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5" r:id="rId7"/>
    <p:sldId id="267" r:id="rId8"/>
    <p:sldId id="264" r:id="rId9"/>
    <p:sldId id="266" r:id="rId10"/>
    <p:sldId id="26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63D4B-0DC2-B88F-3984-7652C46D1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CDD470-7D14-481E-33AC-8E9594E05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D4C771-4FD7-9402-FCF0-0E641EE6E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CFD-7C18-45B2-9443-DF5ADD232480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2216B2-1C55-4D39-3030-30645BA27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19107D-7941-50CE-0F67-AC59BB6B4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E3FBA-5B2C-4C21-99BD-C049DED82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834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E73272-5856-84AB-3847-251C511D0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A15FFE-042E-AC95-00B8-161E158BD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DEC077-4FD3-3844-04DC-88420C3E2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CFD-7C18-45B2-9443-DF5ADD232480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242818-CA2E-031B-CE2C-1DB294083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A10C46-5C8F-3FC8-C8E7-97FC36781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E3FBA-5B2C-4C21-99BD-C049DED82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734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A6DC66-E3F5-D30A-3634-61F5A4F9AD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350735-E959-D373-8146-658C841D9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4FD80E-1FF8-2B3C-DA5D-ECD28DBBD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CFD-7C18-45B2-9443-DF5ADD232480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67A013-B2D1-8B4E-8B0F-A2F5669E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E61A4F-E517-79E6-959F-87563745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E3FBA-5B2C-4C21-99BD-C049DED82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122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1D981-3A4B-8EE9-5C69-414B20EA0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6FB53A-EE2B-A44A-D962-38041DFC0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9BA43F-84C9-BF8C-49D5-C78BD139F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CFD-7C18-45B2-9443-DF5ADD232480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F4552A-6D3A-3252-5751-E411D51DE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5C4F97-F3D2-DBBD-88A1-CC624554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E3FBA-5B2C-4C21-99BD-C049DED82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1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83DBC-4E28-F39C-C022-433261EE1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2270DE-C0C0-9F50-E595-15DAC546C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1A2B24-649F-1D06-373D-794F07BBB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CFD-7C18-45B2-9443-DF5ADD232480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A15F5D-183A-F991-A4A0-B9BC2D6A7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0F7CFA-B7B4-6F4C-9FF7-33E5A7B22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E3FBA-5B2C-4C21-99BD-C049DED82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275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824EC-D697-CCF3-0564-423015D0E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8B71D0-D5E6-0A24-F855-83003B2D50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C5A824-24B3-9370-713F-D944C75A7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89884B-3491-9ED2-1AA8-8E04E616E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CFD-7C18-45B2-9443-DF5ADD232480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4F2357-107B-14AF-9AD2-C7799B09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6E5597-54CB-57A7-B8AF-F896A4BFB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E3FBA-5B2C-4C21-99BD-C049DED82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462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6250A-46F8-7625-E3B5-0633F1E9F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FB7DA5-BD64-37A4-F621-64E5B87F4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009805-A80A-33C9-22F1-470AA44B7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B66DFC-F521-601C-D4BF-8B5254564D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B83993-5EC7-5187-E666-A21B73B9EE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708235-F860-CCCB-84E9-D6365CA83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CFD-7C18-45B2-9443-DF5ADD232480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7722D2-AA7E-E7D9-C328-788335218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CFF9D8-3740-4FB5-FDE9-4CFE5A092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E3FBA-5B2C-4C21-99BD-C049DED82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098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A5F52-20EC-ECF3-CA4E-CF0B2805C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48794F-8C3E-6ADD-E6E4-726F0B86D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CFD-7C18-45B2-9443-DF5ADD232480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898F90-3CDE-0E6D-462C-E423B23CA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152503-ECE6-2577-F7B4-B272B73F6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E3FBA-5B2C-4C21-99BD-C049DED82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44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C8EA46-0BF7-AF11-C4C1-DA7308894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CFD-7C18-45B2-9443-DF5ADD232480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E2EA6B-FA7C-A86B-9A38-15E7FC286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4D8A34-142E-1987-AF66-EB77F4F9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E3FBA-5B2C-4C21-99BD-C049DED82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289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F64E1-F747-B8C4-58A4-D2C6DE722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680F2-B52C-A3E2-8BE2-D910CBC82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E395A3-D8B7-C8E3-5AE8-4B65D5BF1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FF5DD6-6099-3927-54C1-6F987ED70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CFD-7C18-45B2-9443-DF5ADD232480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98778A-5C1D-0AAD-2590-9B45FD4BE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447667-43AC-FE51-6EDA-8CB8B640F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E3FBA-5B2C-4C21-99BD-C049DED82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811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A9DCD-1444-6706-30FF-D81C2E890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806B9B-005F-9A3D-34D2-D4305EE4CC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70CACA-7DC0-B7E4-0984-60E8CFFB6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E034D6-3A30-F578-0FFD-E647D0695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CFD-7C18-45B2-9443-DF5ADD232480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CEC31C-7605-0065-19C8-394A61675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67DD30-B20E-1FFF-64A0-A04D0CEF7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E3FBA-5B2C-4C21-99BD-C049DED82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8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0664F7-A1AB-58EC-DB2E-E6D034A8F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AC2BBE-471E-CED5-1F96-F6341EA63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81D40B-AFC9-ED56-E686-585D9A462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4BCFD-7C18-45B2-9443-DF5ADD232480}" type="datetimeFigureOut">
              <a:rPr lang="ko-KR" altLang="en-US" smtClean="0"/>
              <a:t>2022-06-04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790BD8-D455-A3B9-CCA9-0CC54142B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5AD65E-39F3-B726-738E-7C06884FD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E3FBA-5B2C-4C21-99BD-C049DED82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63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ehance.net/gallery/142145847/Midas?tracking_source=search_projects" TargetMode="External"/><Relationship Id="rId2" Type="http://schemas.openxmlformats.org/officeDocument/2006/relationships/hyperlink" Target="https://toss.i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0C5D76-BD1D-BA5A-9A66-9693ABF32419}"/>
              </a:ext>
            </a:extLst>
          </p:cNvPr>
          <p:cNvSpPr txBox="1"/>
          <p:nvPr/>
        </p:nvSpPr>
        <p:spPr>
          <a:xfrm>
            <a:off x="880844" y="889233"/>
            <a:ext cx="103520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하고 싶은 느낌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https://toss.im/</a:t>
            </a:r>
            <a:endParaRPr lang="en-US" altLang="ko-KR" dirty="0"/>
          </a:p>
          <a:p>
            <a:br>
              <a:rPr lang="en-US" altLang="ko-KR" dirty="0"/>
            </a:br>
            <a:r>
              <a:rPr lang="en-US" altLang="ko-KR" dirty="0">
                <a:hlinkClick r:id="rId3"/>
              </a:rPr>
              <a:t>https://www.behance.net/gallery/142145847/Midas?tracking_source=search_projects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https://www.behance.net/gallery/138790327/UNIVOICE?tracking_source=search_projects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2482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17AF5-916E-7B5C-9C82-CFE7BE2FA26C}"/>
              </a:ext>
            </a:extLst>
          </p:cNvPr>
          <p:cNvSpPr txBox="1"/>
          <p:nvPr/>
        </p:nvSpPr>
        <p:spPr>
          <a:xfrm>
            <a:off x="354863" y="318674"/>
            <a:ext cx="200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개발 동료 찾기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F1A634C-B2CB-D7BF-AC91-82B54BA750C8}"/>
              </a:ext>
            </a:extLst>
          </p:cNvPr>
          <p:cNvSpPr/>
          <p:nvPr/>
        </p:nvSpPr>
        <p:spPr>
          <a:xfrm>
            <a:off x="2881617" y="1607670"/>
            <a:ext cx="6744748" cy="4512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62FB536-11AC-F098-A184-3C33A1E5171F}"/>
              </a:ext>
            </a:extLst>
          </p:cNvPr>
          <p:cNvSpPr/>
          <p:nvPr/>
        </p:nvSpPr>
        <p:spPr>
          <a:xfrm>
            <a:off x="276837" y="2649086"/>
            <a:ext cx="1333850" cy="1214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북마크 </a:t>
            </a:r>
            <a:endParaRPr lang="en-US" altLang="ko-KR" sz="1400" dirty="0"/>
          </a:p>
          <a:p>
            <a:pPr algn="ctr"/>
            <a:r>
              <a:rPr lang="ko-KR" altLang="en-US" sz="1400" dirty="0" err="1"/>
              <a:t>모아보기</a:t>
            </a:r>
            <a:endParaRPr lang="ko-KR" altLang="en-US" sz="14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F806C83-2284-F53C-39F3-A7C3464BF3E3}"/>
              </a:ext>
            </a:extLst>
          </p:cNvPr>
          <p:cNvSpPr/>
          <p:nvPr/>
        </p:nvSpPr>
        <p:spPr>
          <a:xfrm>
            <a:off x="10414932" y="646430"/>
            <a:ext cx="939567" cy="822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/>
              <a:t>프로필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6FF38C-0968-8AE8-F489-C28356A4C3B6}"/>
              </a:ext>
            </a:extLst>
          </p:cNvPr>
          <p:cNvSpPr/>
          <p:nvPr/>
        </p:nvSpPr>
        <p:spPr>
          <a:xfrm>
            <a:off x="3708319" y="406598"/>
            <a:ext cx="5083729" cy="8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00</a:t>
            </a:r>
            <a:r>
              <a:rPr lang="ko-KR" altLang="en-US" dirty="0"/>
              <a:t>님의 개발동료 찾기</a:t>
            </a:r>
          </a:p>
        </p:txBody>
      </p:sp>
      <p:sp>
        <p:nvSpPr>
          <p:cNvPr id="19" name="화살표: 위쪽/아래쪽 18">
            <a:extLst>
              <a:ext uri="{FF2B5EF4-FFF2-40B4-BE49-F238E27FC236}">
                <a16:creationId xmlns:a16="http://schemas.microsoft.com/office/drawing/2014/main" id="{15ED3EB5-46B6-7E7D-5613-A37284272417}"/>
              </a:ext>
            </a:extLst>
          </p:cNvPr>
          <p:cNvSpPr/>
          <p:nvPr/>
        </p:nvSpPr>
        <p:spPr>
          <a:xfrm>
            <a:off x="7810150" y="254506"/>
            <a:ext cx="411061" cy="1214045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365166-A9E1-FFCC-D2EF-098B282D5C10}"/>
              </a:ext>
            </a:extLst>
          </p:cNvPr>
          <p:cNvSpPr txBox="1"/>
          <p:nvPr/>
        </p:nvSpPr>
        <p:spPr>
          <a:xfrm>
            <a:off x="7206143" y="587229"/>
            <a:ext cx="20972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슬롯머신 </a:t>
            </a:r>
            <a:r>
              <a:rPr lang="ko-KR" altLang="en-US" sz="1400" dirty="0">
                <a:solidFill>
                  <a:schemeClr val="tx1"/>
                </a:solidFill>
              </a:rPr>
              <a:t>돌아가는 느낌으로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/>
              <a:t>변환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16CF65-B6D3-250F-6B30-49ACB1CFA690}"/>
              </a:ext>
            </a:extLst>
          </p:cNvPr>
          <p:cNvSpPr txBox="1"/>
          <p:nvPr/>
        </p:nvSpPr>
        <p:spPr>
          <a:xfrm>
            <a:off x="9542476" y="1662198"/>
            <a:ext cx="286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누르면 메인 페이지 변경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DE225B-7EBC-6152-C05B-E99509982BEC}"/>
              </a:ext>
            </a:extLst>
          </p:cNvPr>
          <p:cNvSpPr txBox="1"/>
          <p:nvPr/>
        </p:nvSpPr>
        <p:spPr>
          <a:xfrm>
            <a:off x="2973895" y="1846864"/>
            <a:ext cx="4064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개발 동료 찾기 </a:t>
            </a:r>
            <a:r>
              <a:rPr lang="en-US" altLang="ko-KR" dirty="0"/>
              <a:t>: </a:t>
            </a:r>
            <a:r>
              <a:rPr lang="ko-KR" altLang="en-US" dirty="0"/>
              <a:t>인피니티 스크롤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7EC3E76-9C78-EB92-71BA-D01DB7649A07}"/>
              </a:ext>
            </a:extLst>
          </p:cNvPr>
          <p:cNvSpPr/>
          <p:nvPr/>
        </p:nvSpPr>
        <p:spPr>
          <a:xfrm>
            <a:off x="1133669" y="4848838"/>
            <a:ext cx="1333850" cy="1147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로드맵</a:t>
            </a:r>
            <a:endParaRPr lang="en-US" altLang="ko-KR" sz="1400" dirty="0"/>
          </a:p>
          <a:p>
            <a:pPr algn="ctr"/>
            <a:r>
              <a:rPr lang="ko-KR" altLang="en-US" sz="1400" dirty="0"/>
              <a:t>꾸미기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CC68E46-E37E-A4FB-D6A1-8AD587B7E086}"/>
              </a:ext>
            </a:extLst>
          </p:cNvPr>
          <p:cNvSpPr/>
          <p:nvPr/>
        </p:nvSpPr>
        <p:spPr>
          <a:xfrm>
            <a:off x="10400252" y="2684925"/>
            <a:ext cx="1396767" cy="1245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/>
              <a:t>현재 나의 </a:t>
            </a:r>
            <a:endParaRPr lang="en-US" altLang="ko-KR" sz="1800" dirty="0"/>
          </a:p>
          <a:p>
            <a:pPr algn="ctr"/>
            <a:r>
              <a:rPr lang="ko-KR" altLang="en-US" dirty="0"/>
              <a:t>이행 수준</a:t>
            </a:r>
            <a:endParaRPr lang="ko-KR" altLang="en-US" sz="18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A38F2A7-D888-172A-AA4A-0C67FD809FC3}"/>
              </a:ext>
            </a:extLst>
          </p:cNvPr>
          <p:cNvSpPr/>
          <p:nvPr/>
        </p:nvSpPr>
        <p:spPr>
          <a:xfrm>
            <a:off x="1302605" y="861529"/>
            <a:ext cx="1333850" cy="1214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나의</a:t>
            </a:r>
            <a:endParaRPr lang="en-US" altLang="ko-KR" sz="1400" dirty="0"/>
          </a:p>
          <a:p>
            <a:pPr algn="ctr"/>
            <a:r>
              <a:rPr lang="ko-KR" altLang="en-US" sz="1400" dirty="0"/>
              <a:t>로드맵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3E4237D-3654-039B-FCD1-A1275FE18A2E}"/>
              </a:ext>
            </a:extLst>
          </p:cNvPr>
          <p:cNvSpPr/>
          <p:nvPr/>
        </p:nvSpPr>
        <p:spPr>
          <a:xfrm>
            <a:off x="10198911" y="4750707"/>
            <a:ext cx="1396767" cy="1245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개발동료찾기</a:t>
            </a: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8B35078-6894-5F76-2C1B-4EC560006FFD}"/>
              </a:ext>
            </a:extLst>
          </p:cNvPr>
          <p:cNvSpPr/>
          <p:nvPr/>
        </p:nvSpPr>
        <p:spPr>
          <a:xfrm>
            <a:off x="3079458" y="2315361"/>
            <a:ext cx="6206456" cy="36811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65F5A3F-0563-93FD-23A0-43427B8B476C}"/>
              </a:ext>
            </a:extLst>
          </p:cNvPr>
          <p:cNvSpPr/>
          <p:nvPr/>
        </p:nvSpPr>
        <p:spPr>
          <a:xfrm>
            <a:off x="3393696" y="2524355"/>
            <a:ext cx="1702965" cy="19462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563D28C-4C8F-70C6-98C0-71E9CF923724}"/>
              </a:ext>
            </a:extLst>
          </p:cNvPr>
          <p:cNvSpPr/>
          <p:nvPr/>
        </p:nvSpPr>
        <p:spPr>
          <a:xfrm>
            <a:off x="5343786" y="2571827"/>
            <a:ext cx="3724713" cy="18513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기본 프로필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0940910-FD7C-B741-3CCF-A3B8DBED9A45}"/>
              </a:ext>
            </a:extLst>
          </p:cNvPr>
          <p:cNvSpPr/>
          <p:nvPr/>
        </p:nvSpPr>
        <p:spPr>
          <a:xfrm>
            <a:off x="3393695" y="4569766"/>
            <a:ext cx="5733527" cy="11451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기술 스택 정보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149015A-4960-0DF8-4B9C-8B061C692D51}"/>
              </a:ext>
            </a:extLst>
          </p:cNvPr>
          <p:cNvSpPr/>
          <p:nvPr/>
        </p:nvSpPr>
        <p:spPr>
          <a:xfrm>
            <a:off x="8053308" y="1750328"/>
            <a:ext cx="1282119" cy="39864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북마크버튼</a:t>
            </a:r>
          </a:p>
        </p:txBody>
      </p:sp>
    </p:spTree>
    <p:extLst>
      <p:ext uri="{BB962C8B-B14F-4D97-AF65-F5344CB8AC3E}">
        <p14:creationId xmlns:p14="http://schemas.microsoft.com/office/powerpoint/2010/main" val="3399193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17AF5-916E-7B5C-9C82-CFE7BE2FA26C}"/>
              </a:ext>
            </a:extLst>
          </p:cNvPr>
          <p:cNvSpPr txBox="1"/>
          <p:nvPr/>
        </p:nvSpPr>
        <p:spPr>
          <a:xfrm>
            <a:off x="354863" y="318674"/>
            <a:ext cx="200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페이지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F1A634C-B2CB-D7BF-AC91-82B54BA750C8}"/>
              </a:ext>
            </a:extLst>
          </p:cNvPr>
          <p:cNvSpPr/>
          <p:nvPr/>
        </p:nvSpPr>
        <p:spPr>
          <a:xfrm>
            <a:off x="4208477" y="1784317"/>
            <a:ext cx="3775046" cy="4512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62FB536-11AC-F098-A184-3C33A1E5171F}"/>
              </a:ext>
            </a:extLst>
          </p:cNvPr>
          <p:cNvSpPr/>
          <p:nvPr/>
        </p:nvSpPr>
        <p:spPr>
          <a:xfrm>
            <a:off x="536895" y="3041009"/>
            <a:ext cx="939567" cy="822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F806C83-2284-F53C-39F3-A7C3464BF3E3}"/>
              </a:ext>
            </a:extLst>
          </p:cNvPr>
          <p:cNvSpPr/>
          <p:nvPr/>
        </p:nvSpPr>
        <p:spPr>
          <a:xfrm>
            <a:off x="9900407" y="1057492"/>
            <a:ext cx="939567" cy="822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4EFF514-6B96-76BB-F7F9-B0D792019068}"/>
              </a:ext>
            </a:extLst>
          </p:cNvPr>
          <p:cNvSpPr/>
          <p:nvPr/>
        </p:nvSpPr>
        <p:spPr>
          <a:xfrm>
            <a:off x="1712510" y="5103303"/>
            <a:ext cx="939567" cy="822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AAA314D-12B3-2E25-8A84-057057A17A10}"/>
              </a:ext>
            </a:extLst>
          </p:cNvPr>
          <p:cNvSpPr/>
          <p:nvPr/>
        </p:nvSpPr>
        <p:spPr>
          <a:xfrm>
            <a:off x="10079372" y="3814893"/>
            <a:ext cx="939567" cy="822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B31A67B-224B-E88C-73CB-B7406088E5D5}"/>
              </a:ext>
            </a:extLst>
          </p:cNvPr>
          <p:cNvSpPr/>
          <p:nvPr/>
        </p:nvSpPr>
        <p:spPr>
          <a:xfrm>
            <a:off x="1803633" y="1193594"/>
            <a:ext cx="1333850" cy="1214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움직이는 </a:t>
            </a:r>
            <a:endParaRPr lang="en-US" altLang="ko-KR" sz="1400" dirty="0"/>
          </a:p>
          <a:p>
            <a:pPr algn="ctr"/>
            <a:r>
              <a:rPr lang="ko-KR" altLang="en-US" sz="1400" dirty="0"/>
              <a:t>아이콘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6FF38C-0968-8AE8-F489-C28356A4C3B6}"/>
              </a:ext>
            </a:extLst>
          </p:cNvPr>
          <p:cNvSpPr/>
          <p:nvPr/>
        </p:nvSpPr>
        <p:spPr>
          <a:xfrm>
            <a:off x="3590488" y="377505"/>
            <a:ext cx="5083729" cy="8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슬로건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BD40665-F428-A9E9-8935-6F7C5D30C497}"/>
              </a:ext>
            </a:extLst>
          </p:cNvPr>
          <p:cNvSpPr/>
          <p:nvPr/>
        </p:nvSpPr>
        <p:spPr>
          <a:xfrm>
            <a:off x="4781725" y="2801923"/>
            <a:ext cx="2751589" cy="4949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5FB859-FFF7-6B27-411B-E338918EB29C}"/>
              </a:ext>
            </a:extLst>
          </p:cNvPr>
          <p:cNvSpPr/>
          <p:nvPr/>
        </p:nvSpPr>
        <p:spPr>
          <a:xfrm>
            <a:off x="4814582" y="3601673"/>
            <a:ext cx="2751589" cy="4949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pw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C70FE28-C0C6-9C2D-3B50-24DC05CBDF84}"/>
              </a:ext>
            </a:extLst>
          </p:cNvPr>
          <p:cNvSpPr/>
          <p:nvPr/>
        </p:nvSpPr>
        <p:spPr>
          <a:xfrm>
            <a:off x="4681057" y="5103303"/>
            <a:ext cx="486561" cy="43343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소셜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520F19D-7248-8EAA-6C2C-5F413036C92C}"/>
              </a:ext>
            </a:extLst>
          </p:cNvPr>
          <p:cNvSpPr/>
          <p:nvPr/>
        </p:nvSpPr>
        <p:spPr>
          <a:xfrm>
            <a:off x="6923713" y="5114229"/>
            <a:ext cx="486561" cy="43343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1D023E7-CCD0-44C7-80AA-406EDB77729A}"/>
              </a:ext>
            </a:extLst>
          </p:cNvPr>
          <p:cNvSpPr/>
          <p:nvPr/>
        </p:nvSpPr>
        <p:spPr>
          <a:xfrm>
            <a:off x="5752051" y="5114229"/>
            <a:ext cx="486561" cy="43343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CD9EF8-C8A9-585C-1FC0-EB3CFBA3F6A0}"/>
              </a:ext>
            </a:extLst>
          </p:cNvPr>
          <p:cNvSpPr/>
          <p:nvPr/>
        </p:nvSpPr>
        <p:spPr>
          <a:xfrm>
            <a:off x="6498671" y="4307746"/>
            <a:ext cx="1034643" cy="1761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회원가입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5BC7D8E-F751-B612-B888-FA8198A5DE1E}"/>
              </a:ext>
            </a:extLst>
          </p:cNvPr>
          <p:cNvSpPr/>
          <p:nvPr/>
        </p:nvSpPr>
        <p:spPr>
          <a:xfrm>
            <a:off x="6498670" y="4599261"/>
            <a:ext cx="1034643" cy="1761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정보</a:t>
            </a:r>
            <a:r>
              <a:rPr lang="en-US" altLang="ko-KR" sz="1200" dirty="0"/>
              <a:t> </a:t>
            </a:r>
            <a:r>
              <a:rPr lang="ko-KR" altLang="en-US" sz="1200" dirty="0"/>
              <a:t>찾기</a:t>
            </a:r>
          </a:p>
        </p:txBody>
      </p:sp>
      <p:sp>
        <p:nvSpPr>
          <p:cNvPr id="17" name="화살표: 오른쪽으로 구부러짐 16">
            <a:extLst>
              <a:ext uri="{FF2B5EF4-FFF2-40B4-BE49-F238E27FC236}">
                <a16:creationId xmlns:a16="http://schemas.microsoft.com/office/drawing/2014/main" id="{5ED13BEB-9B12-D9A4-811F-6BA16C16CDBA}"/>
              </a:ext>
            </a:extLst>
          </p:cNvPr>
          <p:cNvSpPr/>
          <p:nvPr/>
        </p:nvSpPr>
        <p:spPr>
          <a:xfrm>
            <a:off x="2470558" y="2793534"/>
            <a:ext cx="1518408" cy="1864450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전환 효과</a:t>
            </a:r>
          </a:p>
        </p:txBody>
      </p:sp>
      <p:sp>
        <p:nvSpPr>
          <p:cNvPr id="18" name="화살표: 왼쪽으로 구부러짐 17">
            <a:extLst>
              <a:ext uri="{FF2B5EF4-FFF2-40B4-BE49-F238E27FC236}">
                <a16:creationId xmlns:a16="http://schemas.microsoft.com/office/drawing/2014/main" id="{E543FC09-5E15-D27F-8AE8-10811D5F6F96}"/>
              </a:ext>
            </a:extLst>
          </p:cNvPr>
          <p:cNvSpPr/>
          <p:nvPr/>
        </p:nvSpPr>
        <p:spPr>
          <a:xfrm>
            <a:off x="8372213" y="2709644"/>
            <a:ext cx="1451295" cy="1774271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메인페이지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전환 효과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랜딩 페이지</a:t>
            </a:r>
          </a:p>
        </p:txBody>
      </p:sp>
    </p:spTree>
    <p:extLst>
      <p:ext uri="{BB962C8B-B14F-4D97-AF65-F5344CB8AC3E}">
        <p14:creationId xmlns:p14="http://schemas.microsoft.com/office/powerpoint/2010/main" val="1417390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17AF5-916E-7B5C-9C82-CFE7BE2FA26C}"/>
              </a:ext>
            </a:extLst>
          </p:cNvPr>
          <p:cNvSpPr txBox="1"/>
          <p:nvPr/>
        </p:nvSpPr>
        <p:spPr>
          <a:xfrm>
            <a:off x="354863" y="318674"/>
            <a:ext cx="200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 페이지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F1A634C-B2CB-D7BF-AC91-82B54BA750C8}"/>
              </a:ext>
            </a:extLst>
          </p:cNvPr>
          <p:cNvSpPr/>
          <p:nvPr/>
        </p:nvSpPr>
        <p:spPr>
          <a:xfrm>
            <a:off x="4208477" y="1784317"/>
            <a:ext cx="3775046" cy="4512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62FB536-11AC-F098-A184-3C33A1E5171F}"/>
              </a:ext>
            </a:extLst>
          </p:cNvPr>
          <p:cNvSpPr/>
          <p:nvPr/>
        </p:nvSpPr>
        <p:spPr>
          <a:xfrm>
            <a:off x="536895" y="3041009"/>
            <a:ext cx="939567" cy="822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F806C83-2284-F53C-39F3-A7C3464BF3E3}"/>
              </a:ext>
            </a:extLst>
          </p:cNvPr>
          <p:cNvSpPr/>
          <p:nvPr/>
        </p:nvSpPr>
        <p:spPr>
          <a:xfrm>
            <a:off x="9900407" y="1057492"/>
            <a:ext cx="939567" cy="822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4EFF514-6B96-76BB-F7F9-B0D792019068}"/>
              </a:ext>
            </a:extLst>
          </p:cNvPr>
          <p:cNvSpPr/>
          <p:nvPr/>
        </p:nvSpPr>
        <p:spPr>
          <a:xfrm>
            <a:off x="1712510" y="5103303"/>
            <a:ext cx="939567" cy="822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AAA314D-12B3-2E25-8A84-057057A17A10}"/>
              </a:ext>
            </a:extLst>
          </p:cNvPr>
          <p:cNvSpPr/>
          <p:nvPr/>
        </p:nvSpPr>
        <p:spPr>
          <a:xfrm>
            <a:off x="10079372" y="3814893"/>
            <a:ext cx="939567" cy="822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B31A67B-224B-E88C-73CB-B7406088E5D5}"/>
              </a:ext>
            </a:extLst>
          </p:cNvPr>
          <p:cNvSpPr/>
          <p:nvPr/>
        </p:nvSpPr>
        <p:spPr>
          <a:xfrm>
            <a:off x="1803633" y="1193594"/>
            <a:ext cx="1333850" cy="1214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움직이는 </a:t>
            </a:r>
            <a:endParaRPr lang="en-US" altLang="ko-KR" sz="1400" dirty="0"/>
          </a:p>
          <a:p>
            <a:pPr algn="ctr"/>
            <a:r>
              <a:rPr lang="ko-KR" altLang="en-US" sz="1400" dirty="0"/>
              <a:t>아이콘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6FF38C-0968-8AE8-F489-C28356A4C3B6}"/>
              </a:ext>
            </a:extLst>
          </p:cNvPr>
          <p:cNvSpPr/>
          <p:nvPr/>
        </p:nvSpPr>
        <p:spPr>
          <a:xfrm>
            <a:off x="3590488" y="377505"/>
            <a:ext cx="5083729" cy="8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슬로건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BD40665-F428-A9E9-8935-6F7C5D30C497}"/>
              </a:ext>
            </a:extLst>
          </p:cNvPr>
          <p:cNvSpPr/>
          <p:nvPr/>
        </p:nvSpPr>
        <p:spPr>
          <a:xfrm>
            <a:off x="4756557" y="2281323"/>
            <a:ext cx="2751589" cy="29282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 폼</a:t>
            </a:r>
          </a:p>
        </p:txBody>
      </p:sp>
      <p:sp>
        <p:nvSpPr>
          <p:cNvPr id="17" name="화살표: 왼쪽으로 구부러짐 16">
            <a:extLst>
              <a:ext uri="{FF2B5EF4-FFF2-40B4-BE49-F238E27FC236}">
                <a16:creationId xmlns:a16="http://schemas.microsoft.com/office/drawing/2014/main" id="{FEFF86BD-6DE1-C12B-3116-83D9505EE397}"/>
              </a:ext>
            </a:extLst>
          </p:cNvPr>
          <p:cNvSpPr/>
          <p:nvPr/>
        </p:nvSpPr>
        <p:spPr>
          <a:xfrm>
            <a:off x="8372213" y="2709644"/>
            <a:ext cx="1451295" cy="1774271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메인페이지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전환 효과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랜딩 페이지</a:t>
            </a:r>
          </a:p>
        </p:txBody>
      </p:sp>
    </p:spTree>
    <p:extLst>
      <p:ext uri="{BB962C8B-B14F-4D97-AF65-F5344CB8AC3E}">
        <p14:creationId xmlns:p14="http://schemas.microsoft.com/office/powerpoint/2010/main" val="905037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17AF5-916E-7B5C-9C82-CFE7BE2FA26C}"/>
              </a:ext>
            </a:extLst>
          </p:cNvPr>
          <p:cNvSpPr txBox="1"/>
          <p:nvPr/>
        </p:nvSpPr>
        <p:spPr>
          <a:xfrm>
            <a:off x="354863" y="318674"/>
            <a:ext cx="200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페이지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F1A634C-B2CB-D7BF-AC91-82B54BA750C8}"/>
              </a:ext>
            </a:extLst>
          </p:cNvPr>
          <p:cNvSpPr/>
          <p:nvPr/>
        </p:nvSpPr>
        <p:spPr>
          <a:xfrm>
            <a:off x="2881617" y="1607670"/>
            <a:ext cx="6744748" cy="4512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62FB536-11AC-F098-A184-3C33A1E5171F}"/>
              </a:ext>
            </a:extLst>
          </p:cNvPr>
          <p:cNvSpPr/>
          <p:nvPr/>
        </p:nvSpPr>
        <p:spPr>
          <a:xfrm>
            <a:off x="276837" y="2649086"/>
            <a:ext cx="1333850" cy="1214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북마크 </a:t>
            </a:r>
            <a:endParaRPr lang="en-US" altLang="ko-KR" sz="1400" dirty="0"/>
          </a:p>
          <a:p>
            <a:pPr algn="ctr"/>
            <a:r>
              <a:rPr lang="ko-KR" altLang="en-US" sz="1400" dirty="0" err="1"/>
              <a:t>모아보기</a:t>
            </a:r>
            <a:endParaRPr lang="ko-KR" altLang="en-US" sz="14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F806C83-2284-F53C-39F3-A7C3464BF3E3}"/>
              </a:ext>
            </a:extLst>
          </p:cNvPr>
          <p:cNvSpPr/>
          <p:nvPr/>
        </p:nvSpPr>
        <p:spPr>
          <a:xfrm>
            <a:off x="10414932" y="646430"/>
            <a:ext cx="939567" cy="822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/>
              <a:t>프로필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6FF38C-0968-8AE8-F489-C28356A4C3B6}"/>
              </a:ext>
            </a:extLst>
          </p:cNvPr>
          <p:cNvSpPr/>
          <p:nvPr/>
        </p:nvSpPr>
        <p:spPr>
          <a:xfrm>
            <a:off x="3590488" y="377505"/>
            <a:ext cx="5083729" cy="8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00</a:t>
            </a:r>
            <a:r>
              <a:rPr lang="ko-KR" altLang="en-US" dirty="0"/>
              <a:t>님의 프로필</a:t>
            </a:r>
          </a:p>
        </p:txBody>
      </p:sp>
      <p:sp>
        <p:nvSpPr>
          <p:cNvPr id="19" name="화살표: 위쪽/아래쪽 18">
            <a:extLst>
              <a:ext uri="{FF2B5EF4-FFF2-40B4-BE49-F238E27FC236}">
                <a16:creationId xmlns:a16="http://schemas.microsoft.com/office/drawing/2014/main" id="{15ED3EB5-46B6-7E7D-5613-A37284272417}"/>
              </a:ext>
            </a:extLst>
          </p:cNvPr>
          <p:cNvSpPr/>
          <p:nvPr/>
        </p:nvSpPr>
        <p:spPr>
          <a:xfrm>
            <a:off x="7810150" y="254506"/>
            <a:ext cx="411061" cy="1214045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365166-A9E1-FFCC-D2EF-098B282D5C10}"/>
              </a:ext>
            </a:extLst>
          </p:cNvPr>
          <p:cNvSpPr txBox="1"/>
          <p:nvPr/>
        </p:nvSpPr>
        <p:spPr>
          <a:xfrm>
            <a:off x="7206143" y="587229"/>
            <a:ext cx="20972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슬롯머신 </a:t>
            </a:r>
            <a:r>
              <a:rPr lang="ko-KR" altLang="en-US" sz="1400" dirty="0">
                <a:solidFill>
                  <a:schemeClr val="tx1"/>
                </a:solidFill>
              </a:rPr>
              <a:t>돌아가는 느낌으로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/>
              <a:t>변환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16CF65-B6D3-250F-6B30-49ACB1CFA690}"/>
              </a:ext>
            </a:extLst>
          </p:cNvPr>
          <p:cNvSpPr txBox="1"/>
          <p:nvPr/>
        </p:nvSpPr>
        <p:spPr>
          <a:xfrm>
            <a:off x="9542476" y="1662198"/>
            <a:ext cx="286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누르면 메인 페이지 변경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DE225B-7EBC-6152-C05B-E99509982BEC}"/>
              </a:ext>
            </a:extLst>
          </p:cNvPr>
          <p:cNvSpPr txBox="1"/>
          <p:nvPr/>
        </p:nvSpPr>
        <p:spPr>
          <a:xfrm>
            <a:off x="2973895" y="1846864"/>
            <a:ext cx="286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9642851-E98C-42EE-2F9C-064D7446BDE2}"/>
              </a:ext>
            </a:extLst>
          </p:cNvPr>
          <p:cNvSpPr/>
          <p:nvPr/>
        </p:nvSpPr>
        <p:spPr>
          <a:xfrm>
            <a:off x="3229761" y="2455390"/>
            <a:ext cx="1702965" cy="19462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999D95-5803-5C99-7D30-63E7869D04FA}"/>
              </a:ext>
            </a:extLst>
          </p:cNvPr>
          <p:cNvSpPr/>
          <p:nvPr/>
        </p:nvSpPr>
        <p:spPr>
          <a:xfrm>
            <a:off x="5410899" y="1846864"/>
            <a:ext cx="3724712" cy="4936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레벨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D94C8C-ABBE-3842-E956-0817DCC0134A}"/>
              </a:ext>
            </a:extLst>
          </p:cNvPr>
          <p:cNvSpPr/>
          <p:nvPr/>
        </p:nvSpPr>
        <p:spPr>
          <a:xfrm>
            <a:off x="5410898" y="2550334"/>
            <a:ext cx="3724713" cy="18513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기본 프로필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E4165DE-E18B-61D0-5E3A-F6344E2CEE45}"/>
              </a:ext>
            </a:extLst>
          </p:cNvPr>
          <p:cNvSpPr/>
          <p:nvPr/>
        </p:nvSpPr>
        <p:spPr>
          <a:xfrm>
            <a:off x="3229761" y="4569766"/>
            <a:ext cx="5905850" cy="11451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기술 스택 정보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7EC3E76-9C78-EB92-71BA-D01DB7649A07}"/>
              </a:ext>
            </a:extLst>
          </p:cNvPr>
          <p:cNvSpPr/>
          <p:nvPr/>
        </p:nvSpPr>
        <p:spPr>
          <a:xfrm>
            <a:off x="1133669" y="4848838"/>
            <a:ext cx="1333850" cy="1147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로드맵</a:t>
            </a:r>
            <a:endParaRPr lang="en-US" altLang="ko-KR" sz="1400" dirty="0"/>
          </a:p>
          <a:p>
            <a:pPr algn="ctr"/>
            <a:r>
              <a:rPr lang="ko-KR" altLang="en-US" sz="1400" dirty="0"/>
              <a:t>꾸미기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CC68E46-E37E-A4FB-D6A1-8AD587B7E086}"/>
              </a:ext>
            </a:extLst>
          </p:cNvPr>
          <p:cNvSpPr/>
          <p:nvPr/>
        </p:nvSpPr>
        <p:spPr>
          <a:xfrm>
            <a:off x="10414932" y="3863130"/>
            <a:ext cx="1396767" cy="1245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/>
              <a:t>현재 나의 </a:t>
            </a:r>
            <a:endParaRPr lang="en-US" altLang="ko-KR" sz="1800" dirty="0"/>
          </a:p>
          <a:p>
            <a:pPr algn="ctr"/>
            <a:r>
              <a:rPr lang="ko-KR" altLang="en-US" dirty="0"/>
              <a:t>이행 수준</a:t>
            </a:r>
            <a:endParaRPr lang="ko-KR" altLang="en-US" sz="18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A38F2A7-D888-172A-AA4A-0C67FD809FC3}"/>
              </a:ext>
            </a:extLst>
          </p:cNvPr>
          <p:cNvSpPr/>
          <p:nvPr/>
        </p:nvSpPr>
        <p:spPr>
          <a:xfrm>
            <a:off x="1302605" y="861529"/>
            <a:ext cx="1333850" cy="1214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나의</a:t>
            </a:r>
            <a:endParaRPr lang="en-US" altLang="ko-KR" sz="1400" dirty="0"/>
          </a:p>
          <a:p>
            <a:pPr algn="ctr"/>
            <a:r>
              <a:rPr lang="ko-KR" altLang="en-US" sz="1400" dirty="0"/>
              <a:t>로드맵</a:t>
            </a:r>
          </a:p>
        </p:txBody>
      </p:sp>
    </p:spTree>
    <p:extLst>
      <p:ext uri="{BB962C8B-B14F-4D97-AF65-F5344CB8AC3E}">
        <p14:creationId xmlns:p14="http://schemas.microsoft.com/office/powerpoint/2010/main" val="3233366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17AF5-916E-7B5C-9C82-CFE7BE2FA26C}"/>
              </a:ext>
            </a:extLst>
          </p:cNvPr>
          <p:cNvSpPr txBox="1"/>
          <p:nvPr/>
        </p:nvSpPr>
        <p:spPr>
          <a:xfrm>
            <a:off x="354863" y="318674"/>
            <a:ext cx="200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페이지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F1A634C-B2CB-D7BF-AC91-82B54BA750C8}"/>
              </a:ext>
            </a:extLst>
          </p:cNvPr>
          <p:cNvSpPr/>
          <p:nvPr/>
        </p:nvSpPr>
        <p:spPr>
          <a:xfrm>
            <a:off x="2881617" y="1607670"/>
            <a:ext cx="6744748" cy="4512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62FB536-11AC-F098-A184-3C33A1E5171F}"/>
              </a:ext>
            </a:extLst>
          </p:cNvPr>
          <p:cNvSpPr/>
          <p:nvPr/>
        </p:nvSpPr>
        <p:spPr>
          <a:xfrm>
            <a:off x="276837" y="2649086"/>
            <a:ext cx="1333850" cy="1214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북마크 </a:t>
            </a:r>
            <a:endParaRPr lang="en-US" altLang="ko-KR" sz="1400" dirty="0"/>
          </a:p>
          <a:p>
            <a:pPr algn="ctr"/>
            <a:r>
              <a:rPr lang="ko-KR" altLang="en-US" sz="1400" dirty="0" err="1"/>
              <a:t>모아보기</a:t>
            </a:r>
            <a:endParaRPr lang="ko-KR" altLang="en-US" sz="14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F806C83-2284-F53C-39F3-A7C3464BF3E3}"/>
              </a:ext>
            </a:extLst>
          </p:cNvPr>
          <p:cNvSpPr/>
          <p:nvPr/>
        </p:nvSpPr>
        <p:spPr>
          <a:xfrm>
            <a:off x="10414932" y="646430"/>
            <a:ext cx="939567" cy="822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/>
              <a:t>프로필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4EFF514-6B96-76BB-F7F9-B0D792019068}"/>
              </a:ext>
            </a:extLst>
          </p:cNvPr>
          <p:cNvSpPr/>
          <p:nvPr/>
        </p:nvSpPr>
        <p:spPr>
          <a:xfrm>
            <a:off x="1133669" y="4848838"/>
            <a:ext cx="1333850" cy="1147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로드맵</a:t>
            </a:r>
            <a:endParaRPr lang="en-US" altLang="ko-KR" sz="1400" dirty="0"/>
          </a:p>
          <a:p>
            <a:pPr algn="ctr"/>
            <a:r>
              <a:rPr lang="ko-KR" altLang="en-US" sz="1400" dirty="0"/>
              <a:t>꾸미기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AAA314D-12B3-2E25-8A84-057057A17A10}"/>
              </a:ext>
            </a:extLst>
          </p:cNvPr>
          <p:cNvSpPr/>
          <p:nvPr/>
        </p:nvSpPr>
        <p:spPr>
          <a:xfrm>
            <a:off x="10414932" y="3863130"/>
            <a:ext cx="1396767" cy="1245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현재 나의 </a:t>
            </a:r>
            <a:endParaRPr lang="en-US" altLang="ko-KR" sz="1400" dirty="0"/>
          </a:p>
          <a:p>
            <a:pPr algn="ctr"/>
            <a:r>
              <a:rPr lang="ko-KR" altLang="en-US" sz="1400" dirty="0"/>
              <a:t>이행 수준</a:t>
            </a:r>
            <a:r>
              <a:rPr lang="en-US" altLang="ko-KR" sz="1400" dirty="0"/>
              <a:t>(</a:t>
            </a:r>
            <a:r>
              <a:rPr lang="ko-KR" altLang="en-US" sz="1400" dirty="0"/>
              <a:t>자세히 보기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B31A67B-224B-E88C-73CB-B7406088E5D5}"/>
              </a:ext>
            </a:extLst>
          </p:cNvPr>
          <p:cNvSpPr/>
          <p:nvPr/>
        </p:nvSpPr>
        <p:spPr>
          <a:xfrm>
            <a:off x="926981" y="1002151"/>
            <a:ext cx="1333850" cy="1214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나의</a:t>
            </a:r>
            <a:endParaRPr lang="en-US" altLang="ko-KR" sz="1400" dirty="0"/>
          </a:p>
          <a:p>
            <a:pPr algn="ctr"/>
            <a:r>
              <a:rPr lang="ko-KR" altLang="en-US" sz="1400" dirty="0"/>
              <a:t>로드맵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6FF38C-0968-8AE8-F489-C28356A4C3B6}"/>
              </a:ext>
            </a:extLst>
          </p:cNvPr>
          <p:cNvSpPr/>
          <p:nvPr/>
        </p:nvSpPr>
        <p:spPr>
          <a:xfrm>
            <a:off x="3590488" y="377505"/>
            <a:ext cx="5083729" cy="8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00</a:t>
            </a:r>
            <a:r>
              <a:rPr lang="ko-KR" altLang="en-US" dirty="0"/>
              <a:t>님의 로드맵</a:t>
            </a:r>
          </a:p>
        </p:txBody>
      </p:sp>
      <p:sp>
        <p:nvSpPr>
          <p:cNvPr id="19" name="화살표: 위쪽/아래쪽 18">
            <a:extLst>
              <a:ext uri="{FF2B5EF4-FFF2-40B4-BE49-F238E27FC236}">
                <a16:creationId xmlns:a16="http://schemas.microsoft.com/office/drawing/2014/main" id="{15ED3EB5-46B6-7E7D-5613-A37284272417}"/>
              </a:ext>
            </a:extLst>
          </p:cNvPr>
          <p:cNvSpPr/>
          <p:nvPr/>
        </p:nvSpPr>
        <p:spPr>
          <a:xfrm>
            <a:off x="7810150" y="254506"/>
            <a:ext cx="411061" cy="1214045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365166-A9E1-FFCC-D2EF-098B282D5C10}"/>
              </a:ext>
            </a:extLst>
          </p:cNvPr>
          <p:cNvSpPr txBox="1"/>
          <p:nvPr/>
        </p:nvSpPr>
        <p:spPr>
          <a:xfrm>
            <a:off x="7206143" y="587229"/>
            <a:ext cx="20972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슬롯머신 </a:t>
            </a:r>
            <a:r>
              <a:rPr lang="ko-KR" altLang="en-US" sz="1400" dirty="0">
                <a:solidFill>
                  <a:schemeClr val="tx1"/>
                </a:solidFill>
              </a:rPr>
              <a:t>돌아가는 느낌으로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/>
              <a:t>변환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16CF65-B6D3-250F-6B30-49ACB1CFA690}"/>
              </a:ext>
            </a:extLst>
          </p:cNvPr>
          <p:cNvSpPr txBox="1"/>
          <p:nvPr/>
        </p:nvSpPr>
        <p:spPr>
          <a:xfrm>
            <a:off x="9542476" y="1662198"/>
            <a:ext cx="286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누르면 메인 페이지 변경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DE225B-7EBC-6152-C05B-E99509982BEC}"/>
              </a:ext>
            </a:extLst>
          </p:cNvPr>
          <p:cNvSpPr txBox="1"/>
          <p:nvPr/>
        </p:nvSpPr>
        <p:spPr>
          <a:xfrm>
            <a:off x="2973895" y="1846864"/>
            <a:ext cx="286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로드맵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999D95-5803-5C99-7D30-63E7869D04FA}"/>
              </a:ext>
            </a:extLst>
          </p:cNvPr>
          <p:cNvSpPr/>
          <p:nvPr/>
        </p:nvSpPr>
        <p:spPr>
          <a:xfrm>
            <a:off x="5410899" y="1846864"/>
            <a:ext cx="3724712" cy="4936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기본 정보 </a:t>
            </a:r>
            <a:r>
              <a:rPr lang="en-US" altLang="ko-KR" dirty="0"/>
              <a:t>: </a:t>
            </a:r>
            <a:r>
              <a:rPr lang="ko-KR" altLang="en-US" dirty="0"/>
              <a:t>이름 등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D94C8C-ABBE-3842-E956-0817DCC0134A}"/>
              </a:ext>
            </a:extLst>
          </p:cNvPr>
          <p:cNvSpPr/>
          <p:nvPr/>
        </p:nvSpPr>
        <p:spPr>
          <a:xfrm>
            <a:off x="3263318" y="2550334"/>
            <a:ext cx="5872294" cy="22313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832335-E21C-EF36-D24D-EC6B24364A10}"/>
              </a:ext>
            </a:extLst>
          </p:cNvPr>
          <p:cNvSpPr/>
          <p:nvPr/>
        </p:nvSpPr>
        <p:spPr>
          <a:xfrm>
            <a:off x="3280095" y="4991450"/>
            <a:ext cx="5855516" cy="8724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다른 사용자 대비 이행 수준</a:t>
            </a:r>
            <a:r>
              <a:rPr lang="en-US" altLang="ko-KR" dirty="0"/>
              <a:t>(</a:t>
            </a:r>
            <a:r>
              <a:rPr lang="ko-KR" altLang="en-US" dirty="0"/>
              <a:t>간략히 보기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CD6583-2CEB-0E2E-1865-D8F32D451E6A}"/>
              </a:ext>
            </a:extLst>
          </p:cNvPr>
          <p:cNvSpPr txBox="1"/>
          <p:nvPr/>
        </p:nvSpPr>
        <p:spPr>
          <a:xfrm>
            <a:off x="9626365" y="5243119"/>
            <a:ext cx="2470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원이 이동해서 열리는 느낌이나 페이지 가 스크롤 되는 느낌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1CDB18E-F5F5-976B-2606-95AE24209AC1}"/>
              </a:ext>
            </a:extLst>
          </p:cNvPr>
          <p:cNvSpPr/>
          <p:nvPr/>
        </p:nvSpPr>
        <p:spPr>
          <a:xfrm>
            <a:off x="3531765" y="2936147"/>
            <a:ext cx="444617" cy="4194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시작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ADF9799-A26D-532A-13FA-DB7CA0D19A70}"/>
              </a:ext>
            </a:extLst>
          </p:cNvPr>
          <p:cNvSpPr/>
          <p:nvPr/>
        </p:nvSpPr>
        <p:spPr>
          <a:xfrm>
            <a:off x="4128782" y="3879908"/>
            <a:ext cx="444617" cy="4194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16A8024-AB5D-DB3B-C23E-30B440CB30C2}"/>
              </a:ext>
            </a:extLst>
          </p:cNvPr>
          <p:cNvSpPr/>
          <p:nvPr/>
        </p:nvSpPr>
        <p:spPr>
          <a:xfrm>
            <a:off x="5729679" y="3863130"/>
            <a:ext cx="444617" cy="4194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?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008D32C-5825-64B1-A86F-8F06D5A58D4E}"/>
              </a:ext>
            </a:extLst>
          </p:cNvPr>
          <p:cNvSpPr/>
          <p:nvPr/>
        </p:nvSpPr>
        <p:spPr>
          <a:xfrm>
            <a:off x="8296708" y="3879908"/>
            <a:ext cx="444617" cy="4194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9246DA9-4742-8812-458A-96227EA6B7F0}"/>
              </a:ext>
            </a:extLst>
          </p:cNvPr>
          <p:cNvSpPr/>
          <p:nvPr/>
        </p:nvSpPr>
        <p:spPr>
          <a:xfrm>
            <a:off x="6535716" y="2826396"/>
            <a:ext cx="444617" cy="4194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BEA7A84-11A4-88FA-4A66-1EFE9A2B9BDA}"/>
              </a:ext>
            </a:extLst>
          </p:cNvPr>
          <p:cNvCxnSpPr>
            <a:cxnSpLocks/>
          </p:cNvCxnSpPr>
          <p:nvPr/>
        </p:nvCxnSpPr>
        <p:spPr>
          <a:xfrm>
            <a:off x="3853898" y="3308737"/>
            <a:ext cx="282626" cy="647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0A46B56-5A0E-40C8-90CB-9722C59935F4}"/>
              </a:ext>
            </a:extLst>
          </p:cNvPr>
          <p:cNvSpPr txBox="1"/>
          <p:nvPr/>
        </p:nvSpPr>
        <p:spPr>
          <a:xfrm>
            <a:off x="7445318" y="2708990"/>
            <a:ext cx="2864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사용자의이행여부에 따라 로드맵이 변경되어 내용도 바뀌는 방향으로</a:t>
            </a:r>
          </a:p>
        </p:txBody>
      </p:sp>
    </p:spTree>
    <p:extLst>
      <p:ext uri="{BB962C8B-B14F-4D97-AF65-F5344CB8AC3E}">
        <p14:creationId xmlns:p14="http://schemas.microsoft.com/office/powerpoint/2010/main" val="1871800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17AF5-916E-7B5C-9C82-CFE7BE2FA26C}"/>
              </a:ext>
            </a:extLst>
          </p:cNvPr>
          <p:cNvSpPr txBox="1"/>
          <p:nvPr/>
        </p:nvSpPr>
        <p:spPr>
          <a:xfrm>
            <a:off x="354863" y="318674"/>
            <a:ext cx="200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페이지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F1A634C-B2CB-D7BF-AC91-82B54BA750C8}"/>
              </a:ext>
            </a:extLst>
          </p:cNvPr>
          <p:cNvSpPr/>
          <p:nvPr/>
        </p:nvSpPr>
        <p:spPr>
          <a:xfrm>
            <a:off x="2881617" y="1607670"/>
            <a:ext cx="6744748" cy="4512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62FB536-11AC-F098-A184-3C33A1E5171F}"/>
              </a:ext>
            </a:extLst>
          </p:cNvPr>
          <p:cNvSpPr/>
          <p:nvPr/>
        </p:nvSpPr>
        <p:spPr>
          <a:xfrm>
            <a:off x="276837" y="2649086"/>
            <a:ext cx="1333850" cy="1214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북마크 </a:t>
            </a:r>
            <a:endParaRPr lang="en-US" altLang="ko-KR" sz="1400" dirty="0"/>
          </a:p>
          <a:p>
            <a:pPr algn="ctr"/>
            <a:r>
              <a:rPr lang="ko-KR" altLang="en-US" sz="1400" dirty="0" err="1"/>
              <a:t>모아보기</a:t>
            </a:r>
            <a:endParaRPr lang="ko-KR" altLang="en-US" sz="14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F806C83-2284-F53C-39F3-A7C3464BF3E3}"/>
              </a:ext>
            </a:extLst>
          </p:cNvPr>
          <p:cNvSpPr/>
          <p:nvPr/>
        </p:nvSpPr>
        <p:spPr>
          <a:xfrm>
            <a:off x="10414932" y="646430"/>
            <a:ext cx="939567" cy="822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/>
              <a:t>프로필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4EFF514-6B96-76BB-F7F9-B0D792019068}"/>
              </a:ext>
            </a:extLst>
          </p:cNvPr>
          <p:cNvSpPr/>
          <p:nvPr/>
        </p:nvSpPr>
        <p:spPr>
          <a:xfrm>
            <a:off x="1133669" y="4848838"/>
            <a:ext cx="1333850" cy="1147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로드맵</a:t>
            </a:r>
            <a:endParaRPr lang="en-US" altLang="ko-KR" sz="1400" dirty="0"/>
          </a:p>
          <a:p>
            <a:pPr algn="ctr"/>
            <a:r>
              <a:rPr lang="ko-KR" altLang="en-US" sz="1400" dirty="0"/>
              <a:t>꾸미기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AAA314D-12B3-2E25-8A84-057057A17A10}"/>
              </a:ext>
            </a:extLst>
          </p:cNvPr>
          <p:cNvSpPr/>
          <p:nvPr/>
        </p:nvSpPr>
        <p:spPr>
          <a:xfrm>
            <a:off x="10414932" y="3863130"/>
            <a:ext cx="1396767" cy="1245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현재 나의 </a:t>
            </a:r>
            <a:endParaRPr lang="en-US" altLang="ko-KR" sz="1400" dirty="0"/>
          </a:p>
          <a:p>
            <a:pPr algn="ctr"/>
            <a:r>
              <a:rPr lang="ko-KR" altLang="en-US" sz="1400" dirty="0"/>
              <a:t>이행 수준</a:t>
            </a:r>
            <a:r>
              <a:rPr lang="en-US" altLang="ko-KR" sz="1400" dirty="0"/>
              <a:t>(</a:t>
            </a:r>
            <a:r>
              <a:rPr lang="ko-KR" altLang="en-US" sz="1400" dirty="0"/>
              <a:t>자세히 보기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B31A67B-224B-E88C-73CB-B7406088E5D5}"/>
              </a:ext>
            </a:extLst>
          </p:cNvPr>
          <p:cNvSpPr/>
          <p:nvPr/>
        </p:nvSpPr>
        <p:spPr>
          <a:xfrm>
            <a:off x="1302605" y="861529"/>
            <a:ext cx="1333850" cy="1214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나의</a:t>
            </a:r>
            <a:endParaRPr lang="en-US" altLang="ko-KR" sz="1400" dirty="0"/>
          </a:p>
          <a:p>
            <a:pPr algn="ctr"/>
            <a:r>
              <a:rPr lang="ko-KR" altLang="en-US" sz="1400" dirty="0"/>
              <a:t>로드맵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6FF38C-0968-8AE8-F489-C28356A4C3B6}"/>
              </a:ext>
            </a:extLst>
          </p:cNvPr>
          <p:cNvSpPr/>
          <p:nvPr/>
        </p:nvSpPr>
        <p:spPr>
          <a:xfrm>
            <a:off x="3590488" y="377505"/>
            <a:ext cx="5083729" cy="8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00</a:t>
            </a:r>
            <a:r>
              <a:rPr lang="ko-KR" altLang="en-US" dirty="0"/>
              <a:t>님의 로드맵 꾸미기</a:t>
            </a:r>
          </a:p>
        </p:txBody>
      </p:sp>
      <p:sp>
        <p:nvSpPr>
          <p:cNvPr id="19" name="화살표: 위쪽/아래쪽 18">
            <a:extLst>
              <a:ext uri="{FF2B5EF4-FFF2-40B4-BE49-F238E27FC236}">
                <a16:creationId xmlns:a16="http://schemas.microsoft.com/office/drawing/2014/main" id="{15ED3EB5-46B6-7E7D-5613-A37284272417}"/>
              </a:ext>
            </a:extLst>
          </p:cNvPr>
          <p:cNvSpPr/>
          <p:nvPr/>
        </p:nvSpPr>
        <p:spPr>
          <a:xfrm>
            <a:off x="7810150" y="254506"/>
            <a:ext cx="411061" cy="1214045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365166-A9E1-FFCC-D2EF-098B282D5C10}"/>
              </a:ext>
            </a:extLst>
          </p:cNvPr>
          <p:cNvSpPr txBox="1"/>
          <p:nvPr/>
        </p:nvSpPr>
        <p:spPr>
          <a:xfrm>
            <a:off x="7206143" y="587229"/>
            <a:ext cx="20972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슬롯머신 </a:t>
            </a:r>
            <a:r>
              <a:rPr lang="ko-KR" altLang="en-US" sz="1400" dirty="0">
                <a:solidFill>
                  <a:schemeClr val="tx1"/>
                </a:solidFill>
              </a:rPr>
              <a:t>돌아가는 느낌으로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/>
              <a:t>변환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16CF65-B6D3-250F-6B30-49ACB1CFA690}"/>
              </a:ext>
            </a:extLst>
          </p:cNvPr>
          <p:cNvSpPr txBox="1"/>
          <p:nvPr/>
        </p:nvSpPr>
        <p:spPr>
          <a:xfrm>
            <a:off x="9542476" y="1662198"/>
            <a:ext cx="286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누르면 메인 페이지 변경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DE225B-7EBC-6152-C05B-E99509982BEC}"/>
              </a:ext>
            </a:extLst>
          </p:cNvPr>
          <p:cNvSpPr txBox="1"/>
          <p:nvPr/>
        </p:nvSpPr>
        <p:spPr>
          <a:xfrm>
            <a:off x="2973895" y="1846864"/>
            <a:ext cx="286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로드맵 꾸미기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999D95-5803-5C99-7D30-63E7869D04FA}"/>
              </a:ext>
            </a:extLst>
          </p:cNvPr>
          <p:cNvSpPr/>
          <p:nvPr/>
        </p:nvSpPr>
        <p:spPr>
          <a:xfrm>
            <a:off x="6353267" y="1846864"/>
            <a:ext cx="2782343" cy="4936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기본 정보 </a:t>
            </a:r>
            <a:r>
              <a:rPr lang="en-US" altLang="ko-KR" dirty="0"/>
              <a:t>: </a:t>
            </a:r>
            <a:r>
              <a:rPr lang="ko-KR" altLang="en-US" dirty="0"/>
              <a:t>이름 등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D94C8C-ABBE-3842-E956-0817DCC0134A}"/>
              </a:ext>
            </a:extLst>
          </p:cNvPr>
          <p:cNvSpPr/>
          <p:nvPr/>
        </p:nvSpPr>
        <p:spPr>
          <a:xfrm>
            <a:off x="3263316" y="2550334"/>
            <a:ext cx="2751589" cy="33135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832335-E21C-EF36-D24D-EC6B24364A10}"/>
              </a:ext>
            </a:extLst>
          </p:cNvPr>
          <p:cNvSpPr/>
          <p:nvPr/>
        </p:nvSpPr>
        <p:spPr>
          <a:xfrm>
            <a:off x="6283353" y="2550334"/>
            <a:ext cx="2852257" cy="33135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꾸미기 아이템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퀘스트</a:t>
            </a:r>
            <a:r>
              <a:rPr lang="en-US" altLang="ko-KR" dirty="0"/>
              <a:t>?</a:t>
            </a:r>
            <a:r>
              <a:rPr lang="ko-KR" altLang="en-US" dirty="0"/>
              <a:t>레벨</a:t>
            </a:r>
            <a:r>
              <a:rPr lang="en-US" altLang="ko-KR" dirty="0"/>
              <a:t>?</a:t>
            </a:r>
            <a:r>
              <a:rPr lang="ko-KR" altLang="en-US" dirty="0"/>
              <a:t>에 따라 다른 아이템 제공</a:t>
            </a:r>
            <a:r>
              <a:rPr lang="en-US" altLang="ko-KR" dirty="0"/>
              <a:t>/ </a:t>
            </a:r>
            <a:r>
              <a:rPr lang="ko-KR" altLang="en-US" dirty="0"/>
              <a:t>커스텀 아이템</a:t>
            </a:r>
            <a:r>
              <a:rPr lang="en-US" altLang="ko-KR" dirty="0"/>
              <a:t>?(</a:t>
            </a:r>
            <a:r>
              <a:rPr lang="ko-KR" altLang="en-US" dirty="0"/>
              <a:t>색상 등만 변경 가능하게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CD6583-2CEB-0E2E-1865-D8F32D451E6A}"/>
              </a:ext>
            </a:extLst>
          </p:cNvPr>
          <p:cNvSpPr txBox="1"/>
          <p:nvPr/>
        </p:nvSpPr>
        <p:spPr>
          <a:xfrm>
            <a:off x="9626365" y="5243119"/>
            <a:ext cx="2470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원이 이동해서 열리는 느낌이나 페이지 가 스크롤 되는 느낌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1CDB18E-F5F5-976B-2606-95AE24209AC1}"/>
              </a:ext>
            </a:extLst>
          </p:cNvPr>
          <p:cNvSpPr/>
          <p:nvPr/>
        </p:nvSpPr>
        <p:spPr>
          <a:xfrm>
            <a:off x="3531765" y="2936147"/>
            <a:ext cx="444617" cy="4194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시작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ADF9799-A26D-532A-13FA-DB7CA0D19A70}"/>
              </a:ext>
            </a:extLst>
          </p:cNvPr>
          <p:cNvSpPr/>
          <p:nvPr/>
        </p:nvSpPr>
        <p:spPr>
          <a:xfrm>
            <a:off x="4128782" y="3879908"/>
            <a:ext cx="444617" cy="4194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BEA7A84-11A4-88FA-4A66-1EFE9A2B9BDA}"/>
              </a:ext>
            </a:extLst>
          </p:cNvPr>
          <p:cNvCxnSpPr>
            <a:stCxn id="13" idx="5"/>
            <a:endCxn id="22" idx="1"/>
          </p:cNvCxnSpPr>
          <p:nvPr/>
        </p:nvCxnSpPr>
        <p:spPr>
          <a:xfrm>
            <a:off x="3911269" y="3294169"/>
            <a:ext cx="282626" cy="647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151AA13-E78B-5A3A-4787-03A26A6C9C1E}"/>
              </a:ext>
            </a:extLst>
          </p:cNvPr>
          <p:cNvSpPr txBox="1"/>
          <p:nvPr/>
        </p:nvSpPr>
        <p:spPr>
          <a:xfrm>
            <a:off x="3590488" y="4517473"/>
            <a:ext cx="2278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크기 조절 및 부분적 자세히 보는 기능 필요 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21ED119-D2CC-6FEE-7264-F8AB768B73E4}"/>
              </a:ext>
            </a:extLst>
          </p:cNvPr>
          <p:cNvSpPr/>
          <p:nvPr/>
        </p:nvSpPr>
        <p:spPr>
          <a:xfrm>
            <a:off x="4573399" y="1882838"/>
            <a:ext cx="1679433" cy="4576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로드맵 선택 버튼</a:t>
            </a:r>
          </a:p>
        </p:txBody>
      </p:sp>
    </p:spTree>
    <p:extLst>
      <p:ext uri="{BB962C8B-B14F-4D97-AF65-F5344CB8AC3E}">
        <p14:creationId xmlns:p14="http://schemas.microsoft.com/office/powerpoint/2010/main" val="4029674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17AF5-916E-7B5C-9C82-CFE7BE2FA26C}"/>
              </a:ext>
            </a:extLst>
          </p:cNvPr>
          <p:cNvSpPr txBox="1"/>
          <p:nvPr/>
        </p:nvSpPr>
        <p:spPr>
          <a:xfrm>
            <a:off x="354863" y="318674"/>
            <a:ext cx="200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페이지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F1A634C-B2CB-D7BF-AC91-82B54BA750C8}"/>
              </a:ext>
            </a:extLst>
          </p:cNvPr>
          <p:cNvSpPr/>
          <p:nvPr/>
        </p:nvSpPr>
        <p:spPr>
          <a:xfrm>
            <a:off x="2881617" y="1607670"/>
            <a:ext cx="6744748" cy="4512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62FB536-11AC-F098-A184-3C33A1E5171F}"/>
              </a:ext>
            </a:extLst>
          </p:cNvPr>
          <p:cNvSpPr/>
          <p:nvPr/>
        </p:nvSpPr>
        <p:spPr>
          <a:xfrm>
            <a:off x="276837" y="2649086"/>
            <a:ext cx="1333850" cy="1214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북마크 </a:t>
            </a:r>
            <a:endParaRPr lang="en-US" altLang="ko-KR" sz="1400" dirty="0"/>
          </a:p>
          <a:p>
            <a:pPr algn="ctr"/>
            <a:r>
              <a:rPr lang="ko-KR" altLang="en-US" sz="1400" dirty="0" err="1"/>
              <a:t>모아보기</a:t>
            </a:r>
            <a:endParaRPr lang="ko-KR" altLang="en-US" sz="14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F806C83-2284-F53C-39F3-A7C3464BF3E3}"/>
              </a:ext>
            </a:extLst>
          </p:cNvPr>
          <p:cNvSpPr/>
          <p:nvPr/>
        </p:nvSpPr>
        <p:spPr>
          <a:xfrm>
            <a:off x="10414932" y="646430"/>
            <a:ext cx="939567" cy="822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/>
              <a:t>프로필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4EFF514-6B96-76BB-F7F9-B0D792019068}"/>
              </a:ext>
            </a:extLst>
          </p:cNvPr>
          <p:cNvSpPr/>
          <p:nvPr/>
        </p:nvSpPr>
        <p:spPr>
          <a:xfrm>
            <a:off x="1133669" y="4848838"/>
            <a:ext cx="1333850" cy="1147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로드맵</a:t>
            </a:r>
            <a:endParaRPr lang="en-US" altLang="ko-KR" sz="1400" dirty="0"/>
          </a:p>
          <a:p>
            <a:pPr algn="ctr"/>
            <a:r>
              <a:rPr lang="ko-KR" altLang="en-US" sz="1400" dirty="0"/>
              <a:t>꾸미기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AAA314D-12B3-2E25-8A84-057057A17A10}"/>
              </a:ext>
            </a:extLst>
          </p:cNvPr>
          <p:cNvSpPr/>
          <p:nvPr/>
        </p:nvSpPr>
        <p:spPr>
          <a:xfrm>
            <a:off x="10414932" y="3863130"/>
            <a:ext cx="1396767" cy="1245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현재 나의 </a:t>
            </a:r>
            <a:endParaRPr lang="en-US" altLang="ko-KR" sz="1400" dirty="0"/>
          </a:p>
          <a:p>
            <a:pPr algn="ctr"/>
            <a:r>
              <a:rPr lang="ko-KR" altLang="en-US" sz="1400" dirty="0"/>
              <a:t>이행 수준</a:t>
            </a:r>
            <a:r>
              <a:rPr lang="en-US" altLang="ko-KR" sz="1400" dirty="0"/>
              <a:t>(</a:t>
            </a:r>
            <a:r>
              <a:rPr lang="ko-KR" altLang="en-US" sz="1400" dirty="0"/>
              <a:t>자세히 보기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B31A67B-224B-E88C-73CB-B7406088E5D5}"/>
              </a:ext>
            </a:extLst>
          </p:cNvPr>
          <p:cNvSpPr/>
          <p:nvPr/>
        </p:nvSpPr>
        <p:spPr>
          <a:xfrm>
            <a:off x="1302605" y="861529"/>
            <a:ext cx="1333850" cy="1214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나의</a:t>
            </a:r>
            <a:endParaRPr lang="en-US" altLang="ko-KR" sz="1400" dirty="0"/>
          </a:p>
          <a:p>
            <a:pPr algn="ctr"/>
            <a:r>
              <a:rPr lang="ko-KR" altLang="en-US" sz="1400" dirty="0"/>
              <a:t>로드맵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6FF38C-0968-8AE8-F489-C28356A4C3B6}"/>
              </a:ext>
            </a:extLst>
          </p:cNvPr>
          <p:cNvSpPr/>
          <p:nvPr/>
        </p:nvSpPr>
        <p:spPr>
          <a:xfrm>
            <a:off x="3590488" y="377505"/>
            <a:ext cx="5083729" cy="8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00</a:t>
            </a:r>
            <a:r>
              <a:rPr lang="ko-KR" altLang="en-US" dirty="0"/>
              <a:t>님의 로드맵 선택</a:t>
            </a:r>
          </a:p>
        </p:txBody>
      </p:sp>
      <p:sp>
        <p:nvSpPr>
          <p:cNvPr id="19" name="화살표: 위쪽/아래쪽 18">
            <a:extLst>
              <a:ext uri="{FF2B5EF4-FFF2-40B4-BE49-F238E27FC236}">
                <a16:creationId xmlns:a16="http://schemas.microsoft.com/office/drawing/2014/main" id="{15ED3EB5-46B6-7E7D-5613-A37284272417}"/>
              </a:ext>
            </a:extLst>
          </p:cNvPr>
          <p:cNvSpPr/>
          <p:nvPr/>
        </p:nvSpPr>
        <p:spPr>
          <a:xfrm>
            <a:off x="7810150" y="254506"/>
            <a:ext cx="411061" cy="1214045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365166-A9E1-FFCC-D2EF-098B282D5C10}"/>
              </a:ext>
            </a:extLst>
          </p:cNvPr>
          <p:cNvSpPr txBox="1"/>
          <p:nvPr/>
        </p:nvSpPr>
        <p:spPr>
          <a:xfrm>
            <a:off x="7206143" y="587229"/>
            <a:ext cx="20972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슬롯머신 </a:t>
            </a:r>
            <a:r>
              <a:rPr lang="ko-KR" altLang="en-US" sz="1400" dirty="0">
                <a:solidFill>
                  <a:schemeClr val="tx1"/>
                </a:solidFill>
              </a:rPr>
              <a:t>돌아가는 느낌으로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/>
              <a:t>변환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16CF65-B6D3-250F-6B30-49ACB1CFA690}"/>
              </a:ext>
            </a:extLst>
          </p:cNvPr>
          <p:cNvSpPr txBox="1"/>
          <p:nvPr/>
        </p:nvSpPr>
        <p:spPr>
          <a:xfrm>
            <a:off x="9542476" y="1662198"/>
            <a:ext cx="286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누르면 메인 페이지 변경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DE225B-7EBC-6152-C05B-E99509982BEC}"/>
              </a:ext>
            </a:extLst>
          </p:cNvPr>
          <p:cNvSpPr txBox="1"/>
          <p:nvPr/>
        </p:nvSpPr>
        <p:spPr>
          <a:xfrm>
            <a:off x="3023514" y="1951592"/>
            <a:ext cx="1499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로드맵 선택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999D95-5803-5C99-7D30-63E7869D04FA}"/>
              </a:ext>
            </a:extLst>
          </p:cNvPr>
          <p:cNvSpPr/>
          <p:nvPr/>
        </p:nvSpPr>
        <p:spPr>
          <a:xfrm>
            <a:off x="6353267" y="1846864"/>
            <a:ext cx="2782343" cy="4936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기본 정보 </a:t>
            </a:r>
            <a:r>
              <a:rPr lang="en-US" altLang="ko-KR" dirty="0"/>
              <a:t>: </a:t>
            </a:r>
            <a:r>
              <a:rPr lang="ko-KR" altLang="en-US" dirty="0"/>
              <a:t>이름 등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832335-E21C-EF36-D24D-EC6B24364A10}"/>
              </a:ext>
            </a:extLst>
          </p:cNvPr>
          <p:cNvSpPr/>
          <p:nvPr/>
        </p:nvSpPr>
        <p:spPr>
          <a:xfrm>
            <a:off x="3372374" y="2550334"/>
            <a:ext cx="5838737" cy="20914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CD6583-2CEB-0E2E-1865-D8F32D451E6A}"/>
              </a:ext>
            </a:extLst>
          </p:cNvPr>
          <p:cNvSpPr txBox="1"/>
          <p:nvPr/>
        </p:nvSpPr>
        <p:spPr>
          <a:xfrm>
            <a:off x="9626365" y="5243119"/>
            <a:ext cx="2470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원이 이동해서 열리는 느낌이나 페이지 가 스크롤 되는 느낌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21ED119-D2CC-6FEE-7264-F8AB768B73E4}"/>
              </a:ext>
            </a:extLst>
          </p:cNvPr>
          <p:cNvSpPr/>
          <p:nvPr/>
        </p:nvSpPr>
        <p:spPr>
          <a:xfrm>
            <a:off x="4573399" y="1882838"/>
            <a:ext cx="1679433" cy="4576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꾸미기로 돌아가기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EDFB44-978B-6F09-247E-F595D2E976BB}"/>
              </a:ext>
            </a:extLst>
          </p:cNvPr>
          <p:cNvSpPr txBox="1"/>
          <p:nvPr/>
        </p:nvSpPr>
        <p:spPr>
          <a:xfrm>
            <a:off x="4693639" y="3411403"/>
            <a:ext cx="332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 로드맵에 적용 미리보기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D163D44-AE3E-8BA1-A223-8032188124E5}"/>
              </a:ext>
            </a:extLst>
          </p:cNvPr>
          <p:cNvSpPr/>
          <p:nvPr/>
        </p:nvSpPr>
        <p:spPr>
          <a:xfrm>
            <a:off x="3431097" y="4848838"/>
            <a:ext cx="1644242" cy="10066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선택 옵션 </a:t>
            </a:r>
            <a:r>
              <a:rPr lang="en-US" altLang="ko-KR" dirty="0"/>
              <a:t>1</a:t>
            </a:r>
            <a:br>
              <a:rPr lang="en-US" altLang="ko-KR" dirty="0"/>
            </a:br>
            <a:r>
              <a:rPr lang="ko-KR" altLang="en-US" dirty="0"/>
              <a:t>누르면 커짐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C37775D-9033-2F21-0CDC-40371E16A371}"/>
              </a:ext>
            </a:extLst>
          </p:cNvPr>
          <p:cNvSpPr/>
          <p:nvPr/>
        </p:nvSpPr>
        <p:spPr>
          <a:xfrm>
            <a:off x="5273879" y="4851452"/>
            <a:ext cx="1644242" cy="10066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선택 옵션 </a:t>
            </a:r>
            <a:r>
              <a:rPr lang="en-US" altLang="ko-KR" dirty="0"/>
              <a:t>2</a:t>
            </a:r>
            <a:br>
              <a:rPr lang="en-US" altLang="ko-KR" dirty="0"/>
            </a:br>
            <a:r>
              <a:rPr lang="ko-KR" altLang="en-US" dirty="0"/>
              <a:t>누르면 커짐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E7DF9A6-450C-4D98-F6A1-09761C3C0CF0}"/>
              </a:ext>
            </a:extLst>
          </p:cNvPr>
          <p:cNvSpPr/>
          <p:nvPr/>
        </p:nvSpPr>
        <p:spPr>
          <a:xfrm>
            <a:off x="7116661" y="4848838"/>
            <a:ext cx="1644242" cy="10066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선택 옵션 </a:t>
            </a:r>
            <a:r>
              <a:rPr lang="en-US" altLang="ko-KR" dirty="0"/>
              <a:t>3..</a:t>
            </a:r>
            <a:br>
              <a:rPr lang="en-US" altLang="ko-KR" dirty="0"/>
            </a:br>
            <a:r>
              <a:rPr lang="ko-KR" altLang="en-US" dirty="0"/>
              <a:t>누르면 커짐</a:t>
            </a:r>
          </a:p>
        </p:txBody>
      </p:sp>
      <p:sp>
        <p:nvSpPr>
          <p:cNvPr id="17" name="화살표: 왼쪽/오른쪽 16">
            <a:extLst>
              <a:ext uri="{FF2B5EF4-FFF2-40B4-BE49-F238E27FC236}">
                <a16:creationId xmlns:a16="http://schemas.microsoft.com/office/drawing/2014/main" id="{CFA88A1D-15A3-56CE-ED36-E87E75757162}"/>
              </a:ext>
            </a:extLst>
          </p:cNvPr>
          <p:cNvSpPr/>
          <p:nvPr/>
        </p:nvSpPr>
        <p:spPr>
          <a:xfrm>
            <a:off x="4295864" y="5933411"/>
            <a:ext cx="3414320" cy="498446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이동시키면서 미리보기</a:t>
            </a:r>
          </a:p>
        </p:txBody>
      </p:sp>
    </p:spTree>
    <p:extLst>
      <p:ext uri="{BB962C8B-B14F-4D97-AF65-F5344CB8AC3E}">
        <p14:creationId xmlns:p14="http://schemas.microsoft.com/office/powerpoint/2010/main" val="3981756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17AF5-916E-7B5C-9C82-CFE7BE2FA26C}"/>
              </a:ext>
            </a:extLst>
          </p:cNvPr>
          <p:cNvSpPr txBox="1"/>
          <p:nvPr/>
        </p:nvSpPr>
        <p:spPr>
          <a:xfrm>
            <a:off x="354863" y="318674"/>
            <a:ext cx="200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페이지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F1A634C-B2CB-D7BF-AC91-82B54BA750C8}"/>
              </a:ext>
            </a:extLst>
          </p:cNvPr>
          <p:cNvSpPr/>
          <p:nvPr/>
        </p:nvSpPr>
        <p:spPr>
          <a:xfrm>
            <a:off x="2881617" y="1607670"/>
            <a:ext cx="6744748" cy="4512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62FB536-11AC-F098-A184-3C33A1E5171F}"/>
              </a:ext>
            </a:extLst>
          </p:cNvPr>
          <p:cNvSpPr/>
          <p:nvPr/>
        </p:nvSpPr>
        <p:spPr>
          <a:xfrm>
            <a:off x="276837" y="2649086"/>
            <a:ext cx="1333850" cy="1214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북마크 </a:t>
            </a:r>
            <a:endParaRPr lang="en-US" altLang="ko-KR" sz="1400" dirty="0"/>
          </a:p>
          <a:p>
            <a:pPr algn="ctr"/>
            <a:r>
              <a:rPr lang="ko-KR" altLang="en-US" sz="1400" dirty="0" err="1"/>
              <a:t>모아보기</a:t>
            </a:r>
            <a:endParaRPr lang="ko-KR" altLang="en-US" sz="14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F806C83-2284-F53C-39F3-A7C3464BF3E3}"/>
              </a:ext>
            </a:extLst>
          </p:cNvPr>
          <p:cNvSpPr/>
          <p:nvPr/>
        </p:nvSpPr>
        <p:spPr>
          <a:xfrm>
            <a:off x="10414932" y="646430"/>
            <a:ext cx="939567" cy="822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/>
              <a:t>프로필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4EFF514-6B96-76BB-F7F9-B0D792019068}"/>
              </a:ext>
            </a:extLst>
          </p:cNvPr>
          <p:cNvSpPr/>
          <p:nvPr/>
        </p:nvSpPr>
        <p:spPr>
          <a:xfrm>
            <a:off x="1133669" y="4848838"/>
            <a:ext cx="1333850" cy="1147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로드맵</a:t>
            </a:r>
            <a:endParaRPr lang="en-US" altLang="ko-KR" sz="1400" dirty="0"/>
          </a:p>
          <a:p>
            <a:pPr algn="ctr"/>
            <a:r>
              <a:rPr lang="ko-KR" altLang="en-US" sz="1400" dirty="0"/>
              <a:t>꾸미기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AAA314D-12B3-2E25-8A84-057057A17A10}"/>
              </a:ext>
            </a:extLst>
          </p:cNvPr>
          <p:cNvSpPr/>
          <p:nvPr/>
        </p:nvSpPr>
        <p:spPr>
          <a:xfrm>
            <a:off x="10414932" y="3863130"/>
            <a:ext cx="1396767" cy="1245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현재 나의 </a:t>
            </a:r>
            <a:endParaRPr lang="en-US" altLang="ko-KR" sz="1400" dirty="0"/>
          </a:p>
          <a:p>
            <a:pPr algn="ctr"/>
            <a:r>
              <a:rPr lang="ko-KR" altLang="en-US" sz="1400" dirty="0"/>
              <a:t>이행 수준</a:t>
            </a:r>
            <a:r>
              <a:rPr lang="en-US" altLang="ko-KR" sz="1400" dirty="0"/>
              <a:t>(</a:t>
            </a:r>
            <a:r>
              <a:rPr lang="ko-KR" altLang="en-US" sz="1400" dirty="0"/>
              <a:t>자세히 보기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B31A67B-224B-E88C-73CB-B7406088E5D5}"/>
              </a:ext>
            </a:extLst>
          </p:cNvPr>
          <p:cNvSpPr/>
          <p:nvPr/>
        </p:nvSpPr>
        <p:spPr>
          <a:xfrm>
            <a:off x="1302605" y="861529"/>
            <a:ext cx="1333850" cy="1214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나의</a:t>
            </a:r>
            <a:endParaRPr lang="en-US" altLang="ko-KR" sz="1400" dirty="0"/>
          </a:p>
          <a:p>
            <a:pPr algn="ctr"/>
            <a:r>
              <a:rPr lang="ko-KR" altLang="en-US" sz="1400" dirty="0"/>
              <a:t>로드맵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6FF38C-0968-8AE8-F489-C28356A4C3B6}"/>
              </a:ext>
            </a:extLst>
          </p:cNvPr>
          <p:cNvSpPr/>
          <p:nvPr/>
        </p:nvSpPr>
        <p:spPr>
          <a:xfrm>
            <a:off x="3590488" y="377505"/>
            <a:ext cx="5083729" cy="8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00</a:t>
            </a:r>
            <a:r>
              <a:rPr lang="ko-KR" altLang="en-US" dirty="0"/>
              <a:t>님의 이행수준</a:t>
            </a:r>
          </a:p>
        </p:txBody>
      </p:sp>
      <p:sp>
        <p:nvSpPr>
          <p:cNvPr id="19" name="화살표: 위쪽/아래쪽 18">
            <a:extLst>
              <a:ext uri="{FF2B5EF4-FFF2-40B4-BE49-F238E27FC236}">
                <a16:creationId xmlns:a16="http://schemas.microsoft.com/office/drawing/2014/main" id="{15ED3EB5-46B6-7E7D-5613-A37284272417}"/>
              </a:ext>
            </a:extLst>
          </p:cNvPr>
          <p:cNvSpPr/>
          <p:nvPr/>
        </p:nvSpPr>
        <p:spPr>
          <a:xfrm>
            <a:off x="7810150" y="254506"/>
            <a:ext cx="411061" cy="1214045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365166-A9E1-FFCC-D2EF-098B282D5C10}"/>
              </a:ext>
            </a:extLst>
          </p:cNvPr>
          <p:cNvSpPr txBox="1"/>
          <p:nvPr/>
        </p:nvSpPr>
        <p:spPr>
          <a:xfrm>
            <a:off x="7206143" y="587229"/>
            <a:ext cx="20972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슬롯머신 </a:t>
            </a:r>
            <a:r>
              <a:rPr lang="ko-KR" altLang="en-US" sz="1400" dirty="0">
                <a:solidFill>
                  <a:schemeClr val="tx1"/>
                </a:solidFill>
              </a:rPr>
              <a:t>돌아가는 느낌으로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/>
              <a:t>변환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16CF65-B6D3-250F-6B30-49ACB1CFA690}"/>
              </a:ext>
            </a:extLst>
          </p:cNvPr>
          <p:cNvSpPr txBox="1"/>
          <p:nvPr/>
        </p:nvSpPr>
        <p:spPr>
          <a:xfrm>
            <a:off x="9542476" y="1662198"/>
            <a:ext cx="286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누르면 메인 페이지 변경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DE225B-7EBC-6152-C05B-E99509982BEC}"/>
              </a:ext>
            </a:extLst>
          </p:cNvPr>
          <p:cNvSpPr txBox="1"/>
          <p:nvPr/>
        </p:nvSpPr>
        <p:spPr>
          <a:xfrm>
            <a:off x="2973895" y="1846864"/>
            <a:ext cx="2864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현재 나의 이행 수준 </a:t>
            </a:r>
            <a:r>
              <a:rPr lang="ko-KR" altLang="en-US" sz="1400" dirty="0" err="1"/>
              <a:t>자세히보기</a:t>
            </a:r>
            <a:endParaRPr lang="ko-KR" altLang="en-US" sz="14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999D95-5803-5C99-7D30-63E7869D04FA}"/>
              </a:ext>
            </a:extLst>
          </p:cNvPr>
          <p:cNvSpPr/>
          <p:nvPr/>
        </p:nvSpPr>
        <p:spPr>
          <a:xfrm>
            <a:off x="5931011" y="1846864"/>
            <a:ext cx="3204599" cy="4936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기본 정보 </a:t>
            </a:r>
            <a:r>
              <a:rPr lang="en-US" altLang="ko-KR" dirty="0"/>
              <a:t>: </a:t>
            </a:r>
            <a:r>
              <a:rPr lang="ko-KR" altLang="en-US" dirty="0"/>
              <a:t>이름 등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832335-E21C-EF36-D24D-EC6B24364A10}"/>
              </a:ext>
            </a:extLst>
          </p:cNvPr>
          <p:cNvSpPr/>
          <p:nvPr/>
        </p:nvSpPr>
        <p:spPr>
          <a:xfrm>
            <a:off x="3280095" y="2579722"/>
            <a:ext cx="5855516" cy="32841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다른 사용자 대비 이행 수준</a:t>
            </a:r>
            <a:r>
              <a:rPr lang="en-US" altLang="ko-KR" dirty="0"/>
              <a:t>(</a:t>
            </a:r>
            <a:r>
              <a:rPr lang="ko-KR" altLang="en-US" dirty="0"/>
              <a:t>자세히 보기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CD6583-2CEB-0E2E-1865-D8F32D451E6A}"/>
              </a:ext>
            </a:extLst>
          </p:cNvPr>
          <p:cNvSpPr txBox="1"/>
          <p:nvPr/>
        </p:nvSpPr>
        <p:spPr>
          <a:xfrm>
            <a:off x="9626365" y="5243119"/>
            <a:ext cx="2470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원이 이동해서 열리는 느낌이나 페이지 가 스크롤 되는 느낌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7E01A70-32F4-97B6-9A56-AA05E7A3D606}"/>
              </a:ext>
            </a:extLst>
          </p:cNvPr>
          <p:cNvSpPr/>
          <p:nvPr/>
        </p:nvSpPr>
        <p:spPr>
          <a:xfrm>
            <a:off x="4091940" y="2948940"/>
            <a:ext cx="4582277" cy="3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9B0893C-1856-F284-06EC-FEA4A01ED6E0}"/>
              </a:ext>
            </a:extLst>
          </p:cNvPr>
          <p:cNvSpPr/>
          <p:nvPr/>
        </p:nvSpPr>
        <p:spPr>
          <a:xfrm>
            <a:off x="4091940" y="3544836"/>
            <a:ext cx="4582277" cy="3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13C033B-6AD6-79DC-ED45-1D308C9452DE}"/>
              </a:ext>
            </a:extLst>
          </p:cNvPr>
          <p:cNvSpPr/>
          <p:nvPr/>
        </p:nvSpPr>
        <p:spPr>
          <a:xfrm>
            <a:off x="4091940" y="4473558"/>
            <a:ext cx="4582277" cy="3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AD40E56-260B-B57F-7CB8-6B2AB9A8D435}"/>
              </a:ext>
            </a:extLst>
          </p:cNvPr>
          <p:cNvSpPr/>
          <p:nvPr/>
        </p:nvSpPr>
        <p:spPr>
          <a:xfrm>
            <a:off x="4091940" y="5045601"/>
            <a:ext cx="4582277" cy="363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197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17AF5-916E-7B5C-9C82-CFE7BE2FA26C}"/>
              </a:ext>
            </a:extLst>
          </p:cNvPr>
          <p:cNvSpPr txBox="1"/>
          <p:nvPr/>
        </p:nvSpPr>
        <p:spPr>
          <a:xfrm>
            <a:off x="354863" y="318674"/>
            <a:ext cx="200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페이지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F1A634C-B2CB-D7BF-AC91-82B54BA750C8}"/>
              </a:ext>
            </a:extLst>
          </p:cNvPr>
          <p:cNvSpPr/>
          <p:nvPr/>
        </p:nvSpPr>
        <p:spPr>
          <a:xfrm>
            <a:off x="2881617" y="1607670"/>
            <a:ext cx="6744748" cy="4512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62FB536-11AC-F098-A184-3C33A1E5171F}"/>
              </a:ext>
            </a:extLst>
          </p:cNvPr>
          <p:cNvSpPr/>
          <p:nvPr/>
        </p:nvSpPr>
        <p:spPr>
          <a:xfrm>
            <a:off x="354863" y="2684925"/>
            <a:ext cx="1333850" cy="1214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북마크 </a:t>
            </a:r>
            <a:endParaRPr lang="en-US" altLang="ko-KR" sz="1400" dirty="0"/>
          </a:p>
          <a:p>
            <a:pPr algn="ctr"/>
            <a:r>
              <a:rPr lang="ko-KR" altLang="en-US" sz="1400" dirty="0" err="1"/>
              <a:t>모아보기</a:t>
            </a:r>
            <a:endParaRPr lang="ko-KR" altLang="en-US" sz="14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F806C83-2284-F53C-39F3-A7C3464BF3E3}"/>
              </a:ext>
            </a:extLst>
          </p:cNvPr>
          <p:cNvSpPr/>
          <p:nvPr/>
        </p:nvSpPr>
        <p:spPr>
          <a:xfrm>
            <a:off x="10414932" y="646430"/>
            <a:ext cx="939567" cy="822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/>
              <a:t>프로필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6FF38C-0968-8AE8-F489-C28356A4C3B6}"/>
              </a:ext>
            </a:extLst>
          </p:cNvPr>
          <p:cNvSpPr/>
          <p:nvPr/>
        </p:nvSpPr>
        <p:spPr>
          <a:xfrm>
            <a:off x="3590488" y="377505"/>
            <a:ext cx="5083729" cy="81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00</a:t>
            </a:r>
            <a:r>
              <a:rPr lang="ko-KR" altLang="en-US" dirty="0"/>
              <a:t>님의 북마크</a:t>
            </a:r>
          </a:p>
        </p:txBody>
      </p:sp>
      <p:sp>
        <p:nvSpPr>
          <p:cNvPr id="19" name="화살표: 위쪽/아래쪽 18">
            <a:extLst>
              <a:ext uri="{FF2B5EF4-FFF2-40B4-BE49-F238E27FC236}">
                <a16:creationId xmlns:a16="http://schemas.microsoft.com/office/drawing/2014/main" id="{15ED3EB5-46B6-7E7D-5613-A37284272417}"/>
              </a:ext>
            </a:extLst>
          </p:cNvPr>
          <p:cNvSpPr/>
          <p:nvPr/>
        </p:nvSpPr>
        <p:spPr>
          <a:xfrm>
            <a:off x="7810150" y="254506"/>
            <a:ext cx="411061" cy="1214045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365166-A9E1-FFCC-D2EF-098B282D5C10}"/>
              </a:ext>
            </a:extLst>
          </p:cNvPr>
          <p:cNvSpPr txBox="1"/>
          <p:nvPr/>
        </p:nvSpPr>
        <p:spPr>
          <a:xfrm>
            <a:off x="7206143" y="587229"/>
            <a:ext cx="20972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슬롯머신 </a:t>
            </a:r>
            <a:r>
              <a:rPr lang="ko-KR" altLang="en-US" sz="1400" dirty="0">
                <a:solidFill>
                  <a:schemeClr val="tx1"/>
                </a:solidFill>
              </a:rPr>
              <a:t>돌아가는 느낌으로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/>
              <a:t>변환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16CF65-B6D3-250F-6B30-49ACB1CFA690}"/>
              </a:ext>
            </a:extLst>
          </p:cNvPr>
          <p:cNvSpPr txBox="1"/>
          <p:nvPr/>
        </p:nvSpPr>
        <p:spPr>
          <a:xfrm>
            <a:off x="9542476" y="1662198"/>
            <a:ext cx="286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누르면 메인 페이지 변경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DE225B-7EBC-6152-C05B-E99509982BEC}"/>
              </a:ext>
            </a:extLst>
          </p:cNvPr>
          <p:cNvSpPr txBox="1"/>
          <p:nvPr/>
        </p:nvSpPr>
        <p:spPr>
          <a:xfrm>
            <a:off x="2973895" y="1846864"/>
            <a:ext cx="286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북마크 </a:t>
            </a:r>
            <a:r>
              <a:rPr lang="ko-KR" altLang="en-US" dirty="0" err="1"/>
              <a:t>모아보기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D94C8C-ABBE-3842-E956-0817DCC0134A}"/>
              </a:ext>
            </a:extLst>
          </p:cNvPr>
          <p:cNvSpPr/>
          <p:nvPr/>
        </p:nvSpPr>
        <p:spPr>
          <a:xfrm>
            <a:off x="3738450" y="2550334"/>
            <a:ext cx="5397162" cy="29528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특정 사용자의 정보 인피니티 스크롤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7EC3E76-9C78-EB92-71BA-D01DB7649A07}"/>
              </a:ext>
            </a:extLst>
          </p:cNvPr>
          <p:cNvSpPr/>
          <p:nvPr/>
        </p:nvSpPr>
        <p:spPr>
          <a:xfrm>
            <a:off x="1133669" y="4848838"/>
            <a:ext cx="1333850" cy="1147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로드맵</a:t>
            </a:r>
            <a:endParaRPr lang="en-US" altLang="ko-KR" sz="1400" dirty="0"/>
          </a:p>
          <a:p>
            <a:pPr algn="ctr"/>
            <a:r>
              <a:rPr lang="ko-KR" altLang="en-US" sz="1400" dirty="0"/>
              <a:t>꾸미기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CC68E46-E37E-A4FB-D6A1-8AD587B7E086}"/>
              </a:ext>
            </a:extLst>
          </p:cNvPr>
          <p:cNvSpPr/>
          <p:nvPr/>
        </p:nvSpPr>
        <p:spPr>
          <a:xfrm>
            <a:off x="10414932" y="3863130"/>
            <a:ext cx="1396767" cy="1245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/>
              <a:t>현재 나의 </a:t>
            </a:r>
            <a:endParaRPr lang="en-US" altLang="ko-KR" sz="1800" dirty="0"/>
          </a:p>
          <a:p>
            <a:pPr algn="ctr"/>
            <a:r>
              <a:rPr lang="ko-KR" altLang="en-US" dirty="0"/>
              <a:t>이행 수준</a:t>
            </a:r>
            <a:endParaRPr lang="ko-KR" altLang="en-US" sz="18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A38F2A7-D888-172A-AA4A-0C67FD809FC3}"/>
              </a:ext>
            </a:extLst>
          </p:cNvPr>
          <p:cNvSpPr/>
          <p:nvPr/>
        </p:nvSpPr>
        <p:spPr>
          <a:xfrm>
            <a:off x="1302605" y="861529"/>
            <a:ext cx="1333850" cy="1214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나의</a:t>
            </a:r>
            <a:endParaRPr lang="en-US" altLang="ko-KR" sz="1400" dirty="0"/>
          </a:p>
          <a:p>
            <a:pPr algn="ctr"/>
            <a:r>
              <a:rPr lang="ko-KR" altLang="en-US" sz="1400" dirty="0"/>
              <a:t>로드맵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72A3DCB-FE73-E945-712E-4B671725CFED}"/>
              </a:ext>
            </a:extLst>
          </p:cNvPr>
          <p:cNvSpPr/>
          <p:nvPr/>
        </p:nvSpPr>
        <p:spPr>
          <a:xfrm>
            <a:off x="4043495" y="2684926"/>
            <a:ext cx="1166070" cy="11451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F00DE10-D91F-631B-D9CA-36805903CDBB}"/>
              </a:ext>
            </a:extLst>
          </p:cNvPr>
          <p:cNvSpPr/>
          <p:nvPr/>
        </p:nvSpPr>
        <p:spPr>
          <a:xfrm>
            <a:off x="5293457" y="2684925"/>
            <a:ext cx="3640818" cy="11451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기술 스택 정보</a:t>
            </a:r>
          </a:p>
        </p:txBody>
      </p:sp>
    </p:spTree>
    <p:extLst>
      <p:ext uri="{BB962C8B-B14F-4D97-AF65-F5344CB8AC3E}">
        <p14:creationId xmlns:p14="http://schemas.microsoft.com/office/powerpoint/2010/main" val="1712205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473</Words>
  <Application>Microsoft Office PowerPoint</Application>
  <PresentationFormat>와이드스크린</PresentationFormat>
  <Paragraphs>170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8620</dc:creator>
  <cp:lastModifiedBy>8620</cp:lastModifiedBy>
  <cp:revision>47</cp:revision>
  <dcterms:created xsi:type="dcterms:W3CDTF">2022-06-04T10:39:39Z</dcterms:created>
  <dcterms:modified xsi:type="dcterms:W3CDTF">2022-06-04T13:30:42Z</dcterms:modified>
</cp:coreProperties>
</file>