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9DC3E6"/>
    <a:srgbClr val="BDD7EE"/>
    <a:srgbClr val="D587CA"/>
    <a:srgbClr val="F6A4BD"/>
    <a:srgbClr val="BC41AB"/>
    <a:srgbClr val="F97714"/>
    <a:srgbClr val="3095F8"/>
    <a:srgbClr val="E92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CC16-8CBC-4B09-BC7D-AE7402C8A60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13E6-3914-4E33-86F2-CE29CDF1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7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9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942D-82BF-447B-A290-71B94870733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1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8128" y="3105000"/>
            <a:ext cx="1260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랜딩페이지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6891" y="3105000"/>
            <a:ext cx="1260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(login/)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0"/>
            <a:endCxn id="11" idx="2"/>
          </p:cNvCxnSpPr>
          <p:nvPr/>
        </p:nvCxnSpPr>
        <p:spPr>
          <a:xfrm flipV="1">
            <a:off x="2956891" y="2781001"/>
            <a:ext cx="0" cy="323999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1828128" y="3429000"/>
            <a:ext cx="49876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26891" y="2133001"/>
            <a:ext cx="1260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(signup/)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85654" y="3105000"/>
            <a:ext cx="126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프로필페이지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5" idx="3"/>
            <a:endCxn id="17" idx="1"/>
          </p:cNvCxnSpPr>
          <p:nvPr/>
        </p:nvCxnSpPr>
        <p:spPr>
          <a:xfrm>
            <a:off x="3586891" y="3429000"/>
            <a:ext cx="49876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3"/>
            <a:endCxn id="29" idx="1"/>
          </p:cNvCxnSpPr>
          <p:nvPr/>
        </p:nvCxnSpPr>
        <p:spPr>
          <a:xfrm flipV="1">
            <a:off x="5345654" y="544347"/>
            <a:ext cx="942382" cy="288465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288036" y="220347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로드맵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30363" y="220347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로드맵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꾸미기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209200" y="220347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나의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로드맵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29" idx="3"/>
            <a:endCxn id="42" idx="1"/>
          </p:cNvCxnSpPr>
          <p:nvPr/>
        </p:nvCxnSpPr>
        <p:spPr>
          <a:xfrm>
            <a:off x="7548036" y="544347"/>
            <a:ext cx="6611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37" idx="1"/>
          </p:cNvCxnSpPr>
          <p:nvPr/>
        </p:nvCxnSpPr>
        <p:spPr>
          <a:xfrm>
            <a:off x="9469200" y="544347"/>
            <a:ext cx="66116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0130363" y="1252837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이행 수준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자세히 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42" idx="3"/>
            <a:endCxn id="53" idx="1"/>
          </p:cNvCxnSpPr>
          <p:nvPr/>
        </p:nvCxnSpPr>
        <p:spPr>
          <a:xfrm>
            <a:off x="9469200" y="544347"/>
            <a:ext cx="661163" cy="10324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88036" y="2153655"/>
            <a:ext cx="1260000" cy="648000"/>
          </a:xfrm>
          <a:prstGeom prst="rect">
            <a:avLst/>
          </a:prstGeom>
          <a:solidFill>
            <a:srgbClr val="9DC3E6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북마크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모아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17" idx="3"/>
            <a:endCxn id="63" idx="1"/>
          </p:cNvCxnSpPr>
          <p:nvPr/>
        </p:nvCxnSpPr>
        <p:spPr>
          <a:xfrm flipV="1">
            <a:off x="5345654" y="2477655"/>
            <a:ext cx="942382" cy="9513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288036" y="4086963"/>
            <a:ext cx="1260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개발 동료 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17" idx="3"/>
            <a:endCxn id="68" idx="1"/>
          </p:cNvCxnSpPr>
          <p:nvPr/>
        </p:nvCxnSpPr>
        <p:spPr>
          <a:xfrm>
            <a:off x="5345654" y="3429000"/>
            <a:ext cx="942382" cy="98196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8" idx="3"/>
            <a:endCxn id="63" idx="3"/>
          </p:cNvCxnSpPr>
          <p:nvPr/>
        </p:nvCxnSpPr>
        <p:spPr>
          <a:xfrm flipV="1">
            <a:off x="7548036" y="2477655"/>
            <a:ext cx="12700" cy="19333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88036" y="6020271"/>
            <a:ext cx="1260000" cy="648000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전체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7" idx="3"/>
            <a:endCxn id="24" idx="1"/>
          </p:cNvCxnSpPr>
          <p:nvPr/>
        </p:nvCxnSpPr>
        <p:spPr>
          <a:xfrm>
            <a:off x="5345654" y="3429000"/>
            <a:ext cx="942382" cy="2915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130363" y="6020271"/>
            <a:ext cx="1260000" cy="648000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댓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대댓글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9200" y="6020271"/>
            <a:ext cx="1260000" cy="648000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9200" y="5048272"/>
            <a:ext cx="1260000" cy="648000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8" idx="1"/>
          </p:cNvCxnSpPr>
          <p:nvPr/>
        </p:nvCxnSpPr>
        <p:spPr>
          <a:xfrm flipV="1">
            <a:off x="7548036" y="5372272"/>
            <a:ext cx="661164" cy="9719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4" idx="3"/>
            <a:endCxn id="36" idx="1"/>
          </p:cNvCxnSpPr>
          <p:nvPr/>
        </p:nvCxnSpPr>
        <p:spPr>
          <a:xfrm>
            <a:off x="7548036" y="6344271"/>
            <a:ext cx="6611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6" idx="3"/>
            <a:endCxn id="33" idx="1"/>
          </p:cNvCxnSpPr>
          <p:nvPr/>
        </p:nvCxnSpPr>
        <p:spPr>
          <a:xfrm>
            <a:off x="9469200" y="6344271"/>
            <a:ext cx="66116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0130363" y="5048271"/>
            <a:ext cx="1260000" cy="648000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댓글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좋아요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6" idx="3"/>
            <a:endCxn id="49" idx="1"/>
          </p:cNvCxnSpPr>
          <p:nvPr/>
        </p:nvCxnSpPr>
        <p:spPr>
          <a:xfrm flipV="1">
            <a:off x="9469200" y="5372271"/>
            <a:ext cx="661163" cy="972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340</cp:revision>
  <dcterms:created xsi:type="dcterms:W3CDTF">2022-05-16T09:59:05Z</dcterms:created>
  <dcterms:modified xsi:type="dcterms:W3CDTF">2022-06-05T11:23:04Z</dcterms:modified>
</cp:coreProperties>
</file>