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27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02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92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2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5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3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82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85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48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60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9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0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960C3-B77A-4865-944D-F41BAAC8ADB3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06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38150" y="3019425"/>
            <a:ext cx="432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/>
              <a:t>OS</a:t>
            </a:r>
            <a:endParaRPr lang="ko-KR" altLang="en-US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390150" y="1133475"/>
            <a:ext cx="1368000" cy="1800000"/>
            <a:chOff x="3390150" y="1133475"/>
            <a:chExt cx="1368000" cy="180000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38150" y="1133475"/>
            <a:ext cx="1368000" cy="1800000"/>
            <a:chOff x="3390150" y="1133475"/>
            <a:chExt cx="1368000" cy="1800000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914150" y="1133475"/>
            <a:ext cx="1368000" cy="1800000"/>
            <a:chOff x="3390150" y="1133475"/>
            <a:chExt cx="1368000" cy="1800000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581025" y="797125"/>
            <a:ext cx="4320000" cy="2762300"/>
            <a:chOff x="6581025" y="797125"/>
            <a:chExt cx="4320000" cy="2762300"/>
          </a:xfrm>
        </p:grpSpPr>
        <p:grpSp>
          <p:nvGrpSpPr>
            <p:cNvPr id="30" name="그룹 29"/>
            <p:cNvGrpSpPr/>
            <p:nvPr/>
          </p:nvGrpSpPr>
          <p:grpSpPr>
            <a:xfrm>
              <a:off x="6581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모서리가 둥근 직사각형 26"/>
            <p:cNvSpPr/>
            <p:nvPr/>
          </p:nvSpPr>
          <p:spPr>
            <a:xfrm>
              <a:off x="6581025" y="3019425"/>
              <a:ext cx="4320000" cy="54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/>
                <a:t>OS</a:t>
              </a:r>
              <a:endParaRPr lang="ko-KR" altLang="en-US" b="1" dirty="0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581025" y="2630900"/>
              <a:ext cx="4320000" cy="32362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OS Built-in / Emulated Container Support</a:t>
              </a:r>
              <a:endParaRPr lang="ko-KR" altLang="en-US" sz="1600" b="1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6581025" y="2242375"/>
              <a:ext cx="4320000" cy="32362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Docker Engine</a:t>
              </a:r>
              <a:endParaRPr lang="ko-KR" altLang="en-US" sz="1600" b="1" dirty="0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8057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9533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689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65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1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713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61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13</cp:revision>
  <dcterms:created xsi:type="dcterms:W3CDTF">2022-06-17T16:09:34Z</dcterms:created>
  <dcterms:modified xsi:type="dcterms:W3CDTF">2022-06-17T16:28:19Z</dcterms:modified>
</cp:coreProperties>
</file>