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  <a:srgbClr val="DEEBF7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200</Words>
  <Application>Microsoft Office PowerPoint</Application>
  <PresentationFormat>와이드스크린</PresentationFormat>
  <Paragraphs>108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181</cp:revision>
  <dcterms:created xsi:type="dcterms:W3CDTF">2022-06-17T16:09:34Z</dcterms:created>
  <dcterms:modified xsi:type="dcterms:W3CDTF">2023-01-07T15:43:40Z</dcterms:modified>
</cp:coreProperties>
</file>