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2" r:id="rId5"/>
    <p:sldId id="263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0021"/>
    <a:srgbClr val="326CE5"/>
    <a:srgbClr val="DEEBF7"/>
    <a:srgbClr val="9DC3E6"/>
    <a:srgbClr val="5B9BD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138" y="1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73691-9509-499D-804B-789F8428B2A1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AD409-0A73-4A8A-B948-17E5880472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33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2042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EAD409-0A73-4A8A-B948-17E58804722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19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029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92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157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826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285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481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603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97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100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960C3-B77A-4865-944D-F41BAAC8ADB3}" type="datetimeFigureOut">
              <a:rPr lang="ko-KR" altLang="en-US" smtClean="0"/>
              <a:t>2023-02-19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9E7A2-9C50-46D6-9659-D01D795FA0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06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22300"/>
            <a:ext cx="4320000" cy="54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OS</a:t>
            </a:r>
            <a:endParaRPr lang="ko-KR" altLang="en-US" b="1" dirty="0"/>
          </a:p>
        </p:txBody>
      </p:sp>
      <p:grpSp>
        <p:nvGrpSpPr>
          <p:cNvPr id="11" name="그룹 10"/>
          <p:cNvGrpSpPr/>
          <p:nvPr/>
        </p:nvGrpSpPr>
        <p:grpSpPr>
          <a:xfrm>
            <a:off x="3390150" y="336350"/>
            <a:ext cx="1368000" cy="1800000"/>
            <a:chOff x="3390150" y="1133475"/>
            <a:chExt cx="1368000" cy="1800000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8150" y="336350"/>
            <a:ext cx="1368000" cy="1800000"/>
            <a:chOff x="3390150" y="1133475"/>
            <a:chExt cx="1368000" cy="1800000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1914150" y="336350"/>
            <a:ext cx="1368000" cy="1800000"/>
            <a:chOff x="3390150" y="1133475"/>
            <a:chExt cx="1368000" cy="1800000"/>
          </a:xfrm>
        </p:grpSpPr>
        <p:sp>
          <p:nvSpPr>
            <p:cNvPr id="18" name="모서리가 둥근 직사각형 17"/>
            <p:cNvSpPr/>
            <p:nvPr/>
          </p:nvSpPr>
          <p:spPr>
            <a:xfrm>
              <a:off x="3390150" y="1133475"/>
              <a:ext cx="1368000" cy="180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3462150" y="1261575"/>
              <a:ext cx="1224000" cy="36000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App C</a:t>
              </a:r>
              <a:endParaRPr lang="ko-KR" altLang="en-US" sz="1600" b="1" dirty="0"/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3462150" y="1700287"/>
              <a:ext cx="1224000" cy="36000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100" b="1" dirty="0" smtClean="0">
                  <a:solidFill>
                    <a:schemeClr val="bg1"/>
                  </a:solidFill>
                </a:rPr>
                <a:t>라이브러리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1100" b="1" dirty="0" smtClean="0">
                  <a:solidFill>
                    <a:schemeClr val="bg1"/>
                  </a:solidFill>
                </a:rPr>
                <a:t>툴</a:t>
              </a:r>
              <a:r>
                <a:rPr lang="en-US" altLang="ko-KR" sz="1100" b="1" dirty="0" smtClean="0">
                  <a:solidFill>
                    <a:schemeClr val="bg1"/>
                  </a:solidFill>
                </a:rPr>
                <a:t>, dependencies</a:t>
              </a:r>
              <a:endParaRPr lang="ko-KR" alt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462150" y="2138999"/>
              <a:ext cx="1224000" cy="720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ko-KR" altLang="en-US" sz="1600" b="1" dirty="0" smtClean="0"/>
                <a:t>가상 </a:t>
              </a:r>
              <a:r>
                <a:rPr lang="en-US" altLang="ko-KR" sz="1600" b="1" dirty="0" smtClean="0"/>
                <a:t>OS</a:t>
              </a:r>
              <a:endParaRPr lang="ko-KR" altLang="en-US" sz="1600" b="1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6581025" y="0"/>
            <a:ext cx="4320000" cy="2762300"/>
            <a:chOff x="6581025" y="797125"/>
            <a:chExt cx="4320000" cy="2762300"/>
          </a:xfrm>
        </p:grpSpPr>
        <p:grpSp>
          <p:nvGrpSpPr>
            <p:cNvPr id="30" name="그룹 29"/>
            <p:cNvGrpSpPr/>
            <p:nvPr/>
          </p:nvGrpSpPr>
          <p:grpSpPr>
            <a:xfrm>
              <a:off x="6581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23" name="모서리가 둥근 직사각형 22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모서리가 둥근 직사각형 23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25" name="모서리가 둥근 직사각형 24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7" name="모서리가 둥근 직사각형 26"/>
            <p:cNvSpPr/>
            <p:nvPr/>
          </p:nvSpPr>
          <p:spPr>
            <a:xfrm>
              <a:off x="6581025" y="3019425"/>
              <a:ext cx="4320000" cy="5400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/>
                <a:t>OS</a:t>
              </a:r>
              <a:endParaRPr lang="ko-KR" altLang="en-US" b="1" dirty="0"/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6581025" y="2630900"/>
              <a:ext cx="4320000" cy="32362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OS Built-in / Emulated Container Support</a:t>
              </a:r>
              <a:endParaRPr lang="ko-KR" altLang="en-US" sz="1600" b="1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6581025" y="2242375"/>
              <a:ext cx="4320000" cy="32362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/>
                <a:t>Docker Engine</a:t>
              </a:r>
              <a:endParaRPr lang="ko-KR" altLang="en-US" sz="1600" b="1" dirty="0"/>
            </a:p>
          </p:txBody>
        </p:sp>
        <p:grpSp>
          <p:nvGrpSpPr>
            <p:cNvPr id="31" name="그룹 30"/>
            <p:cNvGrpSpPr/>
            <p:nvPr/>
          </p:nvGrpSpPr>
          <p:grpSpPr>
            <a:xfrm>
              <a:off x="8057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모서리가 둥근 직사각형 32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4" name="모서리가 둥근 직사각형 33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그룹 34"/>
            <p:cNvGrpSpPr/>
            <p:nvPr/>
          </p:nvGrpSpPr>
          <p:grpSpPr>
            <a:xfrm>
              <a:off x="9533025" y="1133475"/>
              <a:ext cx="1368000" cy="1044000"/>
              <a:chOff x="6581025" y="1133475"/>
              <a:chExt cx="1368000" cy="1044000"/>
            </a:xfrm>
          </p:grpSpPr>
          <p:sp>
            <p:nvSpPr>
              <p:cNvPr id="36" name="모서리가 둥근 직사각형 35"/>
              <p:cNvSpPr/>
              <p:nvPr/>
            </p:nvSpPr>
            <p:spPr>
              <a:xfrm>
                <a:off x="6581025" y="1133475"/>
                <a:ext cx="1368000" cy="1044000"/>
              </a:xfrm>
              <a:prstGeom prst="roundRect">
                <a:avLst/>
              </a:prstGeom>
              <a:pattFill prst="lgCheck">
                <a:fgClr>
                  <a:schemeClr val="accent1">
                    <a:lumMod val="20000"/>
                    <a:lumOff val="80000"/>
                  </a:schemeClr>
                </a:fgClr>
                <a:bgClr>
                  <a:schemeClr val="bg1"/>
                </a:bgClr>
              </a:patt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모서리가 둥근 직사각형 36"/>
              <p:cNvSpPr/>
              <p:nvPr/>
            </p:nvSpPr>
            <p:spPr>
              <a:xfrm>
                <a:off x="6653025" y="1261575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/>
                  <a:t>App C</a:t>
                </a:r>
                <a:endParaRPr lang="ko-KR" altLang="en-US" sz="1600" b="1" dirty="0"/>
              </a:p>
            </p:txBody>
          </p:sp>
          <p:sp>
            <p:nvSpPr>
              <p:cNvPr id="38" name="모서리가 둥근 직사각형 37"/>
              <p:cNvSpPr/>
              <p:nvPr/>
            </p:nvSpPr>
            <p:spPr>
              <a:xfrm>
                <a:off x="6653025" y="1700287"/>
                <a:ext cx="1224000" cy="360000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라이브러리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</a:t>
                </a:r>
                <a:r>
                  <a:rPr lang="ko-KR" altLang="en-US" sz="1100" b="1" dirty="0" smtClean="0">
                    <a:solidFill>
                      <a:schemeClr val="bg1"/>
                    </a:solidFill>
                  </a:rPr>
                  <a:t>툴</a:t>
                </a:r>
                <a:r>
                  <a:rPr lang="en-US" altLang="ko-KR" sz="1100" b="1" dirty="0" smtClean="0">
                    <a:solidFill>
                      <a:schemeClr val="bg1"/>
                    </a:solidFill>
                  </a:rPr>
                  <a:t>, dependencies</a:t>
                </a:r>
                <a:endParaRPr lang="ko-KR" altLang="en-US" sz="1100" b="1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6689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8165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9641025" y="797125"/>
              <a:ext cx="1152000" cy="288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smtClean="0">
                  <a:solidFill>
                    <a:schemeClr val="accent1"/>
                  </a:solidFill>
                </a:rPr>
                <a:t>Container</a:t>
              </a:r>
              <a:endParaRPr lang="ko-KR" altLang="en-US" sz="1600" b="1" dirty="0">
                <a:solidFill>
                  <a:schemeClr val="accent1"/>
                </a:solidFill>
              </a:endParaRP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438150" y="3278909"/>
            <a:ext cx="4320000" cy="331186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/>
              <a:t>Container</a:t>
            </a:r>
            <a:endParaRPr lang="ko-KR" altLang="en-US" b="1" dirty="0"/>
          </a:p>
        </p:txBody>
      </p:sp>
      <p:sp>
        <p:nvSpPr>
          <p:cNvPr id="44" name="모서리가 둥근 직사각형 43"/>
          <p:cNvSpPr/>
          <p:nvPr/>
        </p:nvSpPr>
        <p:spPr>
          <a:xfrm>
            <a:off x="618150" y="4738256"/>
            <a:ext cx="3960000" cy="17364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600" b="1" dirty="0" smtClean="0"/>
              <a:t>Image(Read Only)</a:t>
            </a:r>
            <a:endParaRPr lang="ko-KR" altLang="en-US" sz="1600" b="1" dirty="0"/>
          </a:p>
        </p:txBody>
      </p:sp>
      <p:sp>
        <p:nvSpPr>
          <p:cNvPr id="46" name="모서리가 둥근 직사각형 45"/>
          <p:cNvSpPr/>
          <p:nvPr/>
        </p:nvSpPr>
        <p:spPr>
          <a:xfrm>
            <a:off x="762150" y="5320362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#3</a:t>
            </a:r>
            <a:endParaRPr lang="ko-KR" altLang="en-US" sz="1600" b="1" dirty="0"/>
          </a:p>
        </p:txBody>
      </p:sp>
      <p:sp>
        <p:nvSpPr>
          <p:cNvPr id="47" name="모서리가 둥근 직사각형 46"/>
          <p:cNvSpPr/>
          <p:nvPr/>
        </p:nvSpPr>
        <p:spPr>
          <a:xfrm>
            <a:off x="762150" y="5704037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#2</a:t>
            </a:r>
            <a:endParaRPr lang="ko-KR" altLang="en-US" sz="1600" b="1" dirty="0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62150" y="6087711"/>
            <a:ext cx="3652832" cy="288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Image Layer #1</a:t>
            </a:r>
            <a:endParaRPr lang="ko-KR" altLang="en-US" sz="1600" b="1" dirty="0"/>
          </a:p>
        </p:txBody>
      </p:sp>
      <p:sp>
        <p:nvSpPr>
          <p:cNvPr id="49" name="모서리가 둥근 직사각형 48"/>
          <p:cNvSpPr/>
          <p:nvPr/>
        </p:nvSpPr>
        <p:spPr>
          <a:xfrm>
            <a:off x="618150" y="3938786"/>
            <a:ext cx="3960000" cy="323625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/>
              <a:t>Container Layer(Read/Write)</a:t>
            </a:r>
            <a:endParaRPr lang="ko-KR" altLang="en-US" sz="1600" b="1" dirty="0"/>
          </a:p>
        </p:txBody>
      </p:sp>
      <p:sp>
        <p:nvSpPr>
          <p:cNvPr id="45" name="모서리가 둥근 직사각형 44"/>
          <p:cNvSpPr/>
          <p:nvPr/>
        </p:nvSpPr>
        <p:spPr>
          <a:xfrm>
            <a:off x="6008783" y="5115711"/>
            <a:ext cx="5400000" cy="1260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ko-KR" altLang="en-US" sz="1600" b="1" dirty="0"/>
          </a:p>
        </p:txBody>
      </p:sp>
      <p:sp>
        <p:nvSpPr>
          <p:cNvPr id="50" name="모서리가 둥근 직사각형 49"/>
          <p:cNvSpPr/>
          <p:nvPr/>
        </p:nvSpPr>
        <p:spPr>
          <a:xfrm>
            <a:off x="7538783" y="4940036"/>
            <a:ext cx="2340000" cy="360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600" b="1" dirty="0" smtClean="0"/>
              <a:t>호스트</a:t>
            </a:r>
            <a:r>
              <a:rPr lang="en-US" altLang="ko-KR" sz="1600" b="1" dirty="0" smtClean="0"/>
              <a:t>(</a:t>
            </a:r>
            <a:r>
              <a:rPr lang="ko-KR" altLang="en-US" sz="1600" b="1" dirty="0" smtClean="0"/>
              <a:t>내 컴퓨터</a:t>
            </a:r>
            <a:r>
              <a:rPr lang="en-US" altLang="ko-KR" sz="1600" b="1" dirty="0" smtClean="0"/>
              <a:t>)</a:t>
            </a:r>
            <a:endParaRPr lang="ko-KR" altLang="en-US" sz="1600" b="1" dirty="0"/>
          </a:p>
        </p:txBody>
      </p:sp>
      <p:grpSp>
        <p:nvGrpSpPr>
          <p:cNvPr id="51" name="그룹 50"/>
          <p:cNvGrpSpPr/>
          <p:nvPr/>
        </p:nvGrpSpPr>
        <p:grpSpPr>
          <a:xfrm>
            <a:off x="6211077" y="5387873"/>
            <a:ext cx="4995411" cy="900000"/>
            <a:chOff x="3050670" y="2783904"/>
            <a:chExt cx="4995411" cy="90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3050670" y="3215616"/>
              <a:ext cx="1224000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bg1"/>
                  </a:solidFill>
                </a:rPr>
                <a:t>some_path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>
              <a:off x="5886081" y="2783904"/>
              <a:ext cx="2160000" cy="900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ko-KR" altLang="en-US" sz="1600" b="1" dirty="0" smtClean="0"/>
                <a:t>컨테이너</a:t>
              </a:r>
              <a:endParaRPr lang="ko-KR" altLang="en-US" sz="1600" b="1" dirty="0"/>
            </a:p>
          </p:txBody>
        </p:sp>
        <p:sp>
          <p:nvSpPr>
            <p:cNvPr id="54" name="모서리가 둥근 직사각형 53"/>
            <p:cNvSpPr/>
            <p:nvPr/>
          </p:nvSpPr>
          <p:spPr>
            <a:xfrm>
              <a:off x="6237420" y="3215616"/>
              <a:ext cx="1457322" cy="360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bg1"/>
                  </a:solidFill>
                </a:rPr>
                <a:t>/app/user-data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5" name="직선 화살표 연결선 54"/>
            <p:cNvCxnSpPr>
              <a:stCxn id="52" idx="3"/>
              <a:endCxn id="54" idx="1"/>
            </p:cNvCxnSpPr>
            <p:nvPr/>
          </p:nvCxnSpPr>
          <p:spPr>
            <a:xfrm>
              <a:off x="4274670" y="3395616"/>
              <a:ext cx="1962750" cy="0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13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677487" y="590572"/>
            <a:ext cx="6480000" cy="5760000"/>
          </a:xfrm>
          <a:prstGeom prst="roundRect">
            <a:avLst/>
          </a:prstGeom>
          <a:noFill/>
          <a:ln w="19050"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t"/>
          <a:lstStyle/>
          <a:p>
            <a:pPr algn="ctr" latinLnBrk="0"/>
            <a:r>
              <a:rPr lang="en-US" altLang="ko-KR" sz="2400" b="1" dirty="0" smtClean="0">
                <a:solidFill>
                  <a:schemeClr val="tx1"/>
                </a:solidFill>
              </a:rPr>
              <a:t>Cluster</a:t>
            </a:r>
            <a:endParaRPr lang="ko-KR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38" name="꺾인 연결선 37"/>
          <p:cNvCxnSpPr>
            <a:stCxn id="5" idx="3"/>
            <a:endCxn id="12" idx="1"/>
          </p:cNvCxnSpPr>
          <p:nvPr/>
        </p:nvCxnSpPr>
        <p:spPr>
          <a:xfrm flipV="1">
            <a:off x="4980909" y="2001127"/>
            <a:ext cx="1873156" cy="1615749"/>
          </a:xfrm>
          <a:prstGeom prst="bentConnector3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5" idx="3"/>
          </p:cNvCxnSpPr>
          <p:nvPr/>
        </p:nvCxnSpPr>
        <p:spPr>
          <a:xfrm>
            <a:off x="4980909" y="3616876"/>
            <a:ext cx="1873156" cy="1354573"/>
          </a:xfrm>
          <a:prstGeom prst="bentConnector3">
            <a:avLst>
              <a:gd name="adj1" fmla="val 49720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 41"/>
          <p:cNvCxnSpPr>
            <a:stCxn id="5" idx="3"/>
          </p:cNvCxnSpPr>
          <p:nvPr/>
        </p:nvCxnSpPr>
        <p:spPr>
          <a:xfrm>
            <a:off x="4980909" y="3616876"/>
            <a:ext cx="1873156" cy="12024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모서리가 둥근 직사각형 45"/>
          <p:cNvSpPr/>
          <p:nvPr/>
        </p:nvSpPr>
        <p:spPr>
          <a:xfrm>
            <a:off x="489493" y="2188900"/>
            <a:ext cx="1080000" cy="2880000"/>
          </a:xfrm>
          <a:prstGeom prst="roundRect">
            <a:avLst/>
          </a:prstGeom>
          <a:noFill/>
          <a:ln w="28575">
            <a:solidFill>
              <a:srgbClr val="9DC3E6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Cloud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Provider</a:t>
            </a:r>
          </a:p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API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47" name="오른쪽 화살표 46"/>
          <p:cNvSpPr/>
          <p:nvPr/>
        </p:nvSpPr>
        <p:spPr>
          <a:xfrm rot="10800000">
            <a:off x="1469753" y="3342403"/>
            <a:ext cx="1638000" cy="572981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0" name="그룹 39"/>
          <p:cNvGrpSpPr/>
          <p:nvPr/>
        </p:nvGrpSpPr>
        <p:grpSpPr>
          <a:xfrm>
            <a:off x="2966539" y="1456876"/>
            <a:ext cx="2014370" cy="4320000"/>
            <a:chOff x="2966539" y="1318155"/>
            <a:chExt cx="2014370" cy="4320000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2966539" y="1318155"/>
              <a:ext cx="2014370" cy="4320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/>
                <a:t>Master Node</a:t>
              </a:r>
              <a:endParaRPr lang="ko-KR" altLang="en-US" sz="1600" b="1" dirty="0"/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3161253" y="1847240"/>
              <a:ext cx="1624942" cy="3600000"/>
              <a:chOff x="3161253" y="1847240"/>
              <a:chExt cx="1624942" cy="3600000"/>
            </a:xfrm>
          </p:grpSpPr>
          <p:sp>
            <p:nvSpPr>
              <p:cNvPr id="10" name="모서리가 둥근 직사각형 9"/>
              <p:cNvSpPr/>
              <p:nvPr/>
            </p:nvSpPr>
            <p:spPr>
              <a:xfrm>
                <a:off x="3161253" y="1847240"/>
                <a:ext cx="1624942" cy="36000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sz="1400" b="1" dirty="0" smtClean="0"/>
                  <a:t>Control Plane</a:t>
                </a:r>
                <a:endParaRPr lang="ko-KR" altLang="en-US" sz="1400" b="1" dirty="0"/>
              </a:p>
            </p:txBody>
          </p:sp>
          <p:grpSp>
            <p:nvGrpSpPr>
              <p:cNvPr id="26" name="그룹 25"/>
              <p:cNvGrpSpPr/>
              <p:nvPr/>
            </p:nvGrpSpPr>
            <p:grpSpPr>
              <a:xfrm>
                <a:off x="3289724" y="2315240"/>
                <a:ext cx="1368000" cy="3006396"/>
                <a:chOff x="3289724" y="2315240"/>
                <a:chExt cx="1368000" cy="3006396"/>
              </a:xfrm>
            </p:grpSpPr>
            <p:sp>
              <p:nvSpPr>
                <p:cNvPr id="6" name="모서리가 둥근 직사각형 5"/>
                <p:cNvSpPr/>
                <p:nvPr/>
              </p:nvSpPr>
              <p:spPr>
                <a:xfrm>
                  <a:off x="3289724" y="2315240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API Sever</a:t>
                  </a:r>
                  <a:endParaRPr lang="ko-KR" altLang="en-US" sz="1400" b="1" dirty="0"/>
                </a:p>
              </p:txBody>
            </p:sp>
            <p:sp>
              <p:nvSpPr>
                <p:cNvPr id="7" name="모서리가 둥근 직사각형 6"/>
                <p:cNvSpPr/>
                <p:nvPr/>
              </p:nvSpPr>
              <p:spPr>
                <a:xfrm>
                  <a:off x="3289724" y="2814839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Scheduler</a:t>
                  </a:r>
                  <a:endParaRPr lang="ko-KR" altLang="en-US" sz="1400" b="1" dirty="0"/>
                </a:p>
              </p:txBody>
            </p:sp>
            <p:sp>
              <p:nvSpPr>
                <p:cNvPr id="8" name="모서리가 둥근 직사각형 7"/>
                <p:cNvSpPr/>
                <p:nvPr/>
              </p:nvSpPr>
              <p:spPr>
                <a:xfrm>
                  <a:off x="3289724" y="3314438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Kube</a:t>
                  </a:r>
                  <a:r>
                    <a:rPr lang="en-US" altLang="ko-KR" sz="1400" b="1" dirty="0" smtClean="0"/>
                    <a:t>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9" name="모서리가 둥근 직사각형 8"/>
                <p:cNvSpPr/>
                <p:nvPr/>
              </p:nvSpPr>
              <p:spPr>
                <a:xfrm>
                  <a:off x="3289724" y="4102037"/>
                  <a:ext cx="1368000" cy="720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smtClean="0"/>
                    <a:t>Cloud-Controller-Manager</a:t>
                  </a:r>
                  <a:endParaRPr lang="ko-KR" altLang="en-US" sz="1400" b="1" dirty="0"/>
                </a:p>
              </p:txBody>
            </p:sp>
            <p:sp>
              <p:nvSpPr>
                <p:cNvPr id="43" name="모서리가 둥근 직사각형 42"/>
                <p:cNvSpPr/>
                <p:nvPr/>
              </p:nvSpPr>
              <p:spPr>
                <a:xfrm>
                  <a:off x="3289724" y="4889636"/>
                  <a:ext cx="1368000" cy="432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36000" rIns="36000" bIns="36000" rtlCol="0" anchor="ctr"/>
                <a:lstStyle/>
                <a:p>
                  <a:pPr algn="ctr"/>
                  <a:r>
                    <a:rPr lang="en-US" altLang="ko-KR" sz="1400" b="1" dirty="0" err="1" smtClean="0"/>
                    <a:t>etcd</a:t>
                  </a:r>
                  <a:endParaRPr lang="ko-KR" altLang="en-US" sz="1400" b="1" dirty="0"/>
                </a:p>
              </p:txBody>
            </p:sp>
          </p:grpSp>
        </p:grpSp>
      </p:grpSp>
      <p:grpSp>
        <p:nvGrpSpPr>
          <p:cNvPr id="50" name="그룹 49"/>
          <p:cNvGrpSpPr/>
          <p:nvPr/>
        </p:nvGrpSpPr>
        <p:grpSpPr>
          <a:xfrm>
            <a:off x="6854065" y="1281127"/>
            <a:ext cx="2014370" cy="1440000"/>
            <a:chOff x="6854065" y="1318155"/>
            <a:chExt cx="2014370" cy="144000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44" name="그룹 43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14" name="모서리가 둥근 직사각형 1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모서리가 둥근 직사각형 1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모서리가 둥근 직사각형 48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6854065" y="2896876"/>
            <a:ext cx="2014370" cy="1440000"/>
            <a:chOff x="6854065" y="1318155"/>
            <a:chExt cx="2014370" cy="1440000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3" name="그룹 52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모서리가 둥근 직사각형 54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모서리가 둥근 직사각형 55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6854065" y="4570070"/>
            <a:ext cx="2014370" cy="1440000"/>
            <a:chOff x="6854065" y="1318155"/>
            <a:chExt cx="2014370" cy="1440000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854065" y="1318155"/>
              <a:ext cx="2014370" cy="1440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1600" b="1" dirty="0" smtClean="0"/>
                <a:t>Worker Node</a:t>
              </a:r>
              <a:endParaRPr lang="ko-KR" altLang="en-US" sz="1600" b="1" dirty="0"/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7141250" y="1684386"/>
              <a:ext cx="1440000" cy="990934"/>
              <a:chOff x="7141250" y="1684386"/>
              <a:chExt cx="1440000" cy="990934"/>
            </a:xfrm>
          </p:grpSpPr>
          <p:sp>
            <p:nvSpPr>
              <p:cNvPr id="60" name="모서리가 둥근 직사각형 59"/>
              <p:cNvSpPr/>
              <p:nvPr/>
            </p:nvSpPr>
            <p:spPr>
              <a:xfrm>
                <a:off x="7141250" y="1684386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err="1" smtClean="0">
                    <a:solidFill>
                      <a:schemeClr val="tx1"/>
                    </a:solidFill>
                  </a:rPr>
                  <a:t>kubelet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모서리가 둥근 직사각형 60"/>
              <p:cNvSpPr/>
              <p:nvPr/>
            </p:nvSpPr>
            <p:spPr>
              <a:xfrm>
                <a:off x="7141250" y="2035853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</a:rPr>
                  <a:t>Proxy / </a:t>
                </a:r>
                <a:r>
                  <a:rPr lang="en-US" altLang="ko-KR" sz="1400" b="1" dirty="0" err="1">
                    <a:solidFill>
                      <a:schemeClr val="tx1"/>
                    </a:solidFill>
                  </a:rPr>
                  <a:t>Config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7141250" y="2387320"/>
                <a:ext cx="1440000" cy="288000"/>
              </a:xfrm>
              <a:prstGeom prst="roundRect">
                <a:avLst/>
              </a:prstGeom>
              <a:solidFill>
                <a:srgbClr val="BDD7EE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</a:rPr>
                  <a:t>Pod</a:t>
                </a:r>
                <a:endParaRPr lang="ko-KR" altLang="en-US" sz="14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48" name="그림 4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573" y="433554"/>
            <a:ext cx="917151" cy="893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3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7104" y="1088930"/>
            <a:ext cx="7201301" cy="4331482"/>
            <a:chOff x="437144" y="1088930"/>
            <a:chExt cx="7201301" cy="4331482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437144" y="1088930"/>
              <a:ext cx="7201301" cy="433148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36000" rtlCol="0" anchor="t"/>
            <a:lstStyle/>
            <a:p>
              <a:pPr algn="ctr"/>
              <a:r>
                <a:rPr lang="en-US" altLang="ko-KR" sz="2000" b="1" dirty="0" smtClean="0"/>
                <a:t>Worker Node</a:t>
              </a: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78917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Kubelet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모서리가 둥근 직사각형 5"/>
            <p:cNvSpPr/>
            <p:nvPr/>
          </p:nvSpPr>
          <p:spPr>
            <a:xfrm>
              <a:off x="78917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3064295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Docker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339420" y="1960333"/>
              <a:ext cx="1980000" cy="432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err="1" smtClean="0">
                  <a:solidFill>
                    <a:schemeClr val="tx1"/>
                  </a:solidFill>
                </a:rPr>
                <a:t>Kube</a:t>
              </a:r>
              <a:r>
                <a:rPr lang="en-US" altLang="ko-KR" b="1" dirty="0" smtClean="0">
                  <a:solidFill>
                    <a:schemeClr val="tx1"/>
                  </a:solidFill>
                </a:rPr>
                <a:t>-proxy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3154295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5519420" y="2648932"/>
              <a:ext cx="1800000" cy="2566797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6009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6009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96009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3325222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모서리가 둥근 직사각형 16"/>
            <p:cNvSpPr/>
            <p:nvPr/>
          </p:nvSpPr>
          <p:spPr>
            <a:xfrm>
              <a:off x="3325222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>
              <a:off x="3325222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5690347" y="3167056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Volume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5690347" y="384117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5690347" y="4515297"/>
              <a:ext cx="1458146" cy="431209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3692755"/>
              <a:ext cx="452100" cy="324218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3376" y="4353188"/>
              <a:ext cx="452100" cy="324218"/>
            </a:xfrm>
            <a:prstGeom prst="rect">
              <a:avLst/>
            </a:prstGeom>
          </p:spPr>
        </p:pic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3692755"/>
              <a:ext cx="452100" cy="324218"/>
            </a:xfrm>
            <a:prstGeom prst="rect">
              <a:avLst/>
            </a:prstGeom>
          </p:spPr>
        </p:pic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2893" y="4353188"/>
              <a:ext cx="452100" cy="324218"/>
            </a:xfrm>
            <a:prstGeom prst="rect">
              <a:avLst/>
            </a:prstGeom>
          </p:spPr>
        </p:pic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3692755"/>
              <a:ext cx="452100" cy="324218"/>
            </a:xfrm>
            <a:prstGeom prst="rect">
              <a:avLst/>
            </a:prstGeom>
          </p:spPr>
        </p:pic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8447" y="4353188"/>
              <a:ext cx="452100" cy="324218"/>
            </a:xfrm>
            <a:prstGeom prst="rect">
              <a:avLst/>
            </a:prstGeom>
          </p:spPr>
        </p:pic>
      </p:grpSp>
      <p:grpSp>
        <p:nvGrpSpPr>
          <p:cNvPr id="3" name="그룹 2"/>
          <p:cNvGrpSpPr/>
          <p:nvPr/>
        </p:nvGrpSpPr>
        <p:grpSpPr>
          <a:xfrm>
            <a:off x="7670431" y="298058"/>
            <a:ext cx="4241285" cy="4871553"/>
            <a:chOff x="7809372" y="298058"/>
            <a:chExt cx="4241285" cy="4871553"/>
          </a:xfrm>
        </p:grpSpPr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09372" y="1621499"/>
              <a:ext cx="4241285" cy="3548112"/>
            </a:xfrm>
            <a:prstGeom prst="rect">
              <a:avLst/>
            </a:prstGeom>
          </p:spPr>
        </p:pic>
        <p:sp>
          <p:nvSpPr>
            <p:cNvPr id="28" name="오른쪽 화살표 27"/>
            <p:cNvSpPr/>
            <p:nvPr/>
          </p:nvSpPr>
          <p:spPr>
            <a:xfrm rot="5400000">
              <a:off x="9561025" y="1170820"/>
              <a:ext cx="737981" cy="572981"/>
            </a:xfrm>
            <a:prstGeom prst="rightArrow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/>
            <p:cNvSpPr/>
            <p:nvPr/>
          </p:nvSpPr>
          <p:spPr>
            <a:xfrm>
              <a:off x="8850015" y="298058"/>
              <a:ext cx="2160000" cy="72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b="1" dirty="0" err="1" smtClean="0"/>
                <a:t>Kubectl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3173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438150" y="2249732"/>
            <a:ext cx="504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458124" y="1008147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3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458124" y="495750"/>
            <a:ext cx="1416396" cy="4312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600" b="1" dirty="0" smtClean="0">
                <a:solidFill>
                  <a:schemeClr val="tx1"/>
                </a:solidFill>
              </a:rPr>
              <a:t>Container 4</a:t>
            </a:r>
            <a:endParaRPr lang="ko-KR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25" name="꺾인 연결선 24"/>
          <p:cNvCxnSpPr>
            <a:endCxn id="23" idx="3"/>
          </p:cNvCxnSpPr>
          <p:nvPr/>
        </p:nvCxnSpPr>
        <p:spPr>
          <a:xfrm rot="16200000" flipV="1">
            <a:off x="1559259" y="1026617"/>
            <a:ext cx="804259" cy="173736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endCxn id="22" idx="3"/>
          </p:cNvCxnSpPr>
          <p:nvPr/>
        </p:nvCxnSpPr>
        <p:spPr>
          <a:xfrm rot="16200000" flipV="1">
            <a:off x="1815458" y="1282814"/>
            <a:ext cx="291862" cy="173737"/>
          </a:xfrm>
          <a:prstGeom prst="bentConnector2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066106" y="854258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351121"/>
            <a:ext cx="360000" cy="2581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1" y="838715"/>
            <a:ext cx="360000" cy="258170"/>
          </a:xfrm>
          <a:prstGeom prst="rect">
            <a:avLst/>
          </a:prstGeom>
        </p:spPr>
      </p:pic>
      <p:grpSp>
        <p:nvGrpSpPr>
          <p:cNvPr id="62" name="그룹 61"/>
          <p:cNvGrpSpPr/>
          <p:nvPr/>
        </p:nvGrpSpPr>
        <p:grpSpPr>
          <a:xfrm>
            <a:off x="394301" y="1375421"/>
            <a:ext cx="2023849" cy="793123"/>
            <a:chOff x="394301" y="1375421"/>
            <a:chExt cx="2023849" cy="793123"/>
          </a:xfrm>
        </p:grpSpPr>
        <p:sp>
          <p:nvSpPr>
            <p:cNvPr id="11" name="모서리가 둥근 직사각형 10"/>
            <p:cNvSpPr/>
            <p:nvPr/>
          </p:nvSpPr>
          <p:spPr>
            <a:xfrm>
              <a:off x="438150" y="1520544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1375421"/>
              <a:ext cx="360000" cy="258170"/>
            </a:xfrm>
            <a:prstGeom prst="rect">
              <a:avLst/>
            </a:prstGeom>
          </p:spPr>
        </p:pic>
      </p:grpSp>
      <p:grpSp>
        <p:nvGrpSpPr>
          <p:cNvPr id="61" name="그룹 60"/>
          <p:cNvGrpSpPr/>
          <p:nvPr/>
        </p:nvGrpSpPr>
        <p:grpSpPr>
          <a:xfrm>
            <a:off x="2490150" y="1348400"/>
            <a:ext cx="1440001" cy="820144"/>
            <a:chOff x="2490149" y="1348400"/>
            <a:chExt cx="1440001" cy="820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2490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1348400"/>
              <a:ext cx="360000" cy="258170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4002150" y="1348400"/>
            <a:ext cx="1476000" cy="820144"/>
            <a:chOff x="4002150" y="1348400"/>
            <a:chExt cx="1476000" cy="820144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4038150" y="1515614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1348400"/>
              <a:ext cx="360000" cy="258170"/>
            </a:xfrm>
            <a:prstGeom prst="rect">
              <a:avLst/>
            </a:prstGeom>
          </p:spPr>
        </p:pic>
      </p:grpSp>
      <p:sp>
        <p:nvSpPr>
          <p:cNvPr id="44" name="모서리가 둥근 직사각형 43"/>
          <p:cNvSpPr/>
          <p:nvPr/>
        </p:nvSpPr>
        <p:spPr>
          <a:xfrm>
            <a:off x="438150" y="5413556"/>
            <a:ext cx="8136001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b="1" dirty="0" smtClean="0"/>
              <a:t>Docker</a:t>
            </a:r>
            <a:br>
              <a:rPr lang="en-US" altLang="ko-KR" b="1" dirty="0" smtClean="0"/>
            </a:br>
            <a:r>
              <a:rPr lang="en-US" altLang="ko-KR" b="1" dirty="0" smtClean="0"/>
              <a:t>(Host Machine)</a:t>
            </a:r>
            <a:endParaRPr lang="ko-KR" altLang="en-US" b="1" dirty="0"/>
          </a:p>
        </p:txBody>
      </p:sp>
      <p:grpSp>
        <p:nvGrpSpPr>
          <p:cNvPr id="59" name="그룹 58"/>
          <p:cNvGrpSpPr/>
          <p:nvPr/>
        </p:nvGrpSpPr>
        <p:grpSpPr>
          <a:xfrm>
            <a:off x="394301" y="4324751"/>
            <a:ext cx="2023849" cy="793123"/>
            <a:chOff x="394301" y="4456949"/>
            <a:chExt cx="2023849" cy="793123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438150" y="4602072"/>
              <a:ext cx="1980000" cy="648000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Agent Container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4301" y="4456949"/>
              <a:ext cx="360000" cy="258170"/>
            </a:xfrm>
            <a:prstGeom prst="rect">
              <a:avLst/>
            </a:prstGeom>
          </p:spPr>
        </p:pic>
      </p:grpSp>
      <p:grpSp>
        <p:nvGrpSpPr>
          <p:cNvPr id="55" name="그룹 54"/>
          <p:cNvGrpSpPr/>
          <p:nvPr/>
        </p:nvGrpSpPr>
        <p:grpSpPr>
          <a:xfrm>
            <a:off x="2499150" y="4297730"/>
            <a:ext cx="1440001" cy="820144"/>
            <a:chOff x="2490149" y="4429928"/>
            <a:chExt cx="1440001" cy="820144"/>
          </a:xfrm>
        </p:grpSpPr>
        <p:sp>
          <p:nvSpPr>
            <p:cNvPr id="46" name="모서리가 둥근 직사각형 45"/>
            <p:cNvSpPr/>
            <p:nvPr/>
          </p:nvSpPr>
          <p:spPr>
            <a:xfrm>
              <a:off x="2490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3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90149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020151" y="4297730"/>
            <a:ext cx="1476000" cy="820144"/>
            <a:chOff x="4002150" y="4429928"/>
            <a:chExt cx="1476000" cy="820144"/>
          </a:xfrm>
        </p:grpSpPr>
        <p:sp>
          <p:nvSpPr>
            <p:cNvPr id="47" name="모서리가 둥근 직사각형 46"/>
            <p:cNvSpPr/>
            <p:nvPr/>
          </p:nvSpPr>
          <p:spPr>
            <a:xfrm>
              <a:off x="4038150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4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02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5577151" y="4297730"/>
            <a:ext cx="1440001" cy="820144"/>
            <a:chOff x="5586150" y="4429928"/>
            <a:chExt cx="1440001" cy="820144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5586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1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86150" y="4429928"/>
              <a:ext cx="360000" cy="258170"/>
            </a:xfrm>
            <a:prstGeom prst="rect">
              <a:avLst/>
            </a:prstGeom>
          </p:spPr>
        </p:pic>
      </p:grpSp>
      <p:grpSp>
        <p:nvGrpSpPr>
          <p:cNvPr id="58" name="그룹 57"/>
          <p:cNvGrpSpPr/>
          <p:nvPr/>
        </p:nvGrpSpPr>
        <p:grpSpPr>
          <a:xfrm>
            <a:off x="7098151" y="4297730"/>
            <a:ext cx="1476000" cy="820144"/>
            <a:chOff x="7098151" y="4429928"/>
            <a:chExt cx="1476000" cy="820144"/>
          </a:xfrm>
        </p:grpSpPr>
        <p:sp>
          <p:nvSpPr>
            <p:cNvPr id="52" name="모서리가 둥근 직사각형 51"/>
            <p:cNvSpPr/>
            <p:nvPr/>
          </p:nvSpPr>
          <p:spPr>
            <a:xfrm>
              <a:off x="7134151" y="4597142"/>
              <a:ext cx="1440000" cy="652930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Container 2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8151" y="4429928"/>
              <a:ext cx="360000" cy="258170"/>
            </a:xfrm>
            <a:prstGeom prst="rect">
              <a:avLst/>
            </a:prstGeom>
          </p:spPr>
        </p:pic>
      </p:grpSp>
      <p:cxnSp>
        <p:nvCxnSpPr>
          <p:cNvPr id="73" name="직선 화살표 연결선 72"/>
          <p:cNvCxnSpPr>
            <a:stCxn id="45" idx="2"/>
          </p:cNvCxnSpPr>
          <p:nvPr/>
        </p:nvCxnSpPr>
        <p:spPr>
          <a:xfrm>
            <a:off x="1428150" y="5117874"/>
            <a:ext cx="1790701" cy="26825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/>
          <p:cNvCxnSpPr>
            <a:endCxn id="46" idx="2"/>
          </p:cNvCxnSpPr>
          <p:nvPr/>
        </p:nvCxnSpPr>
        <p:spPr>
          <a:xfrm flipV="1">
            <a:off x="3218851" y="5117874"/>
            <a:ext cx="30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/>
          <p:cNvCxnSpPr>
            <a:endCxn id="47" idx="2"/>
          </p:cNvCxnSpPr>
          <p:nvPr/>
        </p:nvCxnSpPr>
        <p:spPr>
          <a:xfrm flipV="1">
            <a:off x="4776151" y="5117873"/>
            <a:ext cx="0" cy="288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645307" y="5122105"/>
            <a:ext cx="704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rgbClr val="FF0000"/>
                </a:solidFill>
              </a:rPr>
              <a:t>create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89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2" descr="Docker Container Icon #346708 - Free Icons Libra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8" name="그룹 17"/>
          <p:cNvGrpSpPr/>
          <p:nvPr/>
        </p:nvGrpSpPr>
        <p:grpSpPr>
          <a:xfrm>
            <a:off x="582259" y="188331"/>
            <a:ext cx="9348083" cy="6480000"/>
            <a:chOff x="610251" y="249712"/>
            <a:chExt cx="9348083" cy="6480000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1138334" y="249712"/>
              <a:ext cx="8820000" cy="6480000"/>
            </a:xfrm>
            <a:prstGeom prst="roundRect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b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Host Machine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그룹 6"/>
            <p:cNvGrpSpPr/>
            <p:nvPr/>
          </p:nvGrpSpPr>
          <p:grpSpPr>
            <a:xfrm>
              <a:off x="1932766" y="4601376"/>
              <a:ext cx="7463504" cy="1228534"/>
              <a:chOff x="3750315" y="5178490"/>
              <a:chExt cx="7463504" cy="1228534"/>
            </a:xfrm>
          </p:grpSpPr>
          <p:grpSp>
            <p:nvGrpSpPr>
              <p:cNvPr id="3" name="그룹 2"/>
              <p:cNvGrpSpPr/>
              <p:nvPr/>
            </p:nvGrpSpPr>
            <p:grpSpPr>
              <a:xfrm>
                <a:off x="3750315" y="5188525"/>
                <a:ext cx="1925912" cy="1208465"/>
                <a:chOff x="186021" y="4761497"/>
                <a:chExt cx="1925912" cy="1208465"/>
              </a:xfrm>
            </p:grpSpPr>
            <p:pic>
              <p:nvPicPr>
                <p:cNvPr id="63" name="그림 62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42424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186021" y="5409497"/>
                  <a:ext cx="1925912" cy="560465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Client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5" name="그룹 4"/>
              <p:cNvGrpSpPr/>
              <p:nvPr/>
            </p:nvGrpSpPr>
            <p:grpSpPr>
              <a:xfrm>
                <a:off x="6519111" y="5178490"/>
                <a:ext cx="1925912" cy="1228534"/>
                <a:chOff x="2911370" y="4761497"/>
                <a:chExt cx="1925912" cy="1228534"/>
              </a:xfrm>
            </p:grpSpPr>
            <p:pic>
              <p:nvPicPr>
                <p:cNvPr id="65" name="그림 64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467773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2911370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Socket</a:t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var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/run/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.sock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6" name="그룹 5"/>
              <p:cNvGrpSpPr/>
              <p:nvPr/>
            </p:nvGrpSpPr>
            <p:grpSpPr>
              <a:xfrm>
                <a:off x="9287907" y="5178490"/>
                <a:ext cx="1925912" cy="1228534"/>
                <a:chOff x="5723613" y="4761497"/>
                <a:chExt cx="1925912" cy="1228534"/>
              </a:xfrm>
            </p:grpSpPr>
            <p:pic>
              <p:nvPicPr>
                <p:cNvPr id="67" name="그림 66"/>
                <p:cNvPicPr>
                  <a:picLocks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280016" y="4761497"/>
                  <a:ext cx="900000" cy="648000"/>
                </a:xfrm>
                <a:prstGeom prst="rect">
                  <a:avLst/>
                </a:prstGeom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5723613" y="5409497"/>
                  <a:ext cx="1925912" cy="580534"/>
                </a:xfrm>
                <a:prstGeom prst="rect">
                  <a:avLst/>
                </a:prstGeom>
                <a:noFill/>
              </p:spPr>
              <p:txBody>
                <a:bodyPr wrap="square" lIns="36000" tIns="36000" rIns="36000" bIns="36000" rtlCol="0">
                  <a:spAutoFit/>
                </a:bodyPr>
                <a:lstStyle/>
                <a:p>
                  <a:pPr algn="ctr">
                    <a:lnSpc>
                      <a:spcPct val="110000"/>
                    </a:lnSpc>
                  </a:pPr>
                  <a:r>
                    <a:rPr lang="en-US" altLang="ko-KR" sz="1600" b="1" dirty="0" smtClean="0"/>
                    <a:t>Docker </a:t>
                  </a:r>
                  <a:r>
                    <a:rPr lang="en-US" altLang="ko-KR" sz="1600" b="1" dirty="0" smtClean="0"/>
                    <a:t>Daemon</a:t>
                  </a:r>
                  <a:r>
                    <a:rPr lang="en-US" altLang="ko-KR" sz="1600" b="1" dirty="0" smtClean="0"/>
                    <a:t/>
                  </a:r>
                  <a:br>
                    <a:rPr lang="en-US" altLang="ko-KR" sz="1600" b="1" dirty="0" smtClean="0"/>
                  </a:b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usr</a:t>
                  </a:r>
                  <a:r>
                    <a:rPr lang="en-US" altLang="ko-KR" sz="1400" b="1" dirty="0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/bin/</a:t>
                  </a:r>
                  <a:r>
                    <a:rPr lang="en-US" altLang="ko-KR" sz="1400" b="1" dirty="0" err="1" smtClean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dockerd</a:t>
                  </a:r>
                  <a:endParaRPr lang="ko-KR" altLang="en-US" sz="14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sp>
            <p:nvSpPr>
              <p:cNvPr id="69" name="오른쪽 화살표 68"/>
              <p:cNvSpPr/>
              <p:nvPr/>
            </p:nvSpPr>
            <p:spPr>
              <a:xfrm>
                <a:off x="5737669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0" name="오른쪽 화살표 69"/>
              <p:cNvSpPr/>
              <p:nvPr/>
            </p:nvSpPr>
            <p:spPr>
              <a:xfrm>
                <a:off x="8506465" y="5612757"/>
                <a:ext cx="720000" cy="360000"/>
              </a:xfrm>
              <a:prstGeom prst="rightArrow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1489967" y="1814099"/>
              <a:ext cx="8116735" cy="2301100"/>
              <a:chOff x="3331925" y="1490111"/>
              <a:chExt cx="8116735" cy="2301100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3564293" y="1811211"/>
                <a:ext cx="7884367" cy="1980000"/>
              </a:xfrm>
              <a:prstGeom prst="roundRect">
                <a:avLst/>
              </a:pr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t"/>
              <a:lstStyle/>
              <a:p>
                <a:pPr algn="ctr"/>
                <a:r>
                  <a:rPr lang="en-US" altLang="ko-KR" b="1" dirty="0" smtClean="0">
                    <a:solidFill>
                      <a:schemeClr val="tx1"/>
                    </a:solidFill>
                  </a:rPr>
                  <a:t>Jenkins Container</a:t>
                </a:r>
                <a:endParaRPr lang="ko-KR" altLang="en-US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2" name="그룹 71"/>
              <p:cNvGrpSpPr/>
              <p:nvPr/>
            </p:nvGrpSpPr>
            <p:grpSpPr>
              <a:xfrm>
                <a:off x="3774724" y="2371457"/>
                <a:ext cx="7463504" cy="1228534"/>
                <a:chOff x="3750315" y="5178490"/>
                <a:chExt cx="7463504" cy="1228534"/>
              </a:xfrm>
            </p:grpSpPr>
            <p:grpSp>
              <p:nvGrpSpPr>
                <p:cNvPr id="75" name="그룹 74"/>
                <p:cNvGrpSpPr/>
                <p:nvPr/>
              </p:nvGrpSpPr>
              <p:grpSpPr>
                <a:xfrm>
                  <a:off x="3750315" y="5188525"/>
                  <a:ext cx="1925912" cy="1208465"/>
                  <a:chOff x="186021" y="4761497"/>
                  <a:chExt cx="1925912" cy="1208465"/>
                </a:xfrm>
              </p:grpSpPr>
              <p:pic>
                <p:nvPicPr>
                  <p:cNvPr id="86" name="그림 85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42424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186021" y="5409497"/>
                    <a:ext cx="1925912" cy="560465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Client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6" name="그룹 75"/>
                <p:cNvGrpSpPr/>
                <p:nvPr/>
              </p:nvGrpSpPr>
              <p:grpSpPr>
                <a:xfrm>
                  <a:off x="6519111" y="5178490"/>
                  <a:ext cx="1925912" cy="1228534"/>
                  <a:chOff x="2911370" y="4761497"/>
                  <a:chExt cx="1925912" cy="1228534"/>
                </a:xfrm>
              </p:grpSpPr>
              <p:pic>
                <p:nvPicPr>
                  <p:cNvPr id="84" name="그림 83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467773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5" name="TextBox 84"/>
                  <p:cNvSpPr txBox="1"/>
                  <p:nvPr/>
                </p:nvSpPr>
                <p:spPr>
                  <a:xfrm>
                    <a:off x="2911370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Socket</a:t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var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/run/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.sock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78" name="그룹 77"/>
                <p:cNvGrpSpPr/>
                <p:nvPr/>
              </p:nvGrpSpPr>
              <p:grpSpPr>
                <a:xfrm>
                  <a:off x="9287907" y="5178490"/>
                  <a:ext cx="1925912" cy="1228534"/>
                  <a:chOff x="5723613" y="4761497"/>
                  <a:chExt cx="1925912" cy="1228534"/>
                </a:xfrm>
              </p:grpSpPr>
              <p:pic>
                <p:nvPicPr>
                  <p:cNvPr id="82" name="그림 81"/>
                  <p:cNvPicPr>
                    <a:picLocks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80016" y="4761497"/>
                    <a:ext cx="900000" cy="648000"/>
                  </a:xfrm>
                  <a:prstGeom prst="rect">
                    <a:avLst/>
                  </a:prstGeom>
                </p:spPr>
              </p:pic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23613" y="5409497"/>
                    <a:ext cx="1925912" cy="580534"/>
                  </a:xfrm>
                  <a:prstGeom prst="rect">
                    <a:avLst/>
                  </a:prstGeom>
                  <a:noFill/>
                </p:spPr>
                <p:txBody>
                  <a:bodyPr wrap="square" lIns="36000" tIns="36000" rIns="36000" bIns="36000" rtlCol="0">
                    <a:spAutoFit/>
                  </a:bodyPr>
                  <a:lstStyle/>
                  <a:p>
                    <a:pPr algn="ctr">
                      <a:lnSpc>
                        <a:spcPct val="110000"/>
                      </a:lnSpc>
                    </a:pPr>
                    <a:r>
                      <a:rPr lang="en-US" altLang="ko-KR" sz="1600" b="1" dirty="0" smtClean="0"/>
                      <a:t>Docker </a:t>
                    </a:r>
                    <a:r>
                      <a:rPr lang="en-US" altLang="ko-KR" sz="1600" b="1" dirty="0" smtClean="0"/>
                      <a:t>Daemon</a:t>
                    </a:r>
                    <a:r>
                      <a:rPr lang="en-US" altLang="ko-KR" sz="1600" b="1" dirty="0" smtClean="0"/>
                      <a:t/>
                    </a:r>
                    <a:br>
                      <a:rPr lang="en-US" altLang="ko-KR" sz="1600" b="1" dirty="0" smtClean="0"/>
                    </a:b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usr</a:t>
                    </a:r>
                    <a:r>
                      <a:rPr lang="en-US" altLang="ko-KR" sz="1400" b="1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/bin/</a:t>
                    </a:r>
                    <a:r>
                      <a:rPr lang="en-US" altLang="ko-KR" sz="1400" b="1" dirty="0" err="1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dockerd</a:t>
                    </a:r>
                    <a:endParaRPr lang="ko-KR" altLang="en-US" sz="14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79" name="오른쪽 화살표 78"/>
                <p:cNvSpPr/>
                <p:nvPr/>
              </p:nvSpPr>
              <p:spPr>
                <a:xfrm>
                  <a:off x="5737669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80" name="오른쪽 화살표 79"/>
                <p:cNvSpPr/>
                <p:nvPr/>
              </p:nvSpPr>
              <p:spPr>
                <a:xfrm>
                  <a:off x="8506465" y="5612757"/>
                  <a:ext cx="720000" cy="360000"/>
                </a:xfrm>
                <a:prstGeom prst="rightArrow">
                  <a:avLst/>
                </a:prstGeom>
                <a:solidFill>
                  <a:srgbClr val="A50021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/>
                </a:p>
              </p:txBody>
            </p:sp>
          </p:grpSp>
          <p:pic>
            <p:nvPicPr>
              <p:cNvPr id="2" name="그림 1"/>
              <p:cNvPicPr>
                <a:picLocks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1925" y="1490111"/>
                <a:ext cx="720000" cy="828000"/>
              </a:xfrm>
              <a:prstGeom prst="rect">
                <a:avLst/>
              </a:prstGeom>
            </p:spPr>
          </p:pic>
        </p:grp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251" y="2820655"/>
              <a:ext cx="1019516" cy="1338114"/>
            </a:xfrm>
            <a:prstGeom prst="rect">
              <a:avLst/>
            </a:prstGeom>
          </p:spPr>
        </p:pic>
        <p:grpSp>
          <p:nvGrpSpPr>
            <p:cNvPr id="14" name="그룹 13"/>
            <p:cNvGrpSpPr/>
            <p:nvPr/>
          </p:nvGrpSpPr>
          <p:grpSpPr>
            <a:xfrm>
              <a:off x="8003157" y="497657"/>
              <a:ext cx="1603545" cy="1091220"/>
              <a:chOff x="8026761" y="659581"/>
              <a:chExt cx="1603545" cy="1091220"/>
            </a:xfrm>
          </p:grpSpPr>
          <p:sp>
            <p:nvSpPr>
              <p:cNvPr id="102" name="모서리가 둥근 직사각형 101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그림 1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104" name="그룹 103"/>
            <p:cNvGrpSpPr/>
            <p:nvPr/>
          </p:nvGrpSpPr>
          <p:grpSpPr>
            <a:xfrm>
              <a:off x="5805371" y="497657"/>
              <a:ext cx="1603545" cy="1091220"/>
              <a:chOff x="8026761" y="659581"/>
              <a:chExt cx="1603545" cy="1091220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8190306" y="850801"/>
                <a:ext cx="1440000" cy="900000"/>
              </a:xfrm>
              <a:prstGeom prst="roundRect">
                <a:avLst/>
              </a:prstGeom>
              <a:noFill/>
              <a:ln w="19050">
                <a:solidFill>
                  <a:srgbClr val="326CE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 sz="1600" b="1" dirty="0" smtClean="0">
                    <a:solidFill>
                      <a:schemeClr val="tx1"/>
                    </a:solidFill>
                  </a:rPr>
                  <a:t>Container</a:t>
                </a:r>
                <a:endParaRPr lang="ko-KR" altLang="en-US" sz="1600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26761" y="659581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7" name="오른쪽 화살표 106"/>
            <p:cNvSpPr/>
            <p:nvPr/>
          </p:nvSpPr>
          <p:spPr>
            <a:xfrm rot="16200000">
              <a:off x="8073314" y="1895054"/>
              <a:ext cx="720000" cy="360000"/>
            </a:xfrm>
            <a:prstGeom prst="rightArrow">
              <a:avLst/>
            </a:prstGeom>
            <a:solidFill>
              <a:srgbClr val="A5002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8613314" y="1686257"/>
              <a:ext cx="1032688" cy="377402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b="1" dirty="0" smtClean="0">
                  <a:solidFill>
                    <a:srgbClr val="A50021"/>
                  </a:solidFill>
                </a:rPr>
                <a:t>create</a:t>
              </a:r>
              <a:endParaRPr lang="ko-KR" altLang="en-US" b="1" dirty="0">
                <a:solidFill>
                  <a:srgbClr val="A5002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4226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/>
        </p:nvSpPr>
        <p:spPr>
          <a:xfrm>
            <a:off x="1110342" y="188331"/>
            <a:ext cx="8820000" cy="6480000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Host Machine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7442366" y="3019097"/>
            <a:ext cx="1925912" cy="1228534"/>
            <a:chOff x="5723613" y="4761497"/>
            <a:chExt cx="1925912" cy="1228534"/>
          </a:xfrm>
        </p:grpSpPr>
        <p:pic>
          <p:nvPicPr>
            <p:cNvPr id="37" name="그림 36"/>
            <p:cNvPicPr>
              <a:picLocks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0016" y="4761497"/>
              <a:ext cx="900000" cy="648000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5723613" y="5409497"/>
              <a:ext cx="1925912" cy="580534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altLang="ko-KR" sz="1600" b="1" dirty="0" smtClean="0"/>
                <a:t>Docker </a:t>
              </a:r>
              <a:r>
                <a:rPr lang="en-US" altLang="ko-KR" sz="1600" b="1" dirty="0" smtClean="0"/>
                <a:t>Daemon</a:t>
              </a:r>
              <a:r>
                <a:rPr lang="en-US" altLang="ko-KR" sz="1600" b="1" dirty="0" smtClean="0"/>
                <a:t/>
              </a:r>
              <a:br>
                <a:rPr lang="en-US" altLang="ko-KR" sz="1600" b="1" dirty="0" smtClean="0"/>
              </a:b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usr</a:t>
              </a:r>
              <a:r>
                <a:rPr lang="en-US" altLang="ko-KR" sz="1400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/bin/</a:t>
              </a:r>
              <a:r>
                <a:rPr lang="en-US" altLang="ko-KR" sz="1400" b="1" dirty="0" err="1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dockerd</a:t>
              </a:r>
              <a:endParaRPr lang="ko-KR" altLang="en-US" sz="1400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18" name="모서리가 둥근 직사각형 17"/>
          <p:cNvSpPr/>
          <p:nvPr/>
        </p:nvSpPr>
        <p:spPr>
          <a:xfrm>
            <a:off x="1694343" y="711543"/>
            <a:ext cx="7884367" cy="198000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Jenkins Container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" name="그림 19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461975" y="390443"/>
            <a:ext cx="720000" cy="828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259" y="2759274"/>
            <a:ext cx="1019516" cy="1338114"/>
          </a:xfrm>
          <a:prstGeom prst="rect">
            <a:avLst/>
          </a:prstGeom>
        </p:spPr>
      </p:pic>
      <p:grpSp>
        <p:nvGrpSpPr>
          <p:cNvPr id="10" name="그룹 9"/>
          <p:cNvGrpSpPr/>
          <p:nvPr/>
        </p:nvGrpSpPr>
        <p:grpSpPr>
          <a:xfrm>
            <a:off x="5424688" y="4812332"/>
            <a:ext cx="1603545" cy="1091220"/>
            <a:chOff x="8026761" y="659581"/>
            <a:chExt cx="1603545" cy="1091220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grpSp>
        <p:nvGrpSpPr>
          <p:cNvPr id="11" name="그룹 10"/>
          <p:cNvGrpSpPr/>
          <p:nvPr/>
        </p:nvGrpSpPr>
        <p:grpSpPr>
          <a:xfrm>
            <a:off x="7612577" y="4812332"/>
            <a:ext cx="1603545" cy="1091220"/>
            <a:chOff x="8026761" y="659581"/>
            <a:chExt cx="1603545" cy="109122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8190306" y="850801"/>
              <a:ext cx="1440000" cy="900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Container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26761" y="659581"/>
              <a:ext cx="468000" cy="468000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609117" y="4341839"/>
            <a:ext cx="852124" cy="3774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ko-KR" b="1" dirty="0" smtClean="0">
                <a:solidFill>
                  <a:schemeClr val="tx2"/>
                </a:solidFill>
              </a:rPr>
              <a:t>create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grpSp>
        <p:nvGrpSpPr>
          <p:cNvPr id="50" name="그룹 49"/>
          <p:cNvGrpSpPr/>
          <p:nvPr/>
        </p:nvGrpSpPr>
        <p:grpSpPr>
          <a:xfrm>
            <a:off x="2273569" y="1855755"/>
            <a:ext cx="1944000" cy="1728000"/>
            <a:chOff x="2002975" y="3218030"/>
            <a:chExt cx="1944000" cy="1728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2002975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2" name="그룹 31"/>
            <p:cNvGrpSpPr/>
            <p:nvPr/>
          </p:nvGrpSpPr>
          <p:grpSpPr>
            <a:xfrm>
              <a:off x="2012019" y="3669220"/>
              <a:ext cx="1925912" cy="1208465"/>
              <a:chOff x="186021" y="4761497"/>
              <a:chExt cx="1925912" cy="1208465"/>
            </a:xfrm>
          </p:grpSpPr>
          <p:pic>
            <p:nvPicPr>
              <p:cNvPr id="41" name="그림 40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2424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186021" y="5409497"/>
                <a:ext cx="1925912" cy="560465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Client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usr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/bin/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grpSp>
        <p:nvGrpSpPr>
          <p:cNvPr id="49" name="그룹 48"/>
          <p:cNvGrpSpPr/>
          <p:nvPr/>
        </p:nvGrpSpPr>
        <p:grpSpPr>
          <a:xfrm>
            <a:off x="4898843" y="1855755"/>
            <a:ext cx="1944000" cy="1728000"/>
            <a:chOff x="4628249" y="3218030"/>
            <a:chExt cx="1944000" cy="1728000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4628249" y="3218030"/>
              <a:ext cx="1944000" cy="17280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t"/>
            <a:lstStyle/>
            <a:p>
              <a:pPr algn="ctr"/>
              <a:r>
                <a:rPr lang="en-US" altLang="ko-KR" sz="1600" b="1" dirty="0" smtClean="0">
                  <a:solidFill>
                    <a:schemeClr val="tx1"/>
                  </a:solidFill>
                </a:rPr>
                <a:t>Volume Mounted</a:t>
              </a:r>
              <a:endParaRPr lang="ko-KR" altLang="en-US" sz="1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33" name="그룹 32"/>
            <p:cNvGrpSpPr/>
            <p:nvPr/>
          </p:nvGrpSpPr>
          <p:grpSpPr>
            <a:xfrm>
              <a:off x="4637293" y="3669220"/>
              <a:ext cx="1925912" cy="1228534"/>
              <a:chOff x="2911370" y="4761497"/>
              <a:chExt cx="1925912" cy="1228534"/>
            </a:xfrm>
          </p:grpSpPr>
          <p:pic>
            <p:nvPicPr>
              <p:cNvPr id="39" name="그림 38"/>
              <p:cNvPicPr>
                <a:picLocks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467773" y="4761497"/>
                <a:ext cx="900000" cy="648000"/>
              </a:xfrm>
              <a:prstGeom prst="rect">
                <a:avLst/>
              </a:prstGeom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2911370" y="5409497"/>
                <a:ext cx="1925912" cy="580534"/>
              </a:xfrm>
              <a:prstGeom prst="rect">
                <a:avLst/>
              </a:prstGeom>
              <a:noFill/>
            </p:spPr>
            <p:txBody>
              <a:bodyPr wrap="square" lIns="36000" tIns="36000" rIns="36000" bIns="36000" rtlCol="0">
                <a:spAutoFit/>
              </a:bodyPr>
              <a:lstStyle/>
              <a:p>
                <a:pPr algn="ctr">
                  <a:lnSpc>
                    <a:spcPct val="110000"/>
                  </a:lnSpc>
                </a:pPr>
                <a:r>
                  <a:rPr lang="en-US" altLang="ko-KR" sz="1600" b="1" dirty="0" smtClean="0"/>
                  <a:t>Docker Socket</a:t>
                </a:r>
                <a:br>
                  <a:rPr lang="en-US" altLang="ko-KR" sz="1600" b="1" dirty="0" smtClean="0"/>
                </a:b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var</a:t>
                </a:r>
                <a:r>
                  <a:rPr lang="en-US" altLang="ko-KR" sz="1400" b="1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/run/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docker</a:t>
                </a:r>
                <a:r>
                  <a:rPr lang="en-US" altLang="ko-KR" sz="1400" b="1" dirty="0" err="1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.sock</a:t>
                </a:r>
                <a:endParaRPr lang="ko-KR" altLang="en-US" sz="1400" b="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</p:grpSp>
      <p:sp>
        <p:nvSpPr>
          <p:cNvPr id="35" name="오른쪽 화살표 34"/>
          <p:cNvSpPr/>
          <p:nvPr/>
        </p:nvSpPr>
        <p:spPr>
          <a:xfrm>
            <a:off x="4053809" y="2539755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 rot="1800000">
            <a:off x="6682484" y="2726669"/>
            <a:ext cx="100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오른쪽 화살표 51"/>
          <p:cNvSpPr/>
          <p:nvPr/>
        </p:nvSpPr>
        <p:spPr>
          <a:xfrm rot="5400000">
            <a:off x="8081322" y="4436443"/>
            <a:ext cx="648000" cy="360000"/>
          </a:xfrm>
          <a:prstGeom prst="right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868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368546" y="237744"/>
            <a:ext cx="11445224" cy="2577437"/>
            <a:chOff x="368546" y="237744"/>
            <a:chExt cx="11445224" cy="2577437"/>
          </a:xfrm>
        </p:grpSpPr>
        <p:pic>
          <p:nvPicPr>
            <p:cNvPr id="3" name="그림 2"/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07159" y="237744"/>
              <a:ext cx="1368000" cy="1368900"/>
            </a:xfrm>
            <a:prstGeom prst="rect">
              <a:avLst/>
            </a:prstGeom>
          </p:spPr>
        </p:pic>
        <p:sp>
          <p:nvSpPr>
            <p:cNvPr id="28" name="모서리가 둥근 직사각형 27"/>
            <p:cNvSpPr/>
            <p:nvPr/>
          </p:nvSpPr>
          <p:spPr>
            <a:xfrm>
              <a:off x="36854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Pod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434183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Deployment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328481" y="2347180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Service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>
              <a:off x="8315126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Volume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10301770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…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꺾인 연결선 32"/>
            <p:cNvCxnSpPr>
              <a:stCxn id="3" idx="2"/>
              <a:endCxn id="28" idx="0"/>
            </p:cNvCxnSpPr>
            <p:nvPr/>
          </p:nvCxnSpPr>
          <p:spPr>
            <a:xfrm rot="5400000">
              <a:off x="3237585" y="-506394"/>
              <a:ext cx="740537" cy="4966613"/>
            </a:xfrm>
            <a:prstGeom prst="bent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꺾인 연결선 33"/>
            <p:cNvCxnSpPr>
              <a:stCxn id="3" idx="2"/>
              <a:endCxn id="29" idx="0"/>
            </p:cNvCxnSpPr>
            <p:nvPr/>
          </p:nvCxnSpPr>
          <p:spPr>
            <a:xfrm rot="5400000">
              <a:off x="5224230" y="1480251"/>
              <a:ext cx="740537" cy="993323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꺾인 연결선 36"/>
            <p:cNvCxnSpPr>
              <a:stCxn id="3" idx="2"/>
              <a:endCxn id="31" idx="0"/>
            </p:cNvCxnSpPr>
            <p:nvPr/>
          </p:nvCxnSpPr>
          <p:spPr>
            <a:xfrm rot="16200000" flipH="1">
              <a:off x="7210874" y="486928"/>
              <a:ext cx="740537" cy="2979967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" idx="2"/>
              <a:endCxn id="32" idx="0"/>
            </p:cNvCxnSpPr>
            <p:nvPr/>
          </p:nvCxnSpPr>
          <p:spPr>
            <a:xfrm rot="16200000" flipH="1">
              <a:off x="8204196" y="-506394"/>
              <a:ext cx="740537" cy="4966611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모서리가 둥근 직사각형 35"/>
            <p:cNvSpPr/>
            <p:nvPr/>
          </p:nvSpPr>
          <p:spPr>
            <a:xfrm>
              <a:off x="2355191" y="2347181"/>
              <a:ext cx="1512000" cy="468000"/>
            </a:xfrm>
            <a:prstGeom prst="roundRect">
              <a:avLst/>
            </a:prstGeom>
            <a:solidFill>
              <a:srgbClr val="BDD7EE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b="1" dirty="0" smtClean="0">
                  <a:solidFill>
                    <a:schemeClr val="tx1"/>
                  </a:solidFill>
                </a:rPr>
                <a:t>Replica Set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꺾인 연결선 37"/>
            <p:cNvCxnSpPr>
              <a:stCxn id="3" idx="2"/>
              <a:endCxn id="30" idx="0"/>
            </p:cNvCxnSpPr>
            <p:nvPr/>
          </p:nvCxnSpPr>
          <p:spPr>
            <a:xfrm rot="16200000" flipH="1">
              <a:off x="6217552" y="1480251"/>
              <a:ext cx="740536" cy="993322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꺾인 연결선 38"/>
            <p:cNvCxnSpPr>
              <a:stCxn id="3" idx="2"/>
              <a:endCxn id="36" idx="0"/>
            </p:cNvCxnSpPr>
            <p:nvPr/>
          </p:nvCxnSpPr>
          <p:spPr>
            <a:xfrm rot="5400000">
              <a:off x="4230907" y="486928"/>
              <a:ext cx="740537" cy="2979968"/>
            </a:xfrm>
            <a:prstGeom prst="bentConnector3">
              <a:avLst>
                <a:gd name="adj1" fmla="val 5000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그룹 65"/>
          <p:cNvGrpSpPr/>
          <p:nvPr/>
        </p:nvGrpSpPr>
        <p:grpSpPr>
          <a:xfrm>
            <a:off x="534338" y="4384932"/>
            <a:ext cx="3959211" cy="2001378"/>
            <a:chOff x="534338" y="4384932"/>
            <a:chExt cx="3959211" cy="2001378"/>
          </a:xfrm>
        </p:grpSpPr>
        <p:grpSp>
          <p:nvGrpSpPr>
            <p:cNvPr id="53" name="그룹 52"/>
            <p:cNvGrpSpPr/>
            <p:nvPr/>
          </p:nvGrpSpPr>
          <p:grpSpPr>
            <a:xfrm>
              <a:off x="534338" y="4384932"/>
              <a:ext cx="1346208" cy="2001378"/>
              <a:chOff x="534338" y="4384932"/>
              <a:chExt cx="1346208" cy="2001378"/>
            </a:xfrm>
          </p:grpSpPr>
          <p:pic>
            <p:nvPicPr>
              <p:cNvPr id="1028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60809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685857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1</a:t>
                </a:r>
                <a:endParaRPr lang="ko-KR" altLang="en-US" sz="1600" b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34338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5"/>
                    </a:solidFill>
                  </a:rPr>
                  <a:t>마스터 노드</a:t>
                </a:r>
                <a:endParaRPr lang="ko-KR" altLang="en-US" sz="1600" b="1" dirty="0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1827604" y="4384932"/>
              <a:ext cx="1346208" cy="2001378"/>
              <a:chOff x="1827604" y="4384932"/>
              <a:chExt cx="1346208" cy="2001378"/>
            </a:xfrm>
          </p:grpSpPr>
          <p:pic>
            <p:nvPicPr>
              <p:cNvPr id="54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7310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TextBox 56"/>
              <p:cNvSpPr txBox="1"/>
              <p:nvPr/>
            </p:nvSpPr>
            <p:spPr>
              <a:xfrm>
                <a:off x="1992358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2</a:t>
                </a:r>
                <a:endParaRPr lang="ko-KR" altLang="en-US" sz="1600" b="1" dirty="0"/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1827604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>
              <a:off x="3147341" y="4384932"/>
              <a:ext cx="1346208" cy="2001378"/>
              <a:chOff x="3147341" y="4384932"/>
              <a:chExt cx="1346208" cy="2001378"/>
            </a:xfrm>
          </p:grpSpPr>
          <p:pic>
            <p:nvPicPr>
              <p:cNvPr id="55" name="Picture 4" descr="https://cdn-icons-png.flaticon.com/512/2493/2493293.png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73812" y="4732630"/>
                <a:ext cx="1293266" cy="1293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8" name="TextBox 57"/>
              <p:cNvSpPr txBox="1"/>
              <p:nvPr/>
            </p:nvSpPr>
            <p:spPr>
              <a:xfrm>
                <a:off x="3298860" y="6047756"/>
                <a:ext cx="10431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/>
                  <a:t>컴퓨터</a:t>
                </a:r>
                <a:r>
                  <a:rPr lang="en-US" altLang="ko-KR" sz="1600" b="1" dirty="0" smtClean="0"/>
                  <a:t>3</a:t>
                </a:r>
                <a:endParaRPr lang="ko-KR" altLang="en-US" sz="1600" b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3147341" y="4384932"/>
                <a:ext cx="134620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 dirty="0" smtClean="0">
                    <a:solidFill>
                      <a:schemeClr val="accent1"/>
                    </a:solidFill>
                  </a:rPr>
                  <a:t>워커 노드</a:t>
                </a:r>
                <a:endParaRPr lang="ko-KR" altLang="en-US" sz="1600" b="1" dirty="0">
                  <a:solidFill>
                    <a:schemeClr val="accent1"/>
                  </a:solidFill>
                </a:endParaRPr>
              </a:p>
            </p:txBody>
          </p:sp>
        </p:grpSp>
      </p:grpSp>
      <p:grpSp>
        <p:nvGrpSpPr>
          <p:cNvPr id="68" name="그룹 67"/>
          <p:cNvGrpSpPr/>
          <p:nvPr/>
        </p:nvGrpSpPr>
        <p:grpSpPr>
          <a:xfrm>
            <a:off x="6934509" y="4754490"/>
            <a:ext cx="1293266" cy="1631820"/>
            <a:chOff x="6934509" y="4754490"/>
            <a:chExt cx="1293266" cy="1631820"/>
          </a:xfrm>
        </p:grpSpPr>
        <p:pic>
          <p:nvPicPr>
            <p:cNvPr id="64" name="Picture 4" descr="https://cdn-icons-png.flaticon.com/512/2493/2493293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4509" y="4754490"/>
              <a:ext cx="1293266" cy="12932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7059557" y="6047756"/>
              <a:ext cx="1043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600" b="1" dirty="0" smtClean="0"/>
                <a:t>컴퓨터</a:t>
              </a:r>
              <a:r>
                <a:rPr lang="en-US" altLang="ko-KR" sz="1600" b="1" dirty="0" smtClean="0"/>
                <a:t>1</a:t>
              </a:r>
              <a:endParaRPr lang="ko-KR" altLang="en-US" sz="1600" b="1" dirty="0"/>
            </a:p>
          </p:txBody>
        </p:sp>
      </p:grpSp>
      <p:sp>
        <p:nvSpPr>
          <p:cNvPr id="52" name="모서리가 둥근 사각형 설명선 51"/>
          <p:cNvSpPr/>
          <p:nvPr/>
        </p:nvSpPr>
        <p:spPr>
          <a:xfrm rot="5400000">
            <a:off x="8932530" y="3840985"/>
            <a:ext cx="1800000" cy="2880000"/>
          </a:xfrm>
          <a:prstGeom prst="wedgeRoundRectCallout">
            <a:avLst>
              <a:gd name="adj1" fmla="val -20834"/>
              <a:gd name="adj2" fmla="val 59484"/>
              <a:gd name="adj3" fmla="val 16667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4019" y="4507104"/>
            <a:ext cx="2417022" cy="1709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2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Shape 7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0205" y="1398004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그룹 53"/>
          <p:cNvGrpSpPr/>
          <p:nvPr/>
        </p:nvGrpSpPr>
        <p:grpSpPr>
          <a:xfrm>
            <a:off x="2224386" y="3029011"/>
            <a:ext cx="2914542" cy="2351007"/>
            <a:chOff x="2224386" y="3029011"/>
            <a:chExt cx="2914542" cy="2351007"/>
          </a:xfrm>
        </p:grpSpPr>
        <p:sp>
          <p:nvSpPr>
            <p:cNvPr id="44" name="모서리가 둥근 직사각형 43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0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9" name="꺾인 연결선 48"/>
            <p:cNvCxnSpPr>
              <a:stCxn id="43" idx="2"/>
              <a:endCxn id="41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꺾인 연결선 50"/>
            <p:cNvCxnSpPr>
              <a:stCxn id="43" idx="2"/>
              <a:endCxn id="45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그룹 54"/>
          <p:cNvGrpSpPr/>
          <p:nvPr/>
        </p:nvGrpSpPr>
        <p:grpSpPr>
          <a:xfrm>
            <a:off x="6421482" y="3029011"/>
            <a:ext cx="2914542" cy="2351007"/>
            <a:chOff x="2224386" y="3029011"/>
            <a:chExt cx="2914542" cy="2351007"/>
          </a:xfrm>
        </p:grpSpPr>
        <p:sp>
          <p:nvSpPr>
            <p:cNvPr id="56" name="모서리가 둥근 직사각형 55"/>
            <p:cNvSpPr/>
            <p:nvPr/>
          </p:nvSpPr>
          <p:spPr>
            <a:xfrm>
              <a:off x="2452872" y="3436018"/>
              <a:ext cx="2686056" cy="1944000"/>
            </a:xfrm>
            <a:prstGeom prst="roundRect">
              <a:avLst/>
            </a:prstGeom>
            <a:noFill/>
            <a:ln w="19050">
              <a:solidFill>
                <a:srgbClr val="326C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Shape 7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224386" y="3029011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71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Shape 70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435900" y="3214914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Shape 7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55900" y="4408018"/>
              <a:ext cx="720000" cy="7200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1" name="꺾인 연결선 60"/>
            <p:cNvCxnSpPr>
              <a:stCxn id="59" idx="2"/>
              <a:endCxn id="58" idx="0"/>
            </p:cNvCxnSpPr>
            <p:nvPr/>
          </p:nvCxnSpPr>
          <p:spPr>
            <a:xfrm rot="5400000">
              <a:off x="319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꺾인 연결선 61"/>
            <p:cNvCxnSpPr>
              <a:stCxn id="59" idx="2"/>
              <a:endCxn id="60" idx="0"/>
            </p:cNvCxnSpPr>
            <p:nvPr/>
          </p:nvCxnSpPr>
          <p:spPr>
            <a:xfrm rot="16200000" flipH="1">
              <a:off x="3919348" y="3811466"/>
              <a:ext cx="473104" cy="720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모서리가 둥근 직사각형 62"/>
          <p:cNvSpPr/>
          <p:nvPr/>
        </p:nvSpPr>
        <p:spPr>
          <a:xfrm>
            <a:off x="3215874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64" name="모서리가 둥근 직사각형 63"/>
          <p:cNvSpPr/>
          <p:nvPr/>
        </p:nvSpPr>
        <p:spPr>
          <a:xfrm>
            <a:off x="7412970" y="2875762"/>
            <a:ext cx="1160052" cy="228600"/>
          </a:xfrm>
          <a:prstGeom prst="roundRect">
            <a:avLst/>
          </a:prstGeom>
          <a:solidFill>
            <a:srgbClr val="326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 smtClean="0">
                <a:solidFill>
                  <a:schemeClr val="bg1"/>
                </a:solidFill>
              </a:rPr>
              <a:t>ClusterIP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65" name="꺾인 연결선 64"/>
          <p:cNvCxnSpPr>
            <a:stCxn id="37" idx="2"/>
            <a:endCxn id="63" idx="0"/>
          </p:cNvCxnSpPr>
          <p:nvPr/>
        </p:nvCxnSpPr>
        <p:spPr>
          <a:xfrm rot="5400000">
            <a:off x="4409174" y="1504731"/>
            <a:ext cx="757758" cy="1984305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>
            <a:stCxn id="37" idx="2"/>
            <a:endCxn id="64" idx="0"/>
          </p:cNvCxnSpPr>
          <p:nvPr/>
        </p:nvCxnSpPr>
        <p:spPr>
          <a:xfrm rot="16200000" flipH="1">
            <a:off x="6507721" y="1390487"/>
            <a:ext cx="757758" cy="221279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64" idx="2"/>
            <a:endCxn id="59" idx="0"/>
          </p:cNvCxnSpPr>
          <p:nvPr/>
        </p:nvCxnSpPr>
        <p:spPr>
          <a:xfrm>
            <a:off x="7992996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 70"/>
          <p:cNvCxnSpPr>
            <a:stCxn id="63" idx="2"/>
            <a:endCxn id="43" idx="0"/>
          </p:cNvCxnSpPr>
          <p:nvPr/>
        </p:nvCxnSpPr>
        <p:spPr>
          <a:xfrm>
            <a:off x="3795900" y="3104362"/>
            <a:ext cx="0" cy="110552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70"/>
          <p:cNvCxnSpPr/>
          <p:nvPr/>
        </p:nvCxnSpPr>
        <p:spPr>
          <a:xfrm>
            <a:off x="5780205" y="678004"/>
            <a:ext cx="1" cy="720000"/>
          </a:xfrm>
          <a:prstGeom prst="straightConnector1">
            <a:avLst/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5753809" y="884116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요청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3809" y="2189105"/>
            <a:ext cx="667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 smtClean="0">
                <a:solidFill>
                  <a:schemeClr val="tx2"/>
                </a:solidFill>
              </a:rPr>
              <a:t>분배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043065" y="1613140"/>
            <a:ext cx="23517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326CE5"/>
                </a:solidFill>
              </a:rPr>
              <a:t>Ingress / Load Balancer</a:t>
            </a:r>
            <a:endParaRPr lang="ko-KR" altLang="en-US" sz="1400" b="1" dirty="0">
              <a:solidFill>
                <a:srgbClr val="326CE5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3124144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8013225" y="3896946"/>
            <a:ext cx="6676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tx2"/>
                </a:solidFill>
              </a:rPr>
              <a:t>분배</a:t>
            </a:r>
            <a:endParaRPr lang="ko-KR" altLang="en-US" sz="12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45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236</Words>
  <Application>Microsoft Office PowerPoint</Application>
  <PresentationFormat>와이드스크린</PresentationFormat>
  <Paragraphs>129</Paragraphs>
  <Slides>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SIWON</cp:lastModifiedBy>
  <cp:revision>237</cp:revision>
  <dcterms:created xsi:type="dcterms:W3CDTF">2022-06-17T16:09:34Z</dcterms:created>
  <dcterms:modified xsi:type="dcterms:W3CDTF">2023-02-19T09:23:07Z</dcterms:modified>
</cp:coreProperties>
</file>