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  <a:srgbClr val="CF6155"/>
    <a:srgbClr val="65BEAC"/>
    <a:srgbClr val="44546A"/>
    <a:srgbClr val="DEEBF7"/>
    <a:srgbClr val="A50021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59469" y="264187"/>
            <a:ext cx="8457551" cy="3748099"/>
            <a:chOff x="1588649" y="1254001"/>
            <a:chExt cx="8457551" cy="3748099"/>
          </a:xfrm>
        </p:grpSpPr>
        <p:sp>
          <p:nvSpPr>
            <p:cNvPr id="4" name="타원 3"/>
            <p:cNvSpPr/>
            <p:nvPr/>
          </p:nvSpPr>
          <p:spPr>
            <a:xfrm>
              <a:off x="5097425" y="1254001"/>
              <a:ext cx="1440000" cy="1440000"/>
            </a:xfrm>
            <a:prstGeom prst="ellipse">
              <a:avLst/>
            </a:prstGeom>
            <a:noFill/>
            <a:ln w="28575">
              <a:solidFill>
                <a:srgbClr val="65BE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65BEAC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observe</a:t>
              </a:r>
              <a:endParaRPr lang="ko-KR" altLang="en-US" dirty="0">
                <a:solidFill>
                  <a:srgbClr val="65BEAC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354448" y="3503822"/>
              <a:ext cx="1440000" cy="1440000"/>
            </a:xfrm>
            <a:prstGeom prst="ellipse">
              <a:avLst/>
            </a:prstGeom>
            <a:noFill/>
            <a:ln w="28575">
              <a:solidFill>
                <a:srgbClr val="CF61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CF615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Act</a:t>
              </a:r>
              <a:endParaRPr lang="ko-KR" altLang="en-US" dirty="0">
                <a:solidFill>
                  <a:srgbClr val="CF615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40401" y="3503822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Difference</a:t>
              </a:r>
              <a:endParaRPr lang="ko-KR" altLang="en-US" dirty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화살표 연결선 8"/>
            <p:cNvCxnSpPr>
              <a:stCxn id="7" idx="2"/>
              <a:endCxn id="6" idx="6"/>
            </p:cNvCxnSpPr>
            <p:nvPr/>
          </p:nvCxnSpPr>
          <p:spPr>
            <a:xfrm flipH="1">
              <a:off x="4794448" y="4223822"/>
              <a:ext cx="20459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5"/>
              <a:endCxn id="7" idx="1"/>
            </p:cNvCxnSpPr>
            <p:nvPr/>
          </p:nvCxnSpPr>
          <p:spPr>
            <a:xfrm>
              <a:off x="6326542" y="2483118"/>
              <a:ext cx="724742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6" idx="7"/>
              <a:endCxn id="4" idx="3"/>
            </p:cNvCxnSpPr>
            <p:nvPr/>
          </p:nvCxnSpPr>
          <p:spPr>
            <a:xfrm flipV="1">
              <a:off x="4583565" y="2483118"/>
              <a:ext cx="724743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37425" y="1681613"/>
              <a:ext cx="1753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endParaRPr lang="ko-KR" altLang="en-US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현재 상태</a:t>
                  </a: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(Current State)</a:t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ko-KR" altLang="en-US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바람직한 상태</a:t>
                  </a: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(Desired State)</a:t>
                  </a:r>
                  <a:endParaRPr lang="ko-KR" altLang="en-US" sz="1600" dirty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blipFill>
                  <a:blip r:embed="rId2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1588649" y="3562100"/>
              <a:ext cx="1754909" cy="144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00B05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↓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바람직한 상태</a:t>
              </a: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(Desired State)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pic>
        <p:nvPicPr>
          <p:cNvPr id="26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146" y="567120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171" y="567120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196" y="567120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21" y="567120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668" y="429724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오른쪽 중괄호 22"/>
          <p:cNvSpPr/>
          <p:nvPr/>
        </p:nvSpPr>
        <p:spPr>
          <a:xfrm rot="16200000">
            <a:off x="4053493" y="3642013"/>
            <a:ext cx="274320" cy="3323014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754880" y="5311209"/>
            <a:ext cx="0" cy="144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666744" y="5311209"/>
            <a:ext cx="0" cy="144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31196" y="4597164"/>
            <a:ext cx="97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eplicas = 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8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Daemon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Daemon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Daemon</a:t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7840" y="116642"/>
            <a:ext cx="2087856" cy="4556229"/>
            <a:chOff x="147840" y="116642"/>
            <a:chExt cx="2087856" cy="4556229"/>
          </a:xfrm>
        </p:grpSpPr>
        <p:grpSp>
          <p:nvGrpSpPr>
            <p:cNvPr id="16" name="그룹 15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그림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18" name="꺾인 연결선 70"/>
            <p:cNvCxnSpPr>
              <a:stCxn id="7" idx="2"/>
              <a:endCxn id="8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70"/>
            <p:cNvCxnSpPr>
              <a:stCxn id="8" idx="2"/>
              <a:endCxn id="9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40039" y="80909"/>
            <a:ext cx="7075176" cy="1368378"/>
            <a:chOff x="4013448" y="423768"/>
            <a:chExt cx="7075176" cy="13683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13448" y="818058"/>
              <a:ext cx="1625352" cy="936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Components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61209" y="423768"/>
              <a:ext cx="1827415" cy="1330290"/>
              <a:chOff x="9261209" y="423768"/>
              <a:chExt cx="1827415" cy="13302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463272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etcd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0" name="Shape 2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261209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6536297" y="423768"/>
              <a:ext cx="1827415" cy="1330290"/>
              <a:chOff x="6536297" y="423768"/>
              <a:chExt cx="1827415" cy="133029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738360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API Server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1" name="Shape 2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536297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638800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32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63712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61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sp>
        <p:nvSpPr>
          <p:cNvPr id="75" name="모서리가 둥근 직사각형 74"/>
          <p:cNvSpPr/>
          <p:nvPr/>
        </p:nvSpPr>
        <p:spPr>
          <a:xfrm>
            <a:off x="3694494" y="2826899"/>
            <a:ext cx="5372246" cy="3683629"/>
          </a:xfrm>
          <a:prstGeom prst="roundRect">
            <a:avLst/>
          </a:prstGeom>
          <a:solidFill>
            <a:srgbClr val="326CE5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Master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47076" y="2496060"/>
            <a:ext cx="8568139" cy="4252211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6" name="Shape 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700" y="2681081"/>
            <a:ext cx="597007" cy="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15419" y="2241645"/>
            <a:ext cx="626475" cy="60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모서리가 둥근 직사각형 76"/>
          <p:cNvSpPr/>
          <p:nvPr/>
        </p:nvSpPr>
        <p:spPr>
          <a:xfrm>
            <a:off x="4085228" y="3577101"/>
            <a:ext cx="2012596" cy="20341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b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Manager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2" name="Shape 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5091" y="3338665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모서리가 둥근 직사각형 79"/>
          <p:cNvSpPr/>
          <p:nvPr/>
        </p:nvSpPr>
        <p:spPr>
          <a:xfrm>
            <a:off x="7406193" y="3513204"/>
            <a:ext cx="1448149" cy="27687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API Server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0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616" y="3290522"/>
            <a:ext cx="504000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그룹 116"/>
          <p:cNvGrpSpPr/>
          <p:nvPr/>
        </p:nvGrpSpPr>
        <p:grpSpPr>
          <a:xfrm>
            <a:off x="3865091" y="5551363"/>
            <a:ext cx="1351254" cy="871239"/>
            <a:chOff x="3865091" y="5414281"/>
            <a:chExt cx="1351254" cy="8712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085228" y="5745520"/>
              <a:ext cx="1131117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Scheduler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9" name="Shape 2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65091" y="5414281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모서리가 둥근 직사각형 81"/>
          <p:cNvSpPr/>
          <p:nvPr/>
        </p:nvSpPr>
        <p:spPr>
          <a:xfrm>
            <a:off x="4525968" y="4162671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25968" y="4907829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Replication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64708" y="4017700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64708" y="4769313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ReplicaSet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64708" y="5520926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Pod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546573" y="3091140"/>
            <a:ext cx="2170138" cy="3419388"/>
          </a:xfrm>
          <a:prstGeom prst="roundRect">
            <a:avLst/>
          </a:prstGeom>
          <a:solidFill>
            <a:srgbClr val="DEEBF7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Worker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5" name="Shape 2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46375" y="2875412"/>
            <a:ext cx="614630" cy="597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9620641" y="4378856"/>
            <a:ext cx="1839001" cy="803655"/>
            <a:chOff x="9620641" y="4211582"/>
            <a:chExt cx="1839001" cy="80365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03642" y="4547237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Kublet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7" name="Shape 2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620641" y="4211582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9620641" y="3498637"/>
            <a:ext cx="1839001" cy="801092"/>
            <a:chOff x="9620641" y="3434629"/>
            <a:chExt cx="1839001" cy="80109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803642" y="3767721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Kube</a:t>
              </a:r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proxy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8" name="Shape 2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620641" y="3434629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그룹 95"/>
          <p:cNvGrpSpPr/>
          <p:nvPr/>
        </p:nvGrpSpPr>
        <p:grpSpPr>
          <a:xfrm>
            <a:off x="9620641" y="5386935"/>
            <a:ext cx="1872226" cy="848947"/>
            <a:chOff x="494232" y="5239326"/>
            <a:chExt cx="1872226" cy="84894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834079" y="5445295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69226" y="5537356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03406" y="5620273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Pod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92" name="Shape 8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94232" y="5239326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4085228" y="1676814"/>
            <a:ext cx="1131117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kubectl</a:t>
            </a:r>
            <a:endParaRPr lang="ko-KR" altLang="en-US" sz="1400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0" name="꺾인 연결선 99"/>
          <p:cNvCxnSpPr>
            <a:stCxn id="99" idx="3"/>
            <a:endCxn id="84" idx="0"/>
          </p:cNvCxnSpPr>
          <p:nvPr/>
        </p:nvCxnSpPr>
        <p:spPr>
          <a:xfrm>
            <a:off x="5216345" y="1946814"/>
            <a:ext cx="2913922" cy="20708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 flipV="1">
            <a:off x="5677460" y="4094302"/>
            <a:ext cx="1887254" cy="120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3"/>
          </p:cNvCxnSpPr>
          <p:nvPr/>
        </p:nvCxnSpPr>
        <p:spPr>
          <a:xfrm>
            <a:off x="5657085" y="4396671"/>
            <a:ext cx="1907623" cy="482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5677459" y="5255469"/>
            <a:ext cx="1887249" cy="373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1"/>
            <a:endCxn id="83" idx="3"/>
          </p:cNvCxnSpPr>
          <p:nvPr/>
        </p:nvCxnSpPr>
        <p:spPr>
          <a:xfrm rot="10800000" flipV="1">
            <a:off x="5657086" y="5003313"/>
            <a:ext cx="1907623" cy="1385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86" idx="1"/>
          </p:cNvCxnSpPr>
          <p:nvPr/>
        </p:nvCxnSpPr>
        <p:spPr>
          <a:xfrm rot="10800000" flipV="1">
            <a:off x="5216344" y="5754925"/>
            <a:ext cx="2348364" cy="2914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1" idx="3"/>
            <a:endCxn id="86" idx="2"/>
          </p:cNvCxnSpPr>
          <p:nvPr/>
        </p:nvCxnSpPr>
        <p:spPr>
          <a:xfrm flipV="1">
            <a:off x="5216345" y="5988926"/>
            <a:ext cx="2913922" cy="16367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86" idx="3"/>
            <a:endCxn id="88" idx="1"/>
          </p:cNvCxnSpPr>
          <p:nvPr/>
        </p:nvCxnSpPr>
        <p:spPr>
          <a:xfrm flipV="1">
            <a:off x="8695825" y="4948511"/>
            <a:ext cx="1107817" cy="8064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H="1">
            <a:off x="10596004" y="5192355"/>
            <a:ext cx="0" cy="492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73882" y="1676012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1. run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94" y="3823777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2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72194" y="4492171"/>
            <a:ext cx="13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3. </a:t>
            </a:r>
            <a:r>
              <a:rPr lang="en-US" altLang="ko-KR" sz="120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ReplicaSet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72194" y="4929679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4.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194" y="5358635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5.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요청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72194" y="573053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6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194" y="6123444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7.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19422" y="510798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8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70179" y="5245636"/>
            <a:ext cx="13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9.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할당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322</Words>
  <Application>Microsoft Office PowerPoint</Application>
  <PresentationFormat>와이드스크린</PresentationFormat>
  <Paragraphs>173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삼성긴고딕OTF Bold</vt:lpstr>
      <vt:lpstr>삼성긴고딕OTF Light</vt:lpstr>
      <vt:lpstr>삼성긴고딕OTF Medium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352</cp:revision>
  <dcterms:created xsi:type="dcterms:W3CDTF">2022-06-17T16:09:34Z</dcterms:created>
  <dcterms:modified xsi:type="dcterms:W3CDTF">2023-03-21T14:28:41Z</dcterms:modified>
</cp:coreProperties>
</file>