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2" r:id="rId5"/>
    <p:sldId id="263" r:id="rId6"/>
    <p:sldId id="264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DEEBF7"/>
    <a:srgbClr val="326CE5"/>
    <a:srgbClr val="A50021"/>
    <a:srgbClr val="9DC3E6"/>
    <a:srgbClr val="5B9BD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3691-9509-499D-804B-789F8428B2A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AD409-0A73-4A8A-B948-17E58804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3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4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2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2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5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8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9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0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960C3-B77A-4865-944D-F41BAAC8ADB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6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2222300"/>
            <a:ext cx="432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OS</a:t>
            </a:r>
            <a:endParaRPr lang="ko-KR" altLang="en-US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390150" y="336350"/>
            <a:ext cx="1368000" cy="1800000"/>
            <a:chOff x="3390150" y="1133475"/>
            <a:chExt cx="1368000" cy="18000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8150" y="336350"/>
            <a:ext cx="1368000" cy="1800000"/>
            <a:chOff x="3390150" y="1133475"/>
            <a:chExt cx="1368000" cy="18000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914150" y="336350"/>
            <a:ext cx="1368000" cy="1800000"/>
            <a:chOff x="3390150" y="1133475"/>
            <a:chExt cx="1368000" cy="180000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581025" y="0"/>
            <a:ext cx="4320000" cy="2762300"/>
            <a:chOff x="6581025" y="797125"/>
            <a:chExt cx="4320000" cy="2762300"/>
          </a:xfrm>
        </p:grpSpPr>
        <p:grpSp>
          <p:nvGrpSpPr>
            <p:cNvPr id="30" name="그룹 29"/>
            <p:cNvGrpSpPr/>
            <p:nvPr/>
          </p:nvGrpSpPr>
          <p:grpSpPr>
            <a:xfrm>
              <a:off x="6581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모서리가 둥근 직사각형 26"/>
            <p:cNvSpPr/>
            <p:nvPr/>
          </p:nvSpPr>
          <p:spPr>
            <a:xfrm>
              <a:off x="6581025" y="3019425"/>
              <a:ext cx="432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/>
                <a:t>OS</a:t>
              </a:r>
              <a:endParaRPr lang="ko-KR" altLang="en-US" b="1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581025" y="2630900"/>
              <a:ext cx="4320000" cy="3236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OS Built-in / Emulated Container Support</a:t>
              </a:r>
              <a:endParaRPr lang="ko-KR" altLang="en-US" sz="1600" b="1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581025" y="2242375"/>
              <a:ext cx="4320000" cy="3236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Docker Engine</a:t>
              </a:r>
              <a:endParaRPr lang="ko-KR" altLang="en-US" sz="1600" b="1" dirty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057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9533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689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65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1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438150" y="3278909"/>
            <a:ext cx="4320000" cy="3311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/>
              <a:t>Container</a:t>
            </a:r>
            <a:endParaRPr lang="ko-KR" altLang="en-US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18150" y="4738256"/>
            <a:ext cx="3960000" cy="17364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600" b="1" dirty="0" smtClean="0"/>
              <a:t>Image(Read Only)</a:t>
            </a:r>
            <a:endParaRPr lang="ko-KR" altLang="en-US" sz="16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2150" y="5320362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#3</a:t>
            </a:r>
            <a:endParaRPr lang="ko-KR" altLang="en-US" sz="16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2150" y="5704037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#2</a:t>
            </a:r>
            <a:endParaRPr lang="ko-KR" altLang="en-US" sz="16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2150" y="6087711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#1</a:t>
            </a:r>
            <a:endParaRPr lang="ko-KR" altLang="en-US" sz="16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8150" y="3938786"/>
            <a:ext cx="3960000" cy="3236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Container Layer(Read/Write)</a:t>
            </a:r>
            <a:endParaRPr lang="ko-KR" altLang="en-US" sz="16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08783" y="5115711"/>
            <a:ext cx="5400000" cy="12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538783" y="4940036"/>
            <a:ext cx="234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600" b="1" dirty="0" smtClean="0"/>
              <a:t>호스트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내 컴퓨터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6211077" y="5387873"/>
            <a:ext cx="4995411" cy="900000"/>
            <a:chOff x="3050670" y="2783904"/>
            <a:chExt cx="4995411" cy="900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050670" y="3215616"/>
              <a:ext cx="1224000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</a:t>
              </a:r>
              <a:r>
                <a:rPr lang="en-US" altLang="ko-KR" sz="1400" b="1" dirty="0" err="1" smtClean="0">
                  <a:solidFill>
                    <a:schemeClr val="bg1"/>
                  </a:solidFill>
                </a:rPr>
                <a:t>some_path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886081" y="2783904"/>
              <a:ext cx="2160000" cy="90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1600" b="1" dirty="0" smtClean="0"/>
                <a:t>컨테이너</a:t>
              </a:r>
              <a:endParaRPr lang="ko-KR" altLang="en-US" sz="1600" b="1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6237420" y="3215616"/>
              <a:ext cx="1457322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/app/user-data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직선 화살표 연결선 54"/>
            <p:cNvCxnSpPr>
              <a:stCxn id="52" idx="3"/>
              <a:endCxn id="54" idx="1"/>
            </p:cNvCxnSpPr>
            <p:nvPr/>
          </p:nvCxnSpPr>
          <p:spPr>
            <a:xfrm>
              <a:off x="4274670" y="3395616"/>
              <a:ext cx="196275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1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77487" y="590572"/>
            <a:ext cx="6480000" cy="576000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 latinLnBrk="0"/>
            <a:r>
              <a:rPr lang="en-US" altLang="ko-KR" sz="2400" b="1" dirty="0" smtClean="0">
                <a:solidFill>
                  <a:schemeClr val="tx1"/>
                </a:solidFill>
              </a:rPr>
              <a:t>Cluster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5" idx="3"/>
            <a:endCxn id="12" idx="1"/>
          </p:cNvCxnSpPr>
          <p:nvPr/>
        </p:nvCxnSpPr>
        <p:spPr>
          <a:xfrm flipV="1">
            <a:off x="4980909" y="2001127"/>
            <a:ext cx="1873156" cy="1615749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5" idx="3"/>
          </p:cNvCxnSpPr>
          <p:nvPr/>
        </p:nvCxnSpPr>
        <p:spPr>
          <a:xfrm>
            <a:off x="4980909" y="3616876"/>
            <a:ext cx="1873156" cy="1354573"/>
          </a:xfrm>
          <a:prstGeom prst="bentConnector3">
            <a:avLst>
              <a:gd name="adj1" fmla="val 4972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5" idx="3"/>
          </p:cNvCxnSpPr>
          <p:nvPr/>
        </p:nvCxnSpPr>
        <p:spPr>
          <a:xfrm>
            <a:off x="4980909" y="3616876"/>
            <a:ext cx="1873156" cy="1202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489493" y="2188900"/>
            <a:ext cx="1080000" cy="2880000"/>
          </a:xfrm>
          <a:prstGeom prst="roundRect">
            <a:avLst/>
          </a:prstGeom>
          <a:noFill/>
          <a:ln w="28575">
            <a:solidFill>
              <a:srgbClr val="9DC3E6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API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 rot="10800000">
            <a:off x="1469753" y="3342403"/>
            <a:ext cx="1638000" cy="57298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2966539" y="1456876"/>
            <a:ext cx="2014370" cy="4320000"/>
            <a:chOff x="2966539" y="1318155"/>
            <a:chExt cx="2014370" cy="4320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966539" y="1318155"/>
              <a:ext cx="2014370" cy="432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/>
                <a:t>Master Node</a:t>
              </a:r>
              <a:endParaRPr lang="ko-KR" altLang="en-US" sz="1600" b="1" dirty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3161253" y="1847240"/>
              <a:ext cx="1624942" cy="3600000"/>
              <a:chOff x="3161253" y="1847240"/>
              <a:chExt cx="1624942" cy="360000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3161253" y="1847240"/>
                <a:ext cx="1624942" cy="36000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sz="1400" b="1" dirty="0" smtClean="0"/>
                  <a:t>Control Plane</a:t>
                </a:r>
                <a:endParaRPr lang="ko-KR" altLang="en-US" sz="1400" b="1" dirty="0"/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3289724" y="2315240"/>
                <a:ext cx="1368000" cy="3006396"/>
                <a:chOff x="3289724" y="2315240"/>
                <a:chExt cx="1368000" cy="3006396"/>
              </a:xfrm>
            </p:grpSpPr>
            <p:sp>
              <p:nvSpPr>
                <p:cNvPr id="6" name="모서리가 둥근 직사각형 5"/>
                <p:cNvSpPr/>
                <p:nvPr/>
              </p:nvSpPr>
              <p:spPr>
                <a:xfrm>
                  <a:off x="3289724" y="2315240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API Sever</a:t>
                  </a:r>
                  <a:endParaRPr lang="ko-KR" altLang="en-US" sz="1400" b="1" dirty="0"/>
                </a:p>
              </p:txBody>
            </p:sp>
            <p:sp>
              <p:nvSpPr>
                <p:cNvPr id="7" name="모서리가 둥근 직사각형 6"/>
                <p:cNvSpPr/>
                <p:nvPr/>
              </p:nvSpPr>
              <p:spPr>
                <a:xfrm>
                  <a:off x="3289724" y="2814839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Scheduler</a:t>
                  </a:r>
                  <a:endParaRPr lang="ko-KR" altLang="en-US" sz="1400" b="1" dirty="0"/>
                </a:p>
              </p:txBody>
            </p:sp>
            <p:sp>
              <p:nvSpPr>
                <p:cNvPr id="8" name="모서리가 둥근 직사각형 7"/>
                <p:cNvSpPr/>
                <p:nvPr/>
              </p:nvSpPr>
              <p:spPr>
                <a:xfrm>
                  <a:off x="3289724" y="3314438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err="1" smtClean="0"/>
                    <a:t>Kube</a:t>
                  </a:r>
                  <a:r>
                    <a:rPr lang="en-US" altLang="ko-KR" sz="1400" b="1" dirty="0" smtClean="0"/>
                    <a:t>-Controller-Manager</a:t>
                  </a:r>
                  <a:endParaRPr lang="ko-KR" altLang="en-US" sz="1400" b="1" dirty="0"/>
                </a:p>
              </p:txBody>
            </p:sp>
            <p:sp>
              <p:nvSpPr>
                <p:cNvPr id="9" name="모서리가 둥근 직사각형 8"/>
                <p:cNvSpPr/>
                <p:nvPr/>
              </p:nvSpPr>
              <p:spPr>
                <a:xfrm>
                  <a:off x="3289724" y="4102037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Cloud-Controller-Manager</a:t>
                  </a:r>
                  <a:endParaRPr lang="ko-KR" altLang="en-US" sz="1400" b="1" dirty="0"/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3289724" y="4889636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err="1" smtClean="0"/>
                    <a:t>etcd</a:t>
                  </a:r>
                  <a:endParaRPr lang="ko-KR" altLang="en-US" sz="1400" b="1" dirty="0"/>
                </a:p>
              </p:txBody>
            </p:sp>
          </p:grpSp>
        </p:grpSp>
      </p:grpSp>
      <p:grpSp>
        <p:nvGrpSpPr>
          <p:cNvPr id="50" name="그룹 49"/>
          <p:cNvGrpSpPr/>
          <p:nvPr/>
        </p:nvGrpSpPr>
        <p:grpSpPr>
          <a:xfrm>
            <a:off x="6854065" y="1281127"/>
            <a:ext cx="2014370" cy="1440000"/>
            <a:chOff x="6854065" y="1318155"/>
            <a:chExt cx="2014370" cy="14400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6854065" y="2896876"/>
            <a:ext cx="2014370" cy="1440000"/>
            <a:chOff x="6854065" y="1318155"/>
            <a:chExt cx="2014370" cy="1440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6854065" y="4570070"/>
            <a:ext cx="2014370" cy="1440000"/>
            <a:chOff x="6854065" y="1318155"/>
            <a:chExt cx="2014370" cy="1440000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73" y="433554"/>
            <a:ext cx="917151" cy="89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7104" y="1088930"/>
            <a:ext cx="7201301" cy="4331482"/>
            <a:chOff x="437144" y="1088930"/>
            <a:chExt cx="7201301" cy="433148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37144" y="1088930"/>
              <a:ext cx="7201301" cy="433148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2000" b="1" dirty="0" smtClean="0"/>
                <a:t>Worker Node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89170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Kubelet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89170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064295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Docker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339420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Kube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-proxy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154295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519420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60097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60097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60097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325222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325222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325222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690347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690347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690347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76" y="3692755"/>
              <a:ext cx="452100" cy="324218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76" y="4353188"/>
              <a:ext cx="452100" cy="324218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893" y="3692755"/>
              <a:ext cx="452100" cy="32421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893" y="4353188"/>
              <a:ext cx="452100" cy="324218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447" y="3692755"/>
              <a:ext cx="452100" cy="324218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447" y="4353188"/>
              <a:ext cx="452100" cy="324218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7670431" y="298058"/>
            <a:ext cx="4241285" cy="4871553"/>
            <a:chOff x="7809372" y="298058"/>
            <a:chExt cx="4241285" cy="4871553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9372" y="1621499"/>
              <a:ext cx="4241285" cy="3548112"/>
            </a:xfrm>
            <a:prstGeom prst="rect">
              <a:avLst/>
            </a:prstGeom>
          </p:spPr>
        </p:pic>
        <p:sp>
          <p:nvSpPr>
            <p:cNvPr id="28" name="오른쪽 화살표 27"/>
            <p:cNvSpPr/>
            <p:nvPr/>
          </p:nvSpPr>
          <p:spPr>
            <a:xfrm rot="5400000">
              <a:off x="9561025" y="1170820"/>
              <a:ext cx="737981" cy="57298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8850015" y="298058"/>
              <a:ext cx="2160000" cy="72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/>
                <a:t>Kubectl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317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2249732"/>
            <a:ext cx="5040000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Docker</a:t>
            </a:r>
            <a:br>
              <a:rPr lang="en-US" altLang="ko-KR" b="1" dirty="0" smtClean="0"/>
            </a:br>
            <a:r>
              <a:rPr lang="en-US" altLang="ko-KR" b="1" dirty="0" smtClean="0"/>
              <a:t>(Host Machine)</a:t>
            </a:r>
            <a:endParaRPr lang="ko-KR" altLang="en-US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8124" y="1008147"/>
            <a:ext cx="141639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Container 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8124" y="495750"/>
            <a:ext cx="141639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Container 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endCxn id="23" idx="3"/>
          </p:cNvCxnSpPr>
          <p:nvPr/>
        </p:nvCxnSpPr>
        <p:spPr>
          <a:xfrm rot="16200000" flipV="1">
            <a:off x="1559259" y="1026617"/>
            <a:ext cx="804259" cy="17373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22" idx="3"/>
          </p:cNvCxnSpPr>
          <p:nvPr/>
        </p:nvCxnSpPr>
        <p:spPr>
          <a:xfrm rot="16200000" flipV="1">
            <a:off x="1815458" y="1282814"/>
            <a:ext cx="291862" cy="17373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66106" y="854258"/>
            <a:ext cx="70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create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1" y="351121"/>
            <a:ext cx="360000" cy="25817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1" y="838715"/>
            <a:ext cx="360000" cy="25817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394301" y="1375421"/>
            <a:ext cx="2023849" cy="793123"/>
            <a:chOff x="394301" y="1375421"/>
            <a:chExt cx="2023849" cy="793123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38150" y="1520544"/>
              <a:ext cx="1980000" cy="648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Host Container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01" y="1375421"/>
              <a:ext cx="360000" cy="25817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2490150" y="1348400"/>
            <a:ext cx="1440001" cy="820144"/>
            <a:chOff x="2490149" y="1348400"/>
            <a:chExt cx="1440001" cy="82014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490150" y="1515614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149" y="1348400"/>
              <a:ext cx="360000" cy="25817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4002150" y="1348400"/>
            <a:ext cx="1476000" cy="820144"/>
            <a:chOff x="4002150" y="1348400"/>
            <a:chExt cx="1476000" cy="82014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38150" y="1515614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2150" y="1348400"/>
              <a:ext cx="360000" cy="258170"/>
            </a:xfrm>
            <a:prstGeom prst="rect">
              <a:avLst/>
            </a:prstGeom>
          </p:spPr>
        </p:pic>
      </p:grpSp>
      <p:sp>
        <p:nvSpPr>
          <p:cNvPr id="44" name="모서리가 둥근 직사각형 43"/>
          <p:cNvSpPr/>
          <p:nvPr/>
        </p:nvSpPr>
        <p:spPr>
          <a:xfrm>
            <a:off x="438150" y="5413556"/>
            <a:ext cx="8136001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Docker</a:t>
            </a:r>
            <a:br>
              <a:rPr lang="en-US" altLang="ko-KR" b="1" dirty="0" smtClean="0"/>
            </a:br>
            <a:r>
              <a:rPr lang="en-US" altLang="ko-KR" b="1" dirty="0" smtClean="0"/>
              <a:t>(Host Machine)</a:t>
            </a:r>
            <a:endParaRPr lang="ko-KR" altLang="en-US" b="1" dirty="0"/>
          </a:p>
        </p:txBody>
      </p:sp>
      <p:grpSp>
        <p:nvGrpSpPr>
          <p:cNvPr id="59" name="그룹 58"/>
          <p:cNvGrpSpPr/>
          <p:nvPr/>
        </p:nvGrpSpPr>
        <p:grpSpPr>
          <a:xfrm>
            <a:off x="394301" y="4324751"/>
            <a:ext cx="2023849" cy="793123"/>
            <a:chOff x="394301" y="4456949"/>
            <a:chExt cx="2023849" cy="793123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438150" y="4602072"/>
              <a:ext cx="1980000" cy="648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Agent Container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01" y="4456949"/>
              <a:ext cx="360000" cy="258170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499150" y="4297730"/>
            <a:ext cx="1440001" cy="820144"/>
            <a:chOff x="2490149" y="4429928"/>
            <a:chExt cx="1440001" cy="820144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490150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149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4020151" y="4297730"/>
            <a:ext cx="1476000" cy="820144"/>
            <a:chOff x="4002150" y="4429928"/>
            <a:chExt cx="1476000" cy="82014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38150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2150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5577151" y="4297730"/>
            <a:ext cx="1440001" cy="820144"/>
            <a:chOff x="5586150" y="4429928"/>
            <a:chExt cx="1440001" cy="820144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5586151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6150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7098151" y="4297730"/>
            <a:ext cx="1476000" cy="820144"/>
            <a:chOff x="7098151" y="4429928"/>
            <a:chExt cx="1476000" cy="82014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134151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8151" y="4429928"/>
              <a:ext cx="360000" cy="258170"/>
            </a:xfrm>
            <a:prstGeom prst="rect">
              <a:avLst/>
            </a:prstGeom>
          </p:spPr>
        </p:pic>
      </p:grpSp>
      <p:cxnSp>
        <p:nvCxnSpPr>
          <p:cNvPr id="73" name="직선 화살표 연결선 72"/>
          <p:cNvCxnSpPr>
            <a:stCxn id="45" idx="2"/>
          </p:cNvCxnSpPr>
          <p:nvPr/>
        </p:nvCxnSpPr>
        <p:spPr>
          <a:xfrm>
            <a:off x="1428150" y="5117874"/>
            <a:ext cx="1790701" cy="268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46" idx="2"/>
          </p:cNvCxnSpPr>
          <p:nvPr/>
        </p:nvCxnSpPr>
        <p:spPr>
          <a:xfrm flipV="1">
            <a:off x="3218851" y="5117874"/>
            <a:ext cx="300" cy="288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47" idx="2"/>
          </p:cNvCxnSpPr>
          <p:nvPr/>
        </p:nvCxnSpPr>
        <p:spPr>
          <a:xfrm flipV="1">
            <a:off x="4776151" y="5117873"/>
            <a:ext cx="0" cy="288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45307" y="5122105"/>
            <a:ext cx="70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create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8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2" descr="Docker Container Icon #346708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82259" y="188331"/>
            <a:ext cx="9348083" cy="6480000"/>
            <a:chOff x="610251" y="249712"/>
            <a:chExt cx="9348083" cy="648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138334" y="249712"/>
              <a:ext cx="8820000" cy="6480000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Host Machine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932766" y="4601376"/>
              <a:ext cx="7463504" cy="1228534"/>
              <a:chOff x="3750315" y="5178490"/>
              <a:chExt cx="7463504" cy="1228534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3750315" y="5188525"/>
                <a:ext cx="1925912" cy="1208465"/>
                <a:chOff x="186021" y="4761497"/>
                <a:chExt cx="1925912" cy="1208465"/>
              </a:xfrm>
            </p:grpSpPr>
            <p:pic>
              <p:nvPicPr>
                <p:cNvPr id="63" name="그림 62"/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42424" y="4761497"/>
                  <a:ext cx="900000" cy="648000"/>
                </a:xfrm>
                <a:prstGeom prst="rect">
                  <a:avLst/>
                </a:prstGeom>
              </p:spPr>
            </p:pic>
            <p:sp>
              <p:nvSpPr>
                <p:cNvPr id="64" name="TextBox 63"/>
                <p:cNvSpPr txBox="1"/>
                <p:nvPr/>
              </p:nvSpPr>
              <p:spPr>
                <a:xfrm>
                  <a:off x="186021" y="5409497"/>
                  <a:ext cx="1925912" cy="560465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ko-KR" sz="1600" b="1" dirty="0" smtClean="0"/>
                    <a:t>Docker Client</a:t>
                  </a:r>
                  <a:br>
                    <a:rPr lang="en-US" altLang="ko-KR" sz="1600" b="1" dirty="0" smtClean="0"/>
                  </a:b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usr</a:t>
                  </a: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/bin/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docker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6519111" y="5178490"/>
                <a:ext cx="1925912" cy="1228534"/>
                <a:chOff x="2911370" y="4761497"/>
                <a:chExt cx="1925912" cy="1228534"/>
              </a:xfrm>
            </p:grpSpPr>
            <p:pic>
              <p:nvPicPr>
                <p:cNvPr id="65" name="그림 64"/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67773" y="4761497"/>
                  <a:ext cx="900000" cy="648000"/>
                </a:xfrm>
                <a:prstGeom prst="rect">
                  <a:avLst/>
                </a:prstGeom>
              </p:spPr>
            </p:pic>
            <p:sp>
              <p:nvSpPr>
                <p:cNvPr id="66" name="TextBox 65"/>
                <p:cNvSpPr txBox="1"/>
                <p:nvPr/>
              </p:nvSpPr>
              <p:spPr>
                <a:xfrm>
                  <a:off x="2911370" y="5409497"/>
                  <a:ext cx="1925912" cy="580534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ko-KR" sz="1600" b="1" dirty="0" smtClean="0"/>
                    <a:t>Docker Socket</a:t>
                  </a:r>
                  <a:br>
                    <a:rPr lang="en-US" altLang="ko-KR" sz="1600" b="1" dirty="0" smtClean="0"/>
                  </a:b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var</a:t>
                  </a: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/run/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docker.sock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9287907" y="5178490"/>
                <a:ext cx="1925912" cy="1228534"/>
                <a:chOff x="5723613" y="4761497"/>
                <a:chExt cx="1925912" cy="1228534"/>
              </a:xfrm>
            </p:grpSpPr>
            <p:pic>
              <p:nvPicPr>
                <p:cNvPr id="67" name="그림 66"/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280016" y="4761497"/>
                  <a:ext cx="900000" cy="648000"/>
                </a:xfrm>
                <a:prstGeom prst="rect">
                  <a:avLst/>
                </a:prstGeom>
              </p:spPr>
            </p:pic>
            <p:sp>
              <p:nvSpPr>
                <p:cNvPr id="68" name="TextBox 67"/>
                <p:cNvSpPr txBox="1"/>
                <p:nvPr/>
              </p:nvSpPr>
              <p:spPr>
                <a:xfrm>
                  <a:off x="5723613" y="5409497"/>
                  <a:ext cx="1925912" cy="580534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ko-KR" sz="1600" b="1" dirty="0" smtClean="0"/>
                    <a:t>Docker Daemon</a:t>
                  </a:r>
                  <a:br>
                    <a:rPr lang="en-US" altLang="ko-KR" sz="1600" b="1" dirty="0" smtClean="0"/>
                  </a:b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usr</a:t>
                  </a: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/bin/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dockerd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69" name="오른쪽 화살표 68"/>
              <p:cNvSpPr/>
              <p:nvPr/>
            </p:nvSpPr>
            <p:spPr>
              <a:xfrm>
                <a:off x="5737669" y="5612757"/>
                <a:ext cx="720000" cy="360000"/>
              </a:xfrm>
              <a:prstGeom prst="rightArrow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오른쪽 화살표 69"/>
              <p:cNvSpPr/>
              <p:nvPr/>
            </p:nvSpPr>
            <p:spPr>
              <a:xfrm>
                <a:off x="8506465" y="5612757"/>
                <a:ext cx="720000" cy="360000"/>
              </a:xfrm>
              <a:prstGeom prst="rightArrow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89967" y="1814099"/>
              <a:ext cx="8116735" cy="2301100"/>
              <a:chOff x="3331925" y="1490111"/>
              <a:chExt cx="8116735" cy="2301100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3564293" y="1811211"/>
                <a:ext cx="7884367" cy="1980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Jenkins Container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3774724" y="2371457"/>
                <a:ext cx="7463504" cy="1228534"/>
                <a:chOff x="3750315" y="5178490"/>
                <a:chExt cx="7463504" cy="1228534"/>
              </a:xfrm>
            </p:grpSpPr>
            <p:grpSp>
              <p:nvGrpSpPr>
                <p:cNvPr id="75" name="그룹 74"/>
                <p:cNvGrpSpPr/>
                <p:nvPr/>
              </p:nvGrpSpPr>
              <p:grpSpPr>
                <a:xfrm>
                  <a:off x="3750315" y="5188525"/>
                  <a:ext cx="1925912" cy="1208465"/>
                  <a:chOff x="186021" y="4761497"/>
                  <a:chExt cx="1925912" cy="1208465"/>
                </a:xfrm>
              </p:grpSpPr>
              <p:pic>
                <p:nvPicPr>
                  <p:cNvPr id="86" name="그림 85"/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42424" y="4761497"/>
                    <a:ext cx="900000" cy="648000"/>
                  </a:xfrm>
                  <a:prstGeom prst="rect">
                    <a:avLst/>
                  </a:prstGeom>
                </p:spPr>
              </p:pic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86021" y="5409497"/>
                    <a:ext cx="1925912" cy="560465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ko-KR" sz="1600" b="1" dirty="0" smtClean="0"/>
                      <a:t>Docker Client</a:t>
                    </a:r>
                    <a:br>
                      <a:rPr lang="en-US" altLang="ko-KR" sz="1600" b="1" dirty="0" smtClean="0"/>
                    </a:b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usr</a:t>
                    </a: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/bin/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docker</a:t>
                    </a:r>
                    <a:endPara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6" name="그룹 75"/>
                <p:cNvGrpSpPr/>
                <p:nvPr/>
              </p:nvGrpSpPr>
              <p:grpSpPr>
                <a:xfrm>
                  <a:off x="6519111" y="5178490"/>
                  <a:ext cx="1925912" cy="1228534"/>
                  <a:chOff x="2911370" y="4761497"/>
                  <a:chExt cx="1925912" cy="1228534"/>
                </a:xfrm>
              </p:grpSpPr>
              <p:pic>
                <p:nvPicPr>
                  <p:cNvPr id="84" name="그림 83"/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467773" y="4761497"/>
                    <a:ext cx="900000" cy="648000"/>
                  </a:xfrm>
                  <a:prstGeom prst="rect">
                    <a:avLst/>
                  </a:prstGeom>
                </p:spPr>
              </p:pic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911370" y="5409497"/>
                    <a:ext cx="1925912" cy="580534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ko-KR" sz="1600" b="1" dirty="0" smtClean="0"/>
                      <a:t>Docker Socket</a:t>
                    </a:r>
                    <a:br>
                      <a:rPr lang="en-US" altLang="ko-KR" sz="1600" b="1" dirty="0" smtClean="0"/>
                    </a:b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var</a:t>
                    </a: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/run/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docker.sock</a:t>
                    </a:r>
                    <a:endPara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8" name="그룹 77"/>
                <p:cNvGrpSpPr/>
                <p:nvPr/>
              </p:nvGrpSpPr>
              <p:grpSpPr>
                <a:xfrm>
                  <a:off x="9287907" y="5178490"/>
                  <a:ext cx="1925912" cy="1228534"/>
                  <a:chOff x="5723613" y="4761497"/>
                  <a:chExt cx="1925912" cy="1228534"/>
                </a:xfrm>
              </p:grpSpPr>
              <p:pic>
                <p:nvPicPr>
                  <p:cNvPr id="82" name="그림 81"/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80016" y="4761497"/>
                    <a:ext cx="900000" cy="648000"/>
                  </a:xfrm>
                  <a:prstGeom prst="rect">
                    <a:avLst/>
                  </a:prstGeom>
                </p:spPr>
              </p:pic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23613" y="5409497"/>
                    <a:ext cx="1925912" cy="580534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ko-KR" sz="1600" b="1" dirty="0" smtClean="0"/>
                      <a:t>Docker Daemon</a:t>
                    </a:r>
                    <a:br>
                      <a:rPr lang="en-US" altLang="ko-KR" sz="1600" b="1" dirty="0" smtClean="0"/>
                    </a:b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usr</a:t>
                    </a: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/bin/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dockerd</a:t>
                    </a:r>
                    <a:endPara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79" name="오른쪽 화살표 78"/>
                <p:cNvSpPr/>
                <p:nvPr/>
              </p:nvSpPr>
              <p:spPr>
                <a:xfrm>
                  <a:off x="5737669" y="5612757"/>
                  <a:ext cx="720000" cy="360000"/>
                </a:xfrm>
                <a:prstGeom prst="rightArrow">
                  <a:avLst/>
                </a:prstGeom>
                <a:solidFill>
                  <a:srgbClr val="A5002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오른쪽 화살표 79"/>
                <p:cNvSpPr/>
                <p:nvPr/>
              </p:nvSpPr>
              <p:spPr>
                <a:xfrm>
                  <a:off x="8506465" y="5612757"/>
                  <a:ext cx="720000" cy="360000"/>
                </a:xfrm>
                <a:prstGeom prst="rightArrow">
                  <a:avLst/>
                </a:prstGeom>
                <a:solidFill>
                  <a:srgbClr val="A5002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pic>
            <p:nvPicPr>
              <p:cNvPr id="2" name="그림 1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1925" y="1490111"/>
                <a:ext cx="720000" cy="828000"/>
              </a:xfrm>
              <a:prstGeom prst="rect">
                <a:avLst/>
              </a:prstGeom>
            </p:spPr>
          </p:pic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251" y="2820655"/>
              <a:ext cx="1019516" cy="1338114"/>
            </a:xfrm>
            <a:prstGeom prst="rect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8003157" y="497657"/>
              <a:ext cx="1603545" cy="1091220"/>
              <a:chOff x="8026761" y="659581"/>
              <a:chExt cx="1603545" cy="1091220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8190306" y="850801"/>
                <a:ext cx="1440000" cy="900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Container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6761" y="659581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104" name="그룹 103"/>
            <p:cNvGrpSpPr/>
            <p:nvPr/>
          </p:nvGrpSpPr>
          <p:grpSpPr>
            <a:xfrm>
              <a:off x="5805371" y="497657"/>
              <a:ext cx="1603545" cy="1091220"/>
              <a:chOff x="8026761" y="659581"/>
              <a:chExt cx="1603545" cy="1091220"/>
            </a:xfrm>
          </p:grpSpPr>
          <p:sp>
            <p:nvSpPr>
              <p:cNvPr id="105" name="모서리가 둥근 직사각형 104"/>
              <p:cNvSpPr/>
              <p:nvPr/>
            </p:nvSpPr>
            <p:spPr>
              <a:xfrm>
                <a:off x="8190306" y="850801"/>
                <a:ext cx="1440000" cy="900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Container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그림 10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6761" y="659581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7" name="오른쪽 화살표 106"/>
            <p:cNvSpPr/>
            <p:nvPr/>
          </p:nvSpPr>
          <p:spPr>
            <a:xfrm rot="16200000">
              <a:off x="8073314" y="1895054"/>
              <a:ext cx="720000" cy="360000"/>
            </a:xfrm>
            <a:prstGeom prst="rightArrow">
              <a:avLst/>
            </a:prstGeom>
            <a:solidFill>
              <a:srgbClr val="A5002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613314" y="1686257"/>
              <a:ext cx="1032688" cy="3774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b="1" dirty="0" smtClean="0">
                  <a:solidFill>
                    <a:srgbClr val="A50021"/>
                  </a:solidFill>
                </a:rPr>
                <a:t>create</a:t>
              </a:r>
              <a:endParaRPr lang="ko-KR" altLang="en-US" b="1" dirty="0">
                <a:solidFill>
                  <a:srgbClr val="A500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2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110342" y="188331"/>
            <a:ext cx="8820000" cy="64800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b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Host Machine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442366" y="3019097"/>
            <a:ext cx="1925912" cy="1228534"/>
            <a:chOff x="5723613" y="4761497"/>
            <a:chExt cx="1925912" cy="1228534"/>
          </a:xfrm>
        </p:grpSpPr>
        <p:pic>
          <p:nvPicPr>
            <p:cNvPr id="37" name="그림 36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0016" y="4761497"/>
              <a:ext cx="900000" cy="6480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5723613" y="5409497"/>
              <a:ext cx="1925912" cy="58053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1600" b="1" dirty="0" smtClean="0"/>
                <a:t>Docker Daemon</a:t>
              </a:r>
              <a:br>
                <a:rPr lang="en-US" altLang="ko-KR" sz="1600" b="1" dirty="0" smtClean="0"/>
              </a:b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en-US" altLang="ko-KR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usr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/bin/</a:t>
              </a:r>
              <a:r>
                <a:rPr lang="en-US" altLang="ko-KR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dockerd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694343" y="711543"/>
            <a:ext cx="7884367" cy="19800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Jenkins Container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75" y="390443"/>
            <a:ext cx="720000" cy="82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9" y="2759274"/>
            <a:ext cx="1019516" cy="133811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424688" y="4812332"/>
            <a:ext cx="1603545" cy="1091220"/>
            <a:chOff x="8026761" y="659581"/>
            <a:chExt cx="1603545" cy="109122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8190306" y="850801"/>
              <a:ext cx="1440000" cy="900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26761" y="659581"/>
              <a:ext cx="468000" cy="468000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7612577" y="4812332"/>
            <a:ext cx="1603545" cy="1091220"/>
            <a:chOff x="8026761" y="659581"/>
            <a:chExt cx="1603545" cy="109122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8190306" y="850801"/>
              <a:ext cx="1440000" cy="900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26761" y="659581"/>
              <a:ext cx="468000" cy="46800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8609117" y="4341839"/>
            <a:ext cx="852124" cy="3774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b="1" dirty="0" smtClean="0">
                <a:solidFill>
                  <a:schemeClr val="tx2"/>
                </a:solidFill>
              </a:rPr>
              <a:t>create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273569" y="1855755"/>
            <a:ext cx="1944000" cy="1728000"/>
            <a:chOff x="2002975" y="3218030"/>
            <a:chExt cx="1944000" cy="1728000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002975" y="3218030"/>
              <a:ext cx="1944000" cy="172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Volume Mounted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012019" y="3669220"/>
              <a:ext cx="1925912" cy="1208465"/>
              <a:chOff x="186021" y="4761497"/>
              <a:chExt cx="1925912" cy="1208465"/>
            </a:xfrm>
          </p:grpSpPr>
          <p:pic>
            <p:nvPicPr>
              <p:cNvPr id="41" name="그림 40"/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2424" y="4761497"/>
                <a:ext cx="900000" cy="648000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186021" y="5409497"/>
                <a:ext cx="1925912" cy="56046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ko-KR" sz="1600" b="1" dirty="0" smtClean="0"/>
                  <a:t>Docker Client</a:t>
                </a:r>
                <a:br>
                  <a:rPr lang="en-US" altLang="ko-KR" sz="1600" b="1" dirty="0" smtClean="0"/>
                </a:b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usr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/bin/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docker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4898843" y="1855755"/>
            <a:ext cx="1944000" cy="1728000"/>
            <a:chOff x="4628249" y="3218030"/>
            <a:chExt cx="1944000" cy="172800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628249" y="3218030"/>
              <a:ext cx="1944000" cy="172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Volume Mounted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637293" y="3669220"/>
              <a:ext cx="1925912" cy="1228534"/>
              <a:chOff x="2911370" y="4761497"/>
              <a:chExt cx="1925912" cy="1228534"/>
            </a:xfrm>
          </p:grpSpPr>
          <p:pic>
            <p:nvPicPr>
              <p:cNvPr id="39" name="그림 38"/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67773" y="4761497"/>
                <a:ext cx="900000" cy="648000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2911370" y="5409497"/>
                <a:ext cx="1925912" cy="58053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ko-KR" sz="1600" b="1" dirty="0" smtClean="0"/>
                  <a:t>Docker Socket</a:t>
                </a:r>
                <a:br>
                  <a:rPr lang="en-US" altLang="ko-KR" sz="1600" b="1" dirty="0" smtClean="0"/>
                </a:b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var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/run/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docker.sock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5" name="오른쪽 화살표 34"/>
          <p:cNvSpPr/>
          <p:nvPr/>
        </p:nvSpPr>
        <p:spPr>
          <a:xfrm>
            <a:off x="4053809" y="2539755"/>
            <a:ext cx="1008000" cy="36000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1800000">
            <a:off x="6682484" y="2726669"/>
            <a:ext cx="1008000" cy="36000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 rot="5400000">
            <a:off x="8081322" y="4436443"/>
            <a:ext cx="648000" cy="36000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8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368546" y="237744"/>
            <a:ext cx="11445224" cy="2577437"/>
            <a:chOff x="368546" y="237744"/>
            <a:chExt cx="11445224" cy="2577437"/>
          </a:xfrm>
        </p:grpSpPr>
        <p:pic>
          <p:nvPicPr>
            <p:cNvPr id="3" name="그림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7159" y="237744"/>
              <a:ext cx="1368000" cy="1368900"/>
            </a:xfrm>
            <a:prstGeom prst="rect">
              <a:avLst/>
            </a:prstGeom>
          </p:spPr>
        </p:pic>
        <p:sp>
          <p:nvSpPr>
            <p:cNvPr id="28" name="모서리가 둥근 직사각형 27"/>
            <p:cNvSpPr/>
            <p:nvPr/>
          </p:nvSpPr>
          <p:spPr>
            <a:xfrm>
              <a:off x="36854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34183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Deployment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328481" y="2347180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Service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31512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Volume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0301770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…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꺾인 연결선 32"/>
            <p:cNvCxnSpPr>
              <a:stCxn id="3" idx="2"/>
              <a:endCxn id="28" idx="0"/>
            </p:cNvCxnSpPr>
            <p:nvPr/>
          </p:nvCxnSpPr>
          <p:spPr>
            <a:xfrm rot="5400000">
              <a:off x="3237585" y="-506394"/>
              <a:ext cx="740537" cy="496661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3" idx="2"/>
              <a:endCxn id="29" idx="0"/>
            </p:cNvCxnSpPr>
            <p:nvPr/>
          </p:nvCxnSpPr>
          <p:spPr>
            <a:xfrm rot="5400000">
              <a:off x="5224230" y="1480251"/>
              <a:ext cx="740537" cy="99332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3" idx="2"/>
              <a:endCxn id="31" idx="0"/>
            </p:cNvCxnSpPr>
            <p:nvPr/>
          </p:nvCxnSpPr>
          <p:spPr>
            <a:xfrm rot="16200000" flipH="1">
              <a:off x="7210874" y="486928"/>
              <a:ext cx="740537" cy="297996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3" idx="2"/>
              <a:endCxn id="32" idx="0"/>
            </p:cNvCxnSpPr>
            <p:nvPr/>
          </p:nvCxnSpPr>
          <p:spPr>
            <a:xfrm rot="16200000" flipH="1">
              <a:off x="8204196" y="-506394"/>
              <a:ext cx="740537" cy="496661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모서리가 둥근 직사각형 35"/>
            <p:cNvSpPr/>
            <p:nvPr/>
          </p:nvSpPr>
          <p:spPr>
            <a:xfrm>
              <a:off x="2355191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Replica Set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꺾인 연결선 37"/>
            <p:cNvCxnSpPr>
              <a:stCxn id="3" idx="2"/>
              <a:endCxn id="30" idx="0"/>
            </p:cNvCxnSpPr>
            <p:nvPr/>
          </p:nvCxnSpPr>
          <p:spPr>
            <a:xfrm rot="16200000" flipH="1">
              <a:off x="6217552" y="1480251"/>
              <a:ext cx="740536" cy="99332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3" idx="2"/>
              <a:endCxn id="36" idx="0"/>
            </p:cNvCxnSpPr>
            <p:nvPr/>
          </p:nvCxnSpPr>
          <p:spPr>
            <a:xfrm rot="5400000">
              <a:off x="4230907" y="486928"/>
              <a:ext cx="740537" cy="297996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534338" y="4384932"/>
            <a:ext cx="3959211" cy="2001378"/>
            <a:chOff x="534338" y="4384932"/>
            <a:chExt cx="3959211" cy="2001378"/>
          </a:xfrm>
        </p:grpSpPr>
        <p:grpSp>
          <p:nvGrpSpPr>
            <p:cNvPr id="53" name="그룹 52"/>
            <p:cNvGrpSpPr/>
            <p:nvPr/>
          </p:nvGrpSpPr>
          <p:grpSpPr>
            <a:xfrm>
              <a:off x="534338" y="4384932"/>
              <a:ext cx="1346208" cy="2001378"/>
              <a:chOff x="534338" y="4384932"/>
              <a:chExt cx="1346208" cy="2001378"/>
            </a:xfrm>
          </p:grpSpPr>
          <p:pic>
            <p:nvPicPr>
              <p:cNvPr id="1028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809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685857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1</a:t>
                </a:r>
                <a:endParaRPr lang="ko-KR" altLang="en-US" sz="16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34338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5"/>
                    </a:solidFill>
                  </a:rPr>
                  <a:t>마스터 노드</a:t>
                </a:r>
                <a:endParaRPr lang="ko-KR" altLang="en-US" sz="1600" b="1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827604" y="4384932"/>
              <a:ext cx="1346208" cy="2001378"/>
              <a:chOff x="1827604" y="4384932"/>
              <a:chExt cx="1346208" cy="2001378"/>
            </a:xfrm>
          </p:grpSpPr>
          <p:pic>
            <p:nvPicPr>
              <p:cNvPr id="54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7310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1992358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2</a:t>
                </a:r>
                <a:endParaRPr lang="ko-KR" altLang="en-US" sz="16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827604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1"/>
                    </a:solidFill>
                  </a:rPr>
                  <a:t>워커 노드</a:t>
                </a:r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3147341" y="4384932"/>
              <a:ext cx="1346208" cy="2001378"/>
              <a:chOff x="3147341" y="4384932"/>
              <a:chExt cx="1346208" cy="2001378"/>
            </a:xfrm>
          </p:grpSpPr>
          <p:pic>
            <p:nvPicPr>
              <p:cNvPr id="55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3812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3298860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3</a:t>
                </a:r>
                <a:endParaRPr lang="ko-KR" altLang="en-US" sz="16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147341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1"/>
                    </a:solidFill>
                  </a:rPr>
                  <a:t>워커 노드</a:t>
                </a:r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6934509" y="4754490"/>
            <a:ext cx="1293266" cy="1631820"/>
            <a:chOff x="6934509" y="4754490"/>
            <a:chExt cx="1293266" cy="1631820"/>
          </a:xfrm>
        </p:grpSpPr>
        <p:pic>
          <p:nvPicPr>
            <p:cNvPr id="64" name="Picture 4" descr="https://cdn-icons-png.flaticon.com/512/2493/249329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509" y="4754490"/>
              <a:ext cx="1293266" cy="1293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7059557" y="6047756"/>
              <a:ext cx="1043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컴퓨터</a:t>
              </a:r>
              <a:r>
                <a:rPr lang="en-US" altLang="ko-KR" sz="1600" b="1" dirty="0" smtClean="0"/>
                <a:t>1</a:t>
              </a:r>
              <a:endParaRPr lang="ko-KR" altLang="en-US" sz="1600" b="1" dirty="0"/>
            </a:p>
          </p:txBody>
        </p:sp>
      </p:grpSp>
      <p:sp>
        <p:nvSpPr>
          <p:cNvPr id="52" name="모서리가 둥근 사각형 설명선 51"/>
          <p:cNvSpPr/>
          <p:nvPr/>
        </p:nvSpPr>
        <p:spPr>
          <a:xfrm rot="5400000">
            <a:off x="8932530" y="3840985"/>
            <a:ext cx="1800000" cy="2880000"/>
          </a:xfrm>
          <a:prstGeom prst="wedgeRoundRectCallout">
            <a:avLst>
              <a:gd name="adj1" fmla="val -20834"/>
              <a:gd name="adj2" fmla="val 59484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019" y="4507104"/>
            <a:ext cx="2417022" cy="17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7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0205" y="1398004"/>
            <a:ext cx="720000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그룹 53"/>
          <p:cNvGrpSpPr/>
          <p:nvPr/>
        </p:nvGrpSpPr>
        <p:grpSpPr>
          <a:xfrm>
            <a:off x="2224386" y="3029011"/>
            <a:ext cx="2914542" cy="2351007"/>
            <a:chOff x="2224386" y="3029011"/>
            <a:chExt cx="2914542" cy="2351007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452872" y="3436018"/>
              <a:ext cx="2686056" cy="1944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Shape 7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4386" y="302901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1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Shape 7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35900" y="3214914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" name="꺾인 연결선 48"/>
            <p:cNvCxnSpPr>
              <a:stCxn id="43" idx="2"/>
              <a:endCxn id="41" idx="0"/>
            </p:cNvCxnSpPr>
            <p:nvPr/>
          </p:nvCxnSpPr>
          <p:spPr>
            <a:xfrm rot="5400000">
              <a:off x="319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>
              <a:stCxn id="43" idx="2"/>
              <a:endCxn id="45" idx="0"/>
            </p:cNvCxnSpPr>
            <p:nvPr/>
          </p:nvCxnSpPr>
          <p:spPr>
            <a:xfrm rot="16200000" flipH="1">
              <a:off x="391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6421482" y="3029011"/>
            <a:ext cx="2914542" cy="2351007"/>
            <a:chOff x="2224386" y="3029011"/>
            <a:chExt cx="2914542" cy="2351007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2452872" y="3436018"/>
              <a:ext cx="2686056" cy="1944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Shape 7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4386" y="302901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1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Shape 7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35900" y="3214914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" name="꺾인 연결선 60"/>
            <p:cNvCxnSpPr>
              <a:stCxn id="59" idx="2"/>
              <a:endCxn id="58" idx="0"/>
            </p:cNvCxnSpPr>
            <p:nvPr/>
          </p:nvCxnSpPr>
          <p:spPr>
            <a:xfrm rot="5400000">
              <a:off x="319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61"/>
            <p:cNvCxnSpPr>
              <a:stCxn id="59" idx="2"/>
              <a:endCxn id="60" idx="0"/>
            </p:cNvCxnSpPr>
            <p:nvPr/>
          </p:nvCxnSpPr>
          <p:spPr>
            <a:xfrm rot="16200000" flipH="1">
              <a:off x="391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모서리가 둥근 직사각형 62"/>
          <p:cNvSpPr/>
          <p:nvPr/>
        </p:nvSpPr>
        <p:spPr>
          <a:xfrm>
            <a:off x="3215874" y="2875762"/>
            <a:ext cx="1160052" cy="228600"/>
          </a:xfrm>
          <a:prstGeom prst="roundRect">
            <a:avLst/>
          </a:prstGeom>
          <a:solidFill>
            <a:srgbClr val="326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ClusterIP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412970" y="2875762"/>
            <a:ext cx="1160052" cy="228600"/>
          </a:xfrm>
          <a:prstGeom prst="roundRect">
            <a:avLst/>
          </a:prstGeom>
          <a:solidFill>
            <a:srgbClr val="326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ClusterIP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5" name="꺾인 연결선 64"/>
          <p:cNvCxnSpPr>
            <a:stCxn id="37" idx="2"/>
            <a:endCxn id="63" idx="0"/>
          </p:cNvCxnSpPr>
          <p:nvPr/>
        </p:nvCxnSpPr>
        <p:spPr>
          <a:xfrm rot="5400000">
            <a:off x="4409174" y="1504731"/>
            <a:ext cx="757758" cy="198430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7" idx="2"/>
            <a:endCxn id="64" idx="0"/>
          </p:cNvCxnSpPr>
          <p:nvPr/>
        </p:nvCxnSpPr>
        <p:spPr>
          <a:xfrm rot="16200000" flipH="1">
            <a:off x="6507721" y="1390487"/>
            <a:ext cx="757758" cy="221279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4" idx="2"/>
            <a:endCxn id="59" idx="0"/>
          </p:cNvCxnSpPr>
          <p:nvPr/>
        </p:nvCxnSpPr>
        <p:spPr>
          <a:xfrm>
            <a:off x="7992996" y="3104362"/>
            <a:ext cx="0" cy="11055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0"/>
          <p:cNvCxnSpPr>
            <a:stCxn id="63" idx="2"/>
            <a:endCxn id="43" idx="0"/>
          </p:cNvCxnSpPr>
          <p:nvPr/>
        </p:nvCxnSpPr>
        <p:spPr>
          <a:xfrm>
            <a:off x="3795900" y="3104362"/>
            <a:ext cx="0" cy="11055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70"/>
          <p:cNvCxnSpPr/>
          <p:nvPr/>
        </p:nvCxnSpPr>
        <p:spPr>
          <a:xfrm>
            <a:off x="5780205" y="678004"/>
            <a:ext cx="1" cy="7200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753809" y="884116"/>
            <a:ext cx="6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</a:rPr>
              <a:t>요청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53809" y="2189105"/>
            <a:ext cx="6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</a:rPr>
              <a:t>분배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43065" y="1613140"/>
            <a:ext cx="235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326CE5"/>
                </a:solidFill>
              </a:rPr>
              <a:t>Ingress / Load Balancer</a:t>
            </a:r>
            <a:endParaRPr lang="ko-KR" altLang="en-US" sz="1400" b="1" dirty="0">
              <a:solidFill>
                <a:srgbClr val="326CE5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24144" y="3896946"/>
            <a:ext cx="66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/>
                </a:solidFill>
              </a:rPr>
              <a:t>분배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13225" y="3896946"/>
            <a:ext cx="66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/>
                </a:solidFill>
              </a:rPr>
              <a:t>분배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147840" y="116642"/>
            <a:ext cx="2087856" cy="4556229"/>
            <a:chOff x="147840" y="116642"/>
            <a:chExt cx="2087856" cy="4556229"/>
          </a:xfrm>
        </p:grpSpPr>
        <p:grpSp>
          <p:nvGrpSpPr>
            <p:cNvPr id="16" name="그룹 15"/>
            <p:cNvGrpSpPr/>
            <p:nvPr/>
          </p:nvGrpSpPr>
          <p:grpSpPr>
            <a:xfrm>
              <a:off x="394676" y="290743"/>
              <a:ext cx="1841020" cy="1081144"/>
              <a:chOff x="3553940" y="893960"/>
              <a:chExt cx="1841020" cy="1081144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3769608" y="1229538"/>
                <a:ext cx="1625352" cy="74556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Deployment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53940" y="893960"/>
                <a:ext cx="603556" cy="585267"/>
              </a:xfrm>
              <a:prstGeom prst="rect">
                <a:avLst/>
              </a:prstGeom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394676" y="1692498"/>
              <a:ext cx="1841020" cy="1044296"/>
              <a:chOff x="3553940" y="2310682"/>
              <a:chExt cx="1841020" cy="104429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3769608" y="2609412"/>
                <a:ext cx="1625352" cy="74556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ReplicaSet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3940" y="2310682"/>
                <a:ext cx="615749" cy="597460"/>
              </a:xfrm>
              <a:prstGeom prst="rect">
                <a:avLst/>
              </a:prstGeom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394676" y="3057405"/>
              <a:ext cx="1841020" cy="1615466"/>
              <a:chOff x="3553940" y="3660622"/>
              <a:chExt cx="1841020" cy="161546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3769608" y="3959352"/>
                <a:ext cx="1625352" cy="131673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Pod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3800854" y="4262906"/>
                <a:ext cx="1419583" cy="930990"/>
                <a:chOff x="7148345" y="3161179"/>
                <a:chExt cx="1419583" cy="930990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7148345" y="3161179"/>
                  <a:ext cx="1419583" cy="930990"/>
                  <a:chOff x="8022202" y="705748"/>
                  <a:chExt cx="1419583" cy="930990"/>
                </a:xfrm>
              </p:grpSpPr>
              <p:sp>
                <p:nvSpPr>
                  <p:cNvPr id="11" name="모서리가 둥근 직사각형 10"/>
                  <p:cNvSpPr/>
                  <p:nvPr/>
                </p:nvSpPr>
                <p:spPr>
                  <a:xfrm>
                    <a:off x="8190306" y="850801"/>
                    <a:ext cx="1251479" cy="785937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326CE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t"/>
                  <a:lstStyle/>
                  <a:p>
                    <a:pPr algn="ctr"/>
                    <a:r>
                      <a:rPr lang="en-US" altLang="ko-KR" sz="1400" b="1" dirty="0" smtClean="0">
                        <a:solidFill>
                          <a:schemeClr val="tx1"/>
                        </a:solidFill>
                      </a:rPr>
                      <a:t>Container</a:t>
                    </a:r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2" name="그림 11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022202" y="705748"/>
                    <a:ext cx="372783" cy="37278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07182" y="3622157"/>
                  <a:ext cx="470012" cy="470012"/>
                </a:xfrm>
                <a:prstGeom prst="rect">
                  <a:avLst/>
                </a:prstGeom>
              </p:spPr>
            </p:pic>
          </p:grp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3940" y="3660622"/>
                <a:ext cx="615749" cy="597460"/>
              </a:xfrm>
              <a:prstGeom prst="rect">
                <a:avLst/>
              </a:prstGeom>
            </p:spPr>
          </p:pic>
        </p:grpSp>
        <p:cxnSp>
          <p:nvCxnSpPr>
            <p:cNvPr id="18" name="꺾인 연결선 70"/>
            <p:cNvCxnSpPr>
              <a:stCxn id="7" idx="2"/>
              <a:endCxn id="8" idx="0"/>
            </p:cNvCxnSpPr>
            <p:nvPr/>
          </p:nvCxnSpPr>
          <p:spPr>
            <a:xfrm>
              <a:off x="1423020" y="1371887"/>
              <a:ext cx="0" cy="61934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70"/>
            <p:cNvCxnSpPr>
              <a:stCxn id="8" idx="2"/>
              <a:endCxn id="9" idx="0"/>
            </p:cNvCxnSpPr>
            <p:nvPr/>
          </p:nvCxnSpPr>
          <p:spPr>
            <a:xfrm>
              <a:off x="1423020" y="2736794"/>
              <a:ext cx="0" cy="61934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7840" y="116642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①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840" y="1587023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②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7840" y="2999293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③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940039" y="80909"/>
            <a:ext cx="7075176" cy="1368378"/>
            <a:chOff x="4013448" y="423768"/>
            <a:chExt cx="7075176" cy="136837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013448" y="818058"/>
              <a:ext cx="1625352" cy="936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Components</a:t>
              </a:r>
              <a:endParaRPr lang="ko-KR" altLang="en-US" sz="16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9261209" y="423768"/>
              <a:ext cx="1827415" cy="1330290"/>
              <a:chOff x="9261209" y="423768"/>
              <a:chExt cx="1827415" cy="1330290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9463272" y="818058"/>
                <a:ext cx="1625352" cy="936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etcd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30" name="Shape 21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9261209" y="423768"/>
                <a:ext cx="597007" cy="5806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" name="그룹 42"/>
            <p:cNvGrpSpPr/>
            <p:nvPr/>
          </p:nvGrpSpPr>
          <p:grpSpPr>
            <a:xfrm>
              <a:off x="6536297" y="423768"/>
              <a:ext cx="1827415" cy="1330290"/>
              <a:chOff x="6536297" y="423768"/>
              <a:chExt cx="1827415" cy="133029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738360" y="818058"/>
                <a:ext cx="1625352" cy="936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API </a:t>
                </a:r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Server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31" name="Shape 229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6536297" y="423768"/>
                <a:ext cx="597007" cy="5806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6" name="그룹 55"/>
            <p:cNvGrpSpPr/>
            <p:nvPr/>
          </p:nvGrpSpPr>
          <p:grpSpPr>
            <a:xfrm>
              <a:off x="5638800" y="831315"/>
              <a:ext cx="1099560" cy="960831"/>
              <a:chOff x="5638800" y="831315"/>
              <a:chExt cx="1099560" cy="960831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5638800" y="1148898"/>
                <a:ext cx="1099560" cy="274320"/>
                <a:chOff x="5638800" y="1148898"/>
                <a:chExt cx="1099560" cy="274320"/>
              </a:xfrm>
            </p:grpSpPr>
            <p:cxnSp>
              <p:nvCxnSpPr>
                <p:cNvPr id="32" name="꺾인 연결선 70"/>
                <p:cNvCxnSpPr/>
                <p:nvPr/>
              </p:nvCxnSpPr>
              <p:spPr>
                <a:xfrm>
                  <a:off x="5638800" y="114889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꺾인 연결선 70"/>
                <p:cNvCxnSpPr/>
                <p:nvPr/>
              </p:nvCxnSpPr>
              <p:spPr>
                <a:xfrm flipH="1">
                  <a:off x="5638800" y="142321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5715000" y="831315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A5002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watch</a:t>
                </a:r>
                <a:endParaRPr lang="ko-KR" altLang="en-US" sz="1600" dirty="0">
                  <a:solidFill>
                    <a:srgbClr val="A5002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715000" y="1453592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accent6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notify</a:t>
                </a:r>
                <a:endParaRPr lang="ko-KR" altLang="en-US" sz="1600" dirty="0">
                  <a:solidFill>
                    <a:schemeClr val="accent6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363712" y="831315"/>
              <a:ext cx="1099560" cy="960831"/>
              <a:chOff x="5638800" y="831315"/>
              <a:chExt cx="1099560" cy="960831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5638800" y="1148898"/>
                <a:ext cx="1099560" cy="274320"/>
                <a:chOff x="5638800" y="1148898"/>
                <a:chExt cx="1099560" cy="274320"/>
              </a:xfrm>
            </p:grpSpPr>
            <p:cxnSp>
              <p:nvCxnSpPr>
                <p:cNvPr id="61" name="꺾인 연결선 70"/>
                <p:cNvCxnSpPr/>
                <p:nvPr/>
              </p:nvCxnSpPr>
              <p:spPr>
                <a:xfrm>
                  <a:off x="5638800" y="114889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꺾인 연결선 70"/>
                <p:cNvCxnSpPr/>
                <p:nvPr/>
              </p:nvCxnSpPr>
              <p:spPr>
                <a:xfrm flipH="1">
                  <a:off x="5638800" y="142321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5715000" y="831315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A5002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watch</a:t>
                </a:r>
                <a:endParaRPr lang="ko-KR" altLang="en-US" sz="1600" dirty="0">
                  <a:solidFill>
                    <a:srgbClr val="A5002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15000" y="1453592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accent6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notify</a:t>
                </a:r>
                <a:endParaRPr lang="ko-KR" altLang="en-US" sz="1600" dirty="0">
                  <a:solidFill>
                    <a:schemeClr val="accent6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</p:grpSp>
      <p:sp>
        <p:nvSpPr>
          <p:cNvPr id="75" name="모서리가 둥근 직사각형 74"/>
          <p:cNvSpPr/>
          <p:nvPr/>
        </p:nvSpPr>
        <p:spPr>
          <a:xfrm>
            <a:off x="3694494" y="2826899"/>
            <a:ext cx="5372246" cy="3683629"/>
          </a:xfrm>
          <a:prstGeom prst="roundRect">
            <a:avLst/>
          </a:prstGeom>
          <a:solidFill>
            <a:srgbClr val="326CE5">
              <a:alpha val="30000"/>
            </a:srgbClr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Master Node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447076" y="2496060"/>
            <a:ext cx="8568139" cy="4252211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66" name="Shape 2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4700" y="2681081"/>
            <a:ext cx="597007" cy="58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20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315419" y="2241645"/>
            <a:ext cx="626475" cy="60978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모서리가 둥근 직사각형 76"/>
          <p:cNvSpPr/>
          <p:nvPr/>
        </p:nvSpPr>
        <p:spPr>
          <a:xfrm>
            <a:off x="4085228" y="3577101"/>
            <a:ext cx="2012596" cy="20341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>
              <a:lnSpc>
                <a:spcPct val="80000"/>
              </a:lnSpc>
            </a:pPr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Controller</a:t>
            </a:r>
            <a:b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Manager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72" name="Shape 2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65091" y="3338665"/>
            <a:ext cx="504000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모서리가 둥근 직사각형 79"/>
          <p:cNvSpPr/>
          <p:nvPr/>
        </p:nvSpPr>
        <p:spPr>
          <a:xfrm>
            <a:off x="7406193" y="3513204"/>
            <a:ext cx="1448149" cy="276872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API Server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70" name="Shape 2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18616" y="3290522"/>
            <a:ext cx="504000" cy="50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그룹 116"/>
          <p:cNvGrpSpPr/>
          <p:nvPr/>
        </p:nvGrpSpPr>
        <p:grpSpPr>
          <a:xfrm>
            <a:off x="3865091" y="5551363"/>
            <a:ext cx="1351254" cy="871239"/>
            <a:chOff x="3865091" y="5414281"/>
            <a:chExt cx="1351254" cy="871239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4085228" y="5745520"/>
              <a:ext cx="1131117" cy="54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Scheduler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69" name="Shape 2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865091" y="5414281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모서리가 둥근 직사각형 81"/>
          <p:cNvSpPr/>
          <p:nvPr/>
        </p:nvSpPr>
        <p:spPr>
          <a:xfrm>
            <a:off x="4525968" y="4162671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Deployment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Controller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525968" y="4907829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Replication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Controller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7564708" y="4017700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Deployment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Resources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564708" y="4769313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err="1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ReplicaSet</a:t>
            </a: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Resources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564708" y="5520926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Pod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Resources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9546573" y="3091140"/>
            <a:ext cx="2170138" cy="3419388"/>
          </a:xfrm>
          <a:prstGeom prst="roundRect">
            <a:avLst/>
          </a:prstGeom>
          <a:solidFill>
            <a:srgbClr val="DEEBF7">
              <a:alpha val="30000"/>
            </a:srgbClr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Worker Node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65" name="Shape 21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346375" y="2875412"/>
            <a:ext cx="614630" cy="597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그룹 96"/>
          <p:cNvGrpSpPr/>
          <p:nvPr/>
        </p:nvGrpSpPr>
        <p:grpSpPr>
          <a:xfrm>
            <a:off x="9620641" y="4378856"/>
            <a:ext cx="1839001" cy="803655"/>
            <a:chOff x="9620641" y="4211582"/>
            <a:chExt cx="1839001" cy="803655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9803642" y="4547237"/>
              <a:ext cx="1656000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err="1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Kublet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67" name="Shape 24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9620641" y="4211582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그룹 97"/>
          <p:cNvGrpSpPr/>
          <p:nvPr/>
        </p:nvGrpSpPr>
        <p:grpSpPr>
          <a:xfrm>
            <a:off x="9620641" y="3498637"/>
            <a:ext cx="1839001" cy="801092"/>
            <a:chOff x="9620641" y="3434629"/>
            <a:chExt cx="1839001" cy="801092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9803642" y="3767721"/>
              <a:ext cx="1656000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err="1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Kube</a:t>
              </a:r>
              <a:r>
                <a:rPr lang="en-US" altLang="ko-KR" sz="14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 proxy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68" name="Shape 24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9620641" y="3434629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그룹 95"/>
          <p:cNvGrpSpPr/>
          <p:nvPr/>
        </p:nvGrpSpPr>
        <p:grpSpPr>
          <a:xfrm>
            <a:off x="9620641" y="5386935"/>
            <a:ext cx="1872226" cy="848947"/>
            <a:chOff x="494232" y="5239326"/>
            <a:chExt cx="1872226" cy="848947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834079" y="5445295"/>
              <a:ext cx="1532379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769226" y="5537356"/>
              <a:ext cx="1532379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703406" y="5620273"/>
              <a:ext cx="1532379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Pod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92" name="Shape 8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94232" y="5239326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모서리가 둥근 직사각형 98"/>
          <p:cNvSpPr/>
          <p:nvPr/>
        </p:nvSpPr>
        <p:spPr>
          <a:xfrm>
            <a:off x="4085228" y="1676814"/>
            <a:ext cx="1131117" cy="54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err="1" smtClean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kubectl</a:t>
            </a:r>
            <a:endParaRPr lang="ko-KR" altLang="en-US" sz="1400" dirty="0">
              <a:solidFill>
                <a:schemeClr val="tx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0" name="꺾인 연결선 99"/>
          <p:cNvCxnSpPr>
            <a:stCxn id="99" idx="3"/>
            <a:endCxn id="84" idx="0"/>
          </p:cNvCxnSpPr>
          <p:nvPr/>
        </p:nvCxnSpPr>
        <p:spPr>
          <a:xfrm>
            <a:off x="5216345" y="1946814"/>
            <a:ext cx="2913922" cy="2070886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 flipV="1">
            <a:off x="5677460" y="4094302"/>
            <a:ext cx="1887254" cy="12062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82" idx="3"/>
          </p:cNvCxnSpPr>
          <p:nvPr/>
        </p:nvCxnSpPr>
        <p:spPr>
          <a:xfrm>
            <a:off x="5657085" y="4396671"/>
            <a:ext cx="1907623" cy="48271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/>
          <p:nvPr/>
        </p:nvCxnSpPr>
        <p:spPr>
          <a:xfrm>
            <a:off x="5677459" y="5255469"/>
            <a:ext cx="1887249" cy="37392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85" idx="1"/>
            <a:endCxn id="83" idx="3"/>
          </p:cNvCxnSpPr>
          <p:nvPr/>
        </p:nvCxnSpPr>
        <p:spPr>
          <a:xfrm rot="10800000" flipV="1">
            <a:off x="5657086" y="5003313"/>
            <a:ext cx="1907623" cy="13851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86" idx="1"/>
          </p:cNvCxnSpPr>
          <p:nvPr/>
        </p:nvCxnSpPr>
        <p:spPr>
          <a:xfrm rot="10800000" flipV="1">
            <a:off x="5216344" y="5754925"/>
            <a:ext cx="2348364" cy="29144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81" idx="3"/>
            <a:endCxn id="86" idx="2"/>
          </p:cNvCxnSpPr>
          <p:nvPr/>
        </p:nvCxnSpPr>
        <p:spPr>
          <a:xfrm flipV="1">
            <a:off x="5216345" y="5988926"/>
            <a:ext cx="2913922" cy="163676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86" idx="3"/>
            <a:endCxn id="88" idx="1"/>
          </p:cNvCxnSpPr>
          <p:nvPr/>
        </p:nvCxnSpPr>
        <p:spPr>
          <a:xfrm flipV="1">
            <a:off x="8695825" y="4948511"/>
            <a:ext cx="1107817" cy="80641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/>
          <p:nvPr/>
        </p:nvCxnSpPr>
        <p:spPr>
          <a:xfrm flipH="1">
            <a:off x="10596004" y="5192355"/>
            <a:ext cx="0" cy="49261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873882" y="1676012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1. run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명령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072194" y="3823777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2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072194" y="4492171"/>
            <a:ext cx="1357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3. </a:t>
            </a:r>
            <a:r>
              <a:rPr lang="en-US" altLang="ko-KR" sz="1200" dirty="0" err="1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ReplicaSet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072194" y="4929679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4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072194" y="5358635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5. 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Pod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 요청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072194" y="5730530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6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072194" y="6123444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7. Pod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 명령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819422" y="5107980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8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070179" y="5245636"/>
            <a:ext cx="1321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9. Pod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(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할당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)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6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310</Words>
  <Application>Microsoft Office PowerPoint</Application>
  <PresentationFormat>와이드스크린</PresentationFormat>
  <Paragraphs>166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삼성긴고딕OTF Bold</vt:lpstr>
      <vt:lpstr>삼성긴고딕OTF Light</vt:lpstr>
      <vt:lpstr>삼성긴고딕OTF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SIWON</cp:lastModifiedBy>
  <cp:revision>332</cp:revision>
  <dcterms:created xsi:type="dcterms:W3CDTF">2022-06-17T16:09:34Z</dcterms:created>
  <dcterms:modified xsi:type="dcterms:W3CDTF">2023-03-05T09:10:50Z</dcterms:modified>
</cp:coreProperties>
</file>