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0" y="590572"/>
            <a:ext cx="917151" cy="89314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40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966539" y="1528047"/>
            <a:ext cx="5901896" cy="3909098"/>
            <a:chOff x="2714497" y="1476718"/>
            <a:chExt cx="5901896" cy="3909098"/>
          </a:xfrm>
        </p:grpSpPr>
        <p:grpSp>
          <p:nvGrpSpPr>
            <p:cNvPr id="13" name="그룹 12"/>
            <p:cNvGrpSpPr/>
            <p:nvPr/>
          </p:nvGrpSpPr>
          <p:grpSpPr>
            <a:xfrm>
              <a:off x="2714497" y="1480016"/>
              <a:ext cx="2014370" cy="3905800"/>
              <a:chOff x="1690369" y="1754336"/>
              <a:chExt cx="2014370" cy="390580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1690369" y="1754336"/>
                <a:ext cx="2014370" cy="39058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b="1" dirty="0" smtClean="0"/>
                  <a:t>Master Node</a:t>
                </a:r>
                <a:endParaRPr lang="ko-KR" altLang="en-US" sz="1600" b="1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1885083" y="2359740"/>
                <a:ext cx="1624942" cy="3144948"/>
                <a:chOff x="1847088" y="1957404"/>
                <a:chExt cx="1624942" cy="3144948"/>
              </a:xfrm>
            </p:grpSpPr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1847088" y="1957404"/>
                  <a:ext cx="1624942" cy="314494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/>
                <a:lstStyle/>
                <a:p>
                  <a:pPr algn="ctr"/>
                  <a:r>
                    <a:rPr lang="en-US" altLang="ko-KR" sz="1400" b="1" dirty="0" smtClean="0"/>
                    <a:t>Control Plane</a:t>
                  </a:r>
                  <a:endParaRPr lang="ko-KR" altLang="en-US" sz="1400" b="1" dirty="0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986122" y="2425404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</a:t>
                  </a:r>
                  <a:r>
                    <a:rPr lang="en-US" altLang="ko-KR" sz="1400" b="1" dirty="0" smtClean="0"/>
                    <a:t>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1986122" y="2938348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1986122" y="3451292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1986122" y="4252236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6602023" y="1476718"/>
              <a:ext cx="2014370" cy="3909098"/>
              <a:chOff x="7150663" y="1751038"/>
              <a:chExt cx="2014370" cy="3909098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7150663" y="1751038"/>
                <a:ext cx="2014370" cy="1224000"/>
                <a:chOff x="7150663" y="1751038"/>
                <a:chExt cx="2014370" cy="1224000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7150663" y="1751038"/>
                  <a:ext cx="2014370" cy="1224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/>
                <a:lstStyle/>
                <a:p>
                  <a:pPr algn="ctr"/>
                  <a:r>
                    <a:rPr lang="en-US" altLang="ko-KR" sz="1600" b="1" dirty="0" smtClean="0"/>
                    <a:t>Worker Node</a:t>
                  </a:r>
                  <a:endParaRPr lang="ko-KR" altLang="en-US" sz="1600" b="1" dirty="0"/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7473848" y="2138156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Proxy / </a:t>
                  </a:r>
                  <a:r>
                    <a:rPr lang="en-US" altLang="ko-KR" sz="1400" b="1" dirty="0" err="1" smtClean="0">
                      <a:solidFill>
                        <a:schemeClr val="tx1"/>
                      </a:solidFill>
                    </a:rPr>
                    <a:t>Config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7473848" y="2538597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Pod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7150663" y="4436136"/>
                <a:ext cx="2014370" cy="1224000"/>
                <a:chOff x="7150663" y="1751038"/>
                <a:chExt cx="2014370" cy="1224000"/>
              </a:xfrm>
            </p:grpSpPr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7150663" y="1751038"/>
                  <a:ext cx="2014370" cy="1224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/>
                <a:lstStyle/>
                <a:p>
                  <a:pPr algn="ctr"/>
                  <a:r>
                    <a:rPr lang="en-US" altLang="ko-KR" sz="1600" b="1" dirty="0" smtClean="0"/>
                    <a:t>Worker Node</a:t>
                  </a:r>
                  <a:endParaRPr lang="ko-KR" altLang="en-US" sz="1600" b="1" dirty="0"/>
                </a:p>
              </p:txBody>
            </p:sp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7473848" y="2138156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Proxy / </a:t>
                  </a:r>
                  <a:r>
                    <a:rPr lang="en-US" altLang="ko-KR" sz="1400" b="1" dirty="0" err="1" smtClean="0">
                      <a:solidFill>
                        <a:schemeClr val="tx1"/>
                      </a:solidFill>
                    </a:rPr>
                    <a:t>Config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7473848" y="2538597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Pod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7150663" y="3093587"/>
                <a:ext cx="2014370" cy="1224000"/>
                <a:chOff x="7150663" y="1751038"/>
                <a:chExt cx="2014370" cy="1224000"/>
              </a:xfrm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7150663" y="1751038"/>
                  <a:ext cx="2014370" cy="1224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/>
                <a:lstStyle/>
                <a:p>
                  <a:pPr algn="ctr"/>
                  <a:r>
                    <a:rPr lang="en-US" altLang="ko-KR" sz="1600" b="1" dirty="0" smtClean="0"/>
                    <a:t>Worker Node</a:t>
                  </a:r>
                  <a:endParaRPr lang="ko-KR" altLang="en-US" sz="1600" b="1" dirty="0"/>
                </a:p>
              </p:txBody>
            </p:sp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7473848" y="2138156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Proxy / </a:t>
                  </a:r>
                  <a:r>
                    <a:rPr lang="en-US" altLang="ko-KR" sz="1400" b="1" dirty="0" err="1" smtClean="0">
                      <a:solidFill>
                        <a:schemeClr val="tx1"/>
                      </a:solidFill>
                    </a:rPr>
                    <a:t>Config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7473848" y="2538597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Pod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38" name="꺾인 연결선 37"/>
            <p:cNvCxnSpPr>
              <a:stCxn id="5" idx="3"/>
              <a:endCxn id="12" idx="1"/>
            </p:cNvCxnSpPr>
            <p:nvPr/>
          </p:nvCxnSpPr>
          <p:spPr>
            <a:xfrm flipV="1">
              <a:off x="4728867" y="2088718"/>
              <a:ext cx="1873156" cy="1344198"/>
            </a:xfrm>
            <a:prstGeom prst="bentConnector3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5" idx="3"/>
              <a:endCxn id="29" idx="1"/>
            </p:cNvCxnSpPr>
            <p:nvPr/>
          </p:nvCxnSpPr>
          <p:spPr>
            <a:xfrm>
              <a:off x="4728867" y="3432916"/>
              <a:ext cx="1873156" cy="1340900"/>
            </a:xfrm>
            <a:prstGeom prst="bentConnector3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" idx="3"/>
              <a:endCxn id="33" idx="1"/>
            </p:cNvCxnSpPr>
            <p:nvPr/>
          </p:nvCxnSpPr>
          <p:spPr>
            <a:xfrm flipV="1">
              <a:off x="4728867" y="3431267"/>
              <a:ext cx="1873156" cy="164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45"/>
          <p:cNvSpPr/>
          <p:nvPr/>
        </p:nvSpPr>
        <p:spPr>
          <a:xfrm>
            <a:off x="489493" y="2042596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196099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44736" y="1088930"/>
            <a:ext cx="7201301" cy="43314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2000" b="1" dirty="0" smtClean="0"/>
              <a:t>Worker Node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96762" y="1960333"/>
            <a:ext cx="198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Kublet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96762" y="2648932"/>
            <a:ext cx="1800000" cy="2566797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71887" y="1960333"/>
            <a:ext cx="198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Docker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647012" y="1960333"/>
            <a:ext cx="198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Kube</a:t>
            </a:r>
            <a:r>
              <a:rPr lang="en-US" altLang="ko-KR" b="1" dirty="0" smtClean="0">
                <a:solidFill>
                  <a:schemeClr val="tx1"/>
                </a:solidFill>
              </a:rPr>
              <a:t>-proxy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61887" y="2648932"/>
            <a:ext cx="1800000" cy="2566797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27012" y="2648932"/>
            <a:ext cx="1800000" cy="2566797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67689" y="3167056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Volume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7689" y="384117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67689" y="451529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32814" y="3167056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Volume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2814" y="384117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2814" y="451529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97939" y="3167056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Volume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997939" y="384117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97939" y="451529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8" y="3692755"/>
            <a:ext cx="452100" cy="32421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8" y="4353188"/>
            <a:ext cx="452100" cy="3242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85" y="3692755"/>
            <a:ext cx="452100" cy="32421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85" y="4353188"/>
            <a:ext cx="452100" cy="32421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39" y="3692755"/>
            <a:ext cx="452100" cy="32421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39" y="4353188"/>
            <a:ext cx="452100" cy="3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139</Words>
  <Application>Microsoft Office PowerPoint</Application>
  <PresentationFormat>와이드스크린</PresentationFormat>
  <Paragraphs>68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77</cp:revision>
  <dcterms:created xsi:type="dcterms:W3CDTF">2022-06-17T16:09:34Z</dcterms:created>
  <dcterms:modified xsi:type="dcterms:W3CDTF">2022-09-24T04:50:31Z</dcterms:modified>
</cp:coreProperties>
</file>