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DEEBF7"/>
    <a:srgbClr val="BDD7EE"/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114" y="18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029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928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22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157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83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82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856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481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603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097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008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960C3-B77A-4865-944D-F41BAAC8ADB3}" type="datetimeFigureOut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06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38150" y="2222300"/>
            <a:ext cx="4320000" cy="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b="1" dirty="0" smtClean="0"/>
              <a:t>OS</a:t>
            </a:r>
            <a:endParaRPr lang="ko-KR" altLang="en-US" b="1" dirty="0"/>
          </a:p>
        </p:txBody>
      </p:sp>
      <p:grpSp>
        <p:nvGrpSpPr>
          <p:cNvPr id="11" name="그룹 10"/>
          <p:cNvGrpSpPr/>
          <p:nvPr/>
        </p:nvGrpSpPr>
        <p:grpSpPr>
          <a:xfrm>
            <a:off x="3390150" y="336350"/>
            <a:ext cx="1368000" cy="1800000"/>
            <a:chOff x="3390150" y="1133475"/>
            <a:chExt cx="1368000" cy="1800000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3390150" y="1133475"/>
              <a:ext cx="1368000" cy="180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3462150" y="1261575"/>
              <a:ext cx="1224000" cy="360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b="1" dirty="0" smtClean="0"/>
                <a:t>App C</a:t>
              </a:r>
              <a:endParaRPr lang="ko-KR" altLang="en-US" sz="1600" b="1" dirty="0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3462150" y="1700287"/>
              <a:ext cx="1224000" cy="360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</a:rPr>
                <a:t>라이브러리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1100" b="1" dirty="0" smtClean="0">
                  <a:solidFill>
                    <a:schemeClr val="bg1"/>
                  </a:solidFill>
                </a:rPr>
                <a:t>툴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, dependencies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3462150" y="2138999"/>
              <a:ext cx="1224000" cy="720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600" b="1" dirty="0" smtClean="0"/>
                <a:t>가상 </a:t>
              </a:r>
              <a:r>
                <a:rPr lang="en-US" altLang="ko-KR" sz="1600" b="1" dirty="0" smtClean="0"/>
                <a:t>OS</a:t>
              </a:r>
              <a:endParaRPr lang="ko-KR" altLang="en-US" sz="1600" b="1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438150" y="336350"/>
            <a:ext cx="1368000" cy="1800000"/>
            <a:chOff x="3390150" y="1133475"/>
            <a:chExt cx="1368000" cy="1800000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3390150" y="1133475"/>
              <a:ext cx="1368000" cy="180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3462150" y="1261575"/>
              <a:ext cx="1224000" cy="360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b="1" dirty="0" smtClean="0"/>
                <a:t>App C</a:t>
              </a:r>
              <a:endParaRPr lang="ko-KR" altLang="en-US" sz="1600" b="1" dirty="0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3462150" y="1700287"/>
              <a:ext cx="1224000" cy="360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</a:rPr>
                <a:t>라이브러리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1100" b="1" dirty="0" smtClean="0">
                  <a:solidFill>
                    <a:schemeClr val="bg1"/>
                  </a:solidFill>
                </a:rPr>
                <a:t>툴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, dependencies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3462150" y="2138999"/>
              <a:ext cx="1224000" cy="720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600" b="1" dirty="0" smtClean="0"/>
                <a:t>가상 </a:t>
              </a:r>
              <a:r>
                <a:rPr lang="en-US" altLang="ko-KR" sz="1600" b="1" dirty="0" smtClean="0"/>
                <a:t>OS</a:t>
              </a:r>
              <a:endParaRPr lang="ko-KR" altLang="en-US" sz="1600" b="1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914150" y="336350"/>
            <a:ext cx="1368000" cy="1800000"/>
            <a:chOff x="3390150" y="1133475"/>
            <a:chExt cx="1368000" cy="1800000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3390150" y="1133475"/>
              <a:ext cx="1368000" cy="180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3462150" y="1261575"/>
              <a:ext cx="1224000" cy="360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b="1" dirty="0" smtClean="0"/>
                <a:t>App C</a:t>
              </a:r>
              <a:endParaRPr lang="ko-KR" altLang="en-US" sz="1600" b="1" dirty="0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3462150" y="1700287"/>
              <a:ext cx="1224000" cy="360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</a:rPr>
                <a:t>라이브러리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1100" b="1" dirty="0" smtClean="0">
                  <a:solidFill>
                    <a:schemeClr val="bg1"/>
                  </a:solidFill>
                </a:rPr>
                <a:t>툴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, dependencies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3462150" y="2138999"/>
              <a:ext cx="1224000" cy="720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600" b="1" dirty="0" smtClean="0"/>
                <a:t>가상 </a:t>
              </a:r>
              <a:r>
                <a:rPr lang="en-US" altLang="ko-KR" sz="1600" b="1" dirty="0" smtClean="0"/>
                <a:t>OS</a:t>
              </a:r>
              <a:endParaRPr lang="ko-KR" altLang="en-US" sz="1600" b="1" dirty="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6581025" y="0"/>
            <a:ext cx="4320000" cy="2762300"/>
            <a:chOff x="6581025" y="797125"/>
            <a:chExt cx="4320000" cy="2762300"/>
          </a:xfrm>
        </p:grpSpPr>
        <p:grpSp>
          <p:nvGrpSpPr>
            <p:cNvPr id="30" name="그룹 29"/>
            <p:cNvGrpSpPr/>
            <p:nvPr/>
          </p:nvGrpSpPr>
          <p:grpSpPr>
            <a:xfrm>
              <a:off x="6581025" y="1133475"/>
              <a:ext cx="1368000" cy="1044000"/>
              <a:chOff x="6581025" y="1133475"/>
              <a:chExt cx="1368000" cy="1044000"/>
            </a:xfrm>
          </p:grpSpPr>
          <p:sp>
            <p:nvSpPr>
              <p:cNvPr id="23" name="모서리가 둥근 직사각형 22"/>
              <p:cNvSpPr/>
              <p:nvPr/>
            </p:nvSpPr>
            <p:spPr>
              <a:xfrm>
                <a:off x="6581025" y="1133475"/>
                <a:ext cx="1368000" cy="1044000"/>
              </a:xfrm>
              <a:prstGeom prst="roundRect">
                <a:avLst/>
              </a:prstGeom>
              <a:pattFill prst="lg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모서리가 둥근 직사각형 23"/>
              <p:cNvSpPr/>
              <p:nvPr/>
            </p:nvSpPr>
            <p:spPr>
              <a:xfrm>
                <a:off x="6653025" y="1261575"/>
                <a:ext cx="1224000" cy="3600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600" b="1" dirty="0" smtClean="0"/>
                  <a:t>App C</a:t>
                </a:r>
                <a:endParaRPr lang="ko-KR" altLang="en-US" sz="1600" b="1" dirty="0"/>
              </a:p>
            </p:txBody>
          </p:sp>
          <p:sp>
            <p:nvSpPr>
              <p:cNvPr id="25" name="모서리가 둥근 직사각형 24"/>
              <p:cNvSpPr/>
              <p:nvPr/>
            </p:nvSpPr>
            <p:spPr>
              <a:xfrm>
                <a:off x="6653025" y="1700287"/>
                <a:ext cx="1224000" cy="3600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chemeClr val="bg1"/>
                    </a:solidFill>
                  </a:rPr>
                  <a:t>라이브러리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</a:rPr>
                  <a:t>, </a:t>
                </a:r>
                <a:r>
                  <a:rPr lang="ko-KR" altLang="en-US" sz="1100" b="1" dirty="0" smtClean="0">
                    <a:solidFill>
                      <a:schemeClr val="bg1"/>
                    </a:solidFill>
                  </a:rPr>
                  <a:t>툴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</a:rPr>
                  <a:t>, dependencies</a:t>
                </a:r>
                <a:endParaRPr lang="ko-KR" altLang="en-US" sz="11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7" name="모서리가 둥근 직사각형 26"/>
            <p:cNvSpPr/>
            <p:nvPr/>
          </p:nvSpPr>
          <p:spPr>
            <a:xfrm>
              <a:off x="6581025" y="3019425"/>
              <a:ext cx="4320000" cy="54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/>
                <a:t>OS</a:t>
              </a:r>
              <a:endParaRPr lang="ko-KR" altLang="en-US" b="1" dirty="0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6581025" y="2630900"/>
              <a:ext cx="4320000" cy="323625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b="1" dirty="0" smtClean="0"/>
                <a:t>OS Built-in / Emulated Container Support</a:t>
              </a:r>
              <a:endParaRPr lang="ko-KR" altLang="en-US" sz="1600" b="1" dirty="0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6581025" y="2242375"/>
              <a:ext cx="4320000" cy="323625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b="1" dirty="0" smtClean="0"/>
                <a:t>Docker Engine</a:t>
              </a:r>
              <a:endParaRPr lang="ko-KR" altLang="en-US" sz="1600" b="1" dirty="0"/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8057025" y="1133475"/>
              <a:ext cx="1368000" cy="1044000"/>
              <a:chOff x="6581025" y="1133475"/>
              <a:chExt cx="1368000" cy="1044000"/>
            </a:xfrm>
          </p:grpSpPr>
          <p:sp>
            <p:nvSpPr>
              <p:cNvPr id="32" name="모서리가 둥근 직사각형 31"/>
              <p:cNvSpPr/>
              <p:nvPr/>
            </p:nvSpPr>
            <p:spPr>
              <a:xfrm>
                <a:off x="6581025" y="1133475"/>
                <a:ext cx="1368000" cy="1044000"/>
              </a:xfrm>
              <a:prstGeom prst="roundRect">
                <a:avLst/>
              </a:prstGeom>
              <a:pattFill prst="lg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모서리가 둥근 직사각형 32"/>
              <p:cNvSpPr/>
              <p:nvPr/>
            </p:nvSpPr>
            <p:spPr>
              <a:xfrm>
                <a:off x="6653025" y="1261575"/>
                <a:ext cx="1224000" cy="3600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600" b="1" dirty="0" smtClean="0"/>
                  <a:t>App C</a:t>
                </a:r>
                <a:endParaRPr lang="ko-KR" altLang="en-US" sz="1600" b="1" dirty="0"/>
              </a:p>
            </p:txBody>
          </p:sp>
          <p:sp>
            <p:nvSpPr>
              <p:cNvPr id="34" name="모서리가 둥근 직사각형 33"/>
              <p:cNvSpPr/>
              <p:nvPr/>
            </p:nvSpPr>
            <p:spPr>
              <a:xfrm>
                <a:off x="6653025" y="1700287"/>
                <a:ext cx="1224000" cy="3600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chemeClr val="bg1"/>
                    </a:solidFill>
                  </a:rPr>
                  <a:t>라이브러리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</a:rPr>
                  <a:t>, </a:t>
                </a:r>
                <a:r>
                  <a:rPr lang="ko-KR" altLang="en-US" sz="1100" b="1" dirty="0" smtClean="0">
                    <a:solidFill>
                      <a:schemeClr val="bg1"/>
                    </a:solidFill>
                  </a:rPr>
                  <a:t>툴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</a:rPr>
                  <a:t>, dependencies</a:t>
                </a:r>
                <a:endParaRPr lang="ko-KR" altLang="en-US" sz="11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9533025" y="1133475"/>
              <a:ext cx="1368000" cy="1044000"/>
              <a:chOff x="6581025" y="1133475"/>
              <a:chExt cx="1368000" cy="1044000"/>
            </a:xfrm>
          </p:grpSpPr>
          <p:sp>
            <p:nvSpPr>
              <p:cNvPr id="36" name="모서리가 둥근 직사각형 35"/>
              <p:cNvSpPr/>
              <p:nvPr/>
            </p:nvSpPr>
            <p:spPr>
              <a:xfrm>
                <a:off x="6581025" y="1133475"/>
                <a:ext cx="1368000" cy="1044000"/>
              </a:xfrm>
              <a:prstGeom prst="roundRect">
                <a:avLst/>
              </a:prstGeom>
              <a:pattFill prst="lg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>
                <a:off x="6653025" y="1261575"/>
                <a:ext cx="1224000" cy="3600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600" b="1" dirty="0" smtClean="0"/>
                  <a:t>App C</a:t>
                </a:r>
                <a:endParaRPr lang="ko-KR" altLang="en-US" sz="1600" b="1" dirty="0"/>
              </a:p>
            </p:txBody>
          </p:sp>
          <p:sp>
            <p:nvSpPr>
              <p:cNvPr id="38" name="모서리가 둥근 직사각형 37"/>
              <p:cNvSpPr/>
              <p:nvPr/>
            </p:nvSpPr>
            <p:spPr>
              <a:xfrm>
                <a:off x="6653025" y="1700287"/>
                <a:ext cx="1224000" cy="3600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chemeClr val="bg1"/>
                    </a:solidFill>
                  </a:rPr>
                  <a:t>라이브러리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</a:rPr>
                  <a:t>, </a:t>
                </a:r>
                <a:r>
                  <a:rPr lang="ko-KR" altLang="en-US" sz="1100" b="1" dirty="0" smtClean="0">
                    <a:solidFill>
                      <a:schemeClr val="bg1"/>
                    </a:solidFill>
                  </a:rPr>
                  <a:t>툴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</a:rPr>
                  <a:t>, dependencies</a:t>
                </a:r>
                <a:endParaRPr lang="ko-KR" altLang="en-US" sz="11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6689025" y="797125"/>
              <a:ext cx="1152000" cy="28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accent1"/>
                  </a:solidFill>
                </a:rPr>
                <a:t>Container</a:t>
              </a:r>
              <a:endParaRPr lang="ko-KR" altLang="en-US" sz="1600" b="1" dirty="0">
                <a:solidFill>
                  <a:schemeClr val="accent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165025" y="797125"/>
              <a:ext cx="1152000" cy="28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accent1"/>
                  </a:solidFill>
                </a:rPr>
                <a:t>Container</a:t>
              </a:r>
              <a:endParaRPr lang="ko-KR" altLang="en-US" sz="1600" b="1" dirty="0">
                <a:solidFill>
                  <a:schemeClr val="accent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41025" y="797125"/>
              <a:ext cx="1152000" cy="28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accent1"/>
                  </a:solidFill>
                </a:rPr>
                <a:t>Container</a:t>
              </a:r>
              <a:endParaRPr lang="ko-KR" altLang="en-US" sz="16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438150" y="3278909"/>
            <a:ext cx="4320000" cy="331186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b="1" dirty="0" smtClean="0"/>
              <a:t>Container</a:t>
            </a:r>
            <a:endParaRPr lang="ko-KR" altLang="en-US" b="1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618150" y="4738256"/>
            <a:ext cx="3960000" cy="173643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sz="1600" b="1" dirty="0" smtClean="0"/>
              <a:t>Image(Read Only)</a:t>
            </a:r>
            <a:endParaRPr lang="ko-KR" altLang="en-US" sz="1600" b="1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762150" y="5320362"/>
            <a:ext cx="3652832" cy="288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 b="1" dirty="0" smtClean="0"/>
              <a:t>Image Layer #3</a:t>
            </a:r>
            <a:endParaRPr lang="ko-KR" altLang="en-US" sz="1600" b="1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762150" y="5704037"/>
            <a:ext cx="3652832" cy="288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 b="1" dirty="0" smtClean="0"/>
              <a:t>Image Layer #2</a:t>
            </a:r>
            <a:endParaRPr lang="ko-KR" altLang="en-US" sz="1600" b="1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762150" y="6087711"/>
            <a:ext cx="3652832" cy="288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 b="1" dirty="0" smtClean="0"/>
              <a:t>Image Layer #1</a:t>
            </a:r>
            <a:endParaRPr lang="ko-KR" altLang="en-US" sz="1600" b="1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618150" y="3938786"/>
            <a:ext cx="3960000" cy="32362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 b="1" dirty="0" smtClean="0"/>
              <a:t>Container Layer(Read/Write)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72713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2831950" y="1589162"/>
            <a:ext cx="5400000" cy="1260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4361950" y="1413487"/>
            <a:ext cx="2340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600" b="1" dirty="0" smtClean="0"/>
              <a:t>호스트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내 컴퓨터</a:t>
            </a:r>
            <a:r>
              <a:rPr lang="en-US" altLang="ko-KR" sz="1600" b="1" dirty="0" smtClean="0"/>
              <a:t>)</a:t>
            </a:r>
            <a:endParaRPr lang="ko-KR" altLang="en-US" sz="1600" b="1" dirty="0"/>
          </a:p>
        </p:txBody>
      </p:sp>
      <p:grpSp>
        <p:nvGrpSpPr>
          <p:cNvPr id="11" name="그룹 10"/>
          <p:cNvGrpSpPr/>
          <p:nvPr/>
        </p:nvGrpSpPr>
        <p:grpSpPr>
          <a:xfrm>
            <a:off x="3034244" y="1861324"/>
            <a:ext cx="4995411" cy="900000"/>
            <a:chOff x="3050670" y="2783904"/>
            <a:chExt cx="4995411" cy="900000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3050670" y="3215616"/>
              <a:ext cx="1224000" cy="3600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bg1"/>
                  </a:solidFill>
                </a:rPr>
                <a:t>/</a:t>
              </a:r>
              <a:r>
                <a:rPr lang="en-US" altLang="ko-KR" sz="1400" b="1" dirty="0" err="1" smtClean="0">
                  <a:solidFill>
                    <a:schemeClr val="bg1"/>
                  </a:solidFill>
                </a:rPr>
                <a:t>some_path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5886081" y="2783904"/>
              <a:ext cx="2160000" cy="90000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ko-KR" altLang="en-US" sz="1600" b="1" dirty="0" smtClean="0"/>
                <a:t>컨테이너</a:t>
              </a:r>
              <a:endParaRPr lang="ko-KR" altLang="en-US" sz="1600" b="1" dirty="0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6237420" y="3215616"/>
              <a:ext cx="1457322" cy="3600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bg1"/>
                  </a:solidFill>
                </a:rPr>
                <a:t>/app/user-data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0" name="직선 화살표 연결선 9"/>
            <p:cNvCxnSpPr>
              <a:stCxn id="6" idx="3"/>
              <a:endCxn id="7" idx="1"/>
            </p:cNvCxnSpPr>
            <p:nvPr/>
          </p:nvCxnSpPr>
          <p:spPr>
            <a:xfrm>
              <a:off x="4274670" y="3395616"/>
              <a:ext cx="1962750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7360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90</Words>
  <Application>Microsoft Office PowerPoint</Application>
  <PresentationFormat>와이드스크린</PresentationFormat>
  <Paragraphs>32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SIWON</cp:lastModifiedBy>
  <cp:revision>25</cp:revision>
  <dcterms:created xsi:type="dcterms:W3CDTF">2022-06-17T16:09:34Z</dcterms:created>
  <dcterms:modified xsi:type="dcterms:W3CDTF">2022-07-24T06:56:44Z</dcterms:modified>
</cp:coreProperties>
</file>