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4736" y="1088930"/>
            <a:ext cx="7201301" cy="43314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en-US" altLang="ko-KR" sz="2000" b="1" dirty="0" smtClean="0"/>
              <a:t>Worker </a:t>
            </a:r>
            <a:r>
              <a:rPr lang="en-US" altLang="ko-KR" sz="2000" b="1" dirty="0" smtClean="0"/>
              <a:t>Node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09676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Kubelet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9676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71887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Docker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701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Kube</a:t>
            </a:r>
            <a:r>
              <a:rPr lang="en-US" altLang="ko-KR" b="1" dirty="0" smtClean="0">
                <a:solidFill>
                  <a:schemeClr val="tx1"/>
                </a:solidFill>
              </a:rPr>
              <a:t>-proxy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61887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701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6768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768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6768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2814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2814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2814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9793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99793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9793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3692755"/>
            <a:ext cx="452100" cy="32421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4353188"/>
            <a:ext cx="452100" cy="3242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3692755"/>
            <a:ext cx="452100" cy="3242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4353188"/>
            <a:ext cx="452100" cy="3242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3692755"/>
            <a:ext cx="452100" cy="3242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4353188"/>
            <a:ext cx="452100" cy="3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29" y="3730752"/>
            <a:ext cx="1512000" cy="14742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68546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47688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deployment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26830" y="5831044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05972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volume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85114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3" idx="2"/>
            <a:endCxn id="28" idx="0"/>
          </p:cNvCxnSpPr>
          <p:nvPr/>
        </p:nvCxnSpPr>
        <p:spPr>
          <a:xfrm rot="5400000">
            <a:off x="3183641" y="3238856"/>
            <a:ext cx="626093" cy="4558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" idx="2"/>
            <a:endCxn id="29" idx="0"/>
          </p:cNvCxnSpPr>
          <p:nvPr/>
        </p:nvCxnSpPr>
        <p:spPr>
          <a:xfrm rot="5400000">
            <a:off x="4323212" y="4378427"/>
            <a:ext cx="626093" cy="227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" idx="2"/>
            <a:endCxn id="31" idx="0"/>
          </p:cNvCxnSpPr>
          <p:nvPr/>
        </p:nvCxnSpPr>
        <p:spPr>
          <a:xfrm rot="16200000" flipH="1">
            <a:off x="6602354" y="4378427"/>
            <a:ext cx="626093" cy="227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" idx="2"/>
            <a:endCxn id="32" idx="0"/>
          </p:cNvCxnSpPr>
          <p:nvPr/>
        </p:nvCxnSpPr>
        <p:spPr>
          <a:xfrm rot="16200000" flipH="1">
            <a:off x="7741925" y="3238856"/>
            <a:ext cx="626093" cy="4558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" idx="2"/>
            <a:endCxn id="30" idx="0"/>
          </p:cNvCxnSpPr>
          <p:nvPr/>
        </p:nvCxnSpPr>
        <p:spPr>
          <a:xfrm>
            <a:off x="5775829" y="5204952"/>
            <a:ext cx="0" cy="62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71" y="1444752"/>
            <a:ext cx="4241285" cy="3548111"/>
          </a:xfrm>
          <a:prstGeom prst="rect">
            <a:avLst/>
          </a:prstGeom>
        </p:spPr>
      </p:pic>
      <p:sp>
        <p:nvSpPr>
          <p:cNvPr id="98" name="오른쪽 화살표 97"/>
          <p:cNvSpPr/>
          <p:nvPr/>
        </p:nvSpPr>
        <p:spPr>
          <a:xfrm rot="5400000">
            <a:off x="9116123" y="994073"/>
            <a:ext cx="737981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8405113" y="121311"/>
            <a:ext cx="2160000" cy="7200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 smtClean="0"/>
              <a:t>Kubectl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150</Words>
  <Application>Microsoft Office PowerPoint</Application>
  <PresentationFormat>와이드스크린</PresentationFormat>
  <Paragraphs>79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104</cp:revision>
  <dcterms:created xsi:type="dcterms:W3CDTF">2022-06-17T16:09:34Z</dcterms:created>
  <dcterms:modified xsi:type="dcterms:W3CDTF">2022-10-26T15:30:07Z</dcterms:modified>
</cp:coreProperties>
</file>