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CE5"/>
    <a:srgbClr val="CF6155"/>
    <a:srgbClr val="65BEAC"/>
    <a:srgbClr val="44546A"/>
    <a:srgbClr val="DEEBF7"/>
    <a:srgbClr val="A50021"/>
    <a:srgbClr val="9DC3E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3691-9509-499D-804B-789F8428B2A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409-0A73-4A8A-B948-17E58804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08783" y="5115711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38783" y="4940036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211077" y="5387873"/>
            <a:ext cx="4995411" cy="900000"/>
            <a:chOff x="3050670" y="2783904"/>
            <a:chExt cx="4995411" cy="90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2" idx="3"/>
              <a:endCxn id="54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17372" y="264187"/>
            <a:ext cx="8457551" cy="3748099"/>
            <a:chOff x="1588649" y="1254001"/>
            <a:chExt cx="8457551" cy="3748099"/>
          </a:xfrm>
        </p:grpSpPr>
        <p:sp>
          <p:nvSpPr>
            <p:cNvPr id="4" name="타원 3"/>
            <p:cNvSpPr/>
            <p:nvPr/>
          </p:nvSpPr>
          <p:spPr>
            <a:xfrm>
              <a:off x="5097425" y="1254001"/>
              <a:ext cx="1440000" cy="1440000"/>
            </a:xfrm>
            <a:prstGeom prst="ellipse">
              <a:avLst/>
            </a:prstGeom>
            <a:noFill/>
            <a:ln w="28575">
              <a:solidFill>
                <a:srgbClr val="65BE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rgbClr val="65BEAC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observe</a:t>
              </a:r>
              <a:endParaRPr lang="ko-KR" altLang="en-US" dirty="0">
                <a:solidFill>
                  <a:srgbClr val="65BEAC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354448" y="3503822"/>
              <a:ext cx="1440000" cy="1440000"/>
            </a:xfrm>
            <a:prstGeom prst="ellipse">
              <a:avLst/>
            </a:prstGeom>
            <a:noFill/>
            <a:ln w="28575">
              <a:solidFill>
                <a:srgbClr val="CF61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rgbClr val="CF615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Act</a:t>
              </a:r>
              <a:endParaRPr lang="ko-KR" altLang="en-US" dirty="0">
                <a:solidFill>
                  <a:srgbClr val="CF615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840401" y="3503822"/>
              <a:ext cx="1440000" cy="1440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Difference</a:t>
              </a:r>
              <a:endParaRPr lang="ko-KR" altLang="en-US" dirty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화살표 연결선 8"/>
            <p:cNvCxnSpPr>
              <a:stCxn id="7" idx="2"/>
              <a:endCxn id="6" idx="6"/>
            </p:cNvCxnSpPr>
            <p:nvPr/>
          </p:nvCxnSpPr>
          <p:spPr>
            <a:xfrm flipH="1">
              <a:off x="4794448" y="4223822"/>
              <a:ext cx="20459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4" idx="5"/>
              <a:endCxn id="7" idx="1"/>
            </p:cNvCxnSpPr>
            <p:nvPr/>
          </p:nvCxnSpPr>
          <p:spPr>
            <a:xfrm>
              <a:off x="6326542" y="2483118"/>
              <a:ext cx="724742" cy="123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6" idx="7"/>
              <a:endCxn id="4" idx="3"/>
            </p:cNvCxnSpPr>
            <p:nvPr/>
          </p:nvCxnSpPr>
          <p:spPr>
            <a:xfrm flipV="1">
              <a:off x="4583565" y="2483118"/>
              <a:ext cx="724743" cy="123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37425" y="1681613"/>
              <a:ext cx="1753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현재 상태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(Current State)</a:t>
              </a:r>
              <a:endParaRPr lang="ko-KR" altLang="en-US" sz="1600" dirty="0"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291291" y="3562100"/>
                  <a:ext cx="1754909" cy="14400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ko-KR" altLang="en-US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현재 상태</a:t>
                  </a:r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(Current State)</a:t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ko-KR" altLang="en-US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바람직한 상태</a:t>
                  </a:r>
                  <a: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(Desired State)</a:t>
                  </a:r>
                  <a:endParaRPr lang="ko-KR" altLang="en-US" sz="1600" dirty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1291" y="3562100"/>
                  <a:ext cx="1754909" cy="1440000"/>
                </a:xfrm>
                <a:prstGeom prst="rect">
                  <a:avLst/>
                </a:prstGeom>
                <a:blipFill>
                  <a:blip r:embed="rId2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1588649" y="3562100"/>
              <a:ext cx="1754909" cy="144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현재 상태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(Current State)</a:t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ko-KR" altLang="en-US" sz="1600" dirty="0" smtClean="0">
                  <a:solidFill>
                    <a:srgbClr val="00B05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↓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ko-KR" altLang="en-US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바람직한 상태</a:t>
              </a:r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(Desired State)</a:t>
              </a:r>
              <a:endParaRPr lang="ko-KR" altLang="en-US" sz="16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169" y="4297241"/>
            <a:ext cx="4062075" cy="2093968"/>
            <a:chOff x="2169146" y="4297241"/>
            <a:chExt cx="4062075" cy="2093968"/>
          </a:xfrm>
        </p:grpSpPr>
        <p:pic>
          <p:nvPicPr>
            <p:cNvPr id="26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9146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3171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97196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11221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41668" y="429724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오른쪽 중괄호 22"/>
            <p:cNvSpPr/>
            <p:nvPr/>
          </p:nvSpPr>
          <p:spPr>
            <a:xfrm rot="16200000">
              <a:off x="4053493" y="3642013"/>
              <a:ext cx="274320" cy="3323014"/>
            </a:xfrm>
            <a:prstGeom prst="rightBrac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754880" y="5311209"/>
              <a:ext cx="0" cy="14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666744" y="5311209"/>
              <a:ext cx="0" cy="14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31196" y="4597164"/>
              <a:ext cx="97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replicas = 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510528" y="4194900"/>
            <a:ext cx="5158224" cy="2491560"/>
            <a:chOff x="338328" y="218862"/>
            <a:chExt cx="5158224" cy="249156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38328" y="218862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38328" y="1104642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8328" y="1990422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377440" y="218862"/>
              <a:ext cx="1080000" cy="24915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Proxy</a:t>
              </a:r>
              <a:b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Server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416552" y="744642"/>
              <a:ext cx="1080000" cy="14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Web</a:t>
              </a:r>
              <a:b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Server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" name="직선 화살표 연결선 39"/>
            <p:cNvCxnSpPr>
              <a:stCxn id="24" idx="3"/>
              <a:endCxn id="38" idx="1"/>
            </p:cNvCxnSpPr>
            <p:nvPr/>
          </p:nvCxnSpPr>
          <p:spPr>
            <a:xfrm>
              <a:off x="1418328" y="578862"/>
              <a:ext cx="959112" cy="88578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5" idx="3"/>
              <a:endCxn id="38" idx="1"/>
            </p:cNvCxnSpPr>
            <p:nvPr/>
          </p:nvCxnSpPr>
          <p:spPr>
            <a:xfrm>
              <a:off x="1418328" y="1464642"/>
              <a:ext cx="959112" cy="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4" idx="3"/>
              <a:endCxn id="38" idx="1"/>
            </p:cNvCxnSpPr>
            <p:nvPr/>
          </p:nvCxnSpPr>
          <p:spPr>
            <a:xfrm flipV="1">
              <a:off x="1418328" y="1464642"/>
              <a:ext cx="959112" cy="88578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8" idx="3"/>
              <a:endCxn id="39" idx="1"/>
            </p:cNvCxnSpPr>
            <p:nvPr/>
          </p:nvCxnSpPr>
          <p:spPr>
            <a:xfrm>
              <a:off x="3457440" y="1464642"/>
              <a:ext cx="959112" cy="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8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670734" y="197640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70734" y="1083420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0734" y="1969200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726442" y="197640"/>
            <a:ext cx="900000" cy="2491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Proxy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75340" y="197640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2" name="직선 화살표 연결선 41"/>
          <p:cNvCxnSpPr>
            <a:stCxn id="37" idx="3"/>
            <a:endCxn id="40" idx="1"/>
          </p:cNvCxnSpPr>
          <p:nvPr/>
        </p:nvCxnSpPr>
        <p:spPr>
          <a:xfrm>
            <a:off x="1570734" y="557640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40" idx="1"/>
          </p:cNvCxnSpPr>
          <p:nvPr/>
        </p:nvCxnSpPr>
        <p:spPr>
          <a:xfrm>
            <a:off x="1570734" y="1443420"/>
            <a:ext cx="1155708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9" idx="3"/>
            <a:endCxn id="40" idx="1"/>
          </p:cNvCxnSpPr>
          <p:nvPr/>
        </p:nvCxnSpPr>
        <p:spPr>
          <a:xfrm flipV="1">
            <a:off x="1570734" y="1443420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3"/>
            <a:endCxn id="57" idx="2"/>
          </p:cNvCxnSpPr>
          <p:nvPr/>
        </p:nvCxnSpPr>
        <p:spPr>
          <a:xfrm>
            <a:off x="3626442" y="1443420"/>
            <a:ext cx="995346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4621788" y="903420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Internet</a:t>
            </a:r>
            <a:endParaRPr lang="ko-KR" altLang="en-US" sz="16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6" name="직선 화살표 연결선 65"/>
          <p:cNvCxnSpPr>
            <a:stCxn id="57" idx="6"/>
            <a:endCxn id="41" idx="1"/>
          </p:cNvCxnSpPr>
          <p:nvPr/>
        </p:nvCxnSpPr>
        <p:spPr>
          <a:xfrm flipV="1">
            <a:off x="5701788" y="737640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08598" y="2804258"/>
            <a:ext cx="153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Forward Proxy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70734" y="3815064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70734" y="4700844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70734" y="5586624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175340" y="3815064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9" name="직선 화살표 연결선 108"/>
          <p:cNvCxnSpPr>
            <a:stCxn id="104" idx="3"/>
            <a:endCxn id="116" idx="2"/>
          </p:cNvCxnSpPr>
          <p:nvPr/>
        </p:nvCxnSpPr>
        <p:spPr>
          <a:xfrm>
            <a:off x="1570734" y="4175064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5" idx="3"/>
            <a:endCxn id="116" idx="2"/>
          </p:cNvCxnSpPr>
          <p:nvPr/>
        </p:nvCxnSpPr>
        <p:spPr>
          <a:xfrm>
            <a:off x="1570734" y="5060844"/>
            <a:ext cx="1155708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6" idx="3"/>
            <a:endCxn id="116" idx="2"/>
          </p:cNvCxnSpPr>
          <p:nvPr/>
        </p:nvCxnSpPr>
        <p:spPr>
          <a:xfrm flipV="1">
            <a:off x="1570734" y="5060844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6" idx="6"/>
            <a:endCxn id="118" idx="1"/>
          </p:cNvCxnSpPr>
          <p:nvPr/>
        </p:nvCxnSpPr>
        <p:spPr>
          <a:xfrm>
            <a:off x="3806442" y="5060844"/>
            <a:ext cx="995346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18" idx="3"/>
            <a:endCxn id="108" idx="1"/>
          </p:cNvCxnSpPr>
          <p:nvPr/>
        </p:nvCxnSpPr>
        <p:spPr>
          <a:xfrm flipV="1">
            <a:off x="5701788" y="4355064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483944" y="6421682"/>
            <a:ext cx="153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Reverse Proxy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726442" y="4520844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Internet</a:t>
            </a:r>
            <a:endParaRPr lang="ko-KR" altLang="en-US" sz="16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801788" y="3815064"/>
            <a:ext cx="900000" cy="2491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Proxy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7175340" y="1609200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1" name="직선 화살표 연결선 130"/>
          <p:cNvCxnSpPr>
            <a:stCxn id="57" idx="6"/>
            <a:endCxn id="130" idx="1"/>
          </p:cNvCxnSpPr>
          <p:nvPr/>
        </p:nvCxnSpPr>
        <p:spPr>
          <a:xfrm>
            <a:off x="5701788" y="1443420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135"/>
          <p:cNvSpPr/>
          <p:nvPr/>
        </p:nvSpPr>
        <p:spPr>
          <a:xfrm>
            <a:off x="7175340" y="5226624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화살표 연결선 136"/>
          <p:cNvCxnSpPr>
            <a:stCxn id="118" idx="3"/>
            <a:endCxn id="136" idx="1"/>
          </p:cNvCxnSpPr>
          <p:nvPr/>
        </p:nvCxnSpPr>
        <p:spPr>
          <a:xfrm>
            <a:off x="5701788" y="5060844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66739" y="734143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client1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127.0.0.1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766739" y="1288668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client2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256.12.3.1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766739" y="1841566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client3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192.12.8.54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766739" y="4337136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client1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127.0.0.1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766739" y="4891661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client2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256.12.3.1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766739" y="5444559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client3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192.12.8.54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935739" y="897333"/>
            <a:ext cx="11264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www.abc.com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935739" y="1814903"/>
            <a:ext cx="11264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www.def.com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688587" y="3530729"/>
            <a:ext cx="11264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www.target1.com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904656" y="3530729"/>
            <a:ext cx="14413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www.target1.com/abc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04656" y="6421682"/>
            <a:ext cx="14413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www.target1.com/def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9008" y="491546"/>
            <a:ext cx="2087856" cy="4556229"/>
            <a:chOff x="147840" y="116642"/>
            <a:chExt cx="2087856" cy="4556229"/>
          </a:xfrm>
        </p:grpSpPr>
        <p:grpSp>
          <p:nvGrpSpPr>
            <p:cNvPr id="5" name="그룹 4"/>
            <p:cNvGrpSpPr/>
            <p:nvPr/>
          </p:nvGrpSpPr>
          <p:grpSpPr>
            <a:xfrm>
              <a:off x="394676" y="290743"/>
              <a:ext cx="1841020" cy="1081144"/>
              <a:chOff x="3553940" y="893960"/>
              <a:chExt cx="1841020" cy="1081144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3769608" y="1229538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Deployment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53940" y="893960"/>
                <a:ext cx="603556" cy="585267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394676" y="1692498"/>
              <a:ext cx="1841020" cy="1044296"/>
              <a:chOff x="3553940" y="2310682"/>
              <a:chExt cx="1841020" cy="1044296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769608" y="2609412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ReplicaSet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940" y="2310682"/>
                <a:ext cx="615749" cy="597460"/>
              </a:xfrm>
              <a:prstGeom prst="rect">
                <a:avLst/>
              </a:prstGeom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394676" y="3057405"/>
              <a:ext cx="1841020" cy="1615466"/>
              <a:chOff x="3553940" y="3660622"/>
              <a:chExt cx="1841020" cy="1615466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3769608" y="3959352"/>
                <a:ext cx="1625352" cy="131673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Pod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800854" y="4262906"/>
                <a:ext cx="1419583" cy="930990"/>
                <a:chOff x="7148345" y="3161179"/>
                <a:chExt cx="1419583" cy="930990"/>
              </a:xfrm>
            </p:grpSpPr>
            <p:grpSp>
              <p:nvGrpSpPr>
                <p:cNvPr id="16" name="그룹 15"/>
                <p:cNvGrpSpPr/>
                <p:nvPr/>
              </p:nvGrpSpPr>
              <p:grpSpPr>
                <a:xfrm>
                  <a:off x="7148345" y="3161179"/>
                  <a:ext cx="1419583" cy="930990"/>
                  <a:chOff x="8022202" y="705748"/>
                  <a:chExt cx="1419583" cy="930990"/>
                </a:xfrm>
              </p:grpSpPr>
              <p:sp>
                <p:nvSpPr>
                  <p:cNvPr id="18" name="모서리가 둥근 직사각형 17"/>
                  <p:cNvSpPr/>
                  <p:nvPr/>
                </p:nvSpPr>
                <p:spPr>
                  <a:xfrm>
                    <a:off x="8190306" y="850801"/>
                    <a:ext cx="1251479" cy="7859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326CE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t"/>
                  <a:lstStyle/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</a:rPr>
                      <a:t>Container</a:t>
                    </a:r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9" name="그림 18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22202" y="705748"/>
                    <a:ext cx="372783" cy="37278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7182" y="3622157"/>
                  <a:ext cx="470012" cy="470012"/>
                </a:xfrm>
                <a:prstGeom prst="rect">
                  <a:avLst/>
                </a:prstGeom>
              </p:spPr>
            </p:pic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940" y="3660622"/>
                <a:ext cx="615749" cy="597460"/>
              </a:xfrm>
              <a:prstGeom prst="rect">
                <a:avLst/>
              </a:prstGeom>
            </p:spPr>
          </p:pic>
        </p:grpSp>
        <p:cxnSp>
          <p:nvCxnSpPr>
            <p:cNvPr id="8" name="꺾인 연결선 70"/>
            <p:cNvCxnSpPr>
              <a:stCxn id="22" idx="2"/>
              <a:endCxn id="20" idx="0"/>
            </p:cNvCxnSpPr>
            <p:nvPr/>
          </p:nvCxnSpPr>
          <p:spPr>
            <a:xfrm>
              <a:off x="1423020" y="1371887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70"/>
            <p:cNvCxnSpPr>
              <a:stCxn id="20" idx="2"/>
              <a:endCxn id="13" idx="0"/>
            </p:cNvCxnSpPr>
            <p:nvPr/>
          </p:nvCxnSpPr>
          <p:spPr>
            <a:xfrm>
              <a:off x="1423020" y="2736794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7840" y="116642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①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840" y="158702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②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840" y="299929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③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71433" y="3786066"/>
            <a:ext cx="582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x</a:t>
            </a: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4</a:t>
            </a:r>
            <a:endParaRPr lang="ko-KR" altLang="en-US" sz="1600" dirty="0"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2019" y="360193"/>
            <a:ext cx="3183333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apiVersion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: apps/v1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kind: Deployment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metadata: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name: my-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</a:t>
            </a:r>
            <a:endParaRPr lang="en-US" altLang="ko-KR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2019" y="1671321"/>
            <a:ext cx="3183333" cy="160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spec: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selector: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matchLabels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run: my-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</a:t>
            </a:r>
            <a:endParaRPr lang="en-US" altLang="ko-KR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replicas: 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62019" y="3280223"/>
            <a:ext cx="31833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template: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metadata: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labels: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  run: my-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</a:t>
            </a:r>
            <a:endParaRPr lang="en-US" altLang="ko-KR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spec: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containers: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- name: my-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</a:t>
            </a:r>
            <a:endParaRPr lang="en-US" altLang="ko-KR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    images: 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nginx:latest</a:t>
            </a:r>
            <a:endParaRPr lang="en-US" altLang="ko-KR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    ports: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   - 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containerPort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: 80</a:t>
            </a:r>
          </a:p>
        </p:txBody>
      </p:sp>
      <p:sp>
        <p:nvSpPr>
          <p:cNvPr id="28" name="왼쪽 중괄호 27"/>
          <p:cNvSpPr/>
          <p:nvPr/>
        </p:nvSpPr>
        <p:spPr>
          <a:xfrm>
            <a:off x="2652532" y="3432309"/>
            <a:ext cx="396535" cy="2849619"/>
          </a:xfrm>
          <a:prstGeom prst="leftBrace">
            <a:avLst>
              <a:gd name="adj1" fmla="val 8333"/>
              <a:gd name="adj2" fmla="val 33530"/>
            </a:avLst>
          </a:prstGeom>
          <a:ln w="12700">
            <a:solidFill>
              <a:srgbClr val="326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/>
          <p:cNvSpPr/>
          <p:nvPr/>
        </p:nvSpPr>
        <p:spPr>
          <a:xfrm>
            <a:off x="2652532" y="1828525"/>
            <a:ext cx="396535" cy="1283174"/>
          </a:xfrm>
          <a:prstGeom prst="leftBrace">
            <a:avLst>
              <a:gd name="adj1" fmla="val 8333"/>
              <a:gd name="adj2" fmla="val 69872"/>
            </a:avLst>
          </a:prstGeom>
          <a:ln w="12700">
            <a:solidFill>
              <a:srgbClr val="326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>
            <a:off x="2652532" y="491546"/>
            <a:ext cx="396535" cy="1078112"/>
          </a:xfrm>
          <a:prstGeom prst="leftBrace">
            <a:avLst>
              <a:gd name="adj1" fmla="val 8333"/>
              <a:gd name="adj2" fmla="val 77947"/>
            </a:avLst>
          </a:prstGeom>
          <a:ln w="12700">
            <a:solidFill>
              <a:srgbClr val="326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892544" y="360193"/>
            <a:ext cx="401955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apiVersion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의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버전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오브젝트의 종류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리소스의 메타데이터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오브젝트의 이름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92544" y="1671321"/>
            <a:ext cx="40195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오브젝트의 스펙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선택자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매칭되는 라벨 정의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레플리카를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통해 복제할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파드의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544" y="3280223"/>
            <a:ext cx="4019552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파드의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템플릿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파드의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메타데이터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파드에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적용되는 라벨을 지정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파드의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스펙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파드에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할당되는 컨테이너 정보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컨테이너 이름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컨테이너에 사용되는 이미지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컨테이너의 포트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2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7487" y="590572"/>
            <a:ext cx="6480000" cy="576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 latinLnBrk="0"/>
            <a:r>
              <a:rPr lang="en-US" altLang="ko-KR" sz="2400" b="1" dirty="0" smtClean="0">
                <a:solidFill>
                  <a:schemeClr val="tx1"/>
                </a:solidFill>
              </a:rPr>
              <a:t>Cluster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5" idx="3"/>
            <a:endCxn id="12" idx="1"/>
          </p:cNvCxnSpPr>
          <p:nvPr/>
        </p:nvCxnSpPr>
        <p:spPr>
          <a:xfrm flipV="1">
            <a:off x="4980909" y="2001127"/>
            <a:ext cx="1873156" cy="1615749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5" idx="3"/>
          </p:cNvCxnSpPr>
          <p:nvPr/>
        </p:nvCxnSpPr>
        <p:spPr>
          <a:xfrm>
            <a:off x="4980909" y="3616876"/>
            <a:ext cx="1873156" cy="1354573"/>
          </a:xfrm>
          <a:prstGeom prst="bentConnector3">
            <a:avLst>
              <a:gd name="adj1" fmla="val 4972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" idx="3"/>
          </p:cNvCxnSpPr>
          <p:nvPr/>
        </p:nvCxnSpPr>
        <p:spPr>
          <a:xfrm>
            <a:off x="4980909" y="3616876"/>
            <a:ext cx="1873156" cy="120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89493" y="2188900"/>
            <a:ext cx="1080000" cy="2880000"/>
          </a:xfrm>
          <a:prstGeom prst="roundRect">
            <a:avLst/>
          </a:prstGeom>
          <a:noFill/>
          <a:ln w="28575">
            <a:solidFill>
              <a:srgbClr val="9DC3E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469753" y="3342403"/>
            <a:ext cx="1638000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966539" y="1456876"/>
            <a:ext cx="2014370" cy="4320000"/>
            <a:chOff x="2966539" y="1318155"/>
            <a:chExt cx="2014370" cy="432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966539" y="1318155"/>
              <a:ext cx="2014370" cy="432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/>
                <a:t>Master Node</a:t>
              </a:r>
              <a:endParaRPr lang="ko-KR" altLang="en-US" sz="16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161253" y="1847240"/>
              <a:ext cx="1624942" cy="3600000"/>
              <a:chOff x="3161253" y="1847240"/>
              <a:chExt cx="1624942" cy="360000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3161253" y="1847240"/>
                <a:ext cx="1624942" cy="36000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400" b="1" dirty="0" smtClean="0"/>
                  <a:t>Control Plane</a:t>
                </a:r>
                <a:endParaRPr lang="ko-KR" altLang="en-US" sz="1400" b="1" dirty="0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3289724" y="2315240"/>
                <a:ext cx="1368000" cy="3006396"/>
                <a:chOff x="3289724" y="2315240"/>
                <a:chExt cx="1368000" cy="3006396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3289724" y="2315240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API Sever</a:t>
                  </a:r>
                  <a:endParaRPr lang="ko-KR" altLang="en-US" sz="1400" b="1" dirty="0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3289724" y="2814839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Scheduler</a:t>
                  </a:r>
                  <a:endParaRPr lang="ko-KR" altLang="en-US" sz="1400" b="1" dirty="0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3289724" y="3314438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Kube</a:t>
                  </a:r>
                  <a:r>
                    <a:rPr lang="en-US" altLang="ko-KR" sz="1400" b="1" dirty="0" smtClean="0"/>
                    <a:t>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3289724" y="4102037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Cloud-Controller-Manager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289724" y="4889636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etcd</a:t>
                  </a:r>
                  <a:endParaRPr lang="ko-KR" altLang="en-US" sz="1400" b="1" dirty="0"/>
                </a:p>
              </p:txBody>
            </p:sp>
          </p:grpSp>
        </p:grpSp>
      </p:grpSp>
      <p:grpSp>
        <p:nvGrpSpPr>
          <p:cNvPr id="50" name="그룹 49"/>
          <p:cNvGrpSpPr/>
          <p:nvPr/>
        </p:nvGrpSpPr>
        <p:grpSpPr>
          <a:xfrm>
            <a:off x="6854065" y="1281127"/>
            <a:ext cx="2014370" cy="1440000"/>
            <a:chOff x="6854065" y="1318155"/>
            <a:chExt cx="2014370" cy="14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854065" y="2896876"/>
            <a:ext cx="2014370" cy="1440000"/>
            <a:chOff x="6854065" y="1318155"/>
            <a:chExt cx="2014370" cy="144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854065" y="4570070"/>
            <a:ext cx="2014370" cy="1440000"/>
            <a:chOff x="6854065" y="1318155"/>
            <a:chExt cx="2014370" cy="144000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3" y="433554"/>
            <a:ext cx="917151" cy="8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104" y="1088930"/>
            <a:ext cx="7201301" cy="4331482"/>
            <a:chOff x="437144" y="1088930"/>
            <a:chExt cx="7201301" cy="433148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37144" y="1088930"/>
              <a:ext cx="7201301" cy="433148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2000" b="1" dirty="0" smtClean="0"/>
                <a:t>Worker Node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8917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Kubelet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8917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064295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Docker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3942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-proxy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154295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1942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6009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6009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6009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325222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325222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325222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69034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9034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69034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3692755"/>
              <a:ext cx="452100" cy="32421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4353188"/>
              <a:ext cx="452100" cy="32421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3692755"/>
              <a:ext cx="452100" cy="32421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4353188"/>
              <a:ext cx="452100" cy="32421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3692755"/>
              <a:ext cx="452100" cy="32421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4353188"/>
              <a:ext cx="452100" cy="324218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7670431" y="298058"/>
            <a:ext cx="4241285" cy="4871553"/>
            <a:chOff x="7809372" y="298058"/>
            <a:chExt cx="4241285" cy="487155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372" y="1621499"/>
              <a:ext cx="4241285" cy="3548112"/>
            </a:xfrm>
            <a:prstGeom prst="rect">
              <a:avLst/>
            </a:prstGeom>
          </p:spPr>
        </p:pic>
        <p:sp>
          <p:nvSpPr>
            <p:cNvPr id="28" name="오른쪽 화살표 27"/>
            <p:cNvSpPr/>
            <p:nvPr/>
          </p:nvSpPr>
          <p:spPr>
            <a:xfrm rot="5400000">
              <a:off x="9561025" y="1170820"/>
              <a:ext cx="737981" cy="57298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850015" y="298058"/>
              <a:ext cx="2160000" cy="7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/>
                <a:t>Kubectl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49732"/>
            <a:ext cx="504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8124" y="1008147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8124" y="495750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endCxn id="23" idx="3"/>
          </p:cNvCxnSpPr>
          <p:nvPr/>
        </p:nvCxnSpPr>
        <p:spPr>
          <a:xfrm rot="16200000" flipV="1">
            <a:off x="1559259" y="1026617"/>
            <a:ext cx="804259" cy="17373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2" idx="3"/>
          </p:cNvCxnSpPr>
          <p:nvPr/>
        </p:nvCxnSpPr>
        <p:spPr>
          <a:xfrm rot="16200000" flipV="1">
            <a:off x="1815458" y="1282814"/>
            <a:ext cx="291862" cy="17373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66106" y="854258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351121"/>
            <a:ext cx="360000" cy="2581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838715"/>
            <a:ext cx="360000" cy="25817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394301" y="1375421"/>
            <a:ext cx="2023849" cy="793123"/>
            <a:chOff x="394301" y="1375421"/>
            <a:chExt cx="2023849" cy="79312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38150" y="1520544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1375421"/>
              <a:ext cx="360000" cy="25817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2490150" y="1348400"/>
            <a:ext cx="1440001" cy="820144"/>
            <a:chOff x="2490149" y="1348400"/>
            <a:chExt cx="1440001" cy="82014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490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1348400"/>
              <a:ext cx="360000" cy="25817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4002150" y="1348400"/>
            <a:ext cx="1476000" cy="820144"/>
            <a:chOff x="4002150" y="1348400"/>
            <a:chExt cx="1476000" cy="82014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38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1348400"/>
              <a:ext cx="360000" cy="258170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438150" y="5413556"/>
            <a:ext cx="8136001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94301" y="4324751"/>
            <a:ext cx="2023849" cy="793123"/>
            <a:chOff x="394301" y="4456949"/>
            <a:chExt cx="2023849" cy="793123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38150" y="4602072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Agent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4456949"/>
              <a:ext cx="360000" cy="25817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499150" y="4297730"/>
            <a:ext cx="1440001" cy="820144"/>
            <a:chOff x="2490149" y="4429928"/>
            <a:chExt cx="1440001" cy="82014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490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4020151" y="4297730"/>
            <a:ext cx="1476000" cy="820144"/>
            <a:chOff x="4002150" y="4429928"/>
            <a:chExt cx="1476000" cy="82014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38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5577151" y="4297730"/>
            <a:ext cx="1440001" cy="820144"/>
            <a:chOff x="5586150" y="4429928"/>
            <a:chExt cx="1440001" cy="82014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5586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6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7098151" y="4297730"/>
            <a:ext cx="1476000" cy="820144"/>
            <a:chOff x="7098151" y="4429928"/>
            <a:chExt cx="1476000" cy="82014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134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8151" y="4429928"/>
              <a:ext cx="360000" cy="258170"/>
            </a:xfrm>
            <a:prstGeom prst="rect">
              <a:avLst/>
            </a:prstGeom>
          </p:spPr>
        </p:pic>
      </p:grpSp>
      <p:cxnSp>
        <p:nvCxnSpPr>
          <p:cNvPr id="73" name="직선 화살표 연결선 72"/>
          <p:cNvCxnSpPr>
            <a:stCxn id="45" idx="2"/>
          </p:cNvCxnSpPr>
          <p:nvPr/>
        </p:nvCxnSpPr>
        <p:spPr>
          <a:xfrm>
            <a:off x="1428150" y="5117874"/>
            <a:ext cx="1790701" cy="26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46" idx="2"/>
          </p:cNvCxnSpPr>
          <p:nvPr/>
        </p:nvCxnSpPr>
        <p:spPr>
          <a:xfrm flipV="1">
            <a:off x="3218851" y="5117874"/>
            <a:ext cx="30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47" idx="2"/>
          </p:cNvCxnSpPr>
          <p:nvPr/>
        </p:nvCxnSpPr>
        <p:spPr>
          <a:xfrm flipV="1">
            <a:off x="4776151" y="5117873"/>
            <a:ext cx="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45307" y="5122105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 descr="Docker Container Icon #346708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82259" y="188331"/>
            <a:ext cx="9348083" cy="6480000"/>
            <a:chOff x="610251" y="249712"/>
            <a:chExt cx="9348083" cy="648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38334" y="249712"/>
              <a:ext cx="8820000" cy="6480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Machine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932766" y="4601376"/>
              <a:ext cx="7463504" cy="1228534"/>
              <a:chOff x="3750315" y="5178490"/>
              <a:chExt cx="7463504" cy="122853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750315" y="5188525"/>
                <a:ext cx="1925912" cy="1208465"/>
                <a:chOff x="186021" y="4761497"/>
                <a:chExt cx="1925912" cy="1208465"/>
              </a:xfrm>
            </p:grpSpPr>
            <p:pic>
              <p:nvPicPr>
                <p:cNvPr id="63" name="그림 62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2424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4" name="TextBox 63"/>
                <p:cNvSpPr txBox="1"/>
                <p:nvPr/>
              </p:nvSpPr>
              <p:spPr>
                <a:xfrm>
                  <a:off x="186021" y="5409497"/>
                  <a:ext cx="1925912" cy="56046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Client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6519111" y="5178490"/>
                <a:ext cx="1925912" cy="1228534"/>
                <a:chOff x="2911370" y="4761497"/>
                <a:chExt cx="1925912" cy="1228534"/>
              </a:xfrm>
            </p:grpSpPr>
            <p:pic>
              <p:nvPicPr>
                <p:cNvPr id="65" name="그림 64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7773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2911370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Socket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var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/run/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docker.sock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9287907" y="5178490"/>
                <a:ext cx="1925912" cy="1228534"/>
                <a:chOff x="5723613" y="4761497"/>
                <a:chExt cx="1925912" cy="1228534"/>
              </a:xfrm>
            </p:grpSpPr>
            <p:pic>
              <p:nvPicPr>
                <p:cNvPr id="67" name="그림 66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80016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5723613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Daemon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dockerd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69" name="오른쪽 화살표 68"/>
              <p:cNvSpPr/>
              <p:nvPr/>
            </p:nvSpPr>
            <p:spPr>
              <a:xfrm>
                <a:off x="5737669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오른쪽 화살표 69"/>
              <p:cNvSpPr/>
              <p:nvPr/>
            </p:nvSpPr>
            <p:spPr>
              <a:xfrm>
                <a:off x="8506465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89967" y="1814099"/>
              <a:ext cx="8116735" cy="2301100"/>
              <a:chOff x="3331925" y="1490111"/>
              <a:chExt cx="8116735" cy="2301100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3564293" y="1811211"/>
                <a:ext cx="7884367" cy="198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Jenkins Container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74724" y="2371457"/>
                <a:ext cx="7463504" cy="1228534"/>
                <a:chOff x="3750315" y="5178490"/>
                <a:chExt cx="7463504" cy="1228534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3750315" y="5188525"/>
                  <a:ext cx="1925912" cy="1208465"/>
                  <a:chOff x="186021" y="4761497"/>
                  <a:chExt cx="1925912" cy="1208465"/>
                </a:xfrm>
              </p:grpSpPr>
              <p:pic>
                <p:nvPicPr>
                  <p:cNvPr id="86" name="그림 85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42424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86021" y="5409497"/>
                    <a:ext cx="1925912" cy="560465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Client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6519111" y="5178490"/>
                  <a:ext cx="1925912" cy="1228534"/>
                  <a:chOff x="2911370" y="4761497"/>
                  <a:chExt cx="1925912" cy="1228534"/>
                </a:xfrm>
              </p:grpSpPr>
              <p:pic>
                <p:nvPicPr>
                  <p:cNvPr id="84" name="그림 83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67773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911370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Socket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var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/run/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docker.sock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8" name="그룹 77"/>
                <p:cNvGrpSpPr/>
                <p:nvPr/>
              </p:nvGrpSpPr>
              <p:grpSpPr>
                <a:xfrm>
                  <a:off x="9287907" y="5178490"/>
                  <a:ext cx="1925912" cy="1228534"/>
                  <a:chOff x="5723613" y="4761497"/>
                  <a:chExt cx="1925912" cy="1228534"/>
                </a:xfrm>
              </p:grpSpPr>
              <p:pic>
                <p:nvPicPr>
                  <p:cNvPr id="82" name="그림 81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80016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23613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Daemon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dockerd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9" name="오른쪽 화살표 78"/>
                <p:cNvSpPr/>
                <p:nvPr/>
              </p:nvSpPr>
              <p:spPr>
                <a:xfrm>
                  <a:off x="5737669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오른쪽 화살표 79"/>
                <p:cNvSpPr/>
                <p:nvPr/>
              </p:nvSpPr>
              <p:spPr>
                <a:xfrm>
                  <a:off x="8506465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2" name="그림 1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925" y="1490111"/>
                <a:ext cx="720000" cy="828000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51" y="2820655"/>
              <a:ext cx="1019516" cy="1338114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8003157" y="497657"/>
              <a:ext cx="1603545" cy="1091220"/>
              <a:chOff x="8026761" y="659581"/>
              <a:chExt cx="1603545" cy="1091220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104" name="그룹 103"/>
            <p:cNvGrpSpPr/>
            <p:nvPr/>
          </p:nvGrpSpPr>
          <p:grpSpPr>
            <a:xfrm>
              <a:off x="5805371" y="497657"/>
              <a:ext cx="1603545" cy="1091220"/>
              <a:chOff x="8026761" y="659581"/>
              <a:chExt cx="1603545" cy="1091220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7" name="오른쪽 화살표 106"/>
            <p:cNvSpPr/>
            <p:nvPr/>
          </p:nvSpPr>
          <p:spPr>
            <a:xfrm rot="16200000">
              <a:off x="8073314" y="1895054"/>
              <a:ext cx="720000" cy="360000"/>
            </a:xfrm>
            <a:prstGeom prst="rightArrow">
              <a:avLst/>
            </a:prstGeom>
            <a:solidFill>
              <a:srgbClr val="A5002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13314" y="1686257"/>
              <a:ext cx="1032688" cy="3774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b="1" dirty="0" smtClean="0">
                  <a:solidFill>
                    <a:srgbClr val="A50021"/>
                  </a:solidFill>
                </a:rPr>
                <a:t>create</a:t>
              </a:r>
              <a:endParaRPr lang="ko-KR" altLang="en-US" b="1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110342" y="188331"/>
            <a:ext cx="8820000" cy="64800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b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Host Machine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442366" y="3019097"/>
            <a:ext cx="1925912" cy="1228534"/>
            <a:chOff x="5723613" y="4761497"/>
            <a:chExt cx="1925912" cy="1228534"/>
          </a:xfrm>
        </p:grpSpPr>
        <p:pic>
          <p:nvPicPr>
            <p:cNvPr id="37" name="그림 36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016" y="4761497"/>
              <a:ext cx="900000" cy="648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723613" y="5409497"/>
              <a:ext cx="1925912" cy="58053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600" b="1" dirty="0" smtClean="0"/>
                <a:t>Docker Daemon</a:t>
              </a:r>
              <a:br>
                <a:rPr lang="en-US" altLang="ko-KR" sz="1600" b="1" dirty="0" smtClean="0"/>
              </a:b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usr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/bin/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dockerd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694343" y="711543"/>
            <a:ext cx="7884367" cy="1980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Jenkins Container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75" y="390443"/>
            <a:ext cx="720000" cy="82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9" y="2759274"/>
            <a:ext cx="1019516" cy="133811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24688" y="4812332"/>
            <a:ext cx="1603545" cy="1091220"/>
            <a:chOff x="8026761" y="659581"/>
            <a:chExt cx="1603545" cy="109122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612577" y="4812332"/>
            <a:ext cx="1603545" cy="1091220"/>
            <a:chOff x="8026761" y="659581"/>
            <a:chExt cx="1603545" cy="109122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609117" y="4341839"/>
            <a:ext cx="852124" cy="3774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create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273569" y="1855755"/>
            <a:ext cx="1944000" cy="1728000"/>
            <a:chOff x="2002975" y="3218030"/>
            <a:chExt cx="1944000" cy="1728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002975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012019" y="3669220"/>
              <a:ext cx="1925912" cy="1208465"/>
              <a:chOff x="186021" y="4761497"/>
              <a:chExt cx="1925912" cy="1208465"/>
            </a:xfrm>
          </p:grpSpPr>
          <p:pic>
            <p:nvPicPr>
              <p:cNvPr id="41" name="그림 40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2424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186021" y="5409497"/>
                <a:ext cx="1925912" cy="56046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Client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usr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/bin/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4898843" y="1855755"/>
            <a:ext cx="1944000" cy="1728000"/>
            <a:chOff x="4628249" y="3218030"/>
            <a:chExt cx="1944000" cy="172800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628249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637293" y="3669220"/>
              <a:ext cx="1925912" cy="1228534"/>
              <a:chOff x="2911370" y="4761497"/>
              <a:chExt cx="1925912" cy="1228534"/>
            </a:xfrm>
          </p:grpSpPr>
          <p:pic>
            <p:nvPicPr>
              <p:cNvPr id="39" name="그림 38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67773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11370" y="5409497"/>
                <a:ext cx="1925912" cy="58053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Socket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/run/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docker.sock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오른쪽 화살표 34"/>
          <p:cNvSpPr/>
          <p:nvPr/>
        </p:nvSpPr>
        <p:spPr>
          <a:xfrm>
            <a:off x="4053809" y="2539755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1800000">
            <a:off x="6682484" y="2726669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rot="5400000">
            <a:off x="8081322" y="4436443"/>
            <a:ext cx="64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368546" y="237744"/>
            <a:ext cx="11445224" cy="2577437"/>
            <a:chOff x="368546" y="237744"/>
            <a:chExt cx="11445224" cy="2577437"/>
          </a:xfrm>
        </p:grpSpPr>
        <p:pic>
          <p:nvPicPr>
            <p:cNvPr id="3" name="그림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159" y="237744"/>
              <a:ext cx="1368000" cy="1368900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36854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34183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Deployment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328481" y="2347180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1512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Volume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301770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꺾인 연결선 32"/>
            <p:cNvCxnSpPr>
              <a:stCxn id="3" idx="2"/>
              <a:endCxn id="28" idx="0"/>
            </p:cNvCxnSpPr>
            <p:nvPr/>
          </p:nvCxnSpPr>
          <p:spPr>
            <a:xfrm rot="5400000">
              <a:off x="3237585" y="-506394"/>
              <a:ext cx="740537" cy="496661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3" idx="2"/>
              <a:endCxn id="29" idx="0"/>
            </p:cNvCxnSpPr>
            <p:nvPr/>
          </p:nvCxnSpPr>
          <p:spPr>
            <a:xfrm rot="5400000">
              <a:off x="5224230" y="1480251"/>
              <a:ext cx="740537" cy="9933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3" idx="2"/>
              <a:endCxn id="31" idx="0"/>
            </p:cNvCxnSpPr>
            <p:nvPr/>
          </p:nvCxnSpPr>
          <p:spPr>
            <a:xfrm rot="16200000" flipH="1">
              <a:off x="7210874" y="486928"/>
              <a:ext cx="740537" cy="297996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" idx="2"/>
              <a:endCxn id="32" idx="0"/>
            </p:cNvCxnSpPr>
            <p:nvPr/>
          </p:nvCxnSpPr>
          <p:spPr>
            <a:xfrm rot="16200000" flipH="1">
              <a:off x="8204196" y="-506394"/>
              <a:ext cx="740537" cy="496661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2355191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Replica Set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" idx="2"/>
              <a:endCxn id="30" idx="0"/>
            </p:cNvCxnSpPr>
            <p:nvPr/>
          </p:nvCxnSpPr>
          <p:spPr>
            <a:xfrm rot="16200000" flipH="1">
              <a:off x="6217552" y="1480251"/>
              <a:ext cx="740536" cy="99332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3" idx="2"/>
              <a:endCxn id="36" idx="0"/>
            </p:cNvCxnSpPr>
            <p:nvPr/>
          </p:nvCxnSpPr>
          <p:spPr>
            <a:xfrm rot="5400000">
              <a:off x="4230907" y="486928"/>
              <a:ext cx="740537" cy="297996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34338" y="4384932"/>
            <a:ext cx="3959211" cy="2001378"/>
            <a:chOff x="534338" y="4384932"/>
            <a:chExt cx="3959211" cy="2001378"/>
          </a:xfrm>
        </p:grpSpPr>
        <p:grpSp>
          <p:nvGrpSpPr>
            <p:cNvPr id="53" name="그룹 52"/>
            <p:cNvGrpSpPr/>
            <p:nvPr/>
          </p:nvGrpSpPr>
          <p:grpSpPr>
            <a:xfrm>
              <a:off x="534338" y="4384932"/>
              <a:ext cx="1346208" cy="2001378"/>
              <a:chOff x="534338" y="4384932"/>
              <a:chExt cx="1346208" cy="2001378"/>
            </a:xfrm>
          </p:grpSpPr>
          <p:pic>
            <p:nvPicPr>
              <p:cNvPr id="1028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809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685857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4338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5"/>
                    </a:solidFill>
                  </a:rPr>
                  <a:t>마스터 노드</a:t>
                </a:r>
                <a:endParaRPr lang="ko-KR" alt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827604" y="4384932"/>
              <a:ext cx="1346208" cy="2001378"/>
              <a:chOff x="1827604" y="4384932"/>
              <a:chExt cx="1346208" cy="2001378"/>
            </a:xfrm>
          </p:grpSpPr>
          <p:pic>
            <p:nvPicPr>
              <p:cNvPr id="54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7310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992358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827604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147341" y="4384932"/>
              <a:ext cx="1346208" cy="2001378"/>
              <a:chOff x="3147341" y="4384932"/>
              <a:chExt cx="1346208" cy="2001378"/>
            </a:xfrm>
          </p:grpSpPr>
          <p:pic>
            <p:nvPicPr>
              <p:cNvPr id="55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812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3298860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3</a:t>
                </a:r>
                <a:endParaRPr lang="ko-KR" altLang="en-US" sz="16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147341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6934509" y="4754490"/>
            <a:ext cx="1293266" cy="1631820"/>
            <a:chOff x="6934509" y="4754490"/>
            <a:chExt cx="1293266" cy="1631820"/>
          </a:xfrm>
        </p:grpSpPr>
        <p:pic>
          <p:nvPicPr>
            <p:cNvPr id="64" name="Picture 4" descr="https://cdn-icons-png.flaticon.com/512/2493/249329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09" y="4754490"/>
              <a:ext cx="1293266" cy="1293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059557" y="6047756"/>
              <a:ext cx="1043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컴퓨터</a:t>
              </a:r>
              <a:r>
                <a:rPr lang="en-US" altLang="ko-KR" sz="1600" b="1" dirty="0" smtClean="0"/>
                <a:t>1</a:t>
              </a:r>
              <a:endParaRPr lang="ko-KR" altLang="en-US" sz="1600" b="1" dirty="0"/>
            </a:p>
          </p:txBody>
        </p:sp>
      </p:grpSp>
      <p:sp>
        <p:nvSpPr>
          <p:cNvPr id="52" name="모서리가 둥근 사각형 설명선 51"/>
          <p:cNvSpPr/>
          <p:nvPr/>
        </p:nvSpPr>
        <p:spPr>
          <a:xfrm rot="5400000">
            <a:off x="8932530" y="3840985"/>
            <a:ext cx="1800000" cy="2880000"/>
          </a:xfrm>
          <a:prstGeom prst="wedgeRoundRectCallout">
            <a:avLst>
              <a:gd name="adj1" fmla="val -20834"/>
              <a:gd name="adj2" fmla="val 5948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019" y="4507104"/>
            <a:ext cx="2417022" cy="17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7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0205" y="1398004"/>
            <a:ext cx="720000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그룹 53"/>
          <p:cNvGrpSpPr/>
          <p:nvPr/>
        </p:nvGrpSpPr>
        <p:grpSpPr>
          <a:xfrm>
            <a:off x="2224386" y="3029011"/>
            <a:ext cx="2914542" cy="2351007"/>
            <a:chOff x="2224386" y="3029011"/>
            <a:chExt cx="2914542" cy="235100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꺾인 연결선 48"/>
            <p:cNvCxnSpPr>
              <a:stCxn id="43" idx="2"/>
              <a:endCxn id="41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43" idx="2"/>
              <a:endCxn id="45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421482" y="3029011"/>
            <a:ext cx="2914542" cy="2351007"/>
            <a:chOff x="2224386" y="3029011"/>
            <a:chExt cx="2914542" cy="235100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꺾인 연결선 60"/>
            <p:cNvCxnSpPr>
              <a:stCxn id="59" idx="2"/>
              <a:endCxn id="58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59" idx="2"/>
              <a:endCxn id="60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모서리가 둥근 직사각형 62"/>
          <p:cNvSpPr/>
          <p:nvPr/>
        </p:nvSpPr>
        <p:spPr>
          <a:xfrm>
            <a:off x="3215874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412970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꺾인 연결선 64"/>
          <p:cNvCxnSpPr>
            <a:stCxn id="37" idx="2"/>
            <a:endCxn id="63" idx="0"/>
          </p:cNvCxnSpPr>
          <p:nvPr/>
        </p:nvCxnSpPr>
        <p:spPr>
          <a:xfrm rot="5400000">
            <a:off x="4409174" y="1504731"/>
            <a:ext cx="757758" cy="198430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7" idx="2"/>
            <a:endCxn id="64" idx="0"/>
          </p:cNvCxnSpPr>
          <p:nvPr/>
        </p:nvCxnSpPr>
        <p:spPr>
          <a:xfrm rot="16200000" flipH="1">
            <a:off x="6507721" y="1390487"/>
            <a:ext cx="757758" cy="22127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4" idx="2"/>
            <a:endCxn id="59" idx="0"/>
          </p:cNvCxnSpPr>
          <p:nvPr/>
        </p:nvCxnSpPr>
        <p:spPr>
          <a:xfrm>
            <a:off x="7992996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0"/>
          <p:cNvCxnSpPr>
            <a:stCxn id="63" idx="2"/>
            <a:endCxn id="43" idx="0"/>
          </p:cNvCxnSpPr>
          <p:nvPr/>
        </p:nvCxnSpPr>
        <p:spPr>
          <a:xfrm>
            <a:off x="3795900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70"/>
          <p:cNvCxnSpPr/>
          <p:nvPr/>
        </p:nvCxnSpPr>
        <p:spPr>
          <a:xfrm>
            <a:off x="5780205" y="678004"/>
            <a:ext cx="1" cy="7200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53809" y="884116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요청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53809" y="2189105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분배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43065" y="1613140"/>
            <a:ext cx="23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326CE5"/>
                </a:solidFill>
              </a:rPr>
              <a:t>Ingress / Load Balancer</a:t>
            </a:r>
            <a:endParaRPr lang="ko-KR" altLang="en-US" sz="1400" b="1" dirty="0">
              <a:solidFill>
                <a:srgbClr val="326CE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4144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13225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147840" y="116642"/>
            <a:ext cx="2087856" cy="4556229"/>
            <a:chOff x="147840" y="116642"/>
            <a:chExt cx="2087856" cy="4556229"/>
          </a:xfrm>
        </p:grpSpPr>
        <p:grpSp>
          <p:nvGrpSpPr>
            <p:cNvPr id="16" name="그룹 15"/>
            <p:cNvGrpSpPr/>
            <p:nvPr/>
          </p:nvGrpSpPr>
          <p:grpSpPr>
            <a:xfrm>
              <a:off x="394676" y="290743"/>
              <a:ext cx="1841020" cy="1081144"/>
              <a:chOff x="3553940" y="893960"/>
              <a:chExt cx="1841020" cy="1081144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769608" y="1229538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Deployment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53940" y="893960"/>
                <a:ext cx="603556" cy="585267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394676" y="1692498"/>
              <a:ext cx="1841020" cy="1044296"/>
              <a:chOff x="3553940" y="2310682"/>
              <a:chExt cx="1841020" cy="104429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3769608" y="2609412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ReplicaSet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940" y="2310682"/>
                <a:ext cx="615749" cy="597460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394676" y="3057405"/>
              <a:ext cx="1841020" cy="1615466"/>
              <a:chOff x="3553940" y="3660622"/>
              <a:chExt cx="1841020" cy="161546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3769608" y="3959352"/>
                <a:ext cx="1625352" cy="131673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Pod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800854" y="4262906"/>
                <a:ext cx="1419583" cy="930990"/>
                <a:chOff x="7148345" y="3161179"/>
                <a:chExt cx="1419583" cy="930990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7148345" y="3161179"/>
                  <a:ext cx="1419583" cy="930990"/>
                  <a:chOff x="8022202" y="705748"/>
                  <a:chExt cx="1419583" cy="930990"/>
                </a:xfrm>
              </p:grpSpPr>
              <p:sp>
                <p:nvSpPr>
                  <p:cNvPr id="11" name="모서리가 둥근 직사각형 10"/>
                  <p:cNvSpPr/>
                  <p:nvPr/>
                </p:nvSpPr>
                <p:spPr>
                  <a:xfrm>
                    <a:off x="8190306" y="850801"/>
                    <a:ext cx="1251479" cy="7859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326CE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t"/>
                  <a:lstStyle/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</a:rPr>
                      <a:t>Container</a:t>
                    </a:r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" name="그림 1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22202" y="705748"/>
                    <a:ext cx="372783" cy="37278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7182" y="3622157"/>
                  <a:ext cx="470012" cy="470012"/>
                </a:xfrm>
                <a:prstGeom prst="rect">
                  <a:avLst/>
                </a:prstGeom>
              </p:spPr>
            </p:pic>
          </p:grp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940" y="3660622"/>
                <a:ext cx="615749" cy="597460"/>
              </a:xfrm>
              <a:prstGeom prst="rect">
                <a:avLst/>
              </a:prstGeom>
            </p:spPr>
          </p:pic>
        </p:grpSp>
        <p:cxnSp>
          <p:nvCxnSpPr>
            <p:cNvPr id="18" name="꺾인 연결선 70"/>
            <p:cNvCxnSpPr>
              <a:stCxn id="7" idx="2"/>
              <a:endCxn id="8" idx="0"/>
            </p:cNvCxnSpPr>
            <p:nvPr/>
          </p:nvCxnSpPr>
          <p:spPr>
            <a:xfrm>
              <a:off x="1423020" y="1371887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70"/>
            <p:cNvCxnSpPr>
              <a:stCxn id="8" idx="2"/>
              <a:endCxn id="9" idx="0"/>
            </p:cNvCxnSpPr>
            <p:nvPr/>
          </p:nvCxnSpPr>
          <p:spPr>
            <a:xfrm>
              <a:off x="1423020" y="2736794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7840" y="116642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①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840" y="158702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②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840" y="299929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③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940039" y="80909"/>
            <a:ext cx="7075176" cy="1368378"/>
            <a:chOff x="4013448" y="423768"/>
            <a:chExt cx="7075176" cy="13683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013448" y="818058"/>
              <a:ext cx="1625352" cy="936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Components</a:t>
              </a:r>
              <a:endParaRPr lang="ko-KR" altLang="en-US" sz="16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261209" y="423768"/>
              <a:ext cx="1827415" cy="1330290"/>
              <a:chOff x="9261209" y="423768"/>
              <a:chExt cx="1827415" cy="1330290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9463272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etcd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0" name="Shape 2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261209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" name="그룹 42"/>
            <p:cNvGrpSpPr/>
            <p:nvPr/>
          </p:nvGrpSpPr>
          <p:grpSpPr>
            <a:xfrm>
              <a:off x="6536297" y="423768"/>
              <a:ext cx="1827415" cy="1330290"/>
              <a:chOff x="6536297" y="423768"/>
              <a:chExt cx="1827415" cy="133029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738360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API Server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1" name="Shape 22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536297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" name="그룹 55"/>
            <p:cNvGrpSpPr/>
            <p:nvPr/>
          </p:nvGrpSpPr>
          <p:grpSpPr>
            <a:xfrm>
              <a:off x="5638800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32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363712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61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</p:grpSp>
      <p:sp>
        <p:nvSpPr>
          <p:cNvPr id="75" name="모서리가 둥근 직사각형 74"/>
          <p:cNvSpPr/>
          <p:nvPr/>
        </p:nvSpPr>
        <p:spPr>
          <a:xfrm>
            <a:off x="3694494" y="2826899"/>
            <a:ext cx="5372246" cy="3683629"/>
          </a:xfrm>
          <a:prstGeom prst="roundRect">
            <a:avLst/>
          </a:prstGeom>
          <a:solidFill>
            <a:srgbClr val="326CE5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Master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447076" y="2496060"/>
            <a:ext cx="8568139" cy="4252211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6" name="Shape 2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4700" y="2681081"/>
            <a:ext cx="597007" cy="58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2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15419" y="2241645"/>
            <a:ext cx="626475" cy="60978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모서리가 둥근 직사각형 76"/>
          <p:cNvSpPr/>
          <p:nvPr/>
        </p:nvSpPr>
        <p:spPr>
          <a:xfrm>
            <a:off x="4085228" y="3577101"/>
            <a:ext cx="2012596" cy="20341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>
              <a:lnSpc>
                <a:spcPct val="80000"/>
              </a:lnSpc>
            </a:pP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b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Manager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2" name="Shape 2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65091" y="3338665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모서리가 둥근 직사각형 79"/>
          <p:cNvSpPr/>
          <p:nvPr/>
        </p:nvSpPr>
        <p:spPr>
          <a:xfrm>
            <a:off x="7406193" y="3513204"/>
            <a:ext cx="1448149" cy="27687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API Server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0" name="Shape 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8616" y="3290522"/>
            <a:ext cx="504000" cy="50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그룹 116"/>
          <p:cNvGrpSpPr/>
          <p:nvPr/>
        </p:nvGrpSpPr>
        <p:grpSpPr>
          <a:xfrm>
            <a:off x="3865091" y="5551363"/>
            <a:ext cx="1351254" cy="871239"/>
            <a:chOff x="3865091" y="5414281"/>
            <a:chExt cx="1351254" cy="871239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4085228" y="5745520"/>
              <a:ext cx="1131117" cy="54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Scheduler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9" name="Shape 2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865091" y="5414281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모서리가 둥근 직사각형 81"/>
          <p:cNvSpPr/>
          <p:nvPr/>
        </p:nvSpPr>
        <p:spPr>
          <a:xfrm>
            <a:off x="4525968" y="4162671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25968" y="4907829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Replication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564708" y="4017700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64708" y="4769313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ReplicaSet</a:t>
            </a: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564708" y="5520926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Pod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546573" y="3091140"/>
            <a:ext cx="2170138" cy="3419388"/>
          </a:xfrm>
          <a:prstGeom prst="roundRect">
            <a:avLst/>
          </a:prstGeom>
          <a:solidFill>
            <a:srgbClr val="DEEBF7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Worker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5" name="Shape 2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346375" y="2875412"/>
            <a:ext cx="614630" cy="597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그룹 96"/>
          <p:cNvGrpSpPr/>
          <p:nvPr/>
        </p:nvGrpSpPr>
        <p:grpSpPr>
          <a:xfrm>
            <a:off x="9620641" y="4378856"/>
            <a:ext cx="1839001" cy="803655"/>
            <a:chOff x="9620641" y="4211582"/>
            <a:chExt cx="1839001" cy="80365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9803642" y="4547237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Kublet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7" name="Shape 24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620641" y="4211582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그룹 97"/>
          <p:cNvGrpSpPr/>
          <p:nvPr/>
        </p:nvGrpSpPr>
        <p:grpSpPr>
          <a:xfrm>
            <a:off x="9620641" y="3498637"/>
            <a:ext cx="1839001" cy="801092"/>
            <a:chOff x="9620641" y="3434629"/>
            <a:chExt cx="1839001" cy="801092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9803642" y="3767721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Kube</a:t>
              </a:r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 proxy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8" name="Shape 24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620641" y="3434629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그룹 95"/>
          <p:cNvGrpSpPr/>
          <p:nvPr/>
        </p:nvGrpSpPr>
        <p:grpSpPr>
          <a:xfrm>
            <a:off x="9620641" y="5386935"/>
            <a:ext cx="1872226" cy="848947"/>
            <a:chOff x="494232" y="5239326"/>
            <a:chExt cx="1872226" cy="848947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834079" y="5445295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769226" y="5537356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703406" y="5620273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Pod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92" name="Shape 8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94232" y="5239326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4085228" y="1676814"/>
            <a:ext cx="1131117" cy="54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kubectl</a:t>
            </a:r>
            <a:endParaRPr lang="ko-KR" altLang="en-US" sz="1400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0" name="꺾인 연결선 99"/>
          <p:cNvCxnSpPr>
            <a:stCxn id="99" idx="3"/>
            <a:endCxn id="84" idx="0"/>
          </p:cNvCxnSpPr>
          <p:nvPr/>
        </p:nvCxnSpPr>
        <p:spPr>
          <a:xfrm>
            <a:off x="5216345" y="1946814"/>
            <a:ext cx="2913922" cy="207088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 flipV="1">
            <a:off x="5677460" y="4094302"/>
            <a:ext cx="1887254" cy="12062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2" idx="3"/>
          </p:cNvCxnSpPr>
          <p:nvPr/>
        </p:nvCxnSpPr>
        <p:spPr>
          <a:xfrm>
            <a:off x="5657085" y="4396671"/>
            <a:ext cx="1907623" cy="4827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/>
          <p:nvPr/>
        </p:nvCxnSpPr>
        <p:spPr>
          <a:xfrm>
            <a:off x="5677459" y="5255469"/>
            <a:ext cx="1887249" cy="37392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85" idx="1"/>
            <a:endCxn id="83" idx="3"/>
          </p:cNvCxnSpPr>
          <p:nvPr/>
        </p:nvCxnSpPr>
        <p:spPr>
          <a:xfrm rot="10800000" flipV="1">
            <a:off x="5657086" y="5003313"/>
            <a:ext cx="1907623" cy="13851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86" idx="1"/>
          </p:cNvCxnSpPr>
          <p:nvPr/>
        </p:nvCxnSpPr>
        <p:spPr>
          <a:xfrm rot="10800000" flipV="1">
            <a:off x="5216344" y="5754925"/>
            <a:ext cx="2348364" cy="29144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81" idx="3"/>
            <a:endCxn id="86" idx="2"/>
          </p:cNvCxnSpPr>
          <p:nvPr/>
        </p:nvCxnSpPr>
        <p:spPr>
          <a:xfrm flipV="1">
            <a:off x="5216345" y="5988926"/>
            <a:ext cx="2913922" cy="16367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86" idx="3"/>
            <a:endCxn id="88" idx="1"/>
          </p:cNvCxnSpPr>
          <p:nvPr/>
        </p:nvCxnSpPr>
        <p:spPr>
          <a:xfrm flipV="1">
            <a:off x="8695825" y="4948511"/>
            <a:ext cx="1107817" cy="80641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flipH="1">
            <a:off x="10596004" y="5192355"/>
            <a:ext cx="0" cy="4926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873882" y="1676012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1. run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72194" y="3823777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2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72194" y="4492171"/>
            <a:ext cx="1357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3. </a:t>
            </a:r>
            <a:r>
              <a:rPr lang="en-US" altLang="ko-KR" sz="1200" dirty="0" err="1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ReplicaSet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72194" y="4929679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4.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2194" y="5358635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5.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요청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72194" y="573053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6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72194" y="6123444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7.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19422" y="510798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8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070179" y="5245636"/>
            <a:ext cx="132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9.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(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할당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)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6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498</Words>
  <Application>Microsoft Office PowerPoint</Application>
  <PresentationFormat>와이드스크린</PresentationFormat>
  <Paragraphs>250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SSAFY</cp:lastModifiedBy>
  <cp:revision>497</cp:revision>
  <dcterms:created xsi:type="dcterms:W3CDTF">2022-06-17T16:09:34Z</dcterms:created>
  <dcterms:modified xsi:type="dcterms:W3CDTF">2023-05-23T08:50:47Z</dcterms:modified>
</cp:coreProperties>
</file>