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CE5"/>
    <a:srgbClr val="CF6155"/>
    <a:srgbClr val="65BEAC"/>
    <a:srgbClr val="44546A"/>
    <a:srgbClr val="DEEBF7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-17372" y="264187"/>
            <a:ext cx="8457551" cy="3748099"/>
            <a:chOff x="1588649" y="1254001"/>
            <a:chExt cx="8457551" cy="3748099"/>
          </a:xfrm>
        </p:grpSpPr>
        <p:sp>
          <p:nvSpPr>
            <p:cNvPr id="4" name="타원 3"/>
            <p:cNvSpPr/>
            <p:nvPr/>
          </p:nvSpPr>
          <p:spPr>
            <a:xfrm>
              <a:off x="5097425" y="1254001"/>
              <a:ext cx="1440000" cy="1440000"/>
            </a:xfrm>
            <a:prstGeom prst="ellipse">
              <a:avLst/>
            </a:prstGeom>
            <a:noFill/>
            <a:ln w="28575">
              <a:solidFill>
                <a:srgbClr val="65BE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65BEAC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observe</a:t>
              </a:r>
              <a:endParaRPr lang="ko-KR" altLang="en-US" dirty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354448" y="3503822"/>
              <a:ext cx="1440000" cy="1440000"/>
            </a:xfrm>
            <a:prstGeom prst="ellipse">
              <a:avLst/>
            </a:prstGeom>
            <a:noFill/>
            <a:ln w="28575">
              <a:solidFill>
                <a:srgbClr val="CF61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rgbClr val="CF615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Act</a:t>
              </a:r>
              <a:endParaRPr lang="ko-KR" altLang="en-US" dirty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840401" y="3503822"/>
              <a:ext cx="1440000" cy="144000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tx2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Difference</a:t>
              </a:r>
              <a:endParaRPr lang="ko-KR" altLang="en-US" dirty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화살표 연결선 8"/>
            <p:cNvCxnSpPr>
              <a:stCxn id="7" idx="2"/>
              <a:endCxn id="6" idx="6"/>
            </p:cNvCxnSpPr>
            <p:nvPr/>
          </p:nvCxnSpPr>
          <p:spPr>
            <a:xfrm flipH="1">
              <a:off x="4794448" y="4223822"/>
              <a:ext cx="20459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4" idx="5"/>
              <a:endCxn id="7" idx="1"/>
            </p:cNvCxnSpPr>
            <p:nvPr/>
          </p:nvCxnSpPr>
          <p:spPr>
            <a:xfrm>
              <a:off x="6326542" y="2483118"/>
              <a:ext cx="724742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6" idx="7"/>
              <a:endCxn id="4" idx="3"/>
            </p:cNvCxnSpPr>
            <p:nvPr/>
          </p:nvCxnSpPr>
          <p:spPr>
            <a:xfrm flipV="1">
              <a:off x="4583565" y="2483118"/>
              <a:ext cx="724743" cy="123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537425" y="1681613"/>
              <a:ext cx="1753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endParaRPr lang="ko-KR" altLang="en-US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r>
                    <a:rPr lang="ko-KR" altLang="en-US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현재 상태</a:t>
                  </a: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(Current State)</a:t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ko-KR" altLang="en-US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바람직한 상태</a:t>
                  </a: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/>
                  </a:r>
                  <a:b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</a:br>
                  <a:r>
                    <a:rPr lang="en-US" altLang="ko-KR" sz="1600" dirty="0" smtClean="0">
                      <a:solidFill>
                        <a:srgbClr val="326CE5"/>
                      </a:solidFill>
                      <a:latin typeface="삼성긴고딕OTF Bold" panose="020B0600000101010101" pitchFamily="34" charset="-127"/>
                      <a:ea typeface="삼성긴고딕OTF Bold" panose="020B0600000101010101" pitchFamily="34" charset="-127"/>
                    </a:rPr>
                    <a:t>(Desired State)</a:t>
                  </a:r>
                  <a:endParaRPr lang="ko-KR" altLang="en-US" sz="1600" dirty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1291" y="3562100"/>
                  <a:ext cx="1754909" cy="1440000"/>
                </a:xfrm>
                <a:prstGeom prst="rect">
                  <a:avLst/>
                </a:prstGeom>
                <a:blipFill>
                  <a:blip r:embed="rId2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1588649" y="3562100"/>
              <a:ext cx="1754909" cy="144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현재 상태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(Current State)</a:t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00B05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↓</a:t>
              </a:r>
              <a: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ko-KR" altLang="en-US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바람직한 상태</a:t>
              </a: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/>
              </a:r>
              <a:b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</a:br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(Desired State)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6169" y="4297241"/>
            <a:ext cx="4062075" cy="2093968"/>
            <a:chOff x="2169146" y="4297241"/>
            <a:chExt cx="4062075" cy="2093968"/>
          </a:xfrm>
        </p:grpSpPr>
        <p:pic>
          <p:nvPicPr>
            <p:cNvPr id="26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6914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8317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97196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7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1221" y="567120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8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41668" y="429724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오른쪽 중괄호 22"/>
            <p:cNvSpPr/>
            <p:nvPr/>
          </p:nvSpPr>
          <p:spPr>
            <a:xfrm rot="16200000">
              <a:off x="4053493" y="3642013"/>
              <a:ext cx="274320" cy="3323014"/>
            </a:xfrm>
            <a:prstGeom prst="rightBrac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754880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666744" y="5311209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31196" y="4597164"/>
              <a:ext cx="97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replicas = 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510528" y="4194900"/>
            <a:ext cx="5158224" cy="2491560"/>
            <a:chOff x="338328" y="218862"/>
            <a:chExt cx="5158224" cy="249156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38328" y="21886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338328" y="110464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328" y="1990422"/>
              <a:ext cx="1080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client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377440" y="218862"/>
              <a:ext cx="1080000" cy="24915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Proxy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4416552" y="744642"/>
              <a:ext cx="1080000" cy="144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Web</a:t>
              </a:r>
              <a:b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6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Server</a:t>
              </a:r>
              <a:endParaRPr lang="ko-KR" altLang="en-US" sz="16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" name="직선 화살표 연결선 39"/>
            <p:cNvCxnSpPr>
              <a:stCxn id="24" idx="3"/>
              <a:endCxn id="38" idx="1"/>
            </p:cNvCxnSpPr>
            <p:nvPr/>
          </p:nvCxnSpPr>
          <p:spPr>
            <a:xfrm>
              <a:off x="1418328" y="57886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5" idx="3"/>
              <a:endCxn id="38" idx="1"/>
            </p:cNvCxnSpPr>
            <p:nvPr/>
          </p:nvCxnSpPr>
          <p:spPr>
            <a:xfrm>
              <a:off x="1418328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3"/>
              <a:endCxn id="38" idx="1"/>
            </p:cNvCxnSpPr>
            <p:nvPr/>
          </p:nvCxnSpPr>
          <p:spPr>
            <a:xfrm flipV="1">
              <a:off x="1418328" y="1464642"/>
              <a:ext cx="959112" cy="88578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8" idx="3"/>
              <a:endCxn id="39" idx="1"/>
            </p:cNvCxnSpPr>
            <p:nvPr/>
          </p:nvCxnSpPr>
          <p:spPr>
            <a:xfrm>
              <a:off x="3457440" y="1464642"/>
              <a:ext cx="959112" cy="0"/>
            </a:xfrm>
            <a:prstGeom prst="straightConnector1">
              <a:avLst/>
            </a:prstGeom>
            <a:ln w="19050">
              <a:solidFill>
                <a:srgbClr val="CF615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670734" y="19764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0734" y="108342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0734" y="1969200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726442" y="197640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175340" y="19764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2" name="직선 화살표 연결선 41"/>
          <p:cNvCxnSpPr>
            <a:stCxn id="37" idx="3"/>
            <a:endCxn id="40" idx="1"/>
          </p:cNvCxnSpPr>
          <p:nvPr/>
        </p:nvCxnSpPr>
        <p:spPr>
          <a:xfrm>
            <a:off x="1570734" y="55764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8" idx="3"/>
            <a:endCxn id="40" idx="1"/>
          </p:cNvCxnSpPr>
          <p:nvPr/>
        </p:nvCxnSpPr>
        <p:spPr>
          <a:xfrm>
            <a:off x="1570734" y="1443420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9" idx="3"/>
            <a:endCxn id="40" idx="1"/>
          </p:cNvCxnSpPr>
          <p:nvPr/>
        </p:nvCxnSpPr>
        <p:spPr>
          <a:xfrm flipV="1">
            <a:off x="1570734" y="1443420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0" idx="3"/>
            <a:endCxn id="57" idx="2"/>
          </p:cNvCxnSpPr>
          <p:nvPr/>
        </p:nvCxnSpPr>
        <p:spPr>
          <a:xfrm>
            <a:off x="3626442" y="1443420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/>
          <p:cNvSpPr/>
          <p:nvPr/>
        </p:nvSpPr>
        <p:spPr>
          <a:xfrm>
            <a:off x="4621788" y="903420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6" name="직선 화살표 연결선 65"/>
          <p:cNvCxnSpPr>
            <a:stCxn id="57" idx="6"/>
            <a:endCxn id="41" idx="1"/>
          </p:cNvCxnSpPr>
          <p:nvPr/>
        </p:nvCxnSpPr>
        <p:spPr>
          <a:xfrm flipV="1">
            <a:off x="5701788" y="73764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408598" y="2804258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Forward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70734" y="381506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0734" y="470084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0734" y="5586624"/>
            <a:ext cx="900000" cy="72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7175340" y="381506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9" name="직선 화살표 연결선 108"/>
          <p:cNvCxnSpPr>
            <a:stCxn id="104" idx="3"/>
            <a:endCxn id="116" idx="2"/>
          </p:cNvCxnSpPr>
          <p:nvPr/>
        </p:nvCxnSpPr>
        <p:spPr>
          <a:xfrm>
            <a:off x="1570734" y="417506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stCxn id="105" idx="3"/>
            <a:endCxn id="116" idx="2"/>
          </p:cNvCxnSpPr>
          <p:nvPr/>
        </p:nvCxnSpPr>
        <p:spPr>
          <a:xfrm>
            <a:off x="1570734" y="5060844"/>
            <a:ext cx="1155708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106" idx="3"/>
            <a:endCxn id="116" idx="2"/>
          </p:cNvCxnSpPr>
          <p:nvPr/>
        </p:nvCxnSpPr>
        <p:spPr>
          <a:xfrm flipV="1">
            <a:off x="1570734" y="5060844"/>
            <a:ext cx="1155708" cy="88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16" idx="6"/>
            <a:endCxn id="118" idx="1"/>
          </p:cNvCxnSpPr>
          <p:nvPr/>
        </p:nvCxnSpPr>
        <p:spPr>
          <a:xfrm>
            <a:off x="3806442" y="5060844"/>
            <a:ext cx="995346" cy="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18" idx="3"/>
            <a:endCxn id="108" idx="1"/>
          </p:cNvCxnSpPr>
          <p:nvPr/>
        </p:nvCxnSpPr>
        <p:spPr>
          <a:xfrm flipV="1">
            <a:off x="5701788" y="435506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483944" y="6421682"/>
            <a:ext cx="153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Reverse Proxy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726442" y="4520844"/>
            <a:ext cx="1080000" cy="10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Internet</a:t>
            </a:r>
            <a:endParaRPr lang="ko-KR" altLang="en-US" sz="16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01788" y="3815064"/>
            <a:ext cx="900000" cy="2491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Proxy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7175340" y="1609200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1" name="직선 화살표 연결선 130"/>
          <p:cNvCxnSpPr>
            <a:stCxn id="57" idx="6"/>
            <a:endCxn id="130" idx="1"/>
          </p:cNvCxnSpPr>
          <p:nvPr/>
        </p:nvCxnSpPr>
        <p:spPr>
          <a:xfrm>
            <a:off x="5701788" y="1443420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175340" y="5226624"/>
            <a:ext cx="900000" cy="108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Web</a:t>
            </a:r>
            <a:b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Server</a:t>
            </a:r>
            <a:endParaRPr lang="ko-KR" altLang="en-US" sz="16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화살표 연결선 136"/>
          <p:cNvCxnSpPr>
            <a:stCxn id="118" idx="3"/>
            <a:endCxn id="136" idx="1"/>
          </p:cNvCxnSpPr>
          <p:nvPr/>
        </p:nvCxnSpPr>
        <p:spPr>
          <a:xfrm>
            <a:off x="5701788" y="5060844"/>
            <a:ext cx="1473552" cy="705780"/>
          </a:xfrm>
          <a:prstGeom prst="straightConnector1">
            <a:avLst/>
          </a:prstGeom>
          <a:ln w="19050">
            <a:solidFill>
              <a:srgbClr val="CF61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766739" y="734143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66739" y="1288668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766739" y="184156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766739" y="4337136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client1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127.0.0.1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1766739" y="4891661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client2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256.12.3.1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766739" y="5444559"/>
            <a:ext cx="703995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client3 </a:t>
            </a:r>
            <a:r>
              <a:rPr lang="en-US" altLang="ko-KR" sz="1100" dirty="0" err="1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ip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:</a:t>
            </a:r>
            <a:b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192.12.8.54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935739" y="89733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www.abc.com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935739" y="1814903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www.def.com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8587" y="3530729"/>
            <a:ext cx="11264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904656" y="3530729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www.target1.com/abc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04656" y="6421682"/>
            <a:ext cx="144136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www.target1.com/def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9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9008" y="491546"/>
            <a:ext cx="2087856" cy="4556229"/>
            <a:chOff x="147840" y="116642"/>
            <a:chExt cx="2087856" cy="4556229"/>
          </a:xfrm>
        </p:grpSpPr>
        <p:grpSp>
          <p:nvGrpSpPr>
            <p:cNvPr id="5" name="그룹 4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3" name="그림 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6" name="그룹 5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6" name="그룹 15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8" name="모서리가 둥근 직사각형 17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" name="그림 18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8" name="꺾인 연결선 70"/>
            <p:cNvCxnSpPr>
              <a:stCxn id="22" idx="2"/>
              <a:endCxn id="20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70"/>
            <p:cNvCxnSpPr>
              <a:stCxn id="20" idx="2"/>
              <a:endCxn id="13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71433" y="3786066"/>
            <a:ext cx="582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x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 4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2019" y="360193"/>
            <a:ext cx="371246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apiVersion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apps/v1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kind: Deployment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62019" y="1671321"/>
            <a:ext cx="3712464" cy="160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selector: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matchLabels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replicas: 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62019" y="3280223"/>
            <a:ext cx="3712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template:</a:t>
            </a: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metadata: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labels: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run: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spec: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containers: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- name: my-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</a:t>
            </a:r>
            <a:endParaRPr lang="en-US" altLang="ko-KR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images: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nginx:latest</a:t>
            </a:r>
            <a:endParaRPr lang="en-US" altLang="ko-KR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>
              <a:lnSpc>
                <a:spcPct val="110000"/>
              </a:lnSpc>
            </a:pP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 ports: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          - </a:t>
            </a:r>
            <a:r>
              <a:rPr lang="en-US" altLang="ko-KR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containerPort</a:t>
            </a:r>
            <a:r>
              <a:rPr lang="en-US" altLang="ko-KR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: 80</a:t>
            </a:r>
          </a:p>
        </p:txBody>
      </p:sp>
      <p:sp>
        <p:nvSpPr>
          <p:cNvPr id="28" name="왼쪽 중괄호 27"/>
          <p:cNvSpPr/>
          <p:nvPr/>
        </p:nvSpPr>
        <p:spPr>
          <a:xfrm>
            <a:off x="2652532" y="3432309"/>
            <a:ext cx="396535" cy="2849619"/>
          </a:xfrm>
          <a:prstGeom prst="leftBrace">
            <a:avLst>
              <a:gd name="adj1" fmla="val 8333"/>
              <a:gd name="adj2" fmla="val 33530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왼쪽 중괄호 28"/>
          <p:cNvSpPr/>
          <p:nvPr/>
        </p:nvSpPr>
        <p:spPr>
          <a:xfrm>
            <a:off x="2652532" y="1828525"/>
            <a:ext cx="396535" cy="1283174"/>
          </a:xfrm>
          <a:prstGeom prst="leftBrace">
            <a:avLst>
              <a:gd name="adj1" fmla="val 8333"/>
              <a:gd name="adj2" fmla="val 69872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왼쪽 중괄호 29"/>
          <p:cNvSpPr/>
          <p:nvPr/>
        </p:nvSpPr>
        <p:spPr>
          <a:xfrm>
            <a:off x="2652532" y="491546"/>
            <a:ext cx="396535" cy="1078112"/>
          </a:xfrm>
          <a:prstGeom prst="leftBrace">
            <a:avLst>
              <a:gd name="adj1" fmla="val 8333"/>
              <a:gd name="adj2" fmla="val 77947"/>
            </a:avLst>
          </a:prstGeom>
          <a:ln w="12700">
            <a:solidFill>
              <a:srgbClr val="326C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441</Words>
  <Application>Microsoft Office PowerPoint</Application>
  <PresentationFormat>와이드스크린</PresentationFormat>
  <Paragraphs>232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463</cp:revision>
  <dcterms:created xsi:type="dcterms:W3CDTF">2022-06-17T16:09:34Z</dcterms:created>
  <dcterms:modified xsi:type="dcterms:W3CDTF">2023-05-22T15:20:09Z</dcterms:modified>
</cp:coreProperties>
</file>