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0" y="590572"/>
            <a:ext cx="917151" cy="89314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40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966539" y="1528047"/>
            <a:ext cx="5901896" cy="3909098"/>
            <a:chOff x="2714497" y="1476718"/>
            <a:chExt cx="5901896" cy="3909098"/>
          </a:xfrm>
        </p:grpSpPr>
        <p:grpSp>
          <p:nvGrpSpPr>
            <p:cNvPr id="13" name="그룹 12"/>
            <p:cNvGrpSpPr/>
            <p:nvPr/>
          </p:nvGrpSpPr>
          <p:grpSpPr>
            <a:xfrm>
              <a:off x="2714497" y="1480016"/>
              <a:ext cx="2014370" cy="3905800"/>
              <a:chOff x="1690369" y="1754336"/>
              <a:chExt cx="2014370" cy="3905800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690369" y="1754336"/>
                <a:ext cx="2014370" cy="39058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b="1" dirty="0" smtClean="0"/>
                  <a:t>Master Node</a:t>
                </a:r>
                <a:endParaRPr lang="ko-KR" altLang="en-US" sz="1600" b="1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1885083" y="2359740"/>
                <a:ext cx="1624942" cy="3144948"/>
                <a:chOff x="1847088" y="1957404"/>
                <a:chExt cx="1624942" cy="3144948"/>
              </a:xfrm>
            </p:grpSpPr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1847088" y="1957404"/>
                  <a:ext cx="1624942" cy="314494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pPr algn="ctr"/>
                  <a:r>
                    <a:rPr lang="en-US" altLang="ko-KR" sz="1400" b="1" dirty="0" smtClean="0"/>
                    <a:t>Control Plane</a:t>
                  </a:r>
                  <a:endParaRPr lang="ko-KR" altLang="en-US" sz="1400" b="1" dirty="0"/>
                </a:p>
              </p:txBody>
            </p:sp>
            <p:sp>
              <p:nvSpPr>
                <p:cNvPr id="6" name="모서리가 둥근 직사각형 5"/>
                <p:cNvSpPr/>
                <p:nvPr/>
              </p:nvSpPr>
              <p:spPr>
                <a:xfrm>
                  <a:off x="1986122" y="2425404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1986122" y="2938348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1986122" y="3451292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1986122" y="4252236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</p:grpSp>
        </p:grpSp>
        <p:grpSp>
          <p:nvGrpSpPr>
            <p:cNvPr id="36" name="그룹 35"/>
            <p:cNvGrpSpPr/>
            <p:nvPr/>
          </p:nvGrpSpPr>
          <p:grpSpPr>
            <a:xfrm>
              <a:off x="6602023" y="1476718"/>
              <a:ext cx="2014370" cy="3909098"/>
              <a:chOff x="7150663" y="1751038"/>
              <a:chExt cx="2014370" cy="3909098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7150663" y="1751038"/>
                <a:ext cx="2014370" cy="1224000"/>
                <a:chOff x="7150663" y="1751038"/>
                <a:chExt cx="2014370" cy="1224000"/>
              </a:xfrm>
            </p:grpSpPr>
            <p:sp>
              <p:nvSpPr>
                <p:cNvPr id="12" name="모서리가 둥근 직사각형 11"/>
                <p:cNvSpPr/>
                <p:nvPr/>
              </p:nvSpPr>
              <p:spPr>
                <a:xfrm>
                  <a:off x="7150663" y="1751038"/>
                  <a:ext cx="2014370" cy="1224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pPr algn="ctr"/>
                  <a:r>
                    <a:rPr lang="en-US" altLang="ko-KR" sz="1600" b="1" dirty="0" smtClean="0"/>
                    <a:t>Worker Node</a:t>
                  </a:r>
                  <a:endParaRPr lang="ko-KR" altLang="en-US" sz="1600" b="1" dirty="0"/>
                </a:p>
              </p:txBody>
            </p:sp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7473848" y="2138156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Proxy / </a:t>
                  </a:r>
                  <a:r>
                    <a:rPr lang="en-US" altLang="ko-KR" sz="1400" b="1" dirty="0" err="1" smtClean="0">
                      <a:solidFill>
                        <a:schemeClr val="tx1"/>
                      </a:solidFill>
                    </a:rPr>
                    <a:t>Config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7473848" y="2538597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Pod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그룹 27"/>
              <p:cNvGrpSpPr/>
              <p:nvPr/>
            </p:nvGrpSpPr>
            <p:grpSpPr>
              <a:xfrm>
                <a:off x="7150663" y="4436136"/>
                <a:ext cx="2014370" cy="1224000"/>
                <a:chOff x="7150663" y="1751038"/>
                <a:chExt cx="2014370" cy="1224000"/>
              </a:xfrm>
            </p:grpSpPr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7150663" y="1751038"/>
                  <a:ext cx="2014370" cy="1224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pPr algn="ctr"/>
                  <a:r>
                    <a:rPr lang="en-US" altLang="ko-KR" sz="1600" b="1" dirty="0" smtClean="0"/>
                    <a:t>Worker Node</a:t>
                  </a:r>
                  <a:endParaRPr lang="ko-KR" altLang="en-US" sz="1600" b="1" dirty="0"/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7473848" y="2138156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Proxy / </a:t>
                  </a:r>
                  <a:r>
                    <a:rPr lang="en-US" altLang="ko-KR" sz="1400" b="1" dirty="0" err="1" smtClean="0">
                      <a:solidFill>
                        <a:schemeClr val="tx1"/>
                      </a:solidFill>
                    </a:rPr>
                    <a:t>Config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>
                <a:xfrm>
                  <a:off x="7473848" y="2538597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Pod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7150663" y="3093587"/>
                <a:ext cx="2014370" cy="1224000"/>
                <a:chOff x="7150663" y="1751038"/>
                <a:chExt cx="2014370" cy="1224000"/>
              </a:xfrm>
            </p:grpSpPr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7150663" y="1751038"/>
                  <a:ext cx="2014370" cy="1224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/>
                <a:lstStyle/>
                <a:p>
                  <a:pPr algn="ctr"/>
                  <a:r>
                    <a:rPr lang="en-US" altLang="ko-KR" sz="1600" b="1" dirty="0" smtClean="0"/>
                    <a:t>Worker Node</a:t>
                  </a:r>
                  <a:endParaRPr lang="ko-KR" altLang="en-US" sz="1600" b="1" dirty="0"/>
                </a:p>
              </p:txBody>
            </p:sp>
            <p:sp>
              <p:nvSpPr>
                <p:cNvPr id="34" name="모서리가 둥근 직사각형 33"/>
                <p:cNvSpPr/>
                <p:nvPr/>
              </p:nvSpPr>
              <p:spPr>
                <a:xfrm>
                  <a:off x="7473848" y="2138156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Proxy / </a:t>
                  </a:r>
                  <a:r>
                    <a:rPr lang="en-US" altLang="ko-KR" sz="1400" b="1" dirty="0" err="1" smtClean="0">
                      <a:solidFill>
                        <a:schemeClr val="tx1"/>
                      </a:solidFill>
                    </a:rPr>
                    <a:t>Config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모서리가 둥근 직사각형 34"/>
                <p:cNvSpPr/>
                <p:nvPr/>
              </p:nvSpPr>
              <p:spPr>
                <a:xfrm>
                  <a:off x="7473848" y="2538597"/>
                  <a:ext cx="1368000" cy="324000"/>
                </a:xfrm>
                <a:prstGeom prst="round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Pod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38" name="꺾인 연결선 37"/>
            <p:cNvCxnSpPr>
              <a:stCxn id="5" idx="3"/>
              <a:endCxn id="12" idx="1"/>
            </p:cNvCxnSpPr>
            <p:nvPr/>
          </p:nvCxnSpPr>
          <p:spPr>
            <a:xfrm flipV="1">
              <a:off x="4728867" y="2088718"/>
              <a:ext cx="1873156" cy="1344198"/>
            </a:xfrm>
            <a:prstGeom prst="bentConnector3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5" idx="3"/>
              <a:endCxn id="29" idx="1"/>
            </p:cNvCxnSpPr>
            <p:nvPr/>
          </p:nvCxnSpPr>
          <p:spPr>
            <a:xfrm>
              <a:off x="4728867" y="3432916"/>
              <a:ext cx="1873156" cy="1340900"/>
            </a:xfrm>
            <a:prstGeom prst="bentConnector3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" idx="3"/>
              <a:endCxn id="33" idx="1"/>
            </p:cNvCxnSpPr>
            <p:nvPr/>
          </p:nvCxnSpPr>
          <p:spPr>
            <a:xfrm flipV="1">
              <a:off x="4728867" y="3431267"/>
              <a:ext cx="1873156" cy="164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모서리가 둥근 직사각형 45"/>
          <p:cNvSpPr/>
          <p:nvPr/>
        </p:nvSpPr>
        <p:spPr>
          <a:xfrm>
            <a:off x="489493" y="2042596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196099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44736" y="1088930"/>
            <a:ext cx="7201301" cy="433148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2000" b="1" dirty="0" smtClean="0"/>
              <a:t>Worker Node</a:t>
            </a:r>
            <a:endParaRPr lang="ko-KR" altLang="en-US" sz="20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96762" y="1960333"/>
            <a:ext cx="198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Kublet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96762" y="2648932"/>
            <a:ext cx="1800000" cy="2566797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71887" y="1960333"/>
            <a:ext cx="198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Docker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647012" y="1960333"/>
            <a:ext cx="1980000" cy="432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Kube</a:t>
            </a:r>
            <a:r>
              <a:rPr lang="en-US" altLang="ko-KR" b="1" dirty="0" smtClean="0">
                <a:solidFill>
                  <a:schemeClr val="tx1"/>
                </a:solidFill>
              </a:rPr>
              <a:t>-proxy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461887" y="2648932"/>
            <a:ext cx="1800000" cy="2566797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27012" y="2648932"/>
            <a:ext cx="1800000" cy="2566797"/>
          </a:xfrm>
          <a:prstGeom prst="round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267689" y="3167056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Volume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67689" y="384117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67689" y="451529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32814" y="3167056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Volume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32814" y="384117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32814" y="451529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997939" y="3167056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Volume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997939" y="384117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97939" y="4515297"/>
            <a:ext cx="145814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Container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8" y="3692755"/>
            <a:ext cx="452100" cy="32421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68" y="4353188"/>
            <a:ext cx="452100" cy="3242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85" y="3692755"/>
            <a:ext cx="452100" cy="32421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85" y="4353188"/>
            <a:ext cx="452100" cy="32421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39" y="3692755"/>
            <a:ext cx="452100" cy="32421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39" y="4353188"/>
            <a:ext cx="452100" cy="3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829" y="3730752"/>
            <a:ext cx="1512000" cy="1474200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68546" y="5831045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Pod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47688" y="5831045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deployment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26830" y="5831044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service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05972" y="5831045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volume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485114" y="5831045"/>
            <a:ext cx="1697998" cy="533179"/>
          </a:xfrm>
          <a:prstGeom prst="roundRect">
            <a:avLst/>
          </a:prstGeom>
          <a:solidFill>
            <a:srgbClr val="BDD7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3" name="꺾인 연결선 32"/>
          <p:cNvCxnSpPr>
            <a:stCxn id="3" idx="2"/>
            <a:endCxn id="28" idx="0"/>
          </p:cNvCxnSpPr>
          <p:nvPr/>
        </p:nvCxnSpPr>
        <p:spPr>
          <a:xfrm rot="5400000">
            <a:off x="3183641" y="3238856"/>
            <a:ext cx="626093" cy="45582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3" idx="2"/>
            <a:endCxn id="29" idx="0"/>
          </p:cNvCxnSpPr>
          <p:nvPr/>
        </p:nvCxnSpPr>
        <p:spPr>
          <a:xfrm rot="5400000">
            <a:off x="4323212" y="4378427"/>
            <a:ext cx="626093" cy="22791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" idx="2"/>
            <a:endCxn id="31" idx="0"/>
          </p:cNvCxnSpPr>
          <p:nvPr/>
        </p:nvCxnSpPr>
        <p:spPr>
          <a:xfrm rot="16200000" flipH="1">
            <a:off x="6602354" y="4378427"/>
            <a:ext cx="626093" cy="22791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3" idx="2"/>
            <a:endCxn id="32" idx="0"/>
          </p:cNvCxnSpPr>
          <p:nvPr/>
        </p:nvCxnSpPr>
        <p:spPr>
          <a:xfrm rot="16200000" flipH="1">
            <a:off x="7741925" y="3238856"/>
            <a:ext cx="626093" cy="45582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3" idx="2"/>
            <a:endCxn id="30" idx="0"/>
          </p:cNvCxnSpPr>
          <p:nvPr/>
        </p:nvCxnSpPr>
        <p:spPr>
          <a:xfrm>
            <a:off x="5775829" y="5204952"/>
            <a:ext cx="0" cy="62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그림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71" y="1444752"/>
            <a:ext cx="4241285" cy="3548111"/>
          </a:xfrm>
          <a:prstGeom prst="rect">
            <a:avLst/>
          </a:prstGeom>
        </p:spPr>
      </p:pic>
      <p:sp>
        <p:nvSpPr>
          <p:cNvPr id="98" name="오른쪽 화살표 97"/>
          <p:cNvSpPr/>
          <p:nvPr/>
        </p:nvSpPr>
        <p:spPr>
          <a:xfrm rot="5400000">
            <a:off x="9116123" y="994073"/>
            <a:ext cx="737981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8405113" y="121311"/>
            <a:ext cx="2160000" cy="7200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err="1" smtClean="0"/>
              <a:t>Kubectl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146</Words>
  <Application>Microsoft Office PowerPoint</Application>
  <PresentationFormat>와이드스크린</PresentationFormat>
  <Paragraphs>75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88</cp:revision>
  <dcterms:created xsi:type="dcterms:W3CDTF">2022-06-17T16:09:34Z</dcterms:created>
  <dcterms:modified xsi:type="dcterms:W3CDTF">2022-10-21T16:45:10Z</dcterms:modified>
</cp:coreProperties>
</file>