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3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8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6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CCCF-8D16-47D1-A4D5-DC889254046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428B-21B0-4DD3-B054-45C970C9E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4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739" y="1280728"/>
            <a:ext cx="432000" cy="432000"/>
          </a:xfrm>
          <a:prstGeom prst="rect">
            <a:avLst/>
          </a:prstGeom>
          <a:noFill/>
          <a:ln>
            <a:solidFill>
              <a:srgbClr val="326CE5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049451" y="585598"/>
            <a:ext cx="2074635" cy="168470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oogle Shape;4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1175" y="248458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모서리가 둥근 직사각형 5"/>
          <p:cNvSpPr/>
          <p:nvPr/>
        </p:nvSpPr>
        <p:spPr>
          <a:xfrm>
            <a:off x="1274251" y="3434861"/>
            <a:ext cx="3600000" cy="316188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4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0" y="323197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모서리가 둥근 직사각형 7"/>
          <p:cNvSpPr/>
          <p:nvPr/>
        </p:nvSpPr>
        <p:spPr>
          <a:xfrm>
            <a:off x="1274251" y="584460"/>
            <a:ext cx="3600000" cy="2520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4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0" y="2484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90" y="24845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5599" y="24845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2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3739" y="1986990"/>
            <a:ext cx="432000" cy="432000"/>
          </a:xfrm>
          <a:prstGeom prst="rect">
            <a:avLst/>
          </a:prstGeom>
          <a:noFill/>
          <a:ln>
            <a:solidFill>
              <a:srgbClr val="326CE5"/>
            </a:solidFill>
          </a:ln>
        </p:spPr>
      </p:pic>
      <p:pic>
        <p:nvPicPr>
          <p:cNvPr id="19" name="Google Shape;416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43136" y="6096551"/>
            <a:ext cx="396000" cy="39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9858619" y="5848131"/>
            <a:ext cx="716626" cy="944051"/>
            <a:chOff x="10191185" y="4081255"/>
            <a:chExt cx="716626" cy="944051"/>
          </a:xfrm>
        </p:grpSpPr>
        <p:sp>
          <p:nvSpPr>
            <p:cNvPr id="21" name="TextBox 20"/>
            <p:cNvSpPr txBox="1"/>
            <p:nvPr/>
          </p:nvSpPr>
          <p:spPr>
            <a:xfrm>
              <a:off x="10191185" y="4686752"/>
              <a:ext cx="716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6129" y="4081255"/>
              <a:ext cx="566737" cy="566737"/>
            </a:xfrm>
            <a:prstGeom prst="rect">
              <a:avLst/>
            </a:prstGeom>
          </p:spPr>
        </p:pic>
      </p:grpSp>
      <p:pic>
        <p:nvPicPr>
          <p:cNvPr id="23" name="Shape 7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90" y="323771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1154" y="611455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0021" y="5541399"/>
            <a:ext cx="288000" cy="2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그룹 91"/>
          <p:cNvGrpSpPr/>
          <p:nvPr/>
        </p:nvGrpSpPr>
        <p:grpSpPr>
          <a:xfrm>
            <a:off x="1991503" y="640435"/>
            <a:ext cx="1090518" cy="4976588"/>
            <a:chOff x="1991503" y="547134"/>
            <a:chExt cx="1090518" cy="4976588"/>
          </a:xfrm>
        </p:grpSpPr>
        <p:grpSp>
          <p:nvGrpSpPr>
            <p:cNvPr id="73" name="그룹 72"/>
            <p:cNvGrpSpPr/>
            <p:nvPr/>
          </p:nvGrpSpPr>
          <p:grpSpPr>
            <a:xfrm>
              <a:off x="2322288" y="1500911"/>
              <a:ext cx="450000" cy="453801"/>
              <a:chOff x="7208487" y="4265221"/>
              <a:chExt cx="450000" cy="453801"/>
            </a:xfrm>
          </p:grpSpPr>
          <p:pic>
            <p:nvPicPr>
              <p:cNvPr id="16" name="Google Shape;417;p1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298487" y="4359022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49" name="그림 48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8487" y="4265221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1" name="직사각형 50"/>
            <p:cNvSpPr/>
            <p:nvPr/>
          </p:nvSpPr>
          <p:spPr>
            <a:xfrm>
              <a:off x="2146021" y="742747"/>
              <a:ext cx="936000" cy="4780975"/>
            </a:xfrm>
            <a:prstGeom prst="rect">
              <a:avLst/>
            </a:prstGeom>
            <a:noFill/>
            <a:ln>
              <a:solidFill>
                <a:srgbClr val="326CE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91503" y="547134"/>
              <a:ext cx="360000" cy="360000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2273136" y="1050912"/>
              <a:ext cx="612000" cy="4323522"/>
            </a:xfrm>
            <a:prstGeom prst="rect">
              <a:avLst/>
            </a:prstGeom>
            <a:noFill/>
            <a:ln>
              <a:solidFill>
                <a:srgbClr val="326CE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1136" y="867768"/>
              <a:ext cx="288000" cy="288000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2322288" y="2020311"/>
              <a:ext cx="450000" cy="453801"/>
              <a:chOff x="7208487" y="4265221"/>
              <a:chExt cx="450000" cy="453801"/>
            </a:xfrm>
          </p:grpSpPr>
          <p:pic>
            <p:nvPicPr>
              <p:cNvPr id="75" name="Google Shape;417;p1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298487" y="4359022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76" name="그림 75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8487" y="426522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77" name="그룹 76"/>
            <p:cNvGrpSpPr/>
            <p:nvPr/>
          </p:nvGrpSpPr>
          <p:grpSpPr>
            <a:xfrm>
              <a:off x="2322288" y="4110516"/>
              <a:ext cx="450000" cy="453801"/>
              <a:chOff x="7208487" y="4265221"/>
              <a:chExt cx="450000" cy="453801"/>
            </a:xfrm>
          </p:grpSpPr>
          <p:pic>
            <p:nvPicPr>
              <p:cNvPr id="78" name="Google Shape;417;p1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298487" y="4359022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79" name="그림 78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8487" y="426522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2322288" y="4629916"/>
              <a:ext cx="450000" cy="453801"/>
              <a:chOff x="7208487" y="4265221"/>
              <a:chExt cx="450000" cy="453801"/>
            </a:xfrm>
          </p:grpSpPr>
          <p:pic>
            <p:nvPicPr>
              <p:cNvPr id="81" name="Google Shape;417;p1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298487" y="4359022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82" name="그림 81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8487" y="4265221"/>
                <a:ext cx="180000" cy="180000"/>
              </a:xfrm>
              <a:prstGeom prst="rect">
                <a:avLst/>
              </a:prstGeom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3294166" y="640435"/>
            <a:ext cx="1090518" cy="4976588"/>
            <a:chOff x="3294166" y="547134"/>
            <a:chExt cx="1090518" cy="4976588"/>
          </a:xfrm>
        </p:grpSpPr>
        <p:sp>
          <p:nvSpPr>
            <p:cNvPr id="38" name="직사각형 37"/>
            <p:cNvSpPr/>
            <p:nvPr/>
          </p:nvSpPr>
          <p:spPr>
            <a:xfrm>
              <a:off x="3448684" y="742747"/>
              <a:ext cx="936000" cy="4780975"/>
            </a:xfrm>
            <a:prstGeom prst="rect">
              <a:avLst/>
            </a:prstGeom>
            <a:noFill/>
            <a:ln>
              <a:solidFill>
                <a:srgbClr val="326CE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94166" y="547134"/>
              <a:ext cx="360000" cy="3600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575799" y="1050912"/>
              <a:ext cx="612000" cy="4323522"/>
            </a:xfrm>
            <a:prstGeom prst="rect">
              <a:avLst/>
            </a:prstGeom>
            <a:noFill/>
            <a:ln>
              <a:solidFill>
                <a:srgbClr val="326CE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620279" y="1154651"/>
              <a:ext cx="473792" cy="463469"/>
              <a:chOff x="6942428" y="5592771"/>
              <a:chExt cx="473792" cy="463469"/>
            </a:xfrm>
          </p:grpSpPr>
          <p:pic>
            <p:nvPicPr>
              <p:cNvPr id="15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14" name="그림 13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3620279" y="1646220"/>
              <a:ext cx="473792" cy="463469"/>
              <a:chOff x="6942428" y="5592771"/>
              <a:chExt cx="473792" cy="463469"/>
            </a:xfrm>
          </p:grpSpPr>
          <p:pic>
            <p:nvPicPr>
              <p:cNvPr id="33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3620279" y="2137789"/>
              <a:ext cx="473792" cy="463469"/>
              <a:chOff x="6942428" y="5592771"/>
              <a:chExt cx="473792" cy="463469"/>
            </a:xfrm>
          </p:grpSpPr>
          <p:pic>
            <p:nvPicPr>
              <p:cNvPr id="36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37" name="그림 36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43799" y="867768"/>
              <a:ext cx="288000" cy="288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620279" y="3817504"/>
              <a:ext cx="473792" cy="463469"/>
              <a:chOff x="6942428" y="5592771"/>
              <a:chExt cx="473792" cy="463469"/>
            </a:xfrm>
          </p:grpSpPr>
          <p:pic>
            <p:nvPicPr>
              <p:cNvPr id="40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620279" y="4309073"/>
              <a:ext cx="473792" cy="463469"/>
              <a:chOff x="6942428" y="5592771"/>
              <a:chExt cx="473792" cy="463469"/>
            </a:xfrm>
          </p:grpSpPr>
          <p:pic>
            <p:nvPicPr>
              <p:cNvPr id="43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44" name="그림 43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3620279" y="4800642"/>
              <a:ext cx="473792" cy="463469"/>
              <a:chOff x="6942428" y="5592771"/>
              <a:chExt cx="473792" cy="463469"/>
            </a:xfrm>
          </p:grpSpPr>
          <p:pic>
            <p:nvPicPr>
              <p:cNvPr id="46" name="Google Shape;421;p16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7056220" y="5696240"/>
                <a:ext cx="360000" cy="360000"/>
              </a:xfrm>
              <a:prstGeom prst="rect">
                <a:avLst/>
              </a:prstGeom>
              <a:noFill/>
              <a:ln>
                <a:solidFill>
                  <a:srgbClr val="326CE5"/>
                </a:solidFill>
              </a:ln>
            </p:spPr>
          </p:pic>
          <p:pic>
            <p:nvPicPr>
              <p:cNvPr id="47" name="그림 46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428" y="5592771"/>
                <a:ext cx="180000" cy="180000"/>
              </a:xfrm>
              <a:prstGeom prst="rect">
                <a:avLst/>
              </a:prstGeom>
            </p:spPr>
          </p:pic>
        </p:grp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73560" y="3560243"/>
              <a:ext cx="427720" cy="189245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34584" y="2671901"/>
              <a:ext cx="521650" cy="246265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2144226" y="6078551"/>
            <a:ext cx="2240458" cy="432000"/>
          </a:xfrm>
          <a:prstGeom prst="rect">
            <a:avLst/>
          </a:prstGeom>
          <a:noFill/>
          <a:ln>
            <a:solidFill>
              <a:srgbClr val="326C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Shape 7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70071" y="5535751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그림 94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812501" y="1150836"/>
            <a:ext cx="180000" cy="180000"/>
          </a:xfrm>
          <a:prstGeom prst="rect">
            <a:avLst/>
          </a:prstGeom>
        </p:spPr>
      </p:pic>
      <p:pic>
        <p:nvPicPr>
          <p:cNvPr id="97" name="그림 96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812501" y="1869935"/>
            <a:ext cx="180000" cy="180000"/>
          </a:xfrm>
          <a:prstGeom prst="rect">
            <a:avLst/>
          </a:prstGeom>
        </p:spPr>
      </p:pic>
      <p:cxnSp>
        <p:nvCxnSpPr>
          <p:cNvPr id="99" name="꺾인 연결선 98"/>
          <p:cNvCxnSpPr>
            <a:stCxn id="91" idx="0"/>
            <a:endCxn id="26" idx="2"/>
          </p:cNvCxnSpPr>
          <p:nvPr/>
        </p:nvCxnSpPr>
        <p:spPr>
          <a:xfrm rot="16200000" flipV="1">
            <a:off x="2814662" y="5628758"/>
            <a:ext cx="249152" cy="6504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1" idx="0"/>
            <a:endCxn id="94" idx="2"/>
          </p:cNvCxnSpPr>
          <p:nvPr/>
        </p:nvCxnSpPr>
        <p:spPr>
          <a:xfrm rot="5400000" flipH="1" flipV="1">
            <a:off x="3461863" y="5626343"/>
            <a:ext cx="254800" cy="6496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" idx="1"/>
            <a:endCxn id="8" idx="3"/>
          </p:cNvCxnSpPr>
          <p:nvPr/>
        </p:nvCxnSpPr>
        <p:spPr>
          <a:xfrm rot="10800000" flipV="1">
            <a:off x="4874251" y="1427952"/>
            <a:ext cx="1175200" cy="4165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5" idx="1"/>
            <a:endCxn id="6" idx="3"/>
          </p:cNvCxnSpPr>
          <p:nvPr/>
        </p:nvCxnSpPr>
        <p:spPr>
          <a:xfrm rot="10800000" flipV="1">
            <a:off x="4874251" y="1427952"/>
            <a:ext cx="1175200" cy="35878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H="1">
            <a:off x="8518849" y="6301268"/>
            <a:ext cx="12876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858416" y="111967"/>
            <a:ext cx="7660433" cy="6680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꺾인 연결선 109"/>
          <p:cNvCxnSpPr/>
          <p:nvPr/>
        </p:nvCxnSpPr>
        <p:spPr>
          <a:xfrm flipH="1" flipV="1">
            <a:off x="4384684" y="6301268"/>
            <a:ext cx="4104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6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삼성긴고딕OTF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21</cp:revision>
  <dcterms:created xsi:type="dcterms:W3CDTF">2023-04-02T05:07:12Z</dcterms:created>
  <dcterms:modified xsi:type="dcterms:W3CDTF">2023-04-02T05:53:18Z</dcterms:modified>
</cp:coreProperties>
</file>