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B2"/>
    <a:srgbClr val="E62154"/>
    <a:srgbClr val="03205C"/>
    <a:srgbClr val="7030A0"/>
    <a:srgbClr val="0071C1"/>
    <a:srgbClr val="01B051"/>
    <a:srgbClr val="FFC000"/>
    <a:srgbClr val="F69744"/>
    <a:srgbClr val="BE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9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6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5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7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1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2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F25A-EE26-4DE4-A852-32D1A785266A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6409-56EA-4173-A143-1B4AE0D6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36720" y="723309"/>
            <a:ext cx="2160000" cy="3012984"/>
            <a:chOff x="347472" y="219456"/>
            <a:chExt cx="2160000" cy="3012984"/>
          </a:xfrm>
        </p:grpSpPr>
        <p:sp>
          <p:nvSpPr>
            <p:cNvPr id="4" name="직사각형 3"/>
            <p:cNvSpPr/>
            <p:nvPr/>
          </p:nvSpPr>
          <p:spPr>
            <a:xfrm>
              <a:off x="347472" y="219456"/>
              <a:ext cx="2160000" cy="432000"/>
            </a:xfrm>
            <a:prstGeom prst="rect">
              <a:avLst/>
            </a:prstGeom>
            <a:solidFill>
              <a:srgbClr val="BE02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Application Layer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7472" y="651456"/>
              <a:ext cx="2160000" cy="432000"/>
            </a:xfrm>
            <a:prstGeom prst="rect">
              <a:avLst/>
            </a:prstGeom>
            <a:solidFill>
              <a:srgbClr val="F6974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Presentation Layer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7472" y="1082232"/>
              <a:ext cx="2160000" cy="432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Session Layer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7472" y="1513008"/>
              <a:ext cx="2160000" cy="432000"/>
            </a:xfrm>
            <a:prstGeom prst="rect">
              <a:avLst/>
            </a:prstGeom>
            <a:solidFill>
              <a:srgbClr val="01B05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Transport Layer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7472" y="1942560"/>
              <a:ext cx="2160000" cy="432000"/>
            </a:xfrm>
            <a:prstGeom prst="rect">
              <a:avLst/>
            </a:prstGeom>
            <a:solidFill>
              <a:srgbClr val="0071C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Network Layer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7472" y="2370888"/>
              <a:ext cx="2160000" cy="432000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DataLink</a:t>
              </a:r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Layer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7472" y="2800440"/>
              <a:ext cx="2160000" cy="432000"/>
            </a:xfrm>
            <a:prstGeom prst="rect">
              <a:avLst/>
            </a:prstGeom>
            <a:solidFill>
              <a:srgbClr val="03205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Physical Layer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93192" y="429811"/>
              <a:ext cx="468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HTTP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21222" y="429811"/>
              <a:ext cx="468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SMTP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449252" y="429811"/>
              <a:ext cx="468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Telnet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60" y="1727110"/>
              <a:ext cx="504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TCP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474361" y="1727110"/>
              <a:ext cx="504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UDP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175472" y="2581423"/>
              <a:ext cx="504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MAC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977281" y="429811"/>
              <a:ext cx="468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DNS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35860" y="859363"/>
              <a:ext cx="504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SSL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474361" y="859363"/>
              <a:ext cx="504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TLS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175472" y="1301274"/>
              <a:ext cx="504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RPC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93192" y="2142540"/>
              <a:ext cx="468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IP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21222" y="2142540"/>
              <a:ext cx="468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ARP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449252" y="2142540"/>
              <a:ext cx="468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RARP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977281" y="2142540"/>
              <a:ext cx="468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ICMP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35860" y="3008726"/>
              <a:ext cx="504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이더넷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474361" y="3008726"/>
              <a:ext cx="504000" cy="18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IEEE</a:t>
              </a:r>
              <a:endParaRPr lang="ko-KR" altLang="en-US" sz="9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499639" y="723309"/>
            <a:ext cx="2160000" cy="3012984"/>
            <a:chOff x="3173068" y="723309"/>
            <a:chExt cx="2160000" cy="3012984"/>
          </a:xfrm>
        </p:grpSpPr>
        <p:sp>
          <p:nvSpPr>
            <p:cNvPr id="30" name="직사각형 29"/>
            <p:cNvSpPr/>
            <p:nvPr/>
          </p:nvSpPr>
          <p:spPr>
            <a:xfrm>
              <a:off x="3173068" y="723309"/>
              <a:ext cx="2160000" cy="1293552"/>
            </a:xfrm>
            <a:prstGeom prst="rect">
              <a:avLst/>
            </a:prstGeom>
            <a:solidFill>
              <a:srgbClr val="BE02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Application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73068" y="2016861"/>
              <a:ext cx="2160000" cy="432000"/>
            </a:xfrm>
            <a:prstGeom prst="rect">
              <a:avLst/>
            </a:prstGeom>
            <a:solidFill>
              <a:srgbClr val="01B05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Transport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73068" y="2446413"/>
              <a:ext cx="2160000" cy="432000"/>
            </a:xfrm>
            <a:prstGeom prst="rect">
              <a:avLst/>
            </a:prstGeom>
            <a:solidFill>
              <a:srgbClr val="0071C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Internet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73068" y="2874741"/>
              <a:ext cx="2160000" cy="861552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0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Network Interface</a:t>
              </a:r>
              <a:endParaRPr lang="ko-KR" altLang="en-US" sz="10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96720" y="723309"/>
            <a:ext cx="702919" cy="3012984"/>
            <a:chOff x="2470149" y="723309"/>
            <a:chExt cx="702919" cy="3012984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2470149" y="2446413"/>
              <a:ext cx="7029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470149" y="2016861"/>
              <a:ext cx="7029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470149" y="723309"/>
              <a:ext cx="7029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470149" y="3736293"/>
              <a:ext cx="7029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636720" y="289249"/>
            <a:ext cx="2160000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OSI 7 Layer Model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99639" y="289249"/>
            <a:ext cx="2160000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TCP/IP Model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34529" y="1543216"/>
            <a:ext cx="8513099" cy="4755854"/>
            <a:chOff x="1357673" y="1517904"/>
            <a:chExt cx="8513099" cy="4755854"/>
          </a:xfrm>
        </p:grpSpPr>
        <p:sp>
          <p:nvSpPr>
            <p:cNvPr id="45" name="타원 44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1" name="직선 연결선 60"/>
            <p:cNvCxnSpPr>
              <a:stCxn id="50" idx="3"/>
              <a:endCxn id="52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0" idx="5"/>
              <a:endCxn id="53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8" idx="3"/>
              <a:endCxn id="50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8" idx="5"/>
              <a:endCxn id="51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3"/>
              <a:endCxn id="54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49" idx="5"/>
              <a:endCxn id="55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6" idx="3"/>
              <a:endCxn id="48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6" idx="5"/>
              <a:endCxn id="49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56" idx="3"/>
              <a:endCxn id="57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6" idx="5"/>
              <a:endCxn id="58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4" name="직선 연결선 73"/>
            <p:cNvCxnSpPr>
              <a:stCxn id="71" idx="3"/>
              <a:endCxn id="72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71" idx="5"/>
              <a:endCxn id="73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7" idx="3"/>
              <a:endCxn id="59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7" idx="5"/>
              <a:endCxn id="60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47" idx="3"/>
              <a:endCxn id="56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7" idx="5"/>
              <a:endCxn id="71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5" idx="3"/>
              <a:endCxn id="46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5" idx="5"/>
              <a:endCxn id="47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26533" y="4456806"/>
            <a:ext cx="3564000" cy="1881167"/>
            <a:chOff x="171510" y="1564608"/>
            <a:chExt cx="3564000" cy="1881167"/>
          </a:xfrm>
        </p:grpSpPr>
        <p:grpSp>
          <p:nvGrpSpPr>
            <p:cNvPr id="83" name="그룹 82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95" name="직사각형 94"/>
          <p:cNvSpPr/>
          <p:nvPr/>
        </p:nvSpPr>
        <p:spPr>
          <a:xfrm>
            <a:off x="5263767" y="4744364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052848" y="4421959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7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자형 화살표 4"/>
          <p:cNvSpPr/>
          <p:nvPr/>
        </p:nvSpPr>
        <p:spPr>
          <a:xfrm rot="10800000" flipH="1">
            <a:off x="2147482" y="1358264"/>
            <a:ext cx="1930742" cy="3469767"/>
          </a:xfrm>
          <a:prstGeom prst="uturnArrow">
            <a:avLst>
              <a:gd name="adj1" fmla="val 12817"/>
              <a:gd name="adj2" fmla="val 14344"/>
              <a:gd name="adj3" fmla="val 21211"/>
              <a:gd name="adj4" fmla="val 21964"/>
              <a:gd name="adj5" fmla="val 99899"/>
            </a:avLst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ttps://cdn-icons-png.flaticon.com/512/893/8932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66" y="782265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cons-png.flaticon.com/512/3770/37702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66" y="1914579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cons-png.flaticon.com/512/595/59547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66" y="340523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-icons-png.flaticon.com/512/10112/1011252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66" y="418942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675106" y="89026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메시지</a:t>
            </a:r>
            <a:endParaRPr lang="ko-KR" altLang="en-US" sz="105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75106" y="2186671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세그먼트</a:t>
            </a:r>
            <a:endParaRPr lang="ko-KR" altLang="en-US" sz="105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pic>
        <p:nvPicPr>
          <p:cNvPr id="15" name="Picture 8" descr="https://cdn-icons-png.flaticon.com/512/3770/37702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44" y="1914579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cdn-icons-png.flaticon.com/512/893/8932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46" y="782265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cdn-icons-png.flaticon.com/512/685/68539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384" y="335123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675106" y="3461736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패킷</a:t>
            </a:r>
            <a:endParaRPr lang="ko-KR" altLang="en-US" sz="105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75106" y="5099620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프레임</a:t>
            </a:r>
            <a:endParaRPr lang="ko-KR" altLang="en-US" sz="105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6843" y="890265"/>
            <a:ext cx="1008000" cy="4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응용계층</a:t>
            </a:r>
            <a: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(App)</a:t>
            </a:r>
            <a:endParaRPr lang="ko-KR" altLang="en-US" sz="10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6843" y="2186671"/>
            <a:ext cx="1008000" cy="4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전송계층</a:t>
            </a:r>
            <a: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(TCP)</a:t>
            </a:r>
            <a:endParaRPr lang="ko-KR" altLang="en-US" sz="10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6843" y="3461736"/>
            <a:ext cx="1008000" cy="4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인터넷계층</a:t>
            </a:r>
            <a: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(IP)</a:t>
            </a:r>
            <a:endParaRPr lang="ko-KR" altLang="en-US" sz="10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6843" y="4513429"/>
            <a:ext cx="1008000" cy="43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네트워크계층</a:t>
            </a:r>
            <a:r>
              <a:rPr lang="en-US" altLang="ko-KR" sz="10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0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0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(Ethernet)</a:t>
            </a:r>
            <a:endParaRPr lang="ko-KR" altLang="en-US" sz="10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129</Words>
  <Application>Microsoft Office PowerPoint</Application>
  <PresentationFormat>와이드스크린</PresentationFormat>
  <Paragraphs>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삼성긴고딕OTF Light</vt:lpstr>
      <vt:lpstr>삼성긴고딕OTF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90</cp:revision>
  <dcterms:created xsi:type="dcterms:W3CDTF">2023-11-05T13:56:10Z</dcterms:created>
  <dcterms:modified xsi:type="dcterms:W3CDTF">2024-05-20T15:00:03Z</dcterms:modified>
</cp:coreProperties>
</file>