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FF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7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4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0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8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2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0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8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7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62268-384D-43B8-93EB-0A9142047B96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E344-77B5-42C0-ADE5-4D7768D7E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6000" y="729000"/>
            <a:ext cx="9000000" cy="540000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26000" y="1964003"/>
            <a:ext cx="2160000" cy="12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</a:rPr>
              <a:t>Vue</a:t>
            </a:r>
            <a:r>
              <a:rPr lang="en-US" altLang="ko-KR" b="1" dirty="0" smtClean="0">
                <a:solidFill>
                  <a:schemeClr val="bg1"/>
                </a:solidFill>
              </a:rPr>
              <a:t> /w logo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016000" y="1964003"/>
            <a:ext cx="2160000" cy="12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React </a:t>
            </a:r>
            <a:r>
              <a:rPr lang="en-US" altLang="ko-KR" b="1" dirty="0" smtClean="0">
                <a:solidFill>
                  <a:schemeClr val="bg1"/>
                </a:solidFill>
              </a:rPr>
              <a:t>/w logo</a:t>
            </a:r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806000" y="1964003"/>
            <a:ext cx="2160000" cy="12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Angular </a:t>
            </a:r>
            <a:r>
              <a:rPr lang="en-US" altLang="ko-KR" b="1" dirty="0" smtClean="0">
                <a:solidFill>
                  <a:schemeClr val="bg1"/>
                </a:solidFill>
              </a:rPr>
              <a:t>/w logo</a:t>
            </a:r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6000" y="1117341"/>
            <a:ext cx="86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Which Front-End Framework Is The Best Do You Think?</a:t>
            </a:r>
            <a:endParaRPr lang="ko-KR" altLang="en-US" sz="24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226000" y="3961316"/>
            <a:ext cx="8010000" cy="1260000"/>
            <a:chOff x="2226000" y="3611418"/>
            <a:chExt cx="8010000" cy="12600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226000" y="3611418"/>
              <a:ext cx="7740000" cy="126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496000" y="4061418"/>
              <a:ext cx="7200000" cy="360000"/>
            </a:xfrm>
            <a:prstGeom prst="roundRect">
              <a:avLst/>
            </a:prstGeom>
            <a:gradFill flip="none" rotWithShape="1">
              <a:gsLst>
                <a:gs pos="17000">
                  <a:srgbClr val="00CC99"/>
                </a:gs>
                <a:gs pos="64000">
                  <a:srgbClr val="CCFFFF"/>
                </a:gs>
                <a:gs pos="41000">
                  <a:srgbClr val="CCFFFF"/>
                </a:gs>
                <a:gs pos="83000">
                  <a:srgbClr val="FF7C8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96000" y="4421418"/>
              <a:ext cx="181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rgbClr val="00CC99"/>
                  </a:solidFill>
                </a:rPr>
                <a:t>Vue</a:t>
              </a:r>
              <a:r>
                <a:rPr lang="en-US" altLang="ko-KR" sz="1400" b="1" dirty="0" smtClean="0">
                  <a:solidFill>
                    <a:srgbClr val="00CC99"/>
                  </a:solidFill>
                </a:rPr>
                <a:t>(00%)</a:t>
              </a:r>
              <a:endParaRPr lang="ko-KR" altLang="en-US" sz="1400" b="1" dirty="0">
                <a:solidFill>
                  <a:srgbClr val="00CC99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5471" y="4421418"/>
              <a:ext cx="181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rgbClr val="CCFFFF"/>
                  </a:solidFill>
                </a:rPr>
                <a:t>React(00%)</a:t>
              </a:r>
              <a:endParaRPr lang="ko-KR" altLang="en-US" sz="1400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CC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25471" y="4421418"/>
              <a:ext cx="1810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7C80"/>
                  </a:solidFill>
                </a:rPr>
                <a:t>Angular(00%)</a:t>
              </a:r>
              <a:endParaRPr lang="ko-KR" altLang="en-US" sz="1400" b="1" dirty="0">
                <a:solidFill>
                  <a:srgbClr val="FF7C8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6000" y="3638045"/>
              <a:ext cx="57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OOO is the Best Front-End Framework Now!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659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2022-06-19T04:31:17Z</dcterms:created>
  <dcterms:modified xsi:type="dcterms:W3CDTF">2022-06-19T04:47:13Z</dcterms:modified>
</cp:coreProperties>
</file>