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7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97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48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8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1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51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11FE2-C26E-405E-886C-CB2CCA1798DD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BDCB3-C011-4CD4-9EF2-0463C5BC5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19272" y="1618776"/>
            <a:ext cx="2160000" cy="64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319272" y="2777016"/>
            <a:ext cx="2160000" cy="64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19272" y="3932736"/>
            <a:ext cx="2160000" cy="6480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dirty="0" smtClean="0"/>
              <a:t>Persistence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/>
              <a:t>Repository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원통 6"/>
          <p:cNvSpPr/>
          <p:nvPr/>
        </p:nvSpPr>
        <p:spPr>
          <a:xfrm>
            <a:off x="3319272" y="5088456"/>
            <a:ext cx="2160000" cy="648000"/>
          </a:xfrm>
          <a:prstGeom prst="can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02336" y="1474776"/>
            <a:ext cx="6867144" cy="936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Presentation Layer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2336" y="2633016"/>
            <a:ext cx="6867144" cy="936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Business Layer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02336" y="3788736"/>
            <a:ext cx="6867144" cy="936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Persistence Layer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02336" y="4944456"/>
            <a:ext cx="6867144" cy="936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DataBase</a:t>
            </a:r>
            <a:r>
              <a:rPr lang="en-US" altLang="ko-KR" dirty="0" smtClean="0"/>
              <a:t> Layer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73736" y="1261872"/>
            <a:ext cx="7324344" cy="4846320"/>
          </a:xfrm>
          <a:prstGeom prst="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24376" y="1618776"/>
            <a:ext cx="1080000" cy="64800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DTO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924376" y="2777016"/>
            <a:ext cx="1080000" cy="64800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Model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924376" y="3931764"/>
            <a:ext cx="1080000" cy="648000"/>
          </a:xfrm>
          <a:prstGeom prst="ellips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Entity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40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13</cp:revision>
  <dcterms:created xsi:type="dcterms:W3CDTF">2022-06-30T16:33:17Z</dcterms:created>
  <dcterms:modified xsi:type="dcterms:W3CDTF">2022-06-30T16:44:41Z</dcterms:modified>
</cp:coreProperties>
</file>