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58" r:id="rId5"/>
    <p:sldId id="266" r:id="rId6"/>
    <p:sldId id="260" r:id="rId7"/>
    <p:sldId id="262" r:id="rId8"/>
    <p:sldId id="267" r:id="rId9"/>
    <p:sldId id="268" r:id="rId10"/>
    <p:sldId id="265" r:id="rId11"/>
    <p:sldId id="269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CFF44-6AA3-2F67-6204-740D30124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E5A32C-4EFC-EA77-543D-97CC4A960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B61EA-DD67-E2E7-8924-93F98C4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C29C-B649-EA8C-4344-AF5A20DB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23CFA-9271-975B-037E-DAAB8D22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42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3E70-B9A9-1ED0-7FC7-E68779DC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A5134-3556-1ACF-4A28-F27BA7BF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80C1B-F1C6-B643-F33C-B2429183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07A17-8872-7933-284F-C4DBBEAA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5841F-74AC-2A28-A224-949431D3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20E87F-289A-6D56-45BC-FF67A0BD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148E1-545F-432E-2511-78CDDA0D2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06775-597B-563B-8AC4-A5DB781E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3C7F6-C102-1BB0-8A57-F9BDC46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9C6A1-3813-2AA7-103E-D73197D7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9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231B-E866-4DA6-25A5-5585E66C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23A5-1DEA-CE96-15EE-E220A3B7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298CE-FDEE-2BF6-50D6-AC41AABC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B6A77-980D-0D89-5C12-842AD0F0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6F239-9EF6-56AC-7A57-D210D4DC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0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8BFA4-D4BC-5B66-3D36-7402AA6A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86AFE-2FED-C347-C96D-53E9C966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F74F9-EEDC-1C2F-A463-BF62A52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7014A-D090-4E25-17C4-A565FA32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5495D-0B01-1238-E772-6A5AC3ED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7283D-1225-93D0-719E-B3F8CE72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F2EE6-ECD6-5967-E1DD-BF6B02F2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EC2D8-E31B-92E6-9E3C-516548DB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D4B3A-F10C-E5D9-193B-4BB9B29C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69A91-9E7B-E4C1-6002-3DB4C697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52BA6-9300-3CD2-9DF1-B397EB14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6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E98D-A052-6968-CE27-429F253D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A7017-988C-337C-FD8B-29605745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D5C2D-BD3B-BDF9-1710-730180A2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7010E-EF06-E5A2-4BBE-00C27B5B7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A0F1E-B38F-4860-A48F-ED4E48DFA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CBA7A-B75B-361C-21AE-0FBFEF63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E6A39-6E59-C874-1839-9D380406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72E9DC-7F8B-B109-4C83-60B74E0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8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13B42-46DA-E2C9-7ADE-09B4E72B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10A6E5-5795-1D1D-BD1A-DCA071FC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B08E9-70BF-CE58-763A-AE93DC47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7F4765-9937-788D-06E3-7D2D5548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228B1-F7C8-488D-E170-0E201B5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696E1D-FF8B-09BF-D611-11EC3A52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FA526-E7C4-8942-36C5-1ECAB5C1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88176-9BCE-FDE6-9F58-AB3E8FB6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7D41E-BDCE-879B-AAFD-3084EF28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E0CA8-C14E-8483-D1DC-C86BC589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E85FC-A287-1530-4CBF-9990A571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33AAD-B19F-D018-9C80-9AB287B6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18387-1AC4-5C64-C238-6146B7FD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89DD2-3C5C-DDE7-DD81-CE168238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2DCA4-8F44-3DD9-379F-1272D503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6B268-2C2F-269D-ECAB-61D65275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EA674-EC63-DE45-B8FB-EB488288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8ECD-1A59-4ADD-A86C-E778C2667DF5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90A54-60B9-516B-05C4-6673BF92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B506B-625F-F85E-D50E-75715FA5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947-8B4F-4E20-9CA8-DD592C7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0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94C4DE-1DC4-59AB-BBC5-A45E3ECC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CA0FF-91D7-E12F-3BC0-EF8ABF00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A3498-953E-6315-E2D5-7FB646E9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fld id="{6AA48ECD-1A59-4ADD-A86C-E778C2667DF5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1BF3D-755B-51C3-CC28-28D9C1E9B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DE913-D27A-4BE4-4753-A97408F8A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fld id="{A1F5E947-8B4F-4E20-9CA8-DD592C7D0F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1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Bold" panose="02000000000000000000" pitchFamily="50" charset="-127"/>
          <a:ea typeface="G마켓 산스 Bold" panose="020000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Bold" panose="02000000000000000000" pitchFamily="50" charset="-127"/>
          <a:ea typeface="G마켓 산스 Bold" panose="020000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Bold" panose="02000000000000000000" pitchFamily="50" charset="-127"/>
          <a:ea typeface="G마켓 산스 Bold" panose="020000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Bold" panose="02000000000000000000" pitchFamily="50" charset="-127"/>
          <a:ea typeface="G마켓 산스 Bold" panose="020000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Bold" panose="02000000000000000000" pitchFamily="50" charset="-127"/>
          <a:ea typeface="G마켓 산스 Bold" panose="020000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Bold" panose="02000000000000000000" pitchFamily="50" charset="-127"/>
          <a:ea typeface="G마켓 산스 Bold" panose="020000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hat" TargetMode="External"/><Relationship Id="rId2" Type="http://schemas.openxmlformats.org/officeDocument/2006/relationships/hyperlink" Target="https://wikidocs.net/9207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G마켓 산스 Bold"/>
                <a:ea typeface="G마켓 산스 Bold"/>
              </a:rPr>
              <a:t>인터넷 서점</a:t>
            </a:r>
            <a:r>
              <a:rPr lang="en-US" altLang="ko-KR">
                <a:latin typeface="G마켓 산스 Bold"/>
                <a:ea typeface="G마켓 산스 Bold"/>
              </a:rPr>
              <a:t> </a:t>
            </a:r>
            <a:br>
              <a:rPr lang="ko-KR" altLang="en-US">
                <a:latin typeface="G마켓 산스 Bold"/>
                <a:ea typeface="G마켓 산스 Bold"/>
              </a:rPr>
            </a:br>
            <a:r>
              <a:rPr lang="ko-KR" altLang="en-US">
                <a:latin typeface="G마켓 산스 Bold"/>
                <a:ea typeface="G마켓 산스 Bold"/>
              </a:rPr>
              <a:t>키워드 크롤링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90454-A010-CC6B-598B-B0C71DFA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434"/>
            <a:ext cx="9144000" cy="1655762"/>
          </a:xfrm>
        </p:spPr>
        <p:txBody>
          <a:bodyPr/>
          <a:lstStyle/>
          <a:p>
            <a:r>
              <a:rPr lang="en-US" altLang="ko-KR" dirty="0"/>
              <a:t>2022108137 </a:t>
            </a:r>
          </a:p>
          <a:p>
            <a:r>
              <a:rPr lang="ko-KR" altLang="en-US" sz="2800" dirty="0"/>
              <a:t>인공지능전공 김시원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76D25-E277-7F84-A9AF-A6361DC409E8}"/>
              </a:ext>
            </a:extLst>
          </p:cNvPr>
          <p:cNvSpPr txBox="1"/>
          <p:nvPr/>
        </p:nvSpPr>
        <p:spPr>
          <a:xfrm>
            <a:off x="6167718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23/1/16</a:t>
            </a:r>
          </a:p>
        </p:txBody>
      </p:sp>
    </p:spTree>
    <p:extLst>
      <p:ext uri="{BB962C8B-B14F-4D97-AF65-F5344CB8AC3E}">
        <p14:creationId xmlns:p14="http://schemas.microsoft.com/office/powerpoint/2010/main" val="20516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8013-1530-C779-517F-2D1E5AED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 결과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36825"/>
            <a:ext cx="12192000" cy="50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/>
              <a:t>연구 결과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2160" y="1352159"/>
            <a:ext cx="6865317" cy="51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03132-DABC-63C1-6D81-36261192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https://wikidocs.net/92071</a:t>
            </a:r>
            <a:r>
              <a:rPr lang="ko-KR" altLang="en-US"/>
              <a:t> </a:t>
            </a:r>
            <a:r>
              <a:rPr lang="en-US" altLang="ko-KR"/>
              <a:t>#</a:t>
            </a:r>
            <a:r>
              <a:rPr lang="ko-KR" altLang="en-US"/>
              <a:t>맷플롯립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https://chat.openai.com/chat</a:t>
            </a:r>
            <a:r>
              <a:rPr lang="ko-KR" altLang="en-US"/>
              <a:t> </a:t>
            </a:r>
            <a:r>
              <a:rPr lang="en-US" altLang="ko-KR"/>
              <a:t>#</a:t>
            </a:r>
            <a:r>
              <a:rPr lang="ko-KR" altLang="en-US"/>
              <a:t>챗</a:t>
            </a:r>
            <a:r>
              <a:rPr lang="en-US" altLang="ko-KR"/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193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3DDB-D470-D233-FE2C-199B241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/>
              <a:t>연구 필요성</a:t>
            </a:r>
            <a:r>
              <a:rPr lang="en-US" altLang="ko-KR" sz="3600"/>
              <a:t>/</a:t>
            </a:r>
            <a:r>
              <a:rPr lang="ko-KR" altLang="en-US" sz="3600"/>
              <a:t>목적</a:t>
            </a:r>
          </a:p>
          <a:p>
            <a:pPr marL="0" lvl="0" indent="0">
              <a:buNone/>
              <a:defRPr/>
            </a:pPr>
            <a:r>
              <a:rPr lang="en-US" altLang="ko-KR" sz="3600"/>
              <a:t>: </a:t>
            </a:r>
            <a:r>
              <a:rPr lang="ko-KR" altLang="en-US" sz="3600"/>
              <a:t>데이터 분석을 위한 자료 수집</a:t>
            </a:r>
          </a:p>
          <a:p>
            <a:pPr marL="0" lvl="0" indent="0">
              <a:buNone/>
              <a:defRPr/>
            </a:pPr>
            <a:r>
              <a:rPr lang="en-US" altLang="ko-KR" sz="3600"/>
              <a:t>:</a:t>
            </a:r>
            <a:r>
              <a:rPr lang="ko-KR" altLang="en-US" sz="3600"/>
              <a:t> </a:t>
            </a:r>
            <a:r>
              <a:rPr lang="en-US" altLang="ko-KR" sz="3600"/>
              <a:t>Selenium&amp;</a:t>
            </a:r>
            <a:r>
              <a:rPr lang="ko-KR" altLang="en-US" sz="3600"/>
              <a:t>Matplotlib 활용한 실습 경험</a:t>
            </a:r>
          </a:p>
        </p:txBody>
      </p:sp>
    </p:spTree>
    <p:extLst>
      <p:ext uri="{BB962C8B-B14F-4D97-AF65-F5344CB8AC3E}">
        <p14:creationId xmlns:p14="http://schemas.microsoft.com/office/powerpoint/2010/main" val="4903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037D5-9007-082E-896F-79EF6DBC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320"/>
            <a:ext cx="10515600" cy="4351338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연구 절차</a:t>
            </a:r>
          </a:p>
          <a:p>
            <a:pPr marL="514350" lvl="0" indent="-514350">
              <a:buAutoNum type="arabicPeriod"/>
              <a:defRPr/>
            </a:pPr>
            <a:r>
              <a:rPr lang="ko-KR" altLang="en-US"/>
              <a:t>검색창에 검색 단어 입력</a:t>
            </a:r>
          </a:p>
          <a:p>
            <a:pPr marL="514350" lvl="0" indent="-514350">
              <a:buAutoNum type="arabicPeriod"/>
              <a:defRPr/>
            </a:pPr>
            <a:r>
              <a:rPr lang="ko-KR" altLang="en-US"/>
              <a:t>검색해 나오는 도서들의 키워드</a:t>
            </a:r>
            <a:r>
              <a:rPr lang="en-US" altLang="ko-KR"/>
              <a:t>,</a:t>
            </a:r>
            <a:r>
              <a:rPr lang="ko-KR" altLang="en-US"/>
              <a:t> 출간일자 추출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9B19AA-697A-3EF2-8828-924D5000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365125"/>
            <a:ext cx="6485182" cy="16384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91427" y="3482376"/>
            <a:ext cx="7522674" cy="31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037D5-9007-082E-896F-79EF6DBC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2C4B7-0390-C7E3-B04C-CC9434AF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-selenium </a:t>
            </a:r>
            <a:r>
              <a:rPr lang="ko-KR" altLang="en-US" sz="4000" dirty="0"/>
              <a:t>이용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: selenium</a:t>
            </a:r>
            <a:r>
              <a:rPr lang="ko-KR" altLang="en-US" sz="4000" dirty="0"/>
              <a:t>은 웹사이트에서 자동 제어 가능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+)</a:t>
            </a:r>
            <a:r>
              <a:rPr lang="en-US" altLang="ko-KR" sz="4000" dirty="0" err="1"/>
              <a:t>BeautifulSoup</a:t>
            </a:r>
            <a:r>
              <a:rPr lang="en-US" altLang="ko-KR" sz="4000" dirty="0"/>
              <a:t> : html</a:t>
            </a:r>
            <a:r>
              <a:rPr lang="ko-KR" altLang="en-US" sz="4000" dirty="0"/>
              <a:t>에서 데이터 추출 가능</a:t>
            </a:r>
            <a:endParaRPr lang="en-US" altLang="ko-KR" sz="4000" dirty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/>
              <a:t>원하는 동작으로 웹사이트를 제어하기 위해서는 </a:t>
            </a:r>
            <a:r>
              <a:rPr lang="en-US" altLang="ko-KR" sz="4000" dirty="0"/>
              <a:t>selenium</a:t>
            </a:r>
            <a:r>
              <a:rPr lang="ko-KR" altLang="en-US" sz="4000" dirty="0"/>
              <a:t>이 좀 더 적합하다고 생각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4978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연구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 sz="4000"/>
              <a:t>-</a:t>
            </a:r>
            <a:r>
              <a:rPr lang="ko-KR" altLang="en-US" sz="4000"/>
              <a:t>Matplotlib</a:t>
            </a:r>
          </a:p>
          <a:p>
            <a:pPr marL="0" lvl="0" indent="0">
              <a:buNone/>
              <a:defRPr/>
            </a:pPr>
            <a:r>
              <a:rPr lang="en-US" altLang="ko-KR" sz="4000"/>
              <a:t>:</a:t>
            </a:r>
            <a:r>
              <a:rPr lang="ko-KR" altLang="en-US" sz="4000"/>
              <a:t>데이터를 시각화하는 파이썬 라이브러리</a:t>
            </a:r>
          </a:p>
          <a:p>
            <a:pPr marL="0" lvl="0" indent="0">
              <a:buNone/>
              <a:defRPr/>
            </a:pPr>
            <a:r>
              <a:rPr lang="en-US" altLang="ko-KR" sz="4000"/>
              <a:t>:</a:t>
            </a:r>
            <a:r>
              <a:rPr lang="ko-KR" altLang="en-US" sz="4000"/>
              <a:t>간단하게 데이터를 그래프 등으로 시각화 할수 있음</a:t>
            </a:r>
          </a:p>
        </p:txBody>
      </p:sp>
    </p:spTree>
    <p:extLst>
      <p:ext uri="{BB962C8B-B14F-4D97-AF65-F5344CB8AC3E}">
        <p14:creationId xmlns:p14="http://schemas.microsoft.com/office/powerpoint/2010/main" val="214457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8013-1530-C779-517F-2D1E5AED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 방법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DB8A4B6-3B8D-FA7A-A694-E0FCD4C8E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220"/>
            <a:ext cx="7254869" cy="998307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1E3CCA-B806-D473-75F4-A8E8BFC5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95" y="2813003"/>
            <a:ext cx="10533890" cy="38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8013-1530-C779-517F-2D1E5AED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38F013-FAC4-F9D3-FB8A-3EA744D2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058"/>
            <a:ext cx="9350298" cy="36780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B9DB2E-35FC-6E49-2B79-EB8AFBC9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7" y="1534058"/>
            <a:ext cx="11715806" cy="51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연구 방법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814" y="0"/>
            <a:ext cx="11376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연구 방법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5745" y="0"/>
            <a:ext cx="10360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125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G마켓 산스 Bold</vt:lpstr>
      <vt:lpstr>맑은 고딕</vt:lpstr>
      <vt:lpstr>Arial</vt:lpstr>
      <vt:lpstr>Office 테마</vt:lpstr>
      <vt:lpstr>인터넷 서점  키워드 크롤링</vt:lpstr>
      <vt:lpstr>연구 배경</vt:lpstr>
      <vt:lpstr>연구 방법</vt:lpstr>
      <vt:lpstr>연구 방법</vt:lpstr>
      <vt:lpstr>연구 방법</vt:lpstr>
      <vt:lpstr>연구 방법</vt:lpstr>
      <vt:lpstr>연구 방법</vt:lpstr>
      <vt:lpstr>연구 방법</vt:lpstr>
      <vt:lpstr>연구 방법</vt:lpstr>
      <vt:lpstr>연구 결과</vt:lpstr>
      <vt:lpstr>연구 결과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김시원</dc:creator>
  <cp:lastModifiedBy>김시원</cp:lastModifiedBy>
  <cp:revision>10</cp:revision>
  <dcterms:created xsi:type="dcterms:W3CDTF">2023-01-15T13:16:59Z</dcterms:created>
  <dcterms:modified xsi:type="dcterms:W3CDTF">2023-02-16T17:26:47Z</dcterms:modified>
  <cp:version/>
</cp:coreProperties>
</file>