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800000"/>
    <a:srgbClr val="FA852E"/>
    <a:srgbClr val="F8EF3E"/>
    <a:srgbClr val="FFD03B"/>
    <a:srgbClr val="AEC30F"/>
    <a:srgbClr val="D5E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1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3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4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5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24E0-3C49-41B6-976F-918F62D1386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3C3A-2A6B-4886-9EF9-984F3343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67544" y="5229200"/>
            <a:ext cx="1944216" cy="108012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Submit</a:t>
            </a:r>
            <a:endParaRPr lang="ko-KR" altLang="en-US" sz="3600"/>
          </a:p>
        </p:txBody>
      </p:sp>
      <p:sp>
        <p:nvSpPr>
          <p:cNvPr id="6" name="빗면 5"/>
          <p:cNvSpPr/>
          <p:nvPr/>
        </p:nvSpPr>
        <p:spPr>
          <a:xfrm>
            <a:off x="3491880" y="5281509"/>
            <a:ext cx="1944216" cy="108012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Reset</a:t>
            </a:r>
          </a:p>
        </p:txBody>
      </p:sp>
      <p:sp>
        <p:nvSpPr>
          <p:cNvPr id="7" name="빗면 6"/>
          <p:cNvSpPr/>
          <p:nvPr/>
        </p:nvSpPr>
        <p:spPr>
          <a:xfrm>
            <a:off x="247010" y="188640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Whisky</a:t>
            </a:r>
            <a:endParaRPr lang="ko-KR" altLang="en-US" sz="3600" b="1"/>
          </a:p>
        </p:txBody>
      </p:sp>
      <p:sp>
        <p:nvSpPr>
          <p:cNvPr id="8" name="빗면 7"/>
          <p:cNvSpPr/>
          <p:nvPr/>
        </p:nvSpPr>
        <p:spPr>
          <a:xfrm>
            <a:off x="2411760" y="188640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Gin</a:t>
            </a:r>
            <a:endParaRPr lang="ko-KR" altLang="en-US" sz="3600" b="1"/>
          </a:p>
        </p:txBody>
      </p:sp>
      <p:sp>
        <p:nvSpPr>
          <p:cNvPr id="9" name="빗면 8"/>
          <p:cNvSpPr/>
          <p:nvPr/>
        </p:nvSpPr>
        <p:spPr>
          <a:xfrm>
            <a:off x="4644008" y="188640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Vodka</a:t>
            </a:r>
            <a:endParaRPr lang="ko-KR" altLang="en-US" sz="3600" b="1"/>
          </a:p>
        </p:txBody>
      </p:sp>
      <p:sp>
        <p:nvSpPr>
          <p:cNvPr id="10" name="빗면 9"/>
          <p:cNvSpPr/>
          <p:nvPr/>
        </p:nvSpPr>
        <p:spPr>
          <a:xfrm>
            <a:off x="6804248" y="188640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Tequila</a:t>
            </a:r>
            <a:endParaRPr lang="ko-KR" altLang="en-US" sz="3600" b="1"/>
          </a:p>
        </p:txBody>
      </p:sp>
      <p:sp>
        <p:nvSpPr>
          <p:cNvPr id="11" name="빗면 10"/>
          <p:cNvSpPr/>
          <p:nvPr/>
        </p:nvSpPr>
        <p:spPr>
          <a:xfrm>
            <a:off x="247010" y="1412776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Whisky</a:t>
            </a:r>
            <a:endParaRPr lang="ko-KR" altLang="en-US" sz="3600" b="1"/>
          </a:p>
        </p:txBody>
      </p:sp>
      <p:sp>
        <p:nvSpPr>
          <p:cNvPr id="12" name="빗면 11"/>
          <p:cNvSpPr/>
          <p:nvPr/>
        </p:nvSpPr>
        <p:spPr>
          <a:xfrm>
            <a:off x="2555776" y="1435478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/>
              <a:t>Brandy</a:t>
            </a:r>
            <a:endParaRPr lang="ko-KR" altLang="en-US" sz="3600" b="1"/>
          </a:p>
        </p:txBody>
      </p:sp>
      <p:sp>
        <p:nvSpPr>
          <p:cNvPr id="13" name="빗면 12"/>
          <p:cNvSpPr/>
          <p:nvPr/>
        </p:nvSpPr>
        <p:spPr>
          <a:xfrm>
            <a:off x="247010" y="2852936"/>
            <a:ext cx="1944216" cy="1080120"/>
          </a:xfrm>
          <a:prstGeom prst="bevel">
            <a:avLst>
              <a:gd name="adj" fmla="val 354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White</a:t>
            </a:r>
          </a:p>
          <a:p>
            <a:pPr algn="ctr"/>
            <a:r>
              <a:rPr lang="en-US" altLang="ko-KR" sz="2800" b="1" smtClean="0"/>
              <a:t>Curacao</a:t>
            </a:r>
            <a:endParaRPr lang="ko-KR" altLang="en-US" sz="2800" b="1"/>
          </a:p>
        </p:txBody>
      </p:sp>
      <p:sp>
        <p:nvSpPr>
          <p:cNvPr id="14" name="빗면 13"/>
          <p:cNvSpPr/>
          <p:nvPr/>
        </p:nvSpPr>
        <p:spPr>
          <a:xfrm>
            <a:off x="2411760" y="2852936"/>
            <a:ext cx="1944216" cy="1080120"/>
          </a:xfrm>
          <a:prstGeom prst="bevel">
            <a:avLst>
              <a:gd name="adj" fmla="val 354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Blue</a:t>
            </a:r>
          </a:p>
          <a:p>
            <a:pPr algn="ctr"/>
            <a:r>
              <a:rPr lang="en-US" altLang="ko-KR" sz="2800" b="1" smtClean="0"/>
              <a:t>Curacao</a:t>
            </a:r>
            <a:endParaRPr lang="ko-KR" altLang="en-US" sz="2800" b="1"/>
          </a:p>
        </p:txBody>
      </p:sp>
      <p:sp>
        <p:nvSpPr>
          <p:cNvPr id="15" name="빗면 14"/>
          <p:cNvSpPr/>
          <p:nvPr/>
        </p:nvSpPr>
        <p:spPr>
          <a:xfrm>
            <a:off x="4669160" y="2852936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White</a:t>
            </a:r>
          </a:p>
          <a:p>
            <a:pPr algn="ctr"/>
            <a:r>
              <a:rPr lang="en-US" altLang="ko-KR" sz="2800" b="1" smtClean="0"/>
              <a:t>Curacao</a:t>
            </a:r>
            <a:endParaRPr lang="ko-KR" altLang="en-US" sz="2800" b="1"/>
          </a:p>
        </p:txBody>
      </p:sp>
      <p:sp>
        <p:nvSpPr>
          <p:cNvPr id="16" name="빗면 15"/>
          <p:cNvSpPr/>
          <p:nvPr/>
        </p:nvSpPr>
        <p:spPr>
          <a:xfrm>
            <a:off x="247010" y="4077072"/>
            <a:ext cx="1944216" cy="1080120"/>
          </a:xfrm>
          <a:prstGeom prst="bevel">
            <a:avLst>
              <a:gd name="adj" fmla="val 35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Peach</a:t>
            </a:r>
          </a:p>
          <a:p>
            <a:pPr algn="ctr"/>
            <a:r>
              <a:rPr lang="en-US" altLang="ko-KR" sz="2800" b="1" smtClean="0"/>
              <a:t>Liqueur</a:t>
            </a:r>
            <a:endParaRPr lang="ko-KR" altLang="en-US" sz="2800" b="1"/>
          </a:p>
        </p:txBody>
      </p:sp>
      <p:sp>
        <p:nvSpPr>
          <p:cNvPr id="17" name="빗면 16"/>
          <p:cNvSpPr/>
          <p:nvPr/>
        </p:nvSpPr>
        <p:spPr>
          <a:xfrm>
            <a:off x="2402741" y="4077072"/>
            <a:ext cx="1944216" cy="1080120"/>
          </a:xfrm>
          <a:prstGeom prst="bevel">
            <a:avLst>
              <a:gd name="adj" fmla="val 3546"/>
            </a:avLst>
          </a:prstGeom>
          <a:solidFill>
            <a:srgbClr val="AEC3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Banana</a:t>
            </a:r>
          </a:p>
          <a:p>
            <a:pPr algn="ctr"/>
            <a:r>
              <a:rPr lang="en-US" altLang="ko-KR" sz="2800" b="1" smtClean="0"/>
              <a:t>Liqueur</a:t>
            </a:r>
            <a:endParaRPr lang="ko-KR" altLang="en-US" sz="2800" b="1"/>
          </a:p>
        </p:txBody>
      </p:sp>
      <p:sp>
        <p:nvSpPr>
          <p:cNvPr id="18" name="빗면 17"/>
          <p:cNvSpPr/>
          <p:nvPr/>
        </p:nvSpPr>
        <p:spPr>
          <a:xfrm>
            <a:off x="4499992" y="4077072"/>
            <a:ext cx="1944216" cy="1080120"/>
          </a:xfrm>
          <a:prstGeom prst="bevel">
            <a:avLst>
              <a:gd name="adj" fmla="val 3546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Melon</a:t>
            </a:r>
          </a:p>
          <a:p>
            <a:pPr algn="ctr"/>
            <a:r>
              <a:rPr lang="en-US" altLang="ko-KR" sz="2800" b="1" smtClean="0"/>
              <a:t>Liqueur</a:t>
            </a:r>
            <a:endParaRPr lang="ko-KR" altLang="en-US" sz="2800" b="1"/>
          </a:p>
        </p:txBody>
      </p:sp>
      <p:sp>
        <p:nvSpPr>
          <p:cNvPr id="19" name="빗면 18"/>
          <p:cNvSpPr/>
          <p:nvPr/>
        </p:nvSpPr>
        <p:spPr>
          <a:xfrm>
            <a:off x="6572200" y="4077072"/>
            <a:ext cx="1944216" cy="1080120"/>
          </a:xfrm>
          <a:prstGeom prst="bevel">
            <a:avLst>
              <a:gd name="adj" fmla="val 3546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Coconut</a:t>
            </a:r>
          </a:p>
          <a:p>
            <a:pPr algn="ctr"/>
            <a:r>
              <a:rPr lang="en-US" altLang="ko-KR" sz="2800" b="1" smtClean="0"/>
              <a:t>Liqueur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0532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빗면 15"/>
          <p:cNvSpPr/>
          <p:nvPr/>
        </p:nvSpPr>
        <p:spPr>
          <a:xfrm>
            <a:off x="431359" y="140895"/>
            <a:ext cx="1944216" cy="1080120"/>
          </a:xfrm>
          <a:prstGeom prst="bevel">
            <a:avLst>
              <a:gd name="adj" fmla="val 3546"/>
            </a:avLst>
          </a:prstGeom>
          <a:solidFill>
            <a:srgbClr val="FA85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Orange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Juice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" name="빗면 19"/>
          <p:cNvSpPr/>
          <p:nvPr/>
        </p:nvSpPr>
        <p:spPr>
          <a:xfrm>
            <a:off x="2699792" y="140895"/>
            <a:ext cx="1944216" cy="1080120"/>
          </a:xfrm>
          <a:prstGeom prst="bevel">
            <a:avLst>
              <a:gd name="adj" fmla="val 3546"/>
            </a:avLst>
          </a:prstGeom>
          <a:solidFill>
            <a:srgbClr val="FFD0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Pineapple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Juice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1" name="빗면 20"/>
          <p:cNvSpPr/>
          <p:nvPr/>
        </p:nvSpPr>
        <p:spPr>
          <a:xfrm>
            <a:off x="4932040" y="140895"/>
            <a:ext cx="1944216" cy="1080120"/>
          </a:xfrm>
          <a:prstGeom prst="bevel">
            <a:avLst>
              <a:gd name="adj" fmla="val 3546"/>
            </a:avLst>
          </a:prstGeom>
          <a:solidFill>
            <a:srgbClr val="F8EF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Lime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Juice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2" name="빗면 21"/>
          <p:cNvSpPr/>
          <p:nvPr/>
        </p:nvSpPr>
        <p:spPr>
          <a:xfrm>
            <a:off x="395536" y="1556792"/>
            <a:ext cx="1944216" cy="1080120"/>
          </a:xfrm>
          <a:prstGeom prst="bevel">
            <a:avLst>
              <a:gd name="adj" fmla="val 354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Sweet &amp;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Sour Mix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3" name="빗면 22"/>
          <p:cNvSpPr/>
          <p:nvPr/>
        </p:nvSpPr>
        <p:spPr>
          <a:xfrm>
            <a:off x="2762509" y="1556792"/>
            <a:ext cx="1944216" cy="1080120"/>
          </a:xfrm>
          <a:prstGeom prst="bevel">
            <a:avLst>
              <a:gd name="adj" fmla="val 354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Cranberry</a:t>
            </a:r>
          </a:p>
          <a:p>
            <a:pPr algn="ctr"/>
            <a:r>
              <a:rPr lang="en-US" altLang="ko-KR" sz="2800" b="1" smtClean="0">
                <a:solidFill>
                  <a:schemeClr val="tx1"/>
                </a:solidFill>
              </a:rPr>
              <a:t>Juice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4" name="빗면 23"/>
          <p:cNvSpPr/>
          <p:nvPr/>
        </p:nvSpPr>
        <p:spPr>
          <a:xfrm>
            <a:off x="395536" y="3645024"/>
            <a:ext cx="1944216" cy="1080120"/>
          </a:xfrm>
          <a:prstGeom prst="bevel">
            <a:avLst>
              <a:gd name="adj" fmla="val 3546"/>
            </a:avLst>
          </a:prstGeom>
          <a:solidFill>
            <a:srgbClr val="8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Cola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빗면 24"/>
          <p:cNvSpPr/>
          <p:nvPr/>
        </p:nvSpPr>
        <p:spPr>
          <a:xfrm>
            <a:off x="2681246" y="3645024"/>
            <a:ext cx="1944216" cy="1080120"/>
          </a:xfrm>
          <a:prstGeom prst="bevel">
            <a:avLst>
              <a:gd name="adj" fmla="val 3546"/>
            </a:avLst>
          </a:prstGeom>
          <a:solidFill>
            <a:srgbClr val="007A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Sprite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6" name="빗면 25"/>
          <p:cNvSpPr/>
          <p:nvPr/>
        </p:nvSpPr>
        <p:spPr>
          <a:xfrm>
            <a:off x="395536" y="4941168"/>
            <a:ext cx="1944216" cy="1080120"/>
          </a:xfrm>
          <a:prstGeom prst="bevel">
            <a:avLst>
              <a:gd name="adj" fmla="val 354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Tonic</a:t>
            </a:r>
          </a:p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Water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8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Syu</cp:lastModifiedBy>
  <cp:revision>3</cp:revision>
  <dcterms:created xsi:type="dcterms:W3CDTF">2017-04-10T16:08:39Z</dcterms:created>
  <dcterms:modified xsi:type="dcterms:W3CDTF">2017-04-10T16:30:15Z</dcterms:modified>
</cp:coreProperties>
</file>