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0" r:id="rId2"/>
    <p:sldMasterId id="2147483655" r:id="rId3"/>
  </p:sldMasterIdLst>
  <p:notesMasterIdLst>
    <p:notesMasterId r:id="rId9"/>
  </p:notesMasterIdLst>
  <p:handoutMasterIdLst>
    <p:handoutMasterId r:id="rId10"/>
  </p:handoutMasterIdLst>
  <p:sldIdLst>
    <p:sldId id="265" r:id="rId4"/>
    <p:sldId id="264" r:id="rId5"/>
    <p:sldId id="263" r:id="rId6"/>
    <p:sldId id="266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clrMru>
    <a:srgbClr val="008C99"/>
    <a:srgbClr val="D53958"/>
    <a:srgbClr val="008EC8"/>
    <a:srgbClr val="AFC828"/>
    <a:srgbClr val="1413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75" autoAdjust="0"/>
    <p:restoredTop sz="94660"/>
  </p:normalViewPr>
  <p:slideViewPr>
    <p:cSldViewPr snapToGrid="0" snapToObjects="1" showGuides="1">
      <p:cViewPr varScale="1">
        <p:scale>
          <a:sx n="150" d="100"/>
          <a:sy n="150" d="100"/>
        </p:scale>
        <p:origin x="-1280" y="-96"/>
      </p:cViewPr>
      <p:guideLst>
        <p:guide orient="horz" pos="3888"/>
        <p:guide orient="horz" pos="432"/>
        <p:guide orient="horz" pos="3600"/>
        <p:guide orient="horz" pos="2160"/>
        <p:guide pos="5328"/>
        <p:guide pos="2880"/>
        <p:guide pos="4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AC81C5-AE7A-1044-93C2-6BFF0DD7BC2B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F6EB44-35E4-0D4D-B375-5AD650735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612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BB8FA7-5BDC-BF4F-AE27-E2122A3D7D4C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9D953D-192A-4F4A-A51F-DC3C7E58A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293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</a:t>
            </a:r>
            <a:r>
              <a:rPr lang="en-US" baseline="0" dirty="0" smtClean="0"/>
              <a:t>itle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D953D-192A-4F4A-A51F-DC3C7E58A6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54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Start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D953D-192A-4F4A-A51F-DC3C7E58A63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00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Content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D953D-192A-4F4A-A51F-DC3C7E58A63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31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Content Slide with Image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D953D-192A-4F4A-A51F-DC3C7E58A63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1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Sign</a:t>
            </a:r>
            <a:r>
              <a:rPr lang="en-US" baseline="0" smtClean="0"/>
              <a:t> Off </a:t>
            </a:r>
            <a:r>
              <a:rPr lang="en-US" baseline="0" dirty="0" smtClean="0"/>
              <a:t>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D953D-192A-4F4A-A51F-DC3C7E58A63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96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2980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276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t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839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Relationship Id="rId3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3.xml"/><Relationship Id="rId3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8C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15200" y="2984500"/>
            <a:ext cx="1828800" cy="387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49968" y="5875020"/>
            <a:ext cx="2377440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043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58200" y="5405437"/>
            <a:ext cx="685800" cy="1452563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685800" y="6172200"/>
            <a:ext cx="18288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fld id="{88C0C721-AEEC-4745-A24D-5BC52D0B46FB}" type="slidenum">
              <a:rPr lang="en-US" sz="1400" b="0" i="0" smtClean="0">
                <a:latin typeface="ITC Franklin Gothic Std MedCd"/>
                <a:cs typeface="ITC Franklin Gothic Std MedCd"/>
              </a:rPr>
              <a:pPr algn="l"/>
              <a:t>‹#›</a:t>
            </a:fld>
            <a:endParaRPr lang="en-US" sz="1400" b="0" i="0" dirty="0">
              <a:latin typeface="ITC Franklin Gothic Std MedCd"/>
              <a:cs typeface="ITC Franklin Gothic Std MedCd"/>
            </a:endParaRPr>
          </a:p>
        </p:txBody>
      </p:sp>
    </p:spTree>
    <p:extLst>
      <p:ext uri="{BB962C8B-B14F-4D97-AF65-F5344CB8AC3E}">
        <p14:creationId xmlns:p14="http://schemas.microsoft.com/office/powerpoint/2010/main" val="383292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8E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1"/>
            <a:ext cx="9144000" cy="6858000"/>
          </a:xfrm>
          <a:prstGeom prst="rect">
            <a:avLst/>
          </a:prstGeom>
          <a:solidFill>
            <a:srgbClr val="008C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58200" y="5405436"/>
            <a:ext cx="685800" cy="145256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685800" y="6172200"/>
            <a:ext cx="18288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fld id="{88C0C721-AEEC-4745-A24D-5BC52D0B46FB}" type="slidenum">
              <a:rPr lang="en-US" sz="1400" b="0" i="0" smtClean="0">
                <a:solidFill>
                  <a:srgbClr val="FFFFFF"/>
                </a:solidFill>
                <a:latin typeface="ITC Franklin Gothic Std MedCd"/>
                <a:cs typeface="ITC Franklin Gothic Std MedCd"/>
              </a:rPr>
              <a:pPr algn="l"/>
              <a:t>‹#›</a:t>
            </a:fld>
            <a:endParaRPr lang="en-US" sz="1400" b="0" i="0" dirty="0">
              <a:solidFill>
                <a:srgbClr val="FFFFFF"/>
              </a:solidFill>
              <a:latin typeface="ITC Franklin Gothic Std MedCd"/>
              <a:cs typeface="ITC Franklin Gothic Std MedCd"/>
            </a:endParaRPr>
          </a:p>
        </p:txBody>
      </p:sp>
    </p:spTree>
    <p:extLst>
      <p:ext uri="{BB962C8B-B14F-4D97-AF65-F5344CB8AC3E}">
        <p14:creationId xmlns:p14="http://schemas.microsoft.com/office/powerpoint/2010/main" val="162998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685800"/>
            <a:ext cx="7772400" cy="37005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7500"/>
              </a:lnSpc>
            </a:pPr>
            <a:r>
              <a:rPr lang="en-US" sz="8000" spc="100" dirty="0" smtClean="0">
                <a:solidFill>
                  <a:schemeClr val="bg1"/>
                </a:solidFill>
                <a:latin typeface="ITC Franklin Gothic Std Dm Cd"/>
                <a:cs typeface="ITC Franklin Gothic Std Dm Cd"/>
              </a:rPr>
              <a:t>INSERT TITLE </a:t>
            </a:r>
            <a:br>
              <a:rPr lang="en-US" sz="8000" spc="100" dirty="0" smtClean="0">
                <a:solidFill>
                  <a:schemeClr val="bg1"/>
                </a:solidFill>
                <a:latin typeface="ITC Franklin Gothic Std Dm Cd"/>
                <a:cs typeface="ITC Franklin Gothic Std Dm Cd"/>
              </a:rPr>
            </a:br>
            <a:r>
              <a:rPr lang="en-US" sz="8000" spc="100" dirty="0" smtClean="0">
                <a:solidFill>
                  <a:schemeClr val="bg1"/>
                </a:solidFill>
                <a:latin typeface="ITC Franklin Gothic Std Dm Cd"/>
                <a:cs typeface="ITC Franklin Gothic Std Dm Cd"/>
              </a:rPr>
              <a:t>HERE</a:t>
            </a:r>
          </a:p>
          <a:p>
            <a:pPr>
              <a:lnSpc>
                <a:spcPts val="3500"/>
              </a:lnSpc>
            </a:pPr>
            <a:endParaRPr lang="en-US" sz="3500" spc="100" dirty="0" smtClean="0">
              <a:solidFill>
                <a:schemeClr val="bg1"/>
              </a:solidFill>
              <a:latin typeface="ITC Franklin Gothic Std Bk Cd"/>
              <a:cs typeface="ITC Franklin Gothic Std Bk Cd"/>
            </a:endParaRPr>
          </a:p>
          <a:p>
            <a:pPr>
              <a:lnSpc>
                <a:spcPts val="3500"/>
              </a:lnSpc>
            </a:pPr>
            <a:r>
              <a:rPr lang="en-US" sz="3500" spc="100" dirty="0" smtClean="0">
                <a:solidFill>
                  <a:schemeClr val="bg1"/>
                </a:solidFill>
                <a:latin typeface="ITC Franklin Gothic Std Bk Cd"/>
                <a:cs typeface="ITC Franklin Gothic Std Bk Cd"/>
              </a:rPr>
              <a:t>Insert Secondary Title Here Insert</a:t>
            </a:r>
          </a:p>
          <a:p>
            <a:pPr>
              <a:lnSpc>
                <a:spcPts val="3500"/>
              </a:lnSpc>
            </a:pPr>
            <a:r>
              <a:rPr lang="en-US" sz="3500" spc="100" dirty="0" smtClean="0">
                <a:solidFill>
                  <a:schemeClr val="bg1"/>
                </a:solidFill>
                <a:latin typeface="ITC Franklin Gothic Std Bk Cd"/>
                <a:cs typeface="ITC Franklin Gothic Std Bk Cd"/>
              </a:rPr>
              <a:t>Secondary Title Here </a:t>
            </a:r>
            <a:endParaRPr lang="en-US" sz="3500" spc="100" dirty="0">
              <a:solidFill>
                <a:schemeClr val="bg1"/>
              </a:solidFill>
              <a:latin typeface="ITC Franklin Gothic Std Bk Cd"/>
              <a:cs typeface="ITC Franklin Gothic Std Bk Cd"/>
            </a:endParaRPr>
          </a:p>
          <a:p>
            <a:pPr>
              <a:lnSpc>
                <a:spcPts val="3500"/>
              </a:lnSpc>
            </a:pPr>
            <a:r>
              <a:rPr lang="en-US" sz="2200" cap="all" spc="100" dirty="0" smtClean="0">
                <a:solidFill>
                  <a:schemeClr val="bg1"/>
                </a:solidFill>
                <a:latin typeface="ITC Franklin Gothic Std Bk Cd"/>
                <a:cs typeface="ITC Franklin Gothic Std Bk Cd"/>
              </a:rPr>
              <a:t>Insert Date Here</a:t>
            </a:r>
            <a:endParaRPr lang="en-US" sz="2200" cap="all" spc="100" dirty="0">
              <a:solidFill>
                <a:schemeClr val="bg1"/>
              </a:solidFill>
              <a:latin typeface="ITC Franklin Gothic Std Bk Cd"/>
              <a:cs typeface="ITC Franklin Gothic Std Bk Cd"/>
            </a:endParaRPr>
          </a:p>
        </p:txBody>
      </p:sp>
    </p:spTree>
    <p:extLst>
      <p:ext uri="{BB962C8B-B14F-4D97-AF65-F5344CB8AC3E}">
        <p14:creationId xmlns:p14="http://schemas.microsoft.com/office/powerpoint/2010/main" val="2853357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685800"/>
            <a:ext cx="7772400" cy="33855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5500"/>
              </a:lnSpc>
            </a:pPr>
            <a:r>
              <a:rPr lang="en-US" sz="6000" spc="100" dirty="0" smtClean="0">
                <a:solidFill>
                  <a:schemeClr val="bg1"/>
                </a:solidFill>
                <a:latin typeface="ITC Franklin Gothic Std Dm Cd"/>
                <a:cs typeface="ITC Franklin Gothic Std Dm Cd"/>
              </a:rPr>
              <a:t>INSERT SECTION </a:t>
            </a:r>
            <a:br>
              <a:rPr lang="en-US" sz="6000" spc="100" dirty="0" smtClean="0">
                <a:solidFill>
                  <a:schemeClr val="bg1"/>
                </a:solidFill>
                <a:latin typeface="ITC Franklin Gothic Std Dm Cd"/>
                <a:cs typeface="ITC Franklin Gothic Std Dm Cd"/>
              </a:rPr>
            </a:br>
            <a:r>
              <a:rPr lang="en-US" sz="6000" spc="100" dirty="0" smtClean="0">
                <a:solidFill>
                  <a:schemeClr val="bg1"/>
                </a:solidFill>
                <a:latin typeface="ITC Franklin Gothic Std Dm Cd"/>
                <a:cs typeface="ITC Franklin Gothic Std Dm Cd"/>
              </a:rPr>
              <a:t>TITLE HERE</a:t>
            </a:r>
          </a:p>
          <a:p>
            <a:endParaRPr lang="en-US" sz="2600" dirty="0">
              <a:solidFill>
                <a:schemeClr val="bg1"/>
              </a:solidFill>
              <a:latin typeface="ITC Franklin Gothic Std Bk Cd"/>
              <a:cs typeface="ITC Franklin Gothic Std Bk Cd"/>
            </a:endParaRPr>
          </a:p>
          <a:p>
            <a:r>
              <a:rPr lang="en-US" sz="2600" dirty="0" smtClean="0">
                <a:solidFill>
                  <a:schemeClr val="bg1"/>
                </a:solidFill>
                <a:latin typeface="ITC Franklin Gothic Std Bk Cd"/>
                <a:cs typeface="ITC Franklin Gothic Std Bk Cd"/>
              </a:rPr>
              <a:t>Insert body copy here</a:t>
            </a:r>
            <a:r>
              <a:rPr lang="en-US" sz="2600" dirty="0">
                <a:solidFill>
                  <a:schemeClr val="bg1"/>
                </a:solidFill>
                <a:latin typeface="ITC Franklin Gothic Std Bk Cd"/>
                <a:cs typeface="ITC Franklin Gothic Std Bk Cd"/>
              </a:rPr>
              <a:t>. </a:t>
            </a:r>
            <a:r>
              <a:rPr lang="en-US" sz="2600" dirty="0" err="1">
                <a:solidFill>
                  <a:schemeClr val="bg1"/>
                </a:solidFill>
                <a:latin typeface="ITC Franklin Gothic Std Bk Cd"/>
                <a:cs typeface="ITC Franklin Gothic Std Bk Cd"/>
              </a:rPr>
              <a:t>Lorem</a:t>
            </a:r>
            <a:r>
              <a:rPr lang="en-US" sz="2600" dirty="0">
                <a:solidFill>
                  <a:schemeClr val="bg1"/>
                </a:solidFill>
                <a:latin typeface="ITC Franklin Gothic Std Bk Cd"/>
                <a:cs typeface="ITC Franklin Gothic Std Bk Cd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ITC Franklin Gothic Std Bk Cd"/>
                <a:cs typeface="ITC Franklin Gothic Std Bk Cd"/>
              </a:rPr>
              <a:t>ipsum</a:t>
            </a:r>
            <a:r>
              <a:rPr lang="en-US" sz="2600" dirty="0">
                <a:solidFill>
                  <a:schemeClr val="bg1"/>
                </a:solidFill>
                <a:latin typeface="ITC Franklin Gothic Std Bk Cd"/>
                <a:cs typeface="ITC Franklin Gothic Std Bk Cd"/>
              </a:rPr>
              <a:t> dolor sit </a:t>
            </a:r>
            <a:r>
              <a:rPr lang="en-US" sz="2600" dirty="0" err="1">
                <a:solidFill>
                  <a:schemeClr val="bg1"/>
                </a:solidFill>
                <a:latin typeface="ITC Franklin Gothic Std Bk Cd"/>
                <a:cs typeface="ITC Franklin Gothic Std Bk Cd"/>
              </a:rPr>
              <a:t>amet</a:t>
            </a:r>
            <a:r>
              <a:rPr lang="en-US" sz="2600" dirty="0">
                <a:solidFill>
                  <a:schemeClr val="bg1"/>
                </a:solidFill>
                <a:latin typeface="ITC Franklin Gothic Std Bk Cd"/>
                <a:cs typeface="ITC Franklin Gothic Std Bk Cd"/>
              </a:rPr>
              <a:t>, </a:t>
            </a:r>
            <a:r>
              <a:rPr lang="en-US" sz="2600" dirty="0" err="1">
                <a:solidFill>
                  <a:schemeClr val="bg1"/>
                </a:solidFill>
                <a:latin typeface="ITC Franklin Gothic Std Bk Cd"/>
                <a:cs typeface="ITC Franklin Gothic Std Bk Cd"/>
              </a:rPr>
              <a:t>consectetur</a:t>
            </a:r>
            <a:r>
              <a:rPr lang="en-US" sz="2600" dirty="0">
                <a:solidFill>
                  <a:schemeClr val="bg1"/>
                </a:solidFill>
                <a:latin typeface="ITC Franklin Gothic Std Bk Cd"/>
                <a:cs typeface="ITC Franklin Gothic Std Bk Cd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ITC Franklin Gothic Std Bk Cd"/>
                <a:cs typeface="ITC Franklin Gothic Std Bk Cd"/>
              </a:rPr>
              <a:t>adipiscing</a:t>
            </a:r>
            <a:r>
              <a:rPr lang="en-US" sz="2600" dirty="0">
                <a:solidFill>
                  <a:schemeClr val="bg1"/>
                </a:solidFill>
                <a:latin typeface="ITC Franklin Gothic Std Bk Cd"/>
                <a:cs typeface="ITC Franklin Gothic Std Bk Cd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ITC Franklin Gothic Std Bk Cd"/>
                <a:cs typeface="ITC Franklin Gothic Std Bk Cd"/>
              </a:rPr>
              <a:t>elit</a:t>
            </a:r>
            <a:r>
              <a:rPr lang="en-US" sz="2600" dirty="0">
                <a:solidFill>
                  <a:schemeClr val="bg1"/>
                </a:solidFill>
                <a:latin typeface="ITC Franklin Gothic Std Bk Cd"/>
                <a:cs typeface="ITC Franklin Gothic Std Bk Cd"/>
              </a:rPr>
              <a:t>. Integer </a:t>
            </a:r>
            <a:r>
              <a:rPr lang="en-US" sz="2600" dirty="0" err="1">
                <a:solidFill>
                  <a:schemeClr val="bg1"/>
                </a:solidFill>
                <a:latin typeface="ITC Franklin Gothic Std Bk Cd"/>
                <a:cs typeface="ITC Franklin Gothic Std Bk Cd"/>
              </a:rPr>
              <a:t>enim</a:t>
            </a:r>
            <a:r>
              <a:rPr lang="en-US" sz="2600" dirty="0">
                <a:solidFill>
                  <a:schemeClr val="bg1"/>
                </a:solidFill>
                <a:latin typeface="ITC Franklin Gothic Std Bk Cd"/>
                <a:cs typeface="ITC Franklin Gothic Std Bk Cd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ITC Franklin Gothic Std Bk Cd"/>
                <a:cs typeface="ITC Franklin Gothic Std Bk Cd"/>
              </a:rPr>
              <a:t>sapien</a:t>
            </a:r>
            <a:r>
              <a:rPr lang="en-US" sz="2600" dirty="0">
                <a:solidFill>
                  <a:schemeClr val="bg1"/>
                </a:solidFill>
                <a:latin typeface="ITC Franklin Gothic Std Bk Cd"/>
                <a:cs typeface="ITC Franklin Gothic Std Bk Cd"/>
              </a:rPr>
              <a:t>, </a:t>
            </a:r>
            <a:r>
              <a:rPr lang="en-US" sz="2600" dirty="0" err="1">
                <a:solidFill>
                  <a:schemeClr val="bg1"/>
                </a:solidFill>
                <a:latin typeface="ITC Franklin Gothic Std Bk Cd"/>
                <a:cs typeface="ITC Franklin Gothic Std Bk Cd"/>
              </a:rPr>
              <a:t>placerat</a:t>
            </a:r>
            <a:r>
              <a:rPr lang="en-US" sz="2600" dirty="0">
                <a:solidFill>
                  <a:schemeClr val="bg1"/>
                </a:solidFill>
                <a:latin typeface="ITC Franklin Gothic Std Bk Cd"/>
                <a:cs typeface="ITC Franklin Gothic Std Bk Cd"/>
              </a:rPr>
              <a:t> ac </a:t>
            </a:r>
            <a:r>
              <a:rPr lang="en-US" sz="2600" dirty="0" err="1">
                <a:solidFill>
                  <a:schemeClr val="bg1"/>
                </a:solidFill>
                <a:latin typeface="ITC Franklin Gothic Std Bk Cd"/>
                <a:cs typeface="ITC Franklin Gothic Std Bk Cd"/>
              </a:rPr>
              <a:t>vulputate</a:t>
            </a:r>
            <a:r>
              <a:rPr lang="en-US" sz="2600" dirty="0">
                <a:solidFill>
                  <a:schemeClr val="bg1"/>
                </a:solidFill>
                <a:latin typeface="ITC Franklin Gothic Std Bk Cd"/>
                <a:cs typeface="ITC Franklin Gothic Std Bk Cd"/>
              </a:rPr>
              <a:t> ac, </a:t>
            </a:r>
            <a:r>
              <a:rPr lang="en-US" sz="2600" dirty="0" err="1">
                <a:solidFill>
                  <a:schemeClr val="bg1"/>
                </a:solidFill>
                <a:latin typeface="ITC Franklin Gothic Std Bk Cd"/>
                <a:cs typeface="ITC Franklin Gothic Std Bk Cd"/>
              </a:rPr>
              <a:t>luctus</a:t>
            </a:r>
            <a:r>
              <a:rPr lang="en-US" sz="2600" dirty="0">
                <a:solidFill>
                  <a:schemeClr val="bg1"/>
                </a:solidFill>
                <a:latin typeface="ITC Franklin Gothic Std Bk Cd"/>
                <a:cs typeface="ITC Franklin Gothic Std Bk Cd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ITC Franklin Gothic Std Bk Cd"/>
                <a:cs typeface="ITC Franklin Gothic Std Bk Cd"/>
              </a:rPr>
              <a:t>vehicula</a:t>
            </a:r>
            <a:r>
              <a:rPr lang="en-US" sz="2600" dirty="0">
                <a:solidFill>
                  <a:schemeClr val="bg1"/>
                </a:solidFill>
                <a:latin typeface="ITC Franklin Gothic Std Bk Cd"/>
                <a:cs typeface="ITC Franklin Gothic Std Bk Cd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ITC Franklin Gothic Std Bk Cd"/>
                <a:cs typeface="ITC Franklin Gothic Std Bk Cd"/>
              </a:rPr>
              <a:t>lectus</a:t>
            </a:r>
            <a:r>
              <a:rPr lang="en-US" sz="2600" dirty="0">
                <a:solidFill>
                  <a:schemeClr val="bg1"/>
                </a:solidFill>
                <a:latin typeface="ITC Franklin Gothic Std Bk Cd"/>
                <a:cs typeface="ITC Franklin Gothic Std Bk Cd"/>
              </a:rPr>
              <a:t>. </a:t>
            </a:r>
            <a:r>
              <a:rPr lang="en-US" sz="2600" dirty="0" err="1">
                <a:solidFill>
                  <a:schemeClr val="bg1"/>
                </a:solidFill>
                <a:latin typeface="ITC Franklin Gothic Std Bk Cd"/>
                <a:cs typeface="ITC Franklin Gothic Std Bk Cd"/>
              </a:rPr>
              <a:t>Quisque</a:t>
            </a:r>
            <a:r>
              <a:rPr lang="en-US" sz="2600" dirty="0">
                <a:solidFill>
                  <a:schemeClr val="bg1"/>
                </a:solidFill>
                <a:latin typeface="ITC Franklin Gothic Std Bk Cd"/>
                <a:cs typeface="ITC Franklin Gothic Std Bk Cd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ITC Franklin Gothic Std Bk Cd"/>
                <a:cs typeface="ITC Franklin Gothic Std Bk Cd"/>
              </a:rPr>
              <a:t>purus</a:t>
            </a:r>
            <a:r>
              <a:rPr lang="en-US" sz="2600" dirty="0">
                <a:solidFill>
                  <a:schemeClr val="bg1"/>
                </a:solidFill>
                <a:latin typeface="ITC Franklin Gothic Std Bk Cd"/>
                <a:cs typeface="ITC Franklin Gothic Std Bk Cd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ITC Franklin Gothic Std Bk Cd"/>
                <a:cs typeface="ITC Franklin Gothic Std Bk Cd"/>
              </a:rPr>
              <a:t>purus</a:t>
            </a:r>
            <a:r>
              <a:rPr lang="en-US" sz="2600" dirty="0">
                <a:solidFill>
                  <a:schemeClr val="bg1"/>
                </a:solidFill>
                <a:latin typeface="ITC Franklin Gothic Std Bk Cd"/>
                <a:cs typeface="ITC Franklin Gothic Std Bk Cd"/>
              </a:rPr>
              <a:t>, </a:t>
            </a:r>
            <a:r>
              <a:rPr lang="en-US" sz="2600" dirty="0" err="1">
                <a:solidFill>
                  <a:schemeClr val="bg1"/>
                </a:solidFill>
                <a:latin typeface="ITC Franklin Gothic Std Bk Cd"/>
                <a:cs typeface="ITC Franklin Gothic Std Bk Cd"/>
              </a:rPr>
              <a:t>volutpat</a:t>
            </a:r>
            <a:r>
              <a:rPr lang="en-US" sz="2600" dirty="0">
                <a:solidFill>
                  <a:schemeClr val="bg1"/>
                </a:solidFill>
                <a:latin typeface="ITC Franklin Gothic Std Bk Cd"/>
                <a:cs typeface="ITC Franklin Gothic Std Bk Cd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ITC Franklin Gothic Std Bk Cd"/>
                <a:cs typeface="ITC Franklin Gothic Std Bk Cd"/>
              </a:rPr>
              <a:t>quis</a:t>
            </a:r>
            <a:r>
              <a:rPr lang="en-US" sz="2600" dirty="0">
                <a:solidFill>
                  <a:schemeClr val="bg1"/>
                </a:solidFill>
                <a:latin typeface="ITC Franklin Gothic Std Bk Cd"/>
                <a:cs typeface="ITC Franklin Gothic Std Bk Cd"/>
              </a:rPr>
              <a:t> tempus vitae, </a:t>
            </a:r>
            <a:r>
              <a:rPr lang="en-US" sz="2600" dirty="0" err="1">
                <a:solidFill>
                  <a:schemeClr val="bg1"/>
                </a:solidFill>
                <a:latin typeface="ITC Franklin Gothic Std Bk Cd"/>
                <a:cs typeface="ITC Franklin Gothic Std Bk Cd"/>
              </a:rPr>
              <a:t>vehicula</a:t>
            </a:r>
            <a:r>
              <a:rPr lang="en-US" sz="2600" dirty="0">
                <a:solidFill>
                  <a:schemeClr val="bg1"/>
                </a:solidFill>
                <a:latin typeface="ITC Franklin Gothic Std Bk Cd"/>
                <a:cs typeface="ITC Franklin Gothic Std Bk Cd"/>
              </a:rPr>
              <a:t> id </a:t>
            </a:r>
            <a:r>
              <a:rPr lang="en-US" sz="2600" dirty="0" err="1">
                <a:solidFill>
                  <a:schemeClr val="bg1"/>
                </a:solidFill>
                <a:latin typeface="ITC Franklin Gothic Std Bk Cd"/>
                <a:cs typeface="ITC Franklin Gothic Std Bk Cd"/>
              </a:rPr>
              <a:t>eros</a:t>
            </a:r>
            <a:r>
              <a:rPr lang="en-US" sz="2600" dirty="0">
                <a:solidFill>
                  <a:schemeClr val="bg1"/>
                </a:solidFill>
                <a:latin typeface="ITC Franklin Gothic Std Bk Cd"/>
                <a:cs typeface="ITC Franklin Gothic Std Bk Cd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1111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685800"/>
            <a:ext cx="7772400" cy="36625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dirty="0" smtClean="0">
                <a:solidFill>
                  <a:srgbClr val="008C99"/>
                </a:solidFill>
                <a:latin typeface="ITC Franklin Gothic Std Bk Cd"/>
                <a:cs typeface="ITC Franklin Gothic Std Bk Cd"/>
              </a:rPr>
              <a:t>Insert Title Here</a:t>
            </a:r>
          </a:p>
          <a:p>
            <a:endParaRPr lang="en-US" sz="2200" dirty="0">
              <a:latin typeface="ITC Franklin Gothic Std Bk Cd"/>
              <a:cs typeface="ITC Franklin Gothic Std Bk Cd"/>
            </a:endParaRPr>
          </a:p>
          <a:p>
            <a:r>
              <a:rPr lang="en-US" sz="2200" dirty="0" smtClean="0">
                <a:latin typeface="ITC Franklin Gothic Std Bk Cd"/>
                <a:cs typeface="ITC Franklin Gothic Std Bk Cd"/>
              </a:rPr>
              <a:t>Insert body copy here</a:t>
            </a:r>
            <a:r>
              <a:rPr lang="en-US" sz="2200" dirty="0">
                <a:latin typeface="ITC Franklin Gothic Std Bk Cd"/>
                <a:cs typeface="ITC Franklin Gothic Std Bk Cd"/>
              </a:rPr>
              <a:t>.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Lorem</a:t>
            </a:r>
            <a:r>
              <a:rPr lang="en-US" sz="2200" dirty="0">
                <a:latin typeface="ITC Franklin Gothic Std Bk Cd"/>
                <a:cs typeface="ITC Franklin Gothic Std Bk Cd"/>
              </a:rPr>
              <a:t>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ipsum</a:t>
            </a:r>
            <a:r>
              <a:rPr lang="en-US" sz="2200" dirty="0">
                <a:latin typeface="ITC Franklin Gothic Std Bk Cd"/>
                <a:cs typeface="ITC Franklin Gothic Std Bk Cd"/>
              </a:rPr>
              <a:t> dolor sit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amet</a:t>
            </a:r>
            <a:r>
              <a:rPr lang="en-US" sz="2200" dirty="0">
                <a:latin typeface="ITC Franklin Gothic Std Bk Cd"/>
                <a:cs typeface="ITC Franklin Gothic Std Bk Cd"/>
              </a:rPr>
              <a:t>,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consectetur</a:t>
            </a:r>
            <a:r>
              <a:rPr lang="en-US" sz="2200" dirty="0">
                <a:latin typeface="ITC Franklin Gothic Std Bk Cd"/>
                <a:cs typeface="ITC Franklin Gothic Std Bk Cd"/>
              </a:rPr>
              <a:t>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adipiscing</a:t>
            </a:r>
            <a:r>
              <a:rPr lang="en-US" sz="2200" dirty="0">
                <a:latin typeface="ITC Franklin Gothic Std Bk Cd"/>
                <a:cs typeface="ITC Franklin Gothic Std Bk Cd"/>
              </a:rPr>
              <a:t>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elit</a:t>
            </a:r>
            <a:r>
              <a:rPr lang="en-US" sz="2200" dirty="0">
                <a:latin typeface="ITC Franklin Gothic Std Bk Cd"/>
                <a:cs typeface="ITC Franklin Gothic Std Bk Cd"/>
              </a:rPr>
              <a:t>. Integer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enim</a:t>
            </a:r>
            <a:r>
              <a:rPr lang="en-US" sz="2200" dirty="0">
                <a:latin typeface="ITC Franklin Gothic Std Bk Cd"/>
                <a:cs typeface="ITC Franklin Gothic Std Bk Cd"/>
              </a:rPr>
              <a:t>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sapien</a:t>
            </a:r>
            <a:r>
              <a:rPr lang="en-US" sz="2200" dirty="0">
                <a:latin typeface="ITC Franklin Gothic Std Bk Cd"/>
                <a:cs typeface="ITC Franklin Gothic Std Bk Cd"/>
              </a:rPr>
              <a:t>,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placerat</a:t>
            </a:r>
            <a:r>
              <a:rPr lang="en-US" sz="2200" dirty="0">
                <a:latin typeface="ITC Franklin Gothic Std Bk Cd"/>
                <a:cs typeface="ITC Franklin Gothic Std Bk Cd"/>
              </a:rPr>
              <a:t> ac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vulputate</a:t>
            </a:r>
            <a:r>
              <a:rPr lang="en-US" sz="2200" dirty="0">
                <a:latin typeface="ITC Franklin Gothic Std Bk Cd"/>
                <a:cs typeface="ITC Franklin Gothic Std Bk Cd"/>
              </a:rPr>
              <a:t> ac,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luctus</a:t>
            </a:r>
            <a:r>
              <a:rPr lang="en-US" sz="2200" dirty="0">
                <a:latin typeface="ITC Franklin Gothic Std Bk Cd"/>
                <a:cs typeface="ITC Franklin Gothic Std Bk Cd"/>
              </a:rPr>
              <a:t>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vehicula</a:t>
            </a:r>
            <a:r>
              <a:rPr lang="en-US" sz="2200" dirty="0">
                <a:latin typeface="ITC Franklin Gothic Std Bk Cd"/>
                <a:cs typeface="ITC Franklin Gothic Std Bk Cd"/>
              </a:rPr>
              <a:t>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lectus</a:t>
            </a:r>
            <a:r>
              <a:rPr lang="en-US" sz="2200" dirty="0">
                <a:latin typeface="ITC Franklin Gothic Std Bk Cd"/>
                <a:cs typeface="ITC Franklin Gothic Std Bk Cd"/>
              </a:rPr>
              <a:t>.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Quisque</a:t>
            </a:r>
            <a:r>
              <a:rPr lang="en-US" sz="2200" dirty="0">
                <a:latin typeface="ITC Franklin Gothic Std Bk Cd"/>
                <a:cs typeface="ITC Franklin Gothic Std Bk Cd"/>
              </a:rPr>
              <a:t>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purus</a:t>
            </a:r>
            <a:r>
              <a:rPr lang="en-US" sz="2200" dirty="0">
                <a:latin typeface="ITC Franklin Gothic Std Bk Cd"/>
                <a:cs typeface="ITC Franklin Gothic Std Bk Cd"/>
              </a:rPr>
              <a:t>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purus</a:t>
            </a:r>
            <a:r>
              <a:rPr lang="en-US" sz="2200" dirty="0">
                <a:latin typeface="ITC Franklin Gothic Std Bk Cd"/>
                <a:cs typeface="ITC Franklin Gothic Std Bk Cd"/>
              </a:rPr>
              <a:t>,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volutpat</a:t>
            </a:r>
            <a:r>
              <a:rPr lang="en-US" sz="2200" dirty="0">
                <a:latin typeface="ITC Franklin Gothic Std Bk Cd"/>
                <a:cs typeface="ITC Franklin Gothic Std Bk Cd"/>
              </a:rPr>
              <a:t>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quis</a:t>
            </a:r>
            <a:r>
              <a:rPr lang="en-US" sz="2200" dirty="0">
                <a:latin typeface="ITC Franklin Gothic Std Bk Cd"/>
                <a:cs typeface="ITC Franklin Gothic Std Bk Cd"/>
              </a:rPr>
              <a:t> tempus vitae,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vehicula</a:t>
            </a:r>
            <a:r>
              <a:rPr lang="en-US" sz="2200" dirty="0">
                <a:latin typeface="ITC Franklin Gothic Std Bk Cd"/>
                <a:cs typeface="ITC Franklin Gothic Std Bk Cd"/>
              </a:rPr>
              <a:t> id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eros</a:t>
            </a:r>
            <a:r>
              <a:rPr lang="en-US" sz="2200" dirty="0" smtClean="0">
                <a:latin typeface="ITC Franklin Gothic Std Bk Cd"/>
                <a:cs typeface="ITC Franklin Gothic Std Bk Cd"/>
              </a:rPr>
              <a:t>.</a:t>
            </a:r>
          </a:p>
          <a:p>
            <a:endParaRPr lang="en-US" sz="2200" dirty="0">
              <a:latin typeface="ITC Franklin Gothic Std Bk Cd"/>
              <a:cs typeface="ITC Franklin Gothic Std Bk Cd"/>
            </a:endParaRPr>
          </a:p>
          <a:p>
            <a:pPr marL="342900" indent="-342900">
              <a:buFont typeface="Arial"/>
              <a:buChar char="•"/>
            </a:pPr>
            <a:r>
              <a:rPr lang="en-US" sz="2200" dirty="0" smtClean="0">
                <a:latin typeface="ITC Franklin Gothic Std Bk Cd"/>
                <a:cs typeface="ITC Franklin Gothic Std Bk Cd"/>
              </a:rPr>
              <a:t>Insert first bullet point here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 smtClean="0">
                <a:latin typeface="ITC Franklin Gothic Std Bk Cd"/>
                <a:cs typeface="ITC Franklin Gothic Std Bk Cd"/>
              </a:rPr>
              <a:t>Insert second bullet point here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 smtClean="0">
                <a:latin typeface="ITC Franklin Gothic Std Bk Cd"/>
                <a:cs typeface="ITC Franklin Gothic Std Bk Cd"/>
              </a:rPr>
              <a:t>Insert third bullet point here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 smtClean="0">
                <a:latin typeface="ITC Franklin Gothic Std Bk Cd"/>
                <a:cs typeface="ITC Franklin Gothic Std Bk Cd"/>
              </a:rPr>
              <a:t>Insert fourth bullet point here</a:t>
            </a:r>
            <a:endParaRPr lang="en-US" sz="2200" dirty="0">
              <a:latin typeface="ITC Franklin Gothic Std Bk Cd"/>
              <a:cs typeface="ITC Franklin Gothic Std Bk Cd"/>
            </a:endParaRPr>
          </a:p>
        </p:txBody>
      </p:sp>
    </p:spTree>
    <p:extLst>
      <p:ext uri="{BB962C8B-B14F-4D97-AF65-F5344CB8AC3E}">
        <p14:creationId xmlns:p14="http://schemas.microsoft.com/office/powerpoint/2010/main" val="2719209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685800"/>
            <a:ext cx="3886200" cy="46782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dirty="0" smtClean="0">
                <a:solidFill>
                  <a:srgbClr val="008C99"/>
                </a:solidFill>
                <a:latin typeface="ITC Franklin Gothic Std Bk Cd"/>
                <a:cs typeface="ITC Franklin Gothic Std Bk Cd"/>
              </a:rPr>
              <a:t>Insert Title Here</a:t>
            </a:r>
          </a:p>
          <a:p>
            <a:endParaRPr lang="en-US" sz="2200" dirty="0">
              <a:latin typeface="ITC Franklin Gothic Std Bk Cd"/>
              <a:cs typeface="ITC Franklin Gothic Std Bk Cd"/>
            </a:endParaRPr>
          </a:p>
          <a:p>
            <a:r>
              <a:rPr lang="en-US" sz="2200" dirty="0" smtClean="0">
                <a:latin typeface="ITC Franklin Gothic Std Bk Cd"/>
                <a:cs typeface="ITC Franklin Gothic Std Bk Cd"/>
              </a:rPr>
              <a:t>Insert body copy here</a:t>
            </a:r>
            <a:r>
              <a:rPr lang="en-US" sz="2200" dirty="0">
                <a:latin typeface="ITC Franklin Gothic Std Bk Cd"/>
                <a:cs typeface="ITC Franklin Gothic Std Bk Cd"/>
              </a:rPr>
              <a:t>.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Lorem</a:t>
            </a:r>
            <a:r>
              <a:rPr lang="en-US" sz="2200" dirty="0">
                <a:latin typeface="ITC Franklin Gothic Std Bk Cd"/>
                <a:cs typeface="ITC Franklin Gothic Std Bk Cd"/>
              </a:rPr>
              <a:t>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ipsum</a:t>
            </a:r>
            <a:r>
              <a:rPr lang="en-US" sz="2200" dirty="0">
                <a:latin typeface="ITC Franklin Gothic Std Bk Cd"/>
                <a:cs typeface="ITC Franklin Gothic Std Bk Cd"/>
              </a:rPr>
              <a:t> dolor sit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amet</a:t>
            </a:r>
            <a:r>
              <a:rPr lang="en-US" sz="2200" dirty="0">
                <a:latin typeface="ITC Franklin Gothic Std Bk Cd"/>
                <a:cs typeface="ITC Franklin Gothic Std Bk Cd"/>
              </a:rPr>
              <a:t>,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consectetur</a:t>
            </a:r>
            <a:r>
              <a:rPr lang="en-US" sz="2200" dirty="0">
                <a:latin typeface="ITC Franklin Gothic Std Bk Cd"/>
                <a:cs typeface="ITC Franklin Gothic Std Bk Cd"/>
              </a:rPr>
              <a:t>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adipiscing</a:t>
            </a:r>
            <a:r>
              <a:rPr lang="en-US" sz="2200" dirty="0">
                <a:latin typeface="ITC Franklin Gothic Std Bk Cd"/>
                <a:cs typeface="ITC Franklin Gothic Std Bk Cd"/>
              </a:rPr>
              <a:t>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elit</a:t>
            </a:r>
            <a:r>
              <a:rPr lang="en-US" sz="2200" dirty="0">
                <a:latin typeface="ITC Franklin Gothic Std Bk Cd"/>
                <a:cs typeface="ITC Franklin Gothic Std Bk Cd"/>
              </a:rPr>
              <a:t>. Integer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enim</a:t>
            </a:r>
            <a:r>
              <a:rPr lang="en-US" sz="2200" dirty="0">
                <a:latin typeface="ITC Franklin Gothic Std Bk Cd"/>
                <a:cs typeface="ITC Franklin Gothic Std Bk Cd"/>
              </a:rPr>
              <a:t>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sapien</a:t>
            </a:r>
            <a:r>
              <a:rPr lang="en-US" sz="2200" dirty="0">
                <a:latin typeface="ITC Franklin Gothic Std Bk Cd"/>
                <a:cs typeface="ITC Franklin Gothic Std Bk Cd"/>
              </a:rPr>
              <a:t>,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placerat</a:t>
            </a:r>
            <a:r>
              <a:rPr lang="en-US" sz="2200" dirty="0">
                <a:latin typeface="ITC Franklin Gothic Std Bk Cd"/>
                <a:cs typeface="ITC Franklin Gothic Std Bk Cd"/>
              </a:rPr>
              <a:t> ac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vulputate</a:t>
            </a:r>
            <a:r>
              <a:rPr lang="en-US" sz="2200" dirty="0">
                <a:latin typeface="ITC Franklin Gothic Std Bk Cd"/>
                <a:cs typeface="ITC Franklin Gothic Std Bk Cd"/>
              </a:rPr>
              <a:t> ac,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luctus</a:t>
            </a:r>
            <a:r>
              <a:rPr lang="en-US" sz="2200" dirty="0">
                <a:latin typeface="ITC Franklin Gothic Std Bk Cd"/>
                <a:cs typeface="ITC Franklin Gothic Std Bk Cd"/>
              </a:rPr>
              <a:t>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vehicula</a:t>
            </a:r>
            <a:r>
              <a:rPr lang="en-US" sz="2200" dirty="0">
                <a:latin typeface="ITC Franklin Gothic Std Bk Cd"/>
                <a:cs typeface="ITC Franklin Gothic Std Bk Cd"/>
              </a:rPr>
              <a:t>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lectus</a:t>
            </a:r>
            <a:r>
              <a:rPr lang="en-US" sz="2200" dirty="0">
                <a:latin typeface="ITC Franklin Gothic Std Bk Cd"/>
                <a:cs typeface="ITC Franklin Gothic Std Bk Cd"/>
              </a:rPr>
              <a:t>.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Quisque</a:t>
            </a:r>
            <a:r>
              <a:rPr lang="en-US" sz="2200" dirty="0">
                <a:latin typeface="ITC Franklin Gothic Std Bk Cd"/>
                <a:cs typeface="ITC Franklin Gothic Std Bk Cd"/>
              </a:rPr>
              <a:t>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purus</a:t>
            </a:r>
            <a:r>
              <a:rPr lang="en-US" sz="2200" dirty="0">
                <a:latin typeface="ITC Franklin Gothic Std Bk Cd"/>
                <a:cs typeface="ITC Franklin Gothic Std Bk Cd"/>
              </a:rPr>
              <a:t>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purus</a:t>
            </a:r>
            <a:r>
              <a:rPr lang="en-US" sz="2200" dirty="0">
                <a:latin typeface="ITC Franklin Gothic Std Bk Cd"/>
                <a:cs typeface="ITC Franklin Gothic Std Bk Cd"/>
              </a:rPr>
              <a:t>,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volutpat</a:t>
            </a:r>
            <a:r>
              <a:rPr lang="en-US" sz="2200" dirty="0">
                <a:latin typeface="ITC Franklin Gothic Std Bk Cd"/>
                <a:cs typeface="ITC Franklin Gothic Std Bk Cd"/>
              </a:rPr>
              <a:t>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quis</a:t>
            </a:r>
            <a:r>
              <a:rPr lang="en-US" sz="2200" dirty="0">
                <a:latin typeface="ITC Franklin Gothic Std Bk Cd"/>
                <a:cs typeface="ITC Franklin Gothic Std Bk Cd"/>
              </a:rPr>
              <a:t> tempus vitae,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vehicula</a:t>
            </a:r>
            <a:r>
              <a:rPr lang="en-US" sz="2200" dirty="0">
                <a:latin typeface="ITC Franklin Gothic Std Bk Cd"/>
                <a:cs typeface="ITC Franklin Gothic Std Bk Cd"/>
              </a:rPr>
              <a:t> id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eros</a:t>
            </a:r>
            <a:r>
              <a:rPr lang="en-US" sz="2200" dirty="0" smtClean="0">
                <a:latin typeface="ITC Franklin Gothic Std Bk Cd"/>
                <a:cs typeface="ITC Franklin Gothic Std Bk Cd"/>
              </a:rPr>
              <a:t>.</a:t>
            </a:r>
          </a:p>
          <a:p>
            <a:endParaRPr lang="en-US" sz="2200" dirty="0">
              <a:latin typeface="ITC Franklin Gothic Std Bk Cd"/>
              <a:cs typeface="ITC Franklin Gothic Std Bk Cd"/>
            </a:endParaRPr>
          </a:p>
          <a:p>
            <a:pPr marL="342900" indent="-342900">
              <a:buFont typeface="Arial"/>
              <a:buChar char="•"/>
            </a:pPr>
            <a:r>
              <a:rPr lang="en-US" sz="2200" dirty="0" smtClean="0">
                <a:latin typeface="ITC Franklin Gothic Std Bk Cd"/>
                <a:cs typeface="ITC Franklin Gothic Std Bk Cd"/>
              </a:rPr>
              <a:t>Insert first bullet point here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 smtClean="0">
                <a:latin typeface="ITC Franklin Gothic Std Bk Cd"/>
                <a:cs typeface="ITC Franklin Gothic Std Bk Cd"/>
              </a:rPr>
              <a:t>Insert second bullet point here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 smtClean="0">
                <a:latin typeface="ITC Franklin Gothic Std Bk Cd"/>
                <a:cs typeface="ITC Franklin Gothic Std Bk Cd"/>
              </a:rPr>
              <a:t>Insert third bullet point here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 smtClean="0">
                <a:latin typeface="ITC Franklin Gothic Std Bk Cd"/>
                <a:cs typeface="ITC Franklin Gothic Std Bk Cd"/>
              </a:rPr>
              <a:t>Insert fourth bullet point here</a:t>
            </a:r>
            <a:endParaRPr lang="en-US" sz="2200" dirty="0">
              <a:latin typeface="ITC Franklin Gothic Std Bk Cd"/>
              <a:cs typeface="ITC Franklin Gothic Std Bk Cd"/>
            </a:endParaRPr>
          </a:p>
        </p:txBody>
      </p:sp>
      <p:pic>
        <p:nvPicPr>
          <p:cNvPr id="4" name="Picture 3" descr="CE_Viewbook_Cov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0" y="1485900"/>
            <a:ext cx="2959510" cy="3886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48040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685800"/>
            <a:ext cx="7772400" cy="741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5500"/>
              </a:lnSpc>
            </a:pPr>
            <a:r>
              <a:rPr lang="en-US" sz="6000" spc="100" dirty="0" smtClean="0">
                <a:solidFill>
                  <a:schemeClr val="bg1"/>
                </a:solidFill>
                <a:latin typeface="ITC Franklin Gothic Std Dm Cd"/>
                <a:cs typeface="ITC Franklin Gothic Std Dm Cd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175705073"/>
      </p:ext>
    </p:extLst>
  </p:cSld>
  <p:clrMapOvr>
    <a:masterClrMapping/>
  </p:clrMapOvr>
</p:sld>
</file>

<file path=ppt/theme/theme1.xml><?xml version="1.0" encoding="utf-8"?>
<a:theme xmlns:a="http://schemas.openxmlformats.org/drawingml/2006/main" name="Humber Title Slide">
  <a:themeElements>
    <a:clrScheme name="Humber">
      <a:dk1>
        <a:srgbClr val="141313"/>
      </a:dk1>
      <a:lt1>
        <a:srgbClr val="FFFFFE"/>
      </a:lt1>
      <a:dk2>
        <a:srgbClr val="141313"/>
      </a:dk2>
      <a:lt2>
        <a:srgbClr val="EFEEED"/>
      </a:lt2>
      <a:accent1>
        <a:srgbClr val="008EC8"/>
      </a:accent1>
      <a:accent2>
        <a:srgbClr val="AFC828"/>
      </a:accent2>
      <a:accent3>
        <a:srgbClr val="D53958"/>
      </a:accent3>
      <a:accent4>
        <a:srgbClr val="FFE319"/>
      </a:accent4>
      <a:accent5>
        <a:srgbClr val="3C1C66"/>
      </a:accent5>
      <a:accent6>
        <a:srgbClr val="008C99"/>
      </a:accent6>
      <a:hlink>
        <a:srgbClr val="0000FF"/>
      </a:hlink>
      <a:folHlink>
        <a:srgbClr val="EFEEE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Humber Content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umber Section Start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154</Words>
  <Application>Microsoft Macintosh PowerPoint</Application>
  <PresentationFormat>On-screen Show (4:3)</PresentationFormat>
  <Paragraphs>35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Humber Title Slide</vt:lpstr>
      <vt:lpstr>Humber Content Slide</vt:lpstr>
      <vt:lpstr>Humber Section Start Slide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SOS Incorporated</dc:creator>
  <cp:lastModifiedBy>SOS Incorporated</cp:lastModifiedBy>
  <cp:revision>52</cp:revision>
  <dcterms:created xsi:type="dcterms:W3CDTF">2013-11-05T15:35:21Z</dcterms:created>
  <dcterms:modified xsi:type="dcterms:W3CDTF">2014-01-24T15:30:07Z</dcterms:modified>
</cp:coreProperties>
</file>