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A9910-0B3E-4C18-9776-A61247A7BF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5211A1-A232-47D2-B29E-9FB1E24EBEAA}">
      <dgm:prSet/>
      <dgm:spPr/>
      <dgm:t>
        <a:bodyPr/>
        <a:lstStyle/>
        <a:p>
          <a:r>
            <a:rPr lang="fr-FR"/>
            <a:t>HTML/CSS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Template</a:t>
          </a:r>
          <a:endParaRPr lang="en-US"/>
        </a:p>
      </dgm:t>
    </dgm:pt>
    <dgm:pt modelId="{1A71BC42-E334-47D6-B701-637ED7D72797}" type="parTrans" cxnId="{63569CA8-818D-41B7-B3AC-46508AE2DCD4}">
      <dgm:prSet/>
      <dgm:spPr/>
      <dgm:t>
        <a:bodyPr/>
        <a:lstStyle/>
        <a:p>
          <a:endParaRPr lang="en-US"/>
        </a:p>
      </dgm:t>
    </dgm:pt>
    <dgm:pt modelId="{2BEAAE52-5F2C-46EC-BE2B-AFF7FD9F201F}" type="sibTrans" cxnId="{63569CA8-818D-41B7-B3AC-46508AE2DCD4}">
      <dgm:prSet/>
      <dgm:spPr/>
      <dgm:t>
        <a:bodyPr/>
        <a:lstStyle/>
        <a:p>
          <a:endParaRPr lang="en-US"/>
        </a:p>
      </dgm:t>
    </dgm:pt>
    <dgm:pt modelId="{91D88854-DF33-4786-A324-A5C57C1C218B}">
      <dgm:prSet/>
      <dgm:spPr/>
      <dgm:t>
        <a:bodyPr/>
        <a:lstStyle/>
        <a:p>
          <a:r>
            <a:rPr lang="fr-FR" dirty="0"/>
            <a:t>PHP/MySQL</a:t>
          </a:r>
          <a:r>
            <a:rPr lang="fr-FR" dirty="0">
              <a:sym typeface="Wingdings" panose="05000000000000000000" pitchFamily="2" charset="2"/>
            </a:rPr>
            <a:t></a:t>
          </a:r>
          <a:r>
            <a:rPr lang="fr-FR" dirty="0"/>
            <a:t> Récupération des données dans la BDD pour l’afficher sur le site</a:t>
          </a:r>
          <a:endParaRPr lang="en-US" dirty="0"/>
        </a:p>
      </dgm:t>
    </dgm:pt>
    <dgm:pt modelId="{DF092172-86FA-417D-AB06-4B3F923B034F}" type="parTrans" cxnId="{8965D6D8-1874-4BF3-94B0-FD5CEF52E110}">
      <dgm:prSet/>
      <dgm:spPr/>
      <dgm:t>
        <a:bodyPr/>
        <a:lstStyle/>
        <a:p>
          <a:endParaRPr lang="en-US"/>
        </a:p>
      </dgm:t>
    </dgm:pt>
    <dgm:pt modelId="{5533DC66-5957-4260-92A6-586056608397}" type="sibTrans" cxnId="{8965D6D8-1874-4BF3-94B0-FD5CEF52E110}">
      <dgm:prSet/>
      <dgm:spPr/>
      <dgm:t>
        <a:bodyPr/>
        <a:lstStyle/>
        <a:p>
          <a:endParaRPr lang="en-US"/>
        </a:p>
      </dgm:t>
    </dgm:pt>
    <dgm:pt modelId="{A84CFE65-A199-46DD-A771-9E524C6C061B}">
      <dgm:prSet/>
      <dgm:spPr/>
      <dgm:t>
        <a:bodyPr/>
        <a:lstStyle/>
        <a:p>
          <a:r>
            <a:rPr lang="fr-FR" dirty="0"/>
            <a:t>PHP</a:t>
          </a:r>
          <a:r>
            <a:rPr lang="fr-FR" dirty="0">
              <a:sym typeface="Wingdings" panose="05000000000000000000" pitchFamily="2" charset="2"/>
            </a:rPr>
            <a:t></a:t>
          </a:r>
          <a:r>
            <a:rPr lang="fr-FR" dirty="0"/>
            <a:t> Création d’un objet PDO pour la connexion sécurisée</a:t>
          </a:r>
          <a:endParaRPr lang="en-US" dirty="0"/>
        </a:p>
      </dgm:t>
    </dgm:pt>
    <dgm:pt modelId="{19D09BE8-ECBB-410D-9A54-13F2451F01C4}" type="parTrans" cxnId="{9A838F60-9FE7-4493-9656-93A328EFAF3A}">
      <dgm:prSet/>
      <dgm:spPr/>
      <dgm:t>
        <a:bodyPr/>
        <a:lstStyle/>
        <a:p>
          <a:endParaRPr lang="en-US"/>
        </a:p>
      </dgm:t>
    </dgm:pt>
    <dgm:pt modelId="{3EB67B86-7436-497C-AB5B-F19DF16A3668}" type="sibTrans" cxnId="{9A838F60-9FE7-4493-9656-93A328EFAF3A}">
      <dgm:prSet/>
      <dgm:spPr/>
      <dgm:t>
        <a:bodyPr/>
        <a:lstStyle/>
        <a:p>
          <a:endParaRPr lang="en-US"/>
        </a:p>
      </dgm:t>
    </dgm:pt>
    <dgm:pt modelId="{3D32F2DB-5652-4DA0-B07C-744B758FFCD6}">
      <dgm:prSet/>
      <dgm:spPr/>
      <dgm:t>
        <a:bodyPr/>
        <a:lstStyle/>
        <a:p>
          <a:r>
            <a:rPr lang="fr-FR" dirty="0"/>
            <a:t>Hébergement sous OVH </a:t>
          </a:r>
          <a:endParaRPr lang="en-US" dirty="0"/>
        </a:p>
      </dgm:t>
    </dgm:pt>
    <dgm:pt modelId="{0401D5FA-CFF0-4596-A36A-2ABFCCC6D80C}" type="parTrans" cxnId="{BC16C625-FD17-4AB8-9BFF-D89638FB7B5B}">
      <dgm:prSet/>
      <dgm:spPr/>
      <dgm:t>
        <a:bodyPr/>
        <a:lstStyle/>
        <a:p>
          <a:endParaRPr lang="en-US"/>
        </a:p>
      </dgm:t>
    </dgm:pt>
    <dgm:pt modelId="{55E58A3B-2D9B-48B0-ACF3-CBD37CE693A8}" type="sibTrans" cxnId="{BC16C625-FD17-4AB8-9BFF-D89638FB7B5B}">
      <dgm:prSet/>
      <dgm:spPr/>
      <dgm:t>
        <a:bodyPr/>
        <a:lstStyle/>
        <a:p>
          <a:endParaRPr lang="en-US"/>
        </a:p>
      </dgm:t>
    </dgm:pt>
    <dgm:pt modelId="{367997D8-4973-4973-A0F9-A7D591F01E23}" type="pres">
      <dgm:prSet presAssocID="{1FFA9910-0B3E-4C18-9776-A61247A7BF19}" presName="linear" presStyleCnt="0">
        <dgm:presLayoutVars>
          <dgm:animLvl val="lvl"/>
          <dgm:resizeHandles val="exact"/>
        </dgm:presLayoutVars>
      </dgm:prSet>
      <dgm:spPr/>
    </dgm:pt>
    <dgm:pt modelId="{F39FFC61-D1C0-44DC-A166-0F62F777910A}" type="pres">
      <dgm:prSet presAssocID="{4D5211A1-A232-47D2-B29E-9FB1E24EBE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3935C9-F6A2-4327-97C4-4C10B7681DD4}" type="pres">
      <dgm:prSet presAssocID="{2BEAAE52-5F2C-46EC-BE2B-AFF7FD9F201F}" presName="spacer" presStyleCnt="0"/>
      <dgm:spPr/>
    </dgm:pt>
    <dgm:pt modelId="{120F7994-AFAA-437F-93EB-5DECEA9C8B47}" type="pres">
      <dgm:prSet presAssocID="{91D88854-DF33-4786-A324-A5C57C1C21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843E67-C922-4734-B6E8-410CED90769D}" type="pres">
      <dgm:prSet presAssocID="{5533DC66-5957-4260-92A6-586056608397}" presName="spacer" presStyleCnt="0"/>
      <dgm:spPr/>
    </dgm:pt>
    <dgm:pt modelId="{85EC13B2-7198-45D4-BAAB-3F0CEFE6AEEC}" type="pres">
      <dgm:prSet presAssocID="{A84CFE65-A199-46DD-A771-9E524C6C061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BEF082-6241-43E2-9AD7-B6814B982D9A}" type="pres">
      <dgm:prSet presAssocID="{3EB67B86-7436-497C-AB5B-F19DF16A3668}" presName="spacer" presStyleCnt="0"/>
      <dgm:spPr/>
    </dgm:pt>
    <dgm:pt modelId="{D3D36DD5-D486-4D12-94B7-0AE0DF672CD5}" type="pres">
      <dgm:prSet presAssocID="{3D32F2DB-5652-4DA0-B07C-744B758FFCD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C16C625-FD17-4AB8-9BFF-D89638FB7B5B}" srcId="{1FFA9910-0B3E-4C18-9776-A61247A7BF19}" destId="{3D32F2DB-5652-4DA0-B07C-744B758FFCD6}" srcOrd="3" destOrd="0" parTransId="{0401D5FA-CFF0-4596-A36A-2ABFCCC6D80C}" sibTransId="{55E58A3B-2D9B-48B0-ACF3-CBD37CE693A8}"/>
    <dgm:cxn modelId="{9A838F60-9FE7-4493-9656-93A328EFAF3A}" srcId="{1FFA9910-0B3E-4C18-9776-A61247A7BF19}" destId="{A84CFE65-A199-46DD-A771-9E524C6C061B}" srcOrd="2" destOrd="0" parTransId="{19D09BE8-ECBB-410D-9A54-13F2451F01C4}" sibTransId="{3EB67B86-7436-497C-AB5B-F19DF16A3668}"/>
    <dgm:cxn modelId="{8D8ACEA2-9A78-4081-B5AA-580EDDA32F79}" type="presOf" srcId="{3D32F2DB-5652-4DA0-B07C-744B758FFCD6}" destId="{D3D36DD5-D486-4D12-94B7-0AE0DF672CD5}" srcOrd="0" destOrd="0" presId="urn:microsoft.com/office/officeart/2005/8/layout/vList2"/>
    <dgm:cxn modelId="{63569CA8-818D-41B7-B3AC-46508AE2DCD4}" srcId="{1FFA9910-0B3E-4C18-9776-A61247A7BF19}" destId="{4D5211A1-A232-47D2-B29E-9FB1E24EBEAA}" srcOrd="0" destOrd="0" parTransId="{1A71BC42-E334-47D6-B701-637ED7D72797}" sibTransId="{2BEAAE52-5F2C-46EC-BE2B-AFF7FD9F201F}"/>
    <dgm:cxn modelId="{5CDC96AC-6D2B-40DA-869F-A6551E680C0F}" type="presOf" srcId="{1FFA9910-0B3E-4C18-9776-A61247A7BF19}" destId="{367997D8-4973-4973-A0F9-A7D591F01E23}" srcOrd="0" destOrd="0" presId="urn:microsoft.com/office/officeart/2005/8/layout/vList2"/>
    <dgm:cxn modelId="{9700C3BD-0657-4C2F-819A-662BE8B52F4C}" type="presOf" srcId="{A84CFE65-A199-46DD-A771-9E524C6C061B}" destId="{85EC13B2-7198-45D4-BAAB-3F0CEFE6AEEC}" srcOrd="0" destOrd="0" presId="urn:microsoft.com/office/officeart/2005/8/layout/vList2"/>
    <dgm:cxn modelId="{8965D6D8-1874-4BF3-94B0-FD5CEF52E110}" srcId="{1FFA9910-0B3E-4C18-9776-A61247A7BF19}" destId="{91D88854-DF33-4786-A324-A5C57C1C218B}" srcOrd="1" destOrd="0" parTransId="{DF092172-86FA-417D-AB06-4B3F923B034F}" sibTransId="{5533DC66-5957-4260-92A6-586056608397}"/>
    <dgm:cxn modelId="{5D520BE4-E058-486A-8742-F0339BB564FE}" type="presOf" srcId="{91D88854-DF33-4786-A324-A5C57C1C218B}" destId="{120F7994-AFAA-437F-93EB-5DECEA9C8B47}" srcOrd="0" destOrd="0" presId="urn:microsoft.com/office/officeart/2005/8/layout/vList2"/>
    <dgm:cxn modelId="{F77787F4-6498-4B99-AE11-C3C0DC6F4059}" type="presOf" srcId="{4D5211A1-A232-47D2-B29E-9FB1E24EBEAA}" destId="{F39FFC61-D1C0-44DC-A166-0F62F777910A}" srcOrd="0" destOrd="0" presId="urn:microsoft.com/office/officeart/2005/8/layout/vList2"/>
    <dgm:cxn modelId="{AE16C022-A474-4494-B876-1F9EEACF1F7F}" type="presParOf" srcId="{367997D8-4973-4973-A0F9-A7D591F01E23}" destId="{F39FFC61-D1C0-44DC-A166-0F62F777910A}" srcOrd="0" destOrd="0" presId="urn:microsoft.com/office/officeart/2005/8/layout/vList2"/>
    <dgm:cxn modelId="{BCA0B72B-CD7B-46E8-A8C9-2E89764FF1E2}" type="presParOf" srcId="{367997D8-4973-4973-A0F9-A7D591F01E23}" destId="{943935C9-F6A2-4327-97C4-4C10B7681DD4}" srcOrd="1" destOrd="0" presId="urn:microsoft.com/office/officeart/2005/8/layout/vList2"/>
    <dgm:cxn modelId="{513FE53A-4224-411A-BA76-B75EEB2BFFFA}" type="presParOf" srcId="{367997D8-4973-4973-A0F9-A7D591F01E23}" destId="{120F7994-AFAA-437F-93EB-5DECEA9C8B47}" srcOrd="2" destOrd="0" presId="urn:microsoft.com/office/officeart/2005/8/layout/vList2"/>
    <dgm:cxn modelId="{9CE4DE19-4000-447D-987F-FE10BCB4BF75}" type="presParOf" srcId="{367997D8-4973-4973-A0F9-A7D591F01E23}" destId="{05843E67-C922-4734-B6E8-410CED90769D}" srcOrd="3" destOrd="0" presId="urn:microsoft.com/office/officeart/2005/8/layout/vList2"/>
    <dgm:cxn modelId="{105ED9FD-B355-4BE2-AB08-CC362C0B4219}" type="presParOf" srcId="{367997D8-4973-4973-A0F9-A7D591F01E23}" destId="{85EC13B2-7198-45D4-BAAB-3F0CEFE6AEEC}" srcOrd="4" destOrd="0" presId="urn:microsoft.com/office/officeart/2005/8/layout/vList2"/>
    <dgm:cxn modelId="{0788DE6D-36D3-4B63-82FB-4D9F36D5EE16}" type="presParOf" srcId="{367997D8-4973-4973-A0F9-A7D591F01E23}" destId="{70BEF082-6241-43E2-9AD7-B6814B982D9A}" srcOrd="5" destOrd="0" presId="urn:microsoft.com/office/officeart/2005/8/layout/vList2"/>
    <dgm:cxn modelId="{CDC6BCE3-EDAB-45CE-8FB1-D2D0EAF61A2D}" type="presParOf" srcId="{367997D8-4973-4973-A0F9-A7D591F01E23}" destId="{D3D36DD5-D486-4D12-94B7-0AE0DF672C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FFC61-D1C0-44DC-A166-0F62F777910A}">
      <dsp:nvSpPr>
        <dsp:cNvPr id="0" name=""/>
        <dsp:cNvSpPr/>
      </dsp:nvSpPr>
      <dsp:spPr>
        <a:xfrm>
          <a:off x="0" y="457639"/>
          <a:ext cx="6190459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HTML/CSS </a:t>
          </a:r>
          <a:r>
            <a:rPr lang="fr-FR" sz="2300" kern="1200">
              <a:sym typeface="Wingdings" panose="05000000000000000000" pitchFamily="2" charset="2"/>
            </a:rPr>
            <a:t></a:t>
          </a:r>
          <a:r>
            <a:rPr lang="fr-FR" sz="2300" kern="1200"/>
            <a:t> Template</a:t>
          </a:r>
          <a:endParaRPr lang="en-US" sz="2300" kern="1200"/>
        </a:p>
      </dsp:txBody>
      <dsp:txXfrm>
        <a:off x="44602" y="502241"/>
        <a:ext cx="6101255" cy="824474"/>
      </dsp:txXfrm>
    </dsp:sp>
    <dsp:sp modelId="{120F7994-AFAA-437F-93EB-5DECEA9C8B47}">
      <dsp:nvSpPr>
        <dsp:cNvPr id="0" name=""/>
        <dsp:cNvSpPr/>
      </dsp:nvSpPr>
      <dsp:spPr>
        <a:xfrm>
          <a:off x="0" y="1437557"/>
          <a:ext cx="6190459" cy="913678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PHP/MySQL</a:t>
          </a:r>
          <a:r>
            <a:rPr lang="fr-FR" sz="2300" kern="1200" dirty="0">
              <a:sym typeface="Wingdings" panose="05000000000000000000" pitchFamily="2" charset="2"/>
            </a:rPr>
            <a:t></a:t>
          </a:r>
          <a:r>
            <a:rPr lang="fr-FR" sz="2300" kern="1200" dirty="0"/>
            <a:t> Récupération des données dans la BDD pour l’afficher sur le site</a:t>
          </a:r>
          <a:endParaRPr lang="en-US" sz="2300" kern="1200" dirty="0"/>
        </a:p>
      </dsp:txBody>
      <dsp:txXfrm>
        <a:off x="44602" y="1482159"/>
        <a:ext cx="6101255" cy="824474"/>
      </dsp:txXfrm>
    </dsp:sp>
    <dsp:sp modelId="{85EC13B2-7198-45D4-BAAB-3F0CEFE6AEEC}">
      <dsp:nvSpPr>
        <dsp:cNvPr id="0" name=""/>
        <dsp:cNvSpPr/>
      </dsp:nvSpPr>
      <dsp:spPr>
        <a:xfrm>
          <a:off x="0" y="2417476"/>
          <a:ext cx="6190459" cy="913678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PHP</a:t>
          </a:r>
          <a:r>
            <a:rPr lang="fr-FR" sz="2300" kern="1200" dirty="0">
              <a:sym typeface="Wingdings" panose="05000000000000000000" pitchFamily="2" charset="2"/>
            </a:rPr>
            <a:t></a:t>
          </a:r>
          <a:r>
            <a:rPr lang="fr-FR" sz="2300" kern="1200" dirty="0"/>
            <a:t> Création d’un objet PDO pour la connexion sécurisée</a:t>
          </a:r>
          <a:endParaRPr lang="en-US" sz="2300" kern="1200" dirty="0"/>
        </a:p>
      </dsp:txBody>
      <dsp:txXfrm>
        <a:off x="44602" y="2462078"/>
        <a:ext cx="6101255" cy="824474"/>
      </dsp:txXfrm>
    </dsp:sp>
    <dsp:sp modelId="{D3D36DD5-D486-4D12-94B7-0AE0DF672CD5}">
      <dsp:nvSpPr>
        <dsp:cNvPr id="0" name=""/>
        <dsp:cNvSpPr/>
      </dsp:nvSpPr>
      <dsp:spPr>
        <a:xfrm>
          <a:off x="0" y="3397395"/>
          <a:ext cx="6190459" cy="913678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Hébergement sous OVH </a:t>
          </a:r>
          <a:endParaRPr lang="en-US" sz="2300" kern="1200" dirty="0"/>
        </a:p>
      </dsp:txBody>
      <dsp:txXfrm>
        <a:off x="44602" y="3441997"/>
        <a:ext cx="6101255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07741-4293-459A-BCC6-F1EB89D8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UF-WEB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337221-13C7-4359-9E0B-41C832232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Page de présentation / CV</a:t>
            </a:r>
          </a:p>
          <a:p>
            <a:endParaRPr lang="fr-FR" dirty="0"/>
          </a:p>
          <a:p>
            <a:r>
              <a:rPr lang="fr-FR" dirty="0"/>
              <a:t>Hugo Six</a:t>
            </a:r>
          </a:p>
        </p:txBody>
      </p:sp>
    </p:spTree>
    <p:extLst>
      <p:ext uri="{BB962C8B-B14F-4D97-AF65-F5344CB8AC3E}">
        <p14:creationId xmlns:p14="http://schemas.microsoft.com/office/powerpoint/2010/main" val="6563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A7BDD4-CADD-426D-BB39-AA3EE54F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sommaire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5F024AC-F3B7-43EF-B97D-A35C6208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MCD du site internet</a:t>
            </a:r>
          </a:p>
          <a:p>
            <a:r>
              <a:rPr lang="fr-FR" dirty="0">
                <a:solidFill>
                  <a:schemeClr val="tx1"/>
                </a:solidFill>
              </a:rPr>
              <a:t>Présentation des technologies</a:t>
            </a:r>
          </a:p>
          <a:p>
            <a:r>
              <a:rPr lang="fr-FR" dirty="0">
                <a:solidFill>
                  <a:schemeClr val="tx1"/>
                </a:solidFill>
              </a:rPr>
              <a:t>Présentation du site</a:t>
            </a:r>
          </a:p>
        </p:txBody>
      </p:sp>
    </p:spTree>
    <p:extLst>
      <p:ext uri="{BB962C8B-B14F-4D97-AF65-F5344CB8AC3E}">
        <p14:creationId xmlns:p14="http://schemas.microsoft.com/office/powerpoint/2010/main" val="74533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Espace réservé du contenu 4">
            <a:extLst>
              <a:ext uri="{FF2B5EF4-FFF2-40B4-BE49-F238E27FC236}">
                <a16:creationId xmlns:a16="http://schemas.microsoft.com/office/drawing/2014/main" id="{A887164C-8765-4CC2-85F7-D536C57D3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55" y="664238"/>
            <a:ext cx="10938717" cy="5243321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C4984BD-B034-4CFD-9887-4157A713F697}"/>
              </a:ext>
            </a:extLst>
          </p:cNvPr>
          <p:cNvSpPr txBox="1"/>
          <p:nvPr/>
        </p:nvSpPr>
        <p:spPr>
          <a:xfrm>
            <a:off x="1073791" y="1273671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323016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DA99908-EC2B-4FC9-A3E4-1FD505A0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827" y="941424"/>
            <a:ext cx="4025730" cy="324861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Technologies utilisées</a:t>
            </a:r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33027515-4557-4B1B-8415-93D1D42E3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742065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81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25407-48C4-43C2-8C4F-EE7D6630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Présentation Du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FD6F4-3A9D-47CF-BAE4-6FA23704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17091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3</vt:lpstr>
      <vt:lpstr>Secteur</vt:lpstr>
      <vt:lpstr>Projet UF-WEB</vt:lpstr>
      <vt:lpstr>sommaire</vt:lpstr>
      <vt:lpstr>Présentation PowerPoint</vt:lpstr>
      <vt:lpstr>Technologies utilisées</vt:lpstr>
      <vt:lpstr>Présentation Du site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UF-WEB</dc:title>
  <dc:creator>hugo six</dc:creator>
  <cp:lastModifiedBy>hugo six</cp:lastModifiedBy>
  <cp:revision>2</cp:revision>
  <dcterms:created xsi:type="dcterms:W3CDTF">2019-06-19T12:41:57Z</dcterms:created>
  <dcterms:modified xsi:type="dcterms:W3CDTF">2019-06-19T13:41:36Z</dcterms:modified>
</cp:coreProperties>
</file>