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1871A-B9A3-366E-89A3-2DD08521C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EDA5E-B72C-46E8-C0BA-924B5501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BB861-F1EF-AACE-29EE-68E3A636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22C81-2E3C-30AF-6DB5-91737E13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54504-4642-3ED1-F5F3-B8D84428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D3593-4268-D080-70E6-21C0AC07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68537E-22C7-775E-F244-A56E04AE2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DA7EC-20C9-5350-B627-F527CC8B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BC5F1-1C9F-EA77-53B1-B7289002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8CA83-527C-D1DF-96B6-B8AA118C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D6420D-AA09-E288-8C3B-CE8436482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EE9F25-0622-DDD8-4043-D16CDAC9F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7D125-15B3-CEE5-71CF-C2F3D6D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93FE2-CC2A-CD39-F544-AD25AE1D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16FC0-D261-7B7C-C4C5-18264130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8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3C458-8113-36DB-2BA0-63CCEA2C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24D1C-DE0E-5B01-EEA2-9D73A5BE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FC4369-BD38-4DF4-030D-5FFE8EAE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429E15-85A4-48E1-72A5-490E9938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F0E8F-1E6A-1EDD-AB38-A1E34A8F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11F3-A303-57D6-59AC-F96B9B90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A186E-C833-B02D-97A9-3AEE8719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CBA15-C2AB-5F76-C44C-2B4CE87F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FFF838-D094-425E-457A-F55004D2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9ED3F-4E41-A5E6-2D42-A23B4888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45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6193C-DFA7-95F2-690D-300E3332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9B1E4-AF02-D8B6-BCE3-DD93FE477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20E25-78DE-07BB-8FC9-0FF29504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C5CF3-3645-C2C8-DDE8-90827699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6021AD-51A4-1515-9569-04323D92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3EE544-78E2-F320-2239-928C094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9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CF253-2F98-131D-16E3-7463BB1A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34320-8F21-AD40-805A-AA918F83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3194C8-470B-05AE-0643-9EEE45AF1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364114E-8268-3E0C-E23A-0551944AC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9E592D-0212-A484-3276-42B3AF9A7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BE7F9B-866A-5CF7-499D-7B953EE4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D3FF75-4024-A792-3BF5-E594C930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0F60CD-8BA7-E8A5-47C2-375B0791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949D1-0658-624D-129B-38457C84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760C957-5662-5C86-7B36-1E3D03BC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11D995-8BFE-C237-25DF-08080FE8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AAB85D-733D-25BD-50A2-D6F1F8D8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6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F0E6E-7FD5-FA02-65DF-B804044F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FBFF65-B878-537C-BB05-3B4D731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521A2B-2BA6-4843-CCEC-E3E4DCD6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3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3DD3D-7EF8-361E-77D0-1D152955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442C4-6DB6-693F-27D5-FE4A48CD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ABE871-630B-D720-BF9D-2CFCEC09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21C25-0DD8-633F-BCFE-198F7299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7B9B13-C888-92C2-A396-A49ED8F7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094EA-9F1D-207A-9E14-BFE7BF2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0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22179-FF45-B470-0CBB-14A81707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F15F20-A5F5-815E-C1AF-176877B39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BEEDC8-FC2B-7E29-C415-C2A46D38E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F31AB8-BF80-D151-1E66-4D9CC9D4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D12C7A-7471-9D87-362B-BA5EE141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75181-279D-4DE2-5E00-CC95504B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3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3787-54F9-EB20-D33A-48A795B0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A51FFA-97F5-1244-680B-FA649E22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8B242-9399-1366-D6C6-A59F9CAC6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28DC-C0CA-4E97-90EB-FF616C2AA3E2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414CD-106C-8D99-692D-C5AFA0B9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B8D30-0BCB-F1F6-86DE-0A09D4F81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4888B-53A1-4041-95DD-1C7100976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7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D869DD-1238-74BD-61FA-F1DF46532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BE3D18-7486-2763-DF35-9D24B4E2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C787CA-FABE-1D15-BD6B-C2CF85EC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928F1B-488E-D756-146B-6D03A7E07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4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31C09B-9BF3-2857-3141-2928F3F40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DED9D5-66D7-B798-CDCB-3DBA4E1E5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C972BB-84A6-551F-46DE-CBE7D010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25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Имя Фамилия</dc:creator>
  <cp:lastModifiedBy>Имя Фамилия</cp:lastModifiedBy>
  <cp:revision>1</cp:revision>
  <dcterms:created xsi:type="dcterms:W3CDTF">2023-04-10T23:48:59Z</dcterms:created>
  <dcterms:modified xsi:type="dcterms:W3CDTF">2023-04-10T23:50:01Z</dcterms:modified>
</cp:coreProperties>
</file>