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FFC7"/>
    <a:srgbClr val="B1FFE5"/>
    <a:srgbClr val="7FFFD4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7CB9-5B25-4569-9D6D-615E7C01E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C6B1-4C59-4E09-8894-7932DF3F2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00CA3-4C1A-444B-A3B3-941CF6A4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932E-6ACD-4E75-8718-09024195436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59DA-E913-44BF-9266-0CC65A5B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CE0B-3016-4B4C-B52C-E107494C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DE30-B751-4968-B46D-0E01F3F13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83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768F-A022-4DBE-9116-96BFEDA4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B4E56-5829-49DE-B351-4E696204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79070-107A-41C9-BFD1-6384B3F8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932E-6ACD-4E75-8718-09024195436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775F3-9D12-4947-BF53-747A5DCF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4B136-F00D-4466-BA8A-D712F884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DE30-B751-4968-B46D-0E01F3F13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20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7A6FA-1934-4743-BB1F-BD3CD4C8D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C040D-8483-4EF4-A60B-D4D84AC11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A93E-7CBA-4351-A92A-C75A5C28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932E-6ACD-4E75-8718-09024195436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F8D2A-0482-420C-90B1-7FCF715A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C58F-3DB3-498B-B7A5-AAFD0140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DE30-B751-4968-B46D-0E01F3F13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02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4A99-A3D8-4A38-A6FB-3F1BAD01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CAA0-A712-4DC1-85C4-98A66AB33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FF8B9-F53F-4840-B307-E86DA43A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932E-6ACD-4E75-8718-09024195436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C507-F5B5-48DE-BF74-7ADB051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8C3C3-0C4C-4430-BA82-9EE1AD36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DE30-B751-4968-B46D-0E01F3F13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38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F1A8-A1F7-4AC3-81C8-1587A2F3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3C13F-C1C9-45A0-A917-16B8634E6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01EF6-8D1D-4D13-AF4B-6F8550B2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932E-6ACD-4E75-8718-09024195436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5CB53-5C68-4D0B-832B-1E96752E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1DDB4-4D76-4C7D-861B-6204884C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DE30-B751-4968-B46D-0E01F3F13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05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43B-5768-4FA6-A36A-F647DFBB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BE2C-2B07-4AA6-B89B-F9C112226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9FCA7-2C9E-44B8-B0BF-12CAB8F3C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D36FF-D26F-4B2A-97C9-32ED5853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932E-6ACD-4E75-8718-09024195436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8918F-AA53-415D-BD00-B9C20D8E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0F79E-BBCD-47BB-B03F-2975449F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DE30-B751-4968-B46D-0E01F3F13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65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F557-5090-4D91-87D6-BA82C8E3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F5C3C-DBEA-4AD1-9DDF-AD807D6B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8218F-6842-49E6-B067-E5C651735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A73A6-9BF9-405B-9EBA-57EB1898E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343B9-8232-44A1-8120-0BCE689F1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89B35-DF65-4D0B-A4A2-152029F1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932E-6ACD-4E75-8718-09024195436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3A53B-AFBE-423A-8906-68858B96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FD938-B03C-4742-B44B-304C8CA0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DE30-B751-4968-B46D-0E01F3F13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1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CCE7-AF99-43D1-86E9-C0D6C111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E3BD7-6B3D-4036-A44D-53FB3C13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932E-6ACD-4E75-8718-09024195436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66276-A364-49FA-999E-1318240F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68F85-8979-4E6B-81F0-58C2D53E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DE30-B751-4968-B46D-0E01F3F13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56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F7D75-5A64-4DC7-BF9E-D7643AF1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932E-6ACD-4E75-8718-09024195436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E3CC6-A68D-4970-947A-B9331444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E97C8-0796-477E-821F-12220F7A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DE30-B751-4968-B46D-0E01F3F13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5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CFB7-8D73-422E-BCB0-85F459AA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ABDF-D5CD-480C-83CD-C00468825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29E98-CB5C-42C2-9B9B-DFD7064DE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068E7-8C33-4EF3-84FD-861B5100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932E-6ACD-4E75-8718-09024195436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D4B4F-F4DE-47D0-BCF1-B92CCFE5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D431D-2BD8-4B4C-8B21-24C34B02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DE30-B751-4968-B46D-0E01F3F13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88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FA4A-A294-45F3-B672-3AEFCAF2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5D8BA-07C8-4B07-9D64-C9A82DB8C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7DB8E-0FBC-4F8F-8BBD-8339AE1DB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AB314-7521-41EB-B88F-80F33A78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932E-6ACD-4E75-8718-09024195436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22ADF-A11F-41BC-887D-F74905AC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68EAF-F424-4944-AF0C-1246C9D8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DE30-B751-4968-B46D-0E01F3F13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7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B28C3-23EA-455F-94B0-A4ED33E3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AF080-4FE4-4D42-8B20-78AB3E39F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9447A-32C3-4909-B835-3710811C0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A932E-6ACD-4E75-8718-09024195436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8E59C-0ABB-48DC-A1D2-577F9B0BC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B229-4E73-44D6-A0A3-74812A7F2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0DE30-B751-4968-B46D-0E01F3F13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40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B723AB8-C83A-4089-99FD-36ADF600716D}"/>
              </a:ext>
            </a:extLst>
          </p:cNvPr>
          <p:cNvGrpSpPr/>
          <p:nvPr/>
        </p:nvGrpSpPr>
        <p:grpSpPr>
          <a:xfrm>
            <a:off x="3180947" y="1198355"/>
            <a:ext cx="5120640" cy="3108577"/>
            <a:chOff x="3180947" y="1198355"/>
            <a:chExt cx="5120640" cy="3108577"/>
          </a:xfrm>
        </p:grpSpPr>
        <p:sp>
          <p:nvSpPr>
            <p:cNvPr id="7" name="Flowchart: Delay 6">
              <a:extLst>
                <a:ext uri="{FF2B5EF4-FFF2-40B4-BE49-F238E27FC236}">
                  <a16:creationId xmlns:a16="http://schemas.microsoft.com/office/drawing/2014/main" id="{38AD9599-2EF4-4F1E-9DE6-3CB6C3B57660}"/>
                </a:ext>
              </a:extLst>
            </p:cNvPr>
            <p:cNvSpPr/>
            <p:nvPr/>
          </p:nvSpPr>
          <p:spPr>
            <a:xfrm rot="16200000">
              <a:off x="4657133" y="250318"/>
              <a:ext cx="2126411" cy="4022486"/>
            </a:xfrm>
            <a:custGeom>
              <a:avLst/>
              <a:gdLst>
                <a:gd name="connsiteX0" fmla="*/ 0 w 2893854"/>
                <a:gd name="connsiteY0" fmla="*/ 0 h 4022485"/>
                <a:gd name="connsiteX1" fmla="*/ 1446927 w 2893854"/>
                <a:gd name="connsiteY1" fmla="*/ 0 h 4022485"/>
                <a:gd name="connsiteX2" fmla="*/ 2893854 w 2893854"/>
                <a:gd name="connsiteY2" fmla="*/ 2011243 h 4022485"/>
                <a:gd name="connsiteX3" fmla="*/ 1446927 w 2893854"/>
                <a:gd name="connsiteY3" fmla="*/ 4022486 h 4022485"/>
                <a:gd name="connsiteX4" fmla="*/ 0 w 2893854"/>
                <a:gd name="connsiteY4" fmla="*/ 4022485 h 4022485"/>
                <a:gd name="connsiteX5" fmla="*/ 0 w 2893854"/>
                <a:gd name="connsiteY5" fmla="*/ 0 h 4022485"/>
                <a:gd name="connsiteX0" fmla="*/ 767443 w 2893854"/>
                <a:gd name="connsiteY0" fmla="*/ 3 h 4022486"/>
                <a:gd name="connsiteX1" fmla="*/ 1446927 w 2893854"/>
                <a:gd name="connsiteY1" fmla="*/ 0 h 4022486"/>
                <a:gd name="connsiteX2" fmla="*/ 2893854 w 2893854"/>
                <a:gd name="connsiteY2" fmla="*/ 2011243 h 4022486"/>
                <a:gd name="connsiteX3" fmla="*/ 1446927 w 2893854"/>
                <a:gd name="connsiteY3" fmla="*/ 4022486 h 4022486"/>
                <a:gd name="connsiteX4" fmla="*/ 0 w 2893854"/>
                <a:gd name="connsiteY4" fmla="*/ 4022485 h 4022486"/>
                <a:gd name="connsiteX5" fmla="*/ 767443 w 2893854"/>
                <a:gd name="connsiteY5" fmla="*/ 3 h 4022486"/>
                <a:gd name="connsiteX0" fmla="*/ 0 w 2126411"/>
                <a:gd name="connsiteY0" fmla="*/ 3 h 4022486"/>
                <a:gd name="connsiteX1" fmla="*/ 679484 w 2126411"/>
                <a:gd name="connsiteY1" fmla="*/ 0 h 4022486"/>
                <a:gd name="connsiteX2" fmla="*/ 2126411 w 2126411"/>
                <a:gd name="connsiteY2" fmla="*/ 2011243 h 4022486"/>
                <a:gd name="connsiteX3" fmla="*/ 679484 w 2126411"/>
                <a:gd name="connsiteY3" fmla="*/ 4022486 h 4022486"/>
                <a:gd name="connsiteX4" fmla="*/ 24493 w 2126411"/>
                <a:gd name="connsiteY4" fmla="*/ 4022485 h 4022486"/>
                <a:gd name="connsiteX5" fmla="*/ 0 w 2126411"/>
                <a:gd name="connsiteY5" fmla="*/ 3 h 402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6411" h="4022486">
                  <a:moveTo>
                    <a:pt x="0" y="3"/>
                  </a:moveTo>
                  <a:lnTo>
                    <a:pt x="679484" y="0"/>
                  </a:lnTo>
                  <a:cubicBezTo>
                    <a:pt x="1478600" y="0"/>
                    <a:pt x="2126411" y="900464"/>
                    <a:pt x="2126411" y="2011243"/>
                  </a:cubicBezTo>
                  <a:cubicBezTo>
                    <a:pt x="2126411" y="3122022"/>
                    <a:pt x="1478600" y="4022486"/>
                    <a:pt x="679484" y="4022486"/>
                  </a:cubicBezTo>
                  <a:lnTo>
                    <a:pt x="24493" y="4022485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1F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B8F2075-12F4-4780-A862-8F04FAF55711}"/>
                </a:ext>
              </a:extLst>
            </p:cNvPr>
            <p:cNvSpPr/>
            <p:nvPr/>
          </p:nvSpPr>
          <p:spPr>
            <a:xfrm>
              <a:off x="3180947" y="3389172"/>
              <a:ext cx="5120640" cy="917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5D0BCDE-41B6-4D1B-97AE-924297BA1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34498" y="2206813"/>
              <a:ext cx="930125" cy="93012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7251B03-2135-4A72-A548-64AE646195D2}"/>
                </a:ext>
              </a:extLst>
            </p:cNvPr>
            <p:cNvGrpSpPr/>
            <p:nvPr/>
          </p:nvGrpSpPr>
          <p:grpSpPr>
            <a:xfrm>
              <a:off x="3346005" y="3193374"/>
              <a:ext cx="4769417" cy="923330"/>
              <a:chOff x="2773086" y="2204526"/>
              <a:chExt cx="4769417" cy="92333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1A3B13-3AA2-47EC-8F8E-54427342768F}"/>
                  </a:ext>
                </a:extLst>
              </p:cNvPr>
              <p:cNvSpPr txBox="1"/>
              <p:nvPr/>
            </p:nvSpPr>
            <p:spPr>
              <a:xfrm>
                <a:off x="2773086" y="2204526"/>
                <a:ext cx="416171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>
                    <a:latin typeface="Rubik ExtraBold" pitchFamily="2" charset="-79"/>
                    <a:cs typeface="Rubik ExtraBold" pitchFamily="2" charset="-79"/>
                  </a:rPr>
                  <a:t>WIDGETARI</a:t>
                </a:r>
                <a:endParaRPr lang="en-GB" sz="5400">
                  <a:latin typeface="Rubik ExtraBold" pitchFamily="2" charset="-79"/>
                  <a:cs typeface="Rubik ExtraBold" pitchFamily="2" charset="-79"/>
                </a:endParaRPr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6000585C-5BA4-411D-B47D-94130FDD6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59088" y="2320622"/>
                <a:ext cx="683415" cy="705461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4A40AF74-47BC-4747-AAC7-21E708335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62258" y="2123213"/>
              <a:ext cx="1402615" cy="1122091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65C8ABE-3508-4EFF-AD13-32585651F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77516" y="1378078"/>
              <a:ext cx="1494845" cy="1195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513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Rubik ExtraBold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</dc:creator>
  <cp:lastModifiedBy>Elton Stoneman</cp:lastModifiedBy>
  <cp:revision>21</cp:revision>
  <dcterms:created xsi:type="dcterms:W3CDTF">2021-01-19T09:20:03Z</dcterms:created>
  <dcterms:modified xsi:type="dcterms:W3CDTF">2021-03-05T16:05:22Z</dcterms:modified>
</cp:coreProperties>
</file>