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617E-3C2B-4D0F-B9DE-3BB0D8B4FF1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3E9B-B695-4343-9EE7-8DF4298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5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used to perform mathematical or even technical calculations will be called as operators.</a:t>
            </a:r>
          </a:p>
          <a:p>
            <a:endParaRPr lang="en-US" dirty="0"/>
          </a:p>
          <a:p>
            <a:r>
              <a:rPr lang="en-US" dirty="0" smtClean="0"/>
              <a:t>C = A + B</a:t>
            </a:r>
          </a:p>
          <a:p>
            <a:r>
              <a:rPr lang="en-US" dirty="0" smtClean="0"/>
              <a:t>Here ‘=‘ and ‘+’ are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5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smallest element of a C++ program that can be understood by the compiler.</a:t>
            </a:r>
          </a:p>
          <a:p>
            <a:endParaRPr lang="en-US" dirty="0"/>
          </a:p>
          <a:p>
            <a:r>
              <a:rPr lang="en-US" dirty="0" smtClean="0"/>
              <a:t>In simple words, each word of a syntactically correct program is a token.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, new, float, main(), return,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Tokens in the statements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 = 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j = 10;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k = I + j;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6400"/>
            <a:ext cx="3048000" cy="514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8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Keywords.</a:t>
            </a:r>
          </a:p>
          <a:p>
            <a:r>
              <a:rPr lang="en-US" dirty="0" smtClean="0"/>
              <a:t>Identifiers.</a:t>
            </a:r>
          </a:p>
          <a:p>
            <a:r>
              <a:rPr lang="en-US" dirty="0" smtClean="0"/>
              <a:t>Literals.</a:t>
            </a:r>
          </a:p>
          <a:p>
            <a:r>
              <a:rPr lang="en-US" dirty="0" smtClean="0"/>
              <a:t>Punctuators.</a:t>
            </a:r>
          </a:p>
          <a:p>
            <a:r>
              <a:rPr lang="en-US" dirty="0" smtClean="0"/>
              <a:t>Operators.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words by the compiler for a specific purpose is called as Keywords.</a:t>
            </a:r>
          </a:p>
          <a:p>
            <a:endParaRPr lang="en-US" dirty="0"/>
          </a:p>
          <a:p>
            <a:r>
              <a:rPr lang="en-US" dirty="0" smtClean="0"/>
              <a:t>Example: include, return.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5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names given to the variables are known as Identifiers.</a:t>
            </a:r>
          </a:p>
          <a:p>
            <a:r>
              <a:rPr lang="en-US" dirty="0" smtClean="0"/>
              <a:t>Rule to name a variables are</a:t>
            </a:r>
          </a:p>
          <a:p>
            <a:pPr lvl="1"/>
            <a:r>
              <a:rPr lang="en-US" dirty="0" smtClean="0"/>
              <a:t>Can contain Alphabets, Numbers, Underscore.</a:t>
            </a:r>
          </a:p>
          <a:p>
            <a:pPr lvl="1"/>
            <a:r>
              <a:rPr lang="en-US" dirty="0" smtClean="0"/>
              <a:t>Should not start with number.</a:t>
            </a:r>
          </a:p>
          <a:p>
            <a:pPr lvl="1"/>
            <a:r>
              <a:rPr lang="en-US" dirty="0" smtClean="0"/>
              <a:t>Should not use Reserved Keyword (Keywords).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261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9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value we assign to a variable will fall under the category of literal.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z=10;</a:t>
            </a:r>
          </a:p>
          <a:p>
            <a:r>
              <a:rPr lang="en-US" dirty="0" smtClean="0"/>
              <a:t>char a = ‘h’</a:t>
            </a:r>
          </a:p>
          <a:p>
            <a:endParaRPr lang="en-US" dirty="0" smtClean="0"/>
          </a:p>
          <a:p>
            <a:r>
              <a:rPr lang="en-US" dirty="0" smtClean="0"/>
              <a:t>First ex: 10 is a literal.</a:t>
            </a:r>
          </a:p>
          <a:p>
            <a:r>
              <a:rPr lang="en-US" dirty="0" smtClean="0"/>
              <a:t>Second ex: h is a literal.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the brackets we use in programming will be called as punctuators.</a:t>
            </a:r>
          </a:p>
          <a:p>
            <a:endParaRPr lang="en-US" dirty="0"/>
          </a:p>
          <a:p>
            <a:r>
              <a:rPr lang="en-US" dirty="0" smtClean="0"/>
              <a:t>Ex:  { }     [  ]     (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6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232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Tokens</vt:lpstr>
      <vt:lpstr>Tokens</vt:lpstr>
      <vt:lpstr>Example</vt:lpstr>
      <vt:lpstr>Types of Tokens</vt:lpstr>
      <vt:lpstr>Keywords</vt:lpstr>
      <vt:lpstr>Identifiers</vt:lpstr>
      <vt:lpstr>PowerPoint Presentation</vt:lpstr>
      <vt:lpstr>Literals</vt:lpstr>
      <vt:lpstr>Punctuators</vt:lpstr>
      <vt:lpstr>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Tokens</dc:title>
  <dc:creator>karthikv</dc:creator>
  <cp:lastModifiedBy>karthikv</cp:lastModifiedBy>
  <cp:revision>4</cp:revision>
  <dcterms:created xsi:type="dcterms:W3CDTF">2017-06-25T10:28:21Z</dcterms:created>
  <dcterms:modified xsi:type="dcterms:W3CDTF">2017-06-25T12:18:17Z</dcterms:modified>
</cp:coreProperties>
</file>