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8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97E6-2066-493F-9298-A3E547F4EB77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BA41-DECD-439F-8F24-8DDE325E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Expressions are related to operators.</a:t>
            </a:r>
          </a:p>
          <a:p>
            <a:endParaRPr lang="en-US" dirty="0"/>
          </a:p>
          <a:p>
            <a:r>
              <a:rPr lang="en-US" dirty="0" smtClean="0"/>
              <a:t>One or more operators combined along with operands to give a specified computation.</a:t>
            </a:r>
          </a:p>
          <a:p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 smtClean="0"/>
          </a:p>
          <a:p>
            <a:pPr lvl="2"/>
            <a:r>
              <a:rPr lang="en-US" dirty="0" err="1" smtClean="0"/>
              <a:t>C,a,b</a:t>
            </a:r>
            <a:r>
              <a:rPr lang="en-US" dirty="0" smtClean="0"/>
              <a:t> were operands.</a:t>
            </a:r>
          </a:p>
          <a:p>
            <a:pPr lvl="2"/>
            <a:r>
              <a:rPr lang="en-US" dirty="0" smtClean="0"/>
              <a:t>=,+ are operators</a:t>
            </a:r>
          </a:p>
          <a:p>
            <a:r>
              <a:rPr lang="en-US" dirty="0" smtClean="0"/>
              <a:t>Several expressions are there.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Operator       </a:t>
            </a:r>
            <a:r>
              <a:rPr lang="en-US" sz="9600" dirty="0" smtClean="0"/>
              <a:t>=</a:t>
            </a:r>
          </a:p>
          <a:p>
            <a:pPr lvl="2"/>
            <a:r>
              <a:rPr lang="en-US" sz="3200" b="1" dirty="0" smtClean="0"/>
              <a:t>C += a</a:t>
            </a:r>
            <a:r>
              <a:rPr lang="en-US" dirty="0" smtClean="0"/>
              <a:t>     which actually same as     </a:t>
            </a:r>
            <a:r>
              <a:rPr lang="en-US" sz="3200" b="1" dirty="0"/>
              <a:t>c = c + </a:t>
            </a:r>
            <a:r>
              <a:rPr lang="en-US" sz="3200" b="1" dirty="0" smtClean="0"/>
              <a:t>a</a:t>
            </a:r>
          </a:p>
          <a:p>
            <a:pPr lvl="2"/>
            <a:r>
              <a:rPr lang="en-US" sz="3200" b="1" dirty="0">
                <a:solidFill>
                  <a:prstClr val="black"/>
                </a:solidFill>
              </a:rPr>
              <a:t>C </a:t>
            </a:r>
            <a:r>
              <a:rPr lang="en-US" sz="3200" b="1" dirty="0" smtClean="0">
                <a:solidFill>
                  <a:prstClr val="black"/>
                </a:solidFill>
              </a:rPr>
              <a:t>-= </a:t>
            </a:r>
            <a:r>
              <a:rPr lang="en-US" sz="3200" b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    which actually same as     </a:t>
            </a:r>
            <a:r>
              <a:rPr lang="en-US" sz="3200" b="1" dirty="0">
                <a:solidFill>
                  <a:prstClr val="black"/>
                </a:solidFill>
              </a:rPr>
              <a:t>c = c </a:t>
            </a:r>
            <a:r>
              <a:rPr lang="en-US" sz="3200" b="1" dirty="0" smtClean="0">
                <a:solidFill>
                  <a:prstClr val="black"/>
                </a:solidFill>
              </a:rPr>
              <a:t>– a</a:t>
            </a:r>
          </a:p>
          <a:p>
            <a:pPr lvl="2"/>
            <a:r>
              <a:rPr lang="en-US" sz="3200" b="1" dirty="0">
                <a:solidFill>
                  <a:prstClr val="black"/>
                </a:solidFill>
              </a:rPr>
              <a:t>C </a:t>
            </a:r>
            <a:r>
              <a:rPr lang="en-US" sz="3200" b="1" dirty="0" smtClean="0">
                <a:solidFill>
                  <a:prstClr val="black"/>
                </a:solidFill>
              </a:rPr>
              <a:t>*= </a:t>
            </a:r>
            <a:r>
              <a:rPr lang="en-US" sz="3200" b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    which actually same as     </a:t>
            </a:r>
            <a:r>
              <a:rPr lang="en-US" sz="3200" b="1" dirty="0">
                <a:solidFill>
                  <a:prstClr val="black"/>
                </a:solidFill>
              </a:rPr>
              <a:t>c = c </a:t>
            </a:r>
            <a:r>
              <a:rPr lang="en-US" sz="3200" b="1" dirty="0" smtClean="0">
                <a:solidFill>
                  <a:prstClr val="black"/>
                </a:solidFill>
              </a:rPr>
              <a:t>* </a:t>
            </a:r>
            <a:r>
              <a:rPr lang="en-US" sz="3200" b="1" dirty="0">
                <a:solidFill>
                  <a:prstClr val="black"/>
                </a:solidFill>
              </a:rPr>
              <a:t>a</a:t>
            </a:r>
          </a:p>
          <a:p>
            <a:pPr lvl="2"/>
            <a:endParaRPr lang="en-US" sz="3200" b="1" dirty="0">
              <a:solidFill>
                <a:prstClr val="black"/>
              </a:solidFill>
            </a:endParaRPr>
          </a:p>
          <a:p>
            <a:pPr lvl="2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0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6290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501646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120851"/>
              </p:ext>
            </p:extLst>
          </p:nvPr>
        </p:nvGraphicFramePr>
        <p:xfrm>
          <a:off x="7239000" y="5334000"/>
          <a:ext cx="1143000" cy="97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0" y="5334000"/>
                        <a:ext cx="1143000" cy="97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4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and Increment		a++  equal to  a=a+1</a:t>
            </a:r>
          </a:p>
          <a:p>
            <a:r>
              <a:rPr lang="en-US" dirty="0" smtClean="0"/>
              <a:t>Increment and Use		++a  equal to </a:t>
            </a:r>
            <a:r>
              <a:rPr lang="en-US" dirty="0"/>
              <a:t>a=a+1</a:t>
            </a:r>
          </a:p>
          <a:p>
            <a:r>
              <a:rPr lang="en-US" dirty="0" smtClean="0"/>
              <a:t>Use and Decrement		a--    equal </a:t>
            </a:r>
            <a:r>
              <a:rPr lang="en-US" dirty="0"/>
              <a:t>to </a:t>
            </a:r>
            <a:r>
              <a:rPr lang="en-US" dirty="0" smtClean="0"/>
              <a:t>a=a-1</a:t>
            </a:r>
          </a:p>
          <a:p>
            <a:r>
              <a:rPr lang="en-US" dirty="0" smtClean="0"/>
              <a:t>Decrement and Use		--a    </a:t>
            </a:r>
            <a:r>
              <a:rPr lang="en-US" dirty="0"/>
              <a:t>equal to  </a:t>
            </a:r>
            <a:r>
              <a:rPr lang="en-US" dirty="0" smtClean="0"/>
              <a:t>a=a-1</a:t>
            </a:r>
          </a:p>
          <a:p>
            <a:endParaRPr lang="en-US" dirty="0"/>
          </a:p>
          <a:p>
            <a:r>
              <a:rPr lang="en-US" dirty="0" smtClean="0"/>
              <a:t>But the actual working of all the four will be discussed in next slide.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147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115291"/>
            <a:ext cx="44577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016900"/>
              </p:ext>
            </p:extLst>
          </p:nvPr>
        </p:nvGraphicFramePr>
        <p:xfrm>
          <a:off x="7162800" y="5057775"/>
          <a:ext cx="1143000" cy="97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2800" y="5057775"/>
                        <a:ext cx="1143000" cy="97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Arithmetic operators.</a:t>
            </a:r>
          </a:p>
          <a:p>
            <a:pPr lvl="2"/>
            <a:r>
              <a:rPr lang="en-US" dirty="0" smtClean="0"/>
              <a:t>C = A + B</a:t>
            </a:r>
          </a:p>
          <a:p>
            <a:r>
              <a:rPr lang="en-US" dirty="0" smtClean="0"/>
              <a:t>Logical Operators.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j = 0;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k = </a:t>
            </a:r>
            <a:r>
              <a:rPr lang="en-US" dirty="0" err="1" smtClean="0"/>
              <a:t>i</a:t>
            </a:r>
            <a:r>
              <a:rPr lang="en-US" dirty="0" smtClean="0"/>
              <a:t> &amp;&amp; j AND Operator. k = 1 &amp;&amp; 0 which is equal to 0.</a:t>
            </a:r>
          </a:p>
          <a:p>
            <a:pPr lvl="2"/>
            <a:r>
              <a:rPr lang="en-US" dirty="0" smtClean="0"/>
              <a:t>Similarly || OR operator.</a:t>
            </a:r>
          </a:p>
          <a:p>
            <a:r>
              <a:rPr lang="en-US" dirty="0" smtClean="0"/>
              <a:t>Comparison Operators.</a:t>
            </a:r>
          </a:p>
          <a:p>
            <a:pPr lvl="2"/>
            <a:r>
              <a:rPr lang="en-US" dirty="0" smtClean="0"/>
              <a:t>A &gt;= B,    A&lt;=B,     A==B</a:t>
            </a:r>
          </a:p>
          <a:p>
            <a:r>
              <a:rPr lang="en-US" dirty="0" smtClean="0"/>
              <a:t>Conditional Operators.</a:t>
            </a:r>
          </a:p>
          <a:p>
            <a:pPr lvl="2"/>
            <a:r>
              <a:rPr lang="en-US" dirty="0" smtClean="0"/>
              <a:t>C=            (A&gt;B    ?    A    :    B)</a:t>
            </a:r>
          </a:p>
          <a:p>
            <a:pPr lvl="2"/>
            <a:r>
              <a:rPr lang="en-US" dirty="0" smtClean="0"/>
              <a:t>Check whether A&gt;B if true then A will be assigned to C, else B will be assigned to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0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special operators available in C++. Few are listed below.</a:t>
            </a:r>
          </a:p>
          <a:p>
            <a:r>
              <a:rPr lang="en-US" dirty="0" err="1" smtClean="0"/>
              <a:t>SizeOf</a:t>
            </a:r>
            <a:endParaRPr lang="en-US" dirty="0" smtClean="0"/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lvl="2"/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 This will display the memory size occupied by integer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operator is used to allocate memory.</a:t>
            </a:r>
          </a:p>
          <a:p>
            <a:r>
              <a:rPr lang="en-US" dirty="0" smtClean="0"/>
              <a:t>Delete operator is used to delete or free the memory.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236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Packager Shell Object</vt:lpstr>
      <vt:lpstr>Package</vt:lpstr>
      <vt:lpstr>Expressions</vt:lpstr>
      <vt:lpstr>Expressions</vt:lpstr>
      <vt:lpstr>Examples</vt:lpstr>
      <vt:lpstr>Output</vt:lpstr>
      <vt:lpstr>Increment and Decrement Operators</vt:lpstr>
      <vt:lpstr>Increment and Decrement Operators</vt:lpstr>
      <vt:lpstr>Other Operators</vt:lpstr>
      <vt:lpstr>Special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</dc:title>
  <dc:creator>karthikv</dc:creator>
  <cp:lastModifiedBy>karthikv</cp:lastModifiedBy>
  <cp:revision>5</cp:revision>
  <dcterms:created xsi:type="dcterms:W3CDTF">2017-06-25T12:24:12Z</dcterms:created>
  <dcterms:modified xsi:type="dcterms:W3CDTF">2017-06-25T13:19:02Z</dcterms:modified>
</cp:coreProperties>
</file>