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9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5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26DE-E987-425D-8B4F-B3EB8669534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2A81-3732-497B-AD8E-FDFF7CF3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 – Single Branching.</a:t>
            </a:r>
          </a:p>
          <a:p>
            <a:r>
              <a:rPr lang="en-US" dirty="0" smtClean="0"/>
              <a:t>If else Statement - </a:t>
            </a:r>
            <a:r>
              <a:rPr lang="en-US" dirty="0" smtClean="0"/>
              <a:t>Single Branching.</a:t>
            </a:r>
            <a:endParaRPr lang="en-US" dirty="0" smtClean="0"/>
          </a:p>
          <a:p>
            <a:r>
              <a:rPr lang="en-US" dirty="0" smtClean="0"/>
              <a:t>Switch Statement – Multiple branching.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statement: Syntax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if( condition 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457200" lvl="1" indent="0">
              <a:buNone/>
            </a:pPr>
            <a:r>
              <a:rPr lang="en-US" dirty="0" smtClean="0"/>
              <a:t>		// Code here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5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2595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00"/>
            <a:ext cx="49625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63652"/>
              </p:ext>
            </p:extLst>
          </p:nvPr>
        </p:nvGraphicFramePr>
        <p:xfrm>
          <a:off x="5257800" y="4648200"/>
          <a:ext cx="160432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800" y="4648200"/>
                        <a:ext cx="160432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0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else statement: Syntax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if( condition 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457200" lvl="1" indent="0">
              <a:buNone/>
            </a:pPr>
            <a:r>
              <a:rPr lang="en-US" dirty="0" smtClean="0"/>
              <a:t>		// Code here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457200" lvl="1" indent="0">
              <a:buNone/>
            </a:pPr>
            <a:r>
              <a:rPr lang="en-US" dirty="0" smtClean="0"/>
              <a:t>		// Code here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01091"/>
            <a:ext cx="2971800" cy="370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794164"/>
            <a:ext cx="4600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040714"/>
              </p:ext>
            </p:extLst>
          </p:nvPr>
        </p:nvGraphicFramePr>
        <p:xfrm>
          <a:off x="5548312" y="5066285"/>
          <a:ext cx="1462088" cy="1249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8312" y="5066285"/>
                        <a:ext cx="1462088" cy="1249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83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Switch statement: Syntax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switch (choice)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case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case :</a:t>
            </a:r>
          </a:p>
          <a:p>
            <a:pPr marL="0" indent="0">
              <a:buNone/>
            </a:pPr>
            <a:r>
              <a:rPr lang="en-US" dirty="0" smtClean="0"/>
              <a:t>		//code</a:t>
            </a:r>
          </a:p>
          <a:p>
            <a:pPr marL="0" indent="0">
              <a:buNone/>
            </a:pPr>
            <a:r>
              <a:rPr lang="en-US" dirty="0" smtClean="0"/>
              <a:t>		break;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585913"/>
            <a:ext cx="3803231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581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832366"/>
              </p:ext>
            </p:extLst>
          </p:nvPr>
        </p:nvGraphicFramePr>
        <p:xfrm>
          <a:off x="5410199" y="4800600"/>
          <a:ext cx="151519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ackager Shell Object" showAsIcon="1" r:id="rId5" imgW="514800" imgH="440280" progId="Package">
                  <p:embed/>
                </p:oleObj>
              </mc:Choice>
              <mc:Fallback>
                <p:oleObj name="Packager Shell Object" showAsIcon="1" r:id="rId5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199" y="4800600"/>
                        <a:ext cx="1515199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17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Package</vt:lpstr>
      <vt:lpstr>Control Structures</vt:lpstr>
      <vt:lpstr>Control Structures</vt:lpstr>
      <vt:lpstr>If statement</vt:lpstr>
      <vt:lpstr>Example</vt:lpstr>
      <vt:lpstr>If statement</vt:lpstr>
      <vt:lpstr>Example</vt:lpstr>
      <vt:lpstr>If statement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karthikv</dc:creator>
  <cp:lastModifiedBy>karthikv</cp:lastModifiedBy>
  <cp:revision>4</cp:revision>
  <dcterms:created xsi:type="dcterms:W3CDTF">2017-06-28T12:07:57Z</dcterms:created>
  <dcterms:modified xsi:type="dcterms:W3CDTF">2017-06-28T13:00:30Z</dcterms:modified>
</cp:coreProperties>
</file>