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9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4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4C3E-9EE9-4480-BBE1-72934A7B5AB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A3D8-E850-4F4D-925A-786B1DC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3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types of function</a:t>
            </a:r>
          </a:p>
          <a:p>
            <a:pPr lvl="1"/>
            <a:r>
              <a:rPr lang="en-US" dirty="0" smtClean="0"/>
              <a:t>With return type 		with argument</a:t>
            </a:r>
          </a:p>
          <a:p>
            <a:pPr lvl="1"/>
            <a:r>
              <a:rPr lang="en-US" dirty="0" smtClean="0"/>
              <a:t>Without return type		with argument</a:t>
            </a:r>
          </a:p>
          <a:p>
            <a:pPr lvl="1"/>
            <a:r>
              <a:rPr lang="en-US" dirty="0" smtClean="0"/>
              <a:t>With return type 		without argument</a:t>
            </a:r>
          </a:p>
          <a:p>
            <a:pPr lvl="1"/>
            <a:r>
              <a:rPr lang="en-US" dirty="0" smtClean="0"/>
              <a:t>Without return type 	without argument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</a:t>
            </a:r>
            <a:r>
              <a:rPr lang="en-US" dirty="0" smtClean="0"/>
              <a:t>eturn type	function_name ( arguments 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return type and with arguments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3999"/>
            <a:ext cx="2590800" cy="389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3999"/>
            <a:ext cx="47148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0962"/>
              </p:ext>
            </p:extLst>
          </p:nvPr>
        </p:nvGraphicFramePr>
        <p:xfrm>
          <a:off x="4953000" y="4724400"/>
          <a:ext cx="169345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4724400"/>
                        <a:ext cx="169345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67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Without return type and with arguments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743200" cy="406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5362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3153"/>
              </p:ext>
            </p:extLst>
          </p:nvPr>
        </p:nvGraphicFramePr>
        <p:xfrm>
          <a:off x="5181600" y="4800600"/>
          <a:ext cx="1447800" cy="123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4800600"/>
                        <a:ext cx="1447800" cy="1237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5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Without return type and without arguments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1" y="1676400"/>
            <a:ext cx="284947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04109"/>
            <a:ext cx="49625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77030"/>
              </p:ext>
            </p:extLst>
          </p:nvPr>
        </p:nvGraphicFramePr>
        <p:xfrm>
          <a:off x="4953000" y="4572000"/>
          <a:ext cx="1676400" cy="143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4572000"/>
                        <a:ext cx="1676400" cy="1433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81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return type and without arguments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8744"/>
            <a:ext cx="2819400" cy="415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59526"/>
            <a:ext cx="5372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47393"/>
              </p:ext>
            </p:extLst>
          </p:nvPr>
        </p:nvGraphicFramePr>
        <p:xfrm>
          <a:off x="4800599" y="4876800"/>
          <a:ext cx="151519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599" y="4876800"/>
                        <a:ext cx="1515199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0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Package</vt:lpstr>
      <vt:lpstr>Functions</vt:lpstr>
      <vt:lpstr>Functions</vt:lpstr>
      <vt:lpstr>Function Syntax</vt:lpstr>
      <vt:lpstr>With return type and with arguments</vt:lpstr>
      <vt:lpstr>Without return type and with arguments</vt:lpstr>
      <vt:lpstr>Without return type and without arguments</vt:lpstr>
      <vt:lpstr>With return type and without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karthikv</dc:creator>
  <cp:lastModifiedBy>karthikv</cp:lastModifiedBy>
  <cp:revision>8</cp:revision>
  <dcterms:created xsi:type="dcterms:W3CDTF">2017-06-28T12:32:16Z</dcterms:created>
  <dcterms:modified xsi:type="dcterms:W3CDTF">2017-06-28T12:56:27Z</dcterms:modified>
</cp:coreProperties>
</file>