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BE25-370A-4463-8305-446D269B740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788E-328B-4D2A-AAB2-2A069484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in an entity that contains variables and member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071563"/>
            <a:ext cx="8953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7750"/>
            <a:ext cx="78295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9982"/>
            <a:ext cx="42386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39981"/>
            <a:ext cx="4638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91118"/>
              </p:ext>
            </p:extLst>
          </p:nvPr>
        </p:nvGraphicFramePr>
        <p:xfrm>
          <a:off x="5410200" y="4114800"/>
          <a:ext cx="1905000" cy="162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4114800"/>
                        <a:ext cx="1905000" cy="1628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Package</vt:lpstr>
      <vt:lpstr>Classes and Objects</vt:lpstr>
      <vt:lpstr>Class</vt:lpstr>
      <vt:lpstr>PowerPoint Presentation</vt:lpstr>
      <vt:lpstr>PowerPoint Presentation</vt:lpstr>
      <vt:lpstr>Code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karthikv</dc:creator>
  <cp:lastModifiedBy>karthikv</cp:lastModifiedBy>
  <cp:revision>3</cp:revision>
  <dcterms:created xsi:type="dcterms:W3CDTF">2017-06-29T10:19:00Z</dcterms:created>
  <dcterms:modified xsi:type="dcterms:W3CDTF">2017-06-29T12:26:34Z</dcterms:modified>
</cp:coreProperties>
</file>