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BD2E-17A5-463B-981A-9F8CD9B0F69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CC9-0987-410D-B84E-F119CB99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5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itself is a function.</a:t>
            </a:r>
          </a:p>
          <a:p>
            <a:r>
              <a:rPr lang="en-US" dirty="0" smtClean="0"/>
              <a:t>Constructor is a Special kind of function.</a:t>
            </a:r>
          </a:p>
          <a:p>
            <a:r>
              <a:rPr lang="en-US" dirty="0" smtClean="0"/>
              <a:t>Does not have return type.</a:t>
            </a:r>
          </a:p>
          <a:p>
            <a:r>
              <a:rPr lang="en-US" dirty="0" smtClean="0"/>
              <a:t>Name of the constructor is same as class name followed by empty braces.</a:t>
            </a:r>
          </a:p>
          <a:p>
            <a:r>
              <a:rPr lang="en-US" dirty="0" smtClean="0"/>
              <a:t>It will be automatically called when object is created.</a:t>
            </a:r>
          </a:p>
          <a:p>
            <a:r>
              <a:rPr lang="en-US" dirty="0" smtClean="0"/>
              <a:t>Its used to initialize class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7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code… Class Student </a:t>
            </a:r>
          </a:p>
          <a:p>
            <a:pPr marL="0" indent="0">
              <a:buNone/>
            </a:pPr>
            <a:r>
              <a:rPr lang="en-US" dirty="0" smtClean="0"/>
              <a:t>Is a class. It has a constructor</a:t>
            </a:r>
          </a:p>
          <a:p>
            <a:pPr marL="0" indent="0">
              <a:buNone/>
            </a:pPr>
            <a:r>
              <a:rPr lang="en-US" dirty="0" smtClean="0"/>
              <a:t>Named Student.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Student()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err="1"/>
              <a:t>c</a:t>
            </a:r>
            <a:r>
              <a:rPr lang="en-US" sz="2000" dirty="0" err="1" smtClean="0"/>
              <a:t>out</a:t>
            </a:r>
            <a:r>
              <a:rPr lang="en-US" sz="2000" dirty="0" smtClean="0"/>
              <a:t>&lt;&lt;“Constructor Called”;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 smtClean="0"/>
              <a:t>It does not have a return type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It has the name as class name Student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18" y="3276600"/>
            <a:ext cx="3822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9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main function we have just created the object alone. </a:t>
            </a:r>
          </a:p>
          <a:p>
            <a:r>
              <a:rPr lang="en-US" sz="2000" dirty="0" smtClean="0"/>
              <a:t>We have got the output as Constructor called which means that the constructor is called automatically after the object is created.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18" y="3276600"/>
            <a:ext cx="3822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8" y="3276600"/>
            <a:ext cx="5095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36070"/>
              </p:ext>
            </p:extLst>
          </p:nvPr>
        </p:nvGraphicFramePr>
        <p:xfrm>
          <a:off x="0" y="13855"/>
          <a:ext cx="1524000" cy="130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3855"/>
                        <a:ext cx="1524000" cy="130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1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Lets use constructor for initializing class values.</a:t>
            </a:r>
          </a:p>
          <a:p>
            <a:pPr marL="0" indent="0">
              <a:buNone/>
            </a:pPr>
            <a:r>
              <a:rPr lang="en-US" sz="2400" dirty="0" smtClean="0"/>
              <a:t>We have created the object alone in line 1 inside the main function.</a:t>
            </a:r>
          </a:p>
          <a:p>
            <a:pPr marL="0" indent="0">
              <a:buNone/>
            </a:pPr>
            <a:r>
              <a:rPr lang="en-US" sz="2400" dirty="0" smtClean="0"/>
              <a:t>But next line </a:t>
            </a:r>
            <a:r>
              <a:rPr lang="en-US" sz="2400" dirty="0" err="1" smtClean="0"/>
              <a:t>rollNo</a:t>
            </a:r>
            <a:r>
              <a:rPr lang="en-US" sz="2400" dirty="0" smtClean="0"/>
              <a:t> is printed that shows how we have used constructor to initialize class variables.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93" y="3363191"/>
            <a:ext cx="376320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511989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435853"/>
              </p:ext>
            </p:extLst>
          </p:nvPr>
        </p:nvGraphicFramePr>
        <p:xfrm>
          <a:off x="34636" y="27709"/>
          <a:ext cx="1260764" cy="10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36" y="27709"/>
                        <a:ext cx="1260764" cy="10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Package</vt:lpstr>
      <vt:lpstr>Constructor</vt:lpstr>
      <vt:lpstr>Constructor</vt:lpstr>
      <vt:lpstr>Code Sample</vt:lpstr>
      <vt:lpstr>Code Sample</vt:lpstr>
      <vt:lpstr>Code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karthikv</dc:creator>
  <cp:lastModifiedBy>karthikv</cp:lastModifiedBy>
  <cp:revision>6</cp:revision>
  <dcterms:created xsi:type="dcterms:W3CDTF">2017-07-09T15:58:32Z</dcterms:created>
  <dcterms:modified xsi:type="dcterms:W3CDTF">2017-07-09T16:22:33Z</dcterms:modified>
</cp:coreProperties>
</file>