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base class can have functions of its own, which will be inherited by the derived class.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when I need to redefine the base class function in the derived class then the conflict arises. Object of derived class will have a confusion whether which function to call … Base class function or derived class function.</a:t>
            </a:r>
          </a:p>
        </p:txBody>
      </p:sp>
    </p:spTree>
    <p:extLst>
      <p:ext uri="{BB962C8B-B14F-4D97-AF65-F5344CB8AC3E}">
        <p14:creationId xmlns:p14="http://schemas.microsoft.com/office/powerpoint/2010/main" val="36238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differentiate them ???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150"/>
            <a:ext cx="8229600" cy="23812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These both are twins as (</a:t>
            </a:r>
            <a:r>
              <a:rPr lang="en-US" dirty="0" err="1" smtClean="0"/>
              <a:t>Sangi</a:t>
            </a:r>
            <a:r>
              <a:rPr lang="en-US" dirty="0" smtClean="0"/>
              <a:t> </a:t>
            </a:r>
            <a:r>
              <a:rPr lang="en-US" dirty="0" err="1" smtClean="0"/>
              <a:t>Mangi</a:t>
            </a:r>
            <a:r>
              <a:rPr lang="en-US" dirty="0" smtClean="0"/>
              <a:t> - SM) and (</a:t>
            </a:r>
            <a:r>
              <a:rPr lang="en-US" dirty="0" err="1" smtClean="0"/>
              <a:t>Mangi</a:t>
            </a:r>
            <a:r>
              <a:rPr lang="en-US" dirty="0" smtClean="0"/>
              <a:t> </a:t>
            </a:r>
            <a:r>
              <a:rPr lang="en-US" dirty="0" err="1" smtClean="0"/>
              <a:t>Sangi</a:t>
            </a:r>
            <a:r>
              <a:rPr lang="en-US" dirty="0" smtClean="0"/>
              <a:t> - MS) </a:t>
            </a:r>
            <a:r>
              <a:rPr lang="en-US" dirty="0" smtClean="0">
                <a:sym typeface="Wingdings" panose="05000000000000000000" pitchFamily="2" charset="2"/>
              </a:rPr>
              <a:t>   . 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SM and MS are compared to derived classes. Their parent is obviously Base class.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We will always get confusion who is  MS and who is SM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Sticking a red sticker on the shirt of SM by his mom (Parent class in </a:t>
            </a:r>
            <a:r>
              <a:rPr lang="en-US" dirty="0" err="1" smtClean="0">
                <a:sym typeface="Wingdings" panose="05000000000000000000" pitchFamily="2" charset="2"/>
              </a:rPr>
              <a:t>c++</a:t>
            </a:r>
            <a:r>
              <a:rPr lang="en-US" dirty="0" smtClean="0">
                <a:sym typeface="Wingdings" panose="05000000000000000000" pitchFamily="2" charset="2"/>
              </a:rPr>
              <a:t>) will clear our difficulty.</a:t>
            </a:r>
          </a:p>
          <a:p>
            <a:pPr algn="just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267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1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redefine the base class method in derived class few steps to be followed.</a:t>
            </a:r>
          </a:p>
          <a:p>
            <a:pPr algn="just"/>
            <a:r>
              <a:rPr lang="en-US" dirty="0" smtClean="0"/>
              <a:t>Declare base class function as virtual.</a:t>
            </a:r>
          </a:p>
          <a:p>
            <a:pPr algn="just"/>
            <a:r>
              <a:rPr lang="en-US" dirty="0" smtClean="0"/>
              <a:t>Then we can redefine the function in derived class.</a:t>
            </a:r>
          </a:p>
          <a:p>
            <a:pPr algn="just"/>
            <a:r>
              <a:rPr lang="en-US" dirty="0" smtClean="0"/>
              <a:t>While calling base class function we use pointer.</a:t>
            </a:r>
          </a:p>
          <a:p>
            <a:pPr algn="just"/>
            <a:r>
              <a:rPr lang="en-US" dirty="0" smtClean="0"/>
              <a:t>Derived class method can be called as usual.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5052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5419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33001"/>
              </p:ext>
            </p:extLst>
          </p:nvPr>
        </p:nvGraphicFramePr>
        <p:xfrm>
          <a:off x="4724400" y="5029200"/>
          <a:ext cx="251312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ckager Shell Object" showAsIcon="1" r:id="rId5" imgW="1119240" imgH="440280" progId="Package">
                  <p:embed/>
                </p:oleObj>
              </mc:Choice>
              <mc:Fallback>
                <p:oleObj name="Packager Shell Object" showAsIcon="1" r:id="rId5" imgW="11192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5029200"/>
                        <a:ext cx="251312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7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have declared a pointer for base class object that points to an object of derived class.</a:t>
            </a:r>
          </a:p>
          <a:p>
            <a:pPr algn="just"/>
            <a:r>
              <a:rPr lang="en-US" dirty="0" smtClean="0"/>
              <a:t>So now when we call </a:t>
            </a:r>
            <a:r>
              <a:rPr lang="en-US" dirty="0" err="1" smtClean="0"/>
              <a:t>tellhai</a:t>
            </a:r>
            <a:r>
              <a:rPr lang="en-US" dirty="0" smtClean="0"/>
              <a:t>() and </a:t>
            </a:r>
            <a:r>
              <a:rPr lang="en-US" dirty="0" err="1" smtClean="0"/>
              <a:t>tellhello</a:t>
            </a:r>
            <a:r>
              <a:rPr lang="en-US" dirty="0" smtClean="0"/>
              <a:t>() both should actually from derived class since pointer of base class object points to the object of derived class. But………………………………………………………….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But what happened is different.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Hai came from Derived class. Which clearly denotes us that the keyword </a:t>
            </a:r>
            <a:r>
              <a:rPr lang="en-US" b="1" dirty="0" smtClean="0"/>
              <a:t>Virtual before the function in base class, </a:t>
            </a:r>
            <a:r>
              <a:rPr lang="en-US" dirty="0" smtClean="0"/>
              <a:t>allows the derived class to redefine the function from base </a:t>
            </a:r>
            <a:r>
              <a:rPr lang="en-US" dirty="0" smtClean="0"/>
              <a:t>class. So function of derived class is called. This is called </a:t>
            </a:r>
            <a:r>
              <a:rPr lang="en-US" b="1" dirty="0" smtClean="0"/>
              <a:t>late binding</a:t>
            </a:r>
            <a:r>
              <a:rPr lang="en-US" dirty="0" smtClean="0"/>
              <a:t> because it is </a:t>
            </a:r>
            <a:r>
              <a:rPr lang="en-US" dirty="0" err="1" smtClean="0"/>
              <a:t>binded</a:t>
            </a:r>
            <a:r>
              <a:rPr lang="en-US" dirty="0" smtClean="0"/>
              <a:t> during runtime.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Hello came from base class. Because Hello from the base class is not allowed to redefine in the derived class. Hence no virtual keyword is used before</a:t>
            </a:r>
            <a:r>
              <a:rPr lang="en-US" dirty="0" smtClean="0"/>
              <a:t>. So function of base class is called. This is called </a:t>
            </a:r>
            <a:r>
              <a:rPr lang="en-US" b="1" dirty="0" smtClean="0"/>
              <a:t>early binding</a:t>
            </a:r>
            <a:r>
              <a:rPr lang="en-US" dirty="0" smtClean="0"/>
              <a:t> because it is </a:t>
            </a:r>
            <a:r>
              <a:rPr lang="en-US" dirty="0" err="1" smtClean="0"/>
              <a:t>binded</a:t>
            </a:r>
            <a:r>
              <a:rPr lang="en-US" dirty="0" smtClean="0"/>
              <a:t> during compile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you still want to call hello from the derived class you can straight away create object for derived class without pointers and call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Few rules to be followed while using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must be declared in public scope.</a:t>
            </a:r>
          </a:p>
          <a:p>
            <a:r>
              <a:rPr lang="en-US" dirty="0" smtClean="0"/>
              <a:t>Function Cannot be static.</a:t>
            </a:r>
          </a:p>
          <a:p>
            <a:r>
              <a:rPr lang="en-US" dirty="0" smtClean="0"/>
              <a:t>Function Cannot be a friend function of another Class.</a:t>
            </a:r>
          </a:p>
          <a:p>
            <a:r>
              <a:rPr lang="en-US" dirty="0" smtClean="0"/>
              <a:t>Should be accessed using pointers to achieve runtime polymorphism.</a:t>
            </a:r>
          </a:p>
          <a:p>
            <a:r>
              <a:rPr lang="en-US" dirty="0" smtClean="0"/>
              <a:t>Class can have virtual destructor.</a:t>
            </a:r>
          </a:p>
          <a:p>
            <a:r>
              <a:rPr lang="en-US" dirty="0" smtClean="0"/>
              <a:t>Class cannot have virtual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3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Runtime Polymorphism</vt:lpstr>
      <vt:lpstr>Virtual Functions</vt:lpstr>
      <vt:lpstr>Can you differentiate them ??? </vt:lpstr>
      <vt:lpstr>C++ Virtual Functions</vt:lpstr>
      <vt:lpstr>Code &amp; Output</vt:lpstr>
      <vt:lpstr>Explanation</vt:lpstr>
      <vt:lpstr>Explanation</vt:lpstr>
      <vt:lpstr>Explanation</vt:lpstr>
      <vt:lpstr>Few rules to be followed while using Virtual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Polymorphism</dc:title>
  <dc:creator>karthikv</dc:creator>
  <cp:lastModifiedBy>karthikv</cp:lastModifiedBy>
  <cp:revision>6</cp:revision>
  <dcterms:created xsi:type="dcterms:W3CDTF">2017-07-23T15:12:11Z</dcterms:created>
  <dcterms:modified xsi:type="dcterms:W3CDTF">2017-07-23T16:00:01Z</dcterms:modified>
</cp:coreProperties>
</file>