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786" r:id="rId2"/>
  </p:sldMasterIdLst>
  <p:notesMasterIdLst>
    <p:notesMasterId r:id="rId11"/>
  </p:notesMasterIdLst>
  <p:sldIdLst>
    <p:sldId id="264" r:id="rId3"/>
    <p:sldId id="261" r:id="rId4"/>
    <p:sldId id="267" r:id="rId5"/>
    <p:sldId id="265" r:id="rId6"/>
    <p:sldId id="266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3429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685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0287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7145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0574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24003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2743200" algn="l" defTabSz="6858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4" qsCatId="simple" csTypeId="urn:microsoft.com/office/officeart/2018/5/colors/Iconchunking_neutralbg_colorful1" csCatId="colorful" phldr="1"/>
      <dgm:spPr/>
    </dgm:pt>
    <dgm:pt modelId="{701D68F5-42F8-47BC-8FED-84C50F595DF0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noProof="0" dirty="0"/>
            <a:t>MỤC TIÊU</a:t>
          </a:r>
        </a:p>
      </dgm:t>
    </dgm:pt>
    <dgm:pt modelId="{9617668C-C38C-4017-8DDF-37855B15D110}" type="parTrans" cxnId="{C4BA385D-31ED-40EF-A5D6-98DFBA64E71A}">
      <dgm:prSet/>
      <dgm:spPr/>
      <dgm:t>
        <a:bodyPr rtlCol="0"/>
        <a:lstStyle/>
        <a:p>
          <a:pPr rtl="0"/>
          <a:endParaRPr lang="vi-VN" noProof="0" dirty="0"/>
        </a:p>
      </dgm:t>
    </dgm:pt>
    <dgm:pt modelId="{0C95B389-AC0C-4055-9AA3-38815EFC8B0A}" type="sibTrans" cxnId="{C4BA385D-31ED-40EF-A5D6-98DFBA64E71A}">
      <dgm:prSet/>
      <dgm:spPr/>
      <dgm:t>
        <a:bodyPr rtlCol="0"/>
        <a:lstStyle/>
        <a:p>
          <a:pPr rtl="0"/>
          <a:endParaRPr lang="vi-VN" noProof="0" dirty="0"/>
        </a:p>
      </dgm:t>
    </dgm:pt>
    <dgm:pt modelId="{91A66877-AC1C-46D9-BF2C-6024B638DEA9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noProof="0" dirty="0"/>
            <a:t>KỲ VỌNG</a:t>
          </a:r>
        </a:p>
      </dgm:t>
    </dgm:pt>
    <dgm:pt modelId="{913FED05-DF41-48A7-B1F8-81937A468EF9}" type="parTrans" cxnId="{7F0DAB6F-9257-4F2D-B31A-3418F73F6952}">
      <dgm:prSet/>
      <dgm:spPr/>
      <dgm:t>
        <a:bodyPr rtlCol="0"/>
        <a:lstStyle/>
        <a:p>
          <a:pPr rtl="0"/>
          <a:endParaRPr lang="vi-VN" noProof="0" dirty="0"/>
        </a:p>
      </dgm:t>
    </dgm:pt>
    <dgm:pt modelId="{BFCE4A28-C381-46FF-935A-B11534EF7D87}" type="sibTrans" cxnId="{7F0DAB6F-9257-4F2D-B31A-3418F73F6952}">
      <dgm:prSet/>
      <dgm:spPr/>
      <dgm:t>
        <a:bodyPr rtlCol="0"/>
        <a:lstStyle/>
        <a:p>
          <a:pPr rtl="0"/>
          <a:endParaRPr lang="vi-VN" noProof="0" dirty="0"/>
        </a:p>
      </dgm:t>
    </dgm:pt>
    <dgm:pt modelId="{76CC3289-2662-43F0-A3C6-BA04A135F08C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vi-VN" noProof="0" dirty="0"/>
            <a:t>GIẢI PHÁP</a:t>
          </a:r>
        </a:p>
      </dgm:t>
    </dgm:pt>
    <dgm:pt modelId="{D46DB4DA-1442-4ECE-89FE-BBB1E3489E3D}" type="parTrans" cxnId="{0400886E-8A1A-44C2-95A7-DB0EF4911494}">
      <dgm:prSet/>
      <dgm:spPr/>
      <dgm:t>
        <a:bodyPr rtlCol="0"/>
        <a:lstStyle/>
        <a:p>
          <a:pPr rtl="0"/>
          <a:endParaRPr lang="vi-VN" noProof="0" dirty="0"/>
        </a:p>
      </dgm:t>
    </dgm:pt>
    <dgm:pt modelId="{FA28C9D6-476E-43CD-BA23-D6D990FD78D0}" type="sibTrans" cxnId="{0400886E-8A1A-44C2-95A7-DB0EF4911494}">
      <dgm:prSet/>
      <dgm:spPr/>
      <dgm:t>
        <a:bodyPr rtlCol="0"/>
        <a:lstStyle/>
        <a:p>
          <a:pPr rtl="0"/>
          <a:endParaRPr lang="vi-VN" noProof="0" dirty="0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C9C716-0C8A-4862-A43F-A9047F6A6ECE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639634AD-5727-49C2-9E58-EB6075215446}" type="presOf" srcId="{91A66877-AC1C-46D9-BF2C-6024B638DEA9}" destId="{55120873-6F5C-4053-8EAD-6287A7F1097E}" srcOrd="0" destOrd="0" presId="urn:microsoft.com/office/officeart/2018/2/layout/IconLabelList"/>
    <dgm:cxn modelId="{05A920DF-F275-442A-AE4E-321A812BD608}" type="presOf" srcId="{7D9C16A6-8C48-4165-8DAF-8C957C12A8FA}" destId="{8994D886-A75F-411A-A9D7-D31991FF12BD}" srcOrd="0" destOrd="0" presId="urn:microsoft.com/office/officeart/2018/2/layout/IconLabelList"/>
    <dgm:cxn modelId="{634ABEFF-3AC1-45CD-BF32-24D2F6D73D7C}" type="presOf" srcId="{76CC3289-2662-43F0-A3C6-BA04A135F08C}" destId="{133097FC-B1F8-4953-B0AB-E8E73D968D1C}" srcOrd="0" destOrd="0" presId="urn:microsoft.com/office/officeart/2018/2/layout/IconLabelList"/>
    <dgm:cxn modelId="{CF59BB9E-C8FC-4C34-8006-3277F29FB6DE}" type="presParOf" srcId="{8994D886-A75F-411A-A9D7-D31991FF12BD}" destId="{E1DBA6D5-BD14-4CD2-A0CC-80F867FEFA81}" srcOrd="0" destOrd="0" presId="urn:microsoft.com/office/officeart/2018/2/layout/IconLabelList"/>
    <dgm:cxn modelId="{866C03AD-DD5B-4277-8831-0C127DF86F35}" type="presParOf" srcId="{E1DBA6D5-BD14-4CD2-A0CC-80F867FEFA81}" destId="{19A8DC21-3E65-409D-AD53-DA51BB9198A0}" srcOrd="0" destOrd="0" presId="urn:microsoft.com/office/officeart/2018/2/layout/IconLabelList"/>
    <dgm:cxn modelId="{128FBF1B-109A-47F9-B440-D03F4626A9BA}" type="presParOf" srcId="{E1DBA6D5-BD14-4CD2-A0CC-80F867FEFA81}" destId="{B9F90A48-FF94-4C94-A587-0190406F6FD3}" srcOrd="1" destOrd="0" presId="urn:microsoft.com/office/officeart/2018/2/layout/IconLabelList"/>
    <dgm:cxn modelId="{8670118E-E162-4F28-99EA-949C482C4F26}" type="presParOf" srcId="{E1DBA6D5-BD14-4CD2-A0CC-80F867FEFA81}" destId="{A99B5DD6-89E9-4537-B415-4205CEB9323A}" srcOrd="2" destOrd="0" presId="urn:microsoft.com/office/officeart/2018/2/layout/IconLabelList"/>
    <dgm:cxn modelId="{6A09E131-C1FE-47FA-BD91-6D46F7DB3AD7}" type="presParOf" srcId="{8994D886-A75F-411A-A9D7-D31991FF12BD}" destId="{8B391436-B9B0-45BD-A57F-792D6376D868}" srcOrd="1" destOrd="0" presId="urn:microsoft.com/office/officeart/2018/2/layout/IconLabelList"/>
    <dgm:cxn modelId="{D7D85FB5-4AD1-46B7-8E53-62D3F1F869BE}" type="presParOf" srcId="{8994D886-A75F-411A-A9D7-D31991FF12BD}" destId="{95872155-C45D-46D3-874C-D838089A06F8}" srcOrd="2" destOrd="0" presId="urn:microsoft.com/office/officeart/2018/2/layout/IconLabelList"/>
    <dgm:cxn modelId="{E4340D53-7996-4180-832E-9DD471AE3441}" type="presParOf" srcId="{95872155-C45D-46D3-874C-D838089A06F8}" destId="{CE9DF0E8-B0DE-4E1E-9FF4-6006AD8428DB}" srcOrd="0" destOrd="0" presId="urn:microsoft.com/office/officeart/2018/2/layout/IconLabelList"/>
    <dgm:cxn modelId="{EEB70DE9-0FCA-47C6-AB9E-ED5E83AF66B7}" type="presParOf" srcId="{95872155-C45D-46D3-874C-D838089A06F8}" destId="{AA0423A1-55B2-45E9-BFE7-3FBE5BDA65ED}" srcOrd="1" destOrd="0" presId="urn:microsoft.com/office/officeart/2018/2/layout/IconLabelList"/>
    <dgm:cxn modelId="{1384D7CB-9E90-4E13-BA30-2421855CB9F9}" type="presParOf" srcId="{95872155-C45D-46D3-874C-D838089A06F8}" destId="{55120873-6F5C-4053-8EAD-6287A7F1097E}" srcOrd="2" destOrd="0" presId="urn:microsoft.com/office/officeart/2018/2/layout/IconLabelList"/>
    <dgm:cxn modelId="{0C47C2BA-718A-4D21-8A25-157E23BE208B}" type="presParOf" srcId="{8994D886-A75F-411A-A9D7-D31991FF12BD}" destId="{F679C986-30E4-4F0A-A3A6-CAE528BFED76}" srcOrd="3" destOrd="0" presId="urn:microsoft.com/office/officeart/2018/2/layout/IconLabelList"/>
    <dgm:cxn modelId="{85792AED-F1AA-4AFB-8C0D-180EEBEC52F2}" type="presParOf" srcId="{8994D886-A75F-411A-A9D7-D31991FF12BD}" destId="{2EC2FDE3-8908-45C7-A3FD-EB370213FE69}" srcOrd="4" destOrd="0" presId="urn:microsoft.com/office/officeart/2018/2/layout/IconLabelList"/>
    <dgm:cxn modelId="{D71858A8-07B6-4E2A-AE55-4CBB5A176FAF}" type="presParOf" srcId="{2EC2FDE3-8908-45C7-A3FD-EB370213FE69}" destId="{6DB1FE51-13D0-4A38-AD6E-48D4371A1AF3}" srcOrd="0" destOrd="0" presId="urn:microsoft.com/office/officeart/2018/2/layout/IconLabelList"/>
    <dgm:cxn modelId="{49C82510-3B59-4CF0-B2E9-AC9595C8150B}" type="presParOf" srcId="{2EC2FDE3-8908-45C7-A3FD-EB370213FE69}" destId="{0928538A-05CC-4A79-BD5D-92F985D1EEE5}" srcOrd="1" destOrd="0" presId="urn:microsoft.com/office/officeart/2018/2/layout/IconLabelList"/>
    <dgm:cxn modelId="{5B4A17CB-8447-41F2-94A1-DD7F7A76F118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AF40C7-6828-44CC-B875-5A1109B2B360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18A68EC2-3808-4A6E-9FDE-B41F2FDE2002}">
      <dgm:prSet phldrT="[Văn bản]"/>
      <dgm:spPr/>
      <dgm:t>
        <a:bodyPr/>
        <a:lstStyle/>
        <a:p>
          <a:r>
            <a:rPr lang="vi-VN" dirty="0"/>
            <a:t>Xây dựng quy trình xử lý công việc</a:t>
          </a:r>
        </a:p>
      </dgm:t>
    </dgm:pt>
    <dgm:pt modelId="{F6604852-45A0-4736-86F8-029D6E799661}" type="parTrans" cxnId="{7DE07E87-39B1-4BBC-BBF5-35CC16BF2BD8}">
      <dgm:prSet/>
      <dgm:spPr/>
      <dgm:t>
        <a:bodyPr/>
        <a:lstStyle/>
        <a:p>
          <a:endParaRPr lang="vi-VN"/>
        </a:p>
      </dgm:t>
    </dgm:pt>
    <dgm:pt modelId="{E02A5083-C02D-4E96-9E37-ECE1A13F204B}" type="sibTrans" cxnId="{7DE07E87-39B1-4BBC-BBF5-35CC16BF2BD8}">
      <dgm:prSet/>
      <dgm:spPr/>
      <dgm:t>
        <a:bodyPr/>
        <a:lstStyle/>
        <a:p>
          <a:endParaRPr lang="vi-VN"/>
        </a:p>
      </dgm:t>
    </dgm:pt>
    <dgm:pt modelId="{F4669F1D-1CA2-422D-8CA9-429A27FF0A28}">
      <dgm:prSet phldrT="[Văn bản]"/>
      <dgm:spPr/>
      <dgm:t>
        <a:bodyPr/>
        <a:lstStyle/>
        <a:p>
          <a:r>
            <a:rPr lang="vi-VN" dirty="0"/>
            <a:t>Quản lý công việc tập chung</a:t>
          </a:r>
        </a:p>
      </dgm:t>
    </dgm:pt>
    <dgm:pt modelId="{8A6F9CB8-31F3-4041-96B3-799637572CBF}" type="parTrans" cxnId="{39EE7391-0175-49C2-8C53-987ECC182678}">
      <dgm:prSet/>
      <dgm:spPr/>
      <dgm:t>
        <a:bodyPr/>
        <a:lstStyle/>
        <a:p>
          <a:endParaRPr lang="vi-VN"/>
        </a:p>
      </dgm:t>
    </dgm:pt>
    <dgm:pt modelId="{D65794D4-EDDF-4BC4-B85A-6A7E2778B7A5}" type="sibTrans" cxnId="{39EE7391-0175-49C2-8C53-987ECC182678}">
      <dgm:prSet/>
      <dgm:spPr/>
      <dgm:t>
        <a:bodyPr/>
        <a:lstStyle/>
        <a:p>
          <a:endParaRPr lang="vi-VN"/>
        </a:p>
      </dgm:t>
    </dgm:pt>
    <dgm:pt modelId="{F1511783-5B22-4EA5-B330-C21F08ED6864}">
      <dgm:prSet phldrT="[Văn bản]"/>
      <dgm:spPr/>
      <dgm:t>
        <a:bodyPr/>
        <a:lstStyle/>
        <a:p>
          <a:r>
            <a:rPr lang="vi-VN" dirty="0"/>
            <a:t>Phân bổ và điều phối công việc</a:t>
          </a:r>
        </a:p>
      </dgm:t>
    </dgm:pt>
    <dgm:pt modelId="{1D6E48F2-5FA9-4CE1-996C-6A715CCF6E42}" type="parTrans" cxnId="{3BD3D98A-0151-4F2F-AD30-93289FE4F1F0}">
      <dgm:prSet/>
      <dgm:spPr/>
      <dgm:t>
        <a:bodyPr/>
        <a:lstStyle/>
        <a:p>
          <a:endParaRPr lang="vi-VN"/>
        </a:p>
      </dgm:t>
    </dgm:pt>
    <dgm:pt modelId="{8C4803F6-7FB3-4D59-ABE9-9812ED3C1D75}" type="sibTrans" cxnId="{3BD3D98A-0151-4F2F-AD30-93289FE4F1F0}">
      <dgm:prSet/>
      <dgm:spPr/>
      <dgm:t>
        <a:bodyPr/>
        <a:lstStyle/>
        <a:p>
          <a:endParaRPr lang="vi-VN"/>
        </a:p>
      </dgm:t>
    </dgm:pt>
    <dgm:pt modelId="{1132942B-B2F5-4218-8BB4-714217FECF02}">
      <dgm:prSet phldrT="[Văn bản]"/>
      <dgm:spPr/>
      <dgm:t>
        <a:bodyPr/>
        <a:lstStyle/>
        <a:p>
          <a:r>
            <a:rPr lang="vi-VN" dirty="0"/>
            <a:t>Cảnh báo, giám sát</a:t>
          </a:r>
        </a:p>
      </dgm:t>
    </dgm:pt>
    <dgm:pt modelId="{081F9C80-052A-4AF7-8E0E-45B6324F2DC6}" type="parTrans" cxnId="{8EF23DED-3AF1-4049-8F1F-FFE6BA73CB01}">
      <dgm:prSet/>
      <dgm:spPr/>
      <dgm:t>
        <a:bodyPr/>
        <a:lstStyle/>
        <a:p>
          <a:endParaRPr lang="vi-VN"/>
        </a:p>
      </dgm:t>
    </dgm:pt>
    <dgm:pt modelId="{148CA2F5-61DE-403F-B962-4E6B63F985E4}" type="sibTrans" cxnId="{8EF23DED-3AF1-4049-8F1F-FFE6BA73CB01}">
      <dgm:prSet/>
      <dgm:spPr/>
      <dgm:t>
        <a:bodyPr/>
        <a:lstStyle/>
        <a:p>
          <a:endParaRPr lang="vi-VN"/>
        </a:p>
      </dgm:t>
    </dgm:pt>
    <dgm:pt modelId="{7132E654-3462-41B0-B563-6B08ADD6862C}">
      <dgm:prSet phldrT="[Văn bản]"/>
      <dgm:spPr/>
      <dgm:t>
        <a:bodyPr/>
        <a:lstStyle/>
        <a:p>
          <a:r>
            <a:rPr lang="vi-VN" dirty="0"/>
            <a:t>Báo cáo</a:t>
          </a:r>
        </a:p>
      </dgm:t>
    </dgm:pt>
    <dgm:pt modelId="{84CDE441-F0B2-47A4-B7DF-FC8B77019F97}" type="parTrans" cxnId="{83FE54EB-15B3-4F79-B49E-79B336C4097D}">
      <dgm:prSet/>
      <dgm:spPr/>
      <dgm:t>
        <a:bodyPr/>
        <a:lstStyle/>
        <a:p>
          <a:endParaRPr lang="vi-VN"/>
        </a:p>
      </dgm:t>
    </dgm:pt>
    <dgm:pt modelId="{DFC5F8A0-99A0-4E75-80C1-263EA1EF519C}" type="sibTrans" cxnId="{83FE54EB-15B3-4F79-B49E-79B336C4097D}">
      <dgm:prSet/>
      <dgm:spPr/>
      <dgm:t>
        <a:bodyPr/>
        <a:lstStyle/>
        <a:p>
          <a:endParaRPr lang="vi-VN"/>
        </a:p>
      </dgm:t>
    </dgm:pt>
    <dgm:pt modelId="{77F2E4E3-1F41-489C-9B1D-A5A481FC11A8}" type="pres">
      <dgm:prSet presAssocID="{45AF40C7-6828-44CC-B875-5A1109B2B360}" presName="Name0" presStyleCnt="0">
        <dgm:presLayoutVars>
          <dgm:chMax val="7"/>
          <dgm:chPref val="7"/>
          <dgm:dir/>
        </dgm:presLayoutVars>
      </dgm:prSet>
      <dgm:spPr/>
    </dgm:pt>
    <dgm:pt modelId="{1CA0ABC4-FDBD-4470-B40B-EEA5C2AC1B0C}" type="pres">
      <dgm:prSet presAssocID="{45AF40C7-6828-44CC-B875-5A1109B2B360}" presName="Name1" presStyleCnt="0"/>
      <dgm:spPr/>
    </dgm:pt>
    <dgm:pt modelId="{695376FB-78FF-41D5-9EC5-DA5BDE3AFADF}" type="pres">
      <dgm:prSet presAssocID="{45AF40C7-6828-44CC-B875-5A1109B2B360}" presName="cycle" presStyleCnt="0"/>
      <dgm:spPr/>
    </dgm:pt>
    <dgm:pt modelId="{2A64257D-48E8-4272-B9F6-A965A163370C}" type="pres">
      <dgm:prSet presAssocID="{45AF40C7-6828-44CC-B875-5A1109B2B360}" presName="srcNode" presStyleLbl="node1" presStyleIdx="0" presStyleCnt="5"/>
      <dgm:spPr/>
    </dgm:pt>
    <dgm:pt modelId="{80E41A0E-9E85-4848-91F4-C89A8C58C668}" type="pres">
      <dgm:prSet presAssocID="{45AF40C7-6828-44CC-B875-5A1109B2B360}" presName="conn" presStyleLbl="parChTrans1D2" presStyleIdx="0" presStyleCnt="1"/>
      <dgm:spPr/>
    </dgm:pt>
    <dgm:pt modelId="{8521CCB3-3F38-448F-BBB8-4C12205B4249}" type="pres">
      <dgm:prSet presAssocID="{45AF40C7-6828-44CC-B875-5A1109B2B360}" presName="extraNode" presStyleLbl="node1" presStyleIdx="0" presStyleCnt="5"/>
      <dgm:spPr/>
    </dgm:pt>
    <dgm:pt modelId="{BCA27810-17FD-479D-817E-7149C7B6E2D3}" type="pres">
      <dgm:prSet presAssocID="{45AF40C7-6828-44CC-B875-5A1109B2B360}" presName="dstNode" presStyleLbl="node1" presStyleIdx="0" presStyleCnt="5"/>
      <dgm:spPr/>
    </dgm:pt>
    <dgm:pt modelId="{958CB5A7-1502-4A6A-98E7-8A3756A78196}" type="pres">
      <dgm:prSet presAssocID="{18A68EC2-3808-4A6E-9FDE-B41F2FDE2002}" presName="text_1" presStyleLbl="node1" presStyleIdx="0" presStyleCnt="5">
        <dgm:presLayoutVars>
          <dgm:bulletEnabled val="1"/>
        </dgm:presLayoutVars>
      </dgm:prSet>
      <dgm:spPr/>
    </dgm:pt>
    <dgm:pt modelId="{D931FC83-1CF1-45A3-A2D6-C4011560F218}" type="pres">
      <dgm:prSet presAssocID="{18A68EC2-3808-4A6E-9FDE-B41F2FDE2002}" presName="accent_1" presStyleCnt="0"/>
      <dgm:spPr/>
    </dgm:pt>
    <dgm:pt modelId="{809F13BD-B267-49E2-975C-E55229C3D349}" type="pres">
      <dgm:prSet presAssocID="{18A68EC2-3808-4A6E-9FDE-B41F2FDE2002}" presName="accentRepeatNode" presStyleLbl="solidFgAcc1" presStyleIdx="0" presStyleCnt="5"/>
      <dgm:spPr/>
    </dgm:pt>
    <dgm:pt modelId="{A024F7FB-92A0-4DA2-A363-4D6E621B3126}" type="pres">
      <dgm:prSet presAssocID="{F4669F1D-1CA2-422D-8CA9-429A27FF0A28}" presName="text_2" presStyleLbl="node1" presStyleIdx="1" presStyleCnt="5">
        <dgm:presLayoutVars>
          <dgm:bulletEnabled val="1"/>
        </dgm:presLayoutVars>
      </dgm:prSet>
      <dgm:spPr/>
    </dgm:pt>
    <dgm:pt modelId="{6CE1C4F4-2E88-4FC6-A1DF-EFA30EDDD18D}" type="pres">
      <dgm:prSet presAssocID="{F4669F1D-1CA2-422D-8CA9-429A27FF0A28}" presName="accent_2" presStyleCnt="0"/>
      <dgm:spPr/>
    </dgm:pt>
    <dgm:pt modelId="{23728E39-4996-4CCE-8154-EABE7FB38B2A}" type="pres">
      <dgm:prSet presAssocID="{F4669F1D-1CA2-422D-8CA9-429A27FF0A28}" presName="accentRepeatNode" presStyleLbl="solidFgAcc1" presStyleIdx="1" presStyleCnt="5"/>
      <dgm:spPr/>
    </dgm:pt>
    <dgm:pt modelId="{8C16672B-896D-4A8E-91F7-D4C016082CE6}" type="pres">
      <dgm:prSet presAssocID="{F1511783-5B22-4EA5-B330-C21F08ED6864}" presName="text_3" presStyleLbl="node1" presStyleIdx="2" presStyleCnt="5">
        <dgm:presLayoutVars>
          <dgm:bulletEnabled val="1"/>
        </dgm:presLayoutVars>
      </dgm:prSet>
      <dgm:spPr/>
    </dgm:pt>
    <dgm:pt modelId="{8148C213-2032-46A3-9138-8C675A16548D}" type="pres">
      <dgm:prSet presAssocID="{F1511783-5B22-4EA5-B330-C21F08ED6864}" presName="accent_3" presStyleCnt="0"/>
      <dgm:spPr/>
    </dgm:pt>
    <dgm:pt modelId="{8279F445-B317-4A5D-84A0-E9E2F2CB6953}" type="pres">
      <dgm:prSet presAssocID="{F1511783-5B22-4EA5-B330-C21F08ED6864}" presName="accentRepeatNode" presStyleLbl="solidFgAcc1" presStyleIdx="2" presStyleCnt="5"/>
      <dgm:spPr/>
    </dgm:pt>
    <dgm:pt modelId="{9C112503-85B1-491D-B046-D40902D6753D}" type="pres">
      <dgm:prSet presAssocID="{1132942B-B2F5-4218-8BB4-714217FECF02}" presName="text_4" presStyleLbl="node1" presStyleIdx="3" presStyleCnt="5">
        <dgm:presLayoutVars>
          <dgm:bulletEnabled val="1"/>
        </dgm:presLayoutVars>
      </dgm:prSet>
      <dgm:spPr/>
    </dgm:pt>
    <dgm:pt modelId="{4B9285CF-A1BE-470E-AACC-E13469AF7A95}" type="pres">
      <dgm:prSet presAssocID="{1132942B-B2F5-4218-8BB4-714217FECF02}" presName="accent_4" presStyleCnt="0"/>
      <dgm:spPr/>
    </dgm:pt>
    <dgm:pt modelId="{40D00C90-D4A2-4C7B-82B0-3D9F49298AEF}" type="pres">
      <dgm:prSet presAssocID="{1132942B-B2F5-4218-8BB4-714217FECF02}" presName="accentRepeatNode" presStyleLbl="solidFgAcc1" presStyleIdx="3" presStyleCnt="5"/>
      <dgm:spPr/>
    </dgm:pt>
    <dgm:pt modelId="{F232D1A4-D881-40D2-B883-4D29E813635A}" type="pres">
      <dgm:prSet presAssocID="{7132E654-3462-41B0-B563-6B08ADD6862C}" presName="text_5" presStyleLbl="node1" presStyleIdx="4" presStyleCnt="5">
        <dgm:presLayoutVars>
          <dgm:bulletEnabled val="1"/>
        </dgm:presLayoutVars>
      </dgm:prSet>
      <dgm:spPr/>
    </dgm:pt>
    <dgm:pt modelId="{B40DFBF1-1147-49D0-9AF4-95504B4B38A4}" type="pres">
      <dgm:prSet presAssocID="{7132E654-3462-41B0-B563-6B08ADD6862C}" presName="accent_5" presStyleCnt="0"/>
      <dgm:spPr/>
    </dgm:pt>
    <dgm:pt modelId="{5D59F749-F4A4-431A-95E4-F16AE0AFCDD3}" type="pres">
      <dgm:prSet presAssocID="{7132E654-3462-41B0-B563-6B08ADD6862C}" presName="accentRepeatNode" presStyleLbl="solidFgAcc1" presStyleIdx="4" presStyleCnt="5"/>
      <dgm:spPr/>
    </dgm:pt>
  </dgm:ptLst>
  <dgm:cxnLst>
    <dgm:cxn modelId="{C3CA524C-F2B0-4A2C-8BBE-79BB04B69DBF}" type="presOf" srcId="{F1511783-5B22-4EA5-B330-C21F08ED6864}" destId="{8C16672B-896D-4A8E-91F7-D4C016082CE6}" srcOrd="0" destOrd="0" presId="urn:microsoft.com/office/officeart/2008/layout/VerticalCurvedList"/>
    <dgm:cxn modelId="{6B81DD5A-03CA-4660-85B8-E442E5AFD6B1}" type="presOf" srcId="{7132E654-3462-41B0-B563-6B08ADD6862C}" destId="{F232D1A4-D881-40D2-B883-4D29E813635A}" srcOrd="0" destOrd="0" presId="urn:microsoft.com/office/officeart/2008/layout/VerticalCurvedList"/>
    <dgm:cxn modelId="{42A8DC86-FCB8-4415-86B0-F3C2D988D9A9}" type="presOf" srcId="{18A68EC2-3808-4A6E-9FDE-B41F2FDE2002}" destId="{958CB5A7-1502-4A6A-98E7-8A3756A78196}" srcOrd="0" destOrd="0" presId="urn:microsoft.com/office/officeart/2008/layout/VerticalCurvedList"/>
    <dgm:cxn modelId="{7DE07E87-39B1-4BBC-BBF5-35CC16BF2BD8}" srcId="{45AF40C7-6828-44CC-B875-5A1109B2B360}" destId="{18A68EC2-3808-4A6E-9FDE-B41F2FDE2002}" srcOrd="0" destOrd="0" parTransId="{F6604852-45A0-4736-86F8-029D6E799661}" sibTransId="{E02A5083-C02D-4E96-9E37-ECE1A13F204B}"/>
    <dgm:cxn modelId="{3BD3D98A-0151-4F2F-AD30-93289FE4F1F0}" srcId="{45AF40C7-6828-44CC-B875-5A1109B2B360}" destId="{F1511783-5B22-4EA5-B330-C21F08ED6864}" srcOrd="2" destOrd="0" parTransId="{1D6E48F2-5FA9-4CE1-996C-6A715CCF6E42}" sibTransId="{8C4803F6-7FB3-4D59-ABE9-9812ED3C1D75}"/>
    <dgm:cxn modelId="{39EE7391-0175-49C2-8C53-987ECC182678}" srcId="{45AF40C7-6828-44CC-B875-5A1109B2B360}" destId="{F4669F1D-1CA2-422D-8CA9-429A27FF0A28}" srcOrd="1" destOrd="0" parTransId="{8A6F9CB8-31F3-4041-96B3-799637572CBF}" sibTransId="{D65794D4-EDDF-4BC4-B85A-6A7E2778B7A5}"/>
    <dgm:cxn modelId="{19134C94-01A6-4112-973E-BE5426F6D9BE}" type="presOf" srcId="{F4669F1D-1CA2-422D-8CA9-429A27FF0A28}" destId="{A024F7FB-92A0-4DA2-A363-4D6E621B3126}" srcOrd="0" destOrd="0" presId="urn:microsoft.com/office/officeart/2008/layout/VerticalCurvedList"/>
    <dgm:cxn modelId="{BA9CD7A3-3E92-4D8C-9DF4-79884DFA12C6}" type="presOf" srcId="{E02A5083-C02D-4E96-9E37-ECE1A13F204B}" destId="{80E41A0E-9E85-4848-91F4-C89A8C58C668}" srcOrd="0" destOrd="0" presId="urn:microsoft.com/office/officeart/2008/layout/VerticalCurvedList"/>
    <dgm:cxn modelId="{12C985B2-AE01-45B8-AF4E-5DA2AECC2920}" type="presOf" srcId="{1132942B-B2F5-4218-8BB4-714217FECF02}" destId="{9C112503-85B1-491D-B046-D40902D6753D}" srcOrd="0" destOrd="0" presId="urn:microsoft.com/office/officeart/2008/layout/VerticalCurvedList"/>
    <dgm:cxn modelId="{AE0C85CC-C560-4804-A60B-6CE3D2703FAC}" type="presOf" srcId="{45AF40C7-6828-44CC-B875-5A1109B2B360}" destId="{77F2E4E3-1F41-489C-9B1D-A5A481FC11A8}" srcOrd="0" destOrd="0" presId="urn:microsoft.com/office/officeart/2008/layout/VerticalCurvedList"/>
    <dgm:cxn modelId="{83FE54EB-15B3-4F79-B49E-79B336C4097D}" srcId="{45AF40C7-6828-44CC-B875-5A1109B2B360}" destId="{7132E654-3462-41B0-B563-6B08ADD6862C}" srcOrd="4" destOrd="0" parTransId="{84CDE441-F0B2-47A4-B7DF-FC8B77019F97}" sibTransId="{DFC5F8A0-99A0-4E75-80C1-263EA1EF519C}"/>
    <dgm:cxn modelId="{8EF23DED-3AF1-4049-8F1F-FFE6BA73CB01}" srcId="{45AF40C7-6828-44CC-B875-5A1109B2B360}" destId="{1132942B-B2F5-4218-8BB4-714217FECF02}" srcOrd="3" destOrd="0" parTransId="{081F9C80-052A-4AF7-8E0E-45B6324F2DC6}" sibTransId="{148CA2F5-61DE-403F-B962-4E6B63F985E4}"/>
    <dgm:cxn modelId="{97C85D16-B998-4B73-BB17-DB9EF164C9E3}" type="presParOf" srcId="{77F2E4E3-1F41-489C-9B1D-A5A481FC11A8}" destId="{1CA0ABC4-FDBD-4470-B40B-EEA5C2AC1B0C}" srcOrd="0" destOrd="0" presId="urn:microsoft.com/office/officeart/2008/layout/VerticalCurvedList"/>
    <dgm:cxn modelId="{77CBB965-9CB2-4B14-AD1D-C1B34B2C0A33}" type="presParOf" srcId="{1CA0ABC4-FDBD-4470-B40B-EEA5C2AC1B0C}" destId="{695376FB-78FF-41D5-9EC5-DA5BDE3AFADF}" srcOrd="0" destOrd="0" presId="urn:microsoft.com/office/officeart/2008/layout/VerticalCurvedList"/>
    <dgm:cxn modelId="{80F579D5-E585-482A-9FE8-95166599D583}" type="presParOf" srcId="{695376FB-78FF-41D5-9EC5-DA5BDE3AFADF}" destId="{2A64257D-48E8-4272-B9F6-A965A163370C}" srcOrd="0" destOrd="0" presId="urn:microsoft.com/office/officeart/2008/layout/VerticalCurvedList"/>
    <dgm:cxn modelId="{52060C68-178A-417F-977A-D6BE7334D75F}" type="presParOf" srcId="{695376FB-78FF-41D5-9EC5-DA5BDE3AFADF}" destId="{80E41A0E-9E85-4848-91F4-C89A8C58C668}" srcOrd="1" destOrd="0" presId="urn:microsoft.com/office/officeart/2008/layout/VerticalCurvedList"/>
    <dgm:cxn modelId="{6A89D1AF-F726-4D46-A1F4-F40DA6F9C08A}" type="presParOf" srcId="{695376FB-78FF-41D5-9EC5-DA5BDE3AFADF}" destId="{8521CCB3-3F38-448F-BBB8-4C12205B4249}" srcOrd="2" destOrd="0" presId="urn:microsoft.com/office/officeart/2008/layout/VerticalCurvedList"/>
    <dgm:cxn modelId="{7AA978AA-F5B4-4EB4-91F0-92CC1BC0644D}" type="presParOf" srcId="{695376FB-78FF-41D5-9EC5-DA5BDE3AFADF}" destId="{BCA27810-17FD-479D-817E-7149C7B6E2D3}" srcOrd="3" destOrd="0" presId="urn:microsoft.com/office/officeart/2008/layout/VerticalCurvedList"/>
    <dgm:cxn modelId="{5201CFF9-1A58-4722-8CD6-F5CEAECF0D86}" type="presParOf" srcId="{1CA0ABC4-FDBD-4470-B40B-EEA5C2AC1B0C}" destId="{958CB5A7-1502-4A6A-98E7-8A3756A78196}" srcOrd="1" destOrd="0" presId="urn:microsoft.com/office/officeart/2008/layout/VerticalCurvedList"/>
    <dgm:cxn modelId="{4BFCE072-F4CB-408E-A503-8098E6768459}" type="presParOf" srcId="{1CA0ABC4-FDBD-4470-B40B-EEA5C2AC1B0C}" destId="{D931FC83-1CF1-45A3-A2D6-C4011560F218}" srcOrd="2" destOrd="0" presId="urn:microsoft.com/office/officeart/2008/layout/VerticalCurvedList"/>
    <dgm:cxn modelId="{6CA22F8F-54C9-4EF6-B14C-97B1CEB5C30A}" type="presParOf" srcId="{D931FC83-1CF1-45A3-A2D6-C4011560F218}" destId="{809F13BD-B267-49E2-975C-E55229C3D349}" srcOrd="0" destOrd="0" presId="urn:microsoft.com/office/officeart/2008/layout/VerticalCurvedList"/>
    <dgm:cxn modelId="{DA4A7510-BD3A-4FED-8ED6-89C64EA57DEE}" type="presParOf" srcId="{1CA0ABC4-FDBD-4470-B40B-EEA5C2AC1B0C}" destId="{A024F7FB-92A0-4DA2-A363-4D6E621B3126}" srcOrd="3" destOrd="0" presId="urn:microsoft.com/office/officeart/2008/layout/VerticalCurvedList"/>
    <dgm:cxn modelId="{E55D746F-F7FF-420C-9AFA-75E9DA5C6285}" type="presParOf" srcId="{1CA0ABC4-FDBD-4470-B40B-EEA5C2AC1B0C}" destId="{6CE1C4F4-2E88-4FC6-A1DF-EFA30EDDD18D}" srcOrd="4" destOrd="0" presId="urn:microsoft.com/office/officeart/2008/layout/VerticalCurvedList"/>
    <dgm:cxn modelId="{1494E14F-7726-4D23-9A5F-D62EBAB50A23}" type="presParOf" srcId="{6CE1C4F4-2E88-4FC6-A1DF-EFA30EDDD18D}" destId="{23728E39-4996-4CCE-8154-EABE7FB38B2A}" srcOrd="0" destOrd="0" presId="urn:microsoft.com/office/officeart/2008/layout/VerticalCurvedList"/>
    <dgm:cxn modelId="{76A48055-17B3-4639-84A5-122D7435F59C}" type="presParOf" srcId="{1CA0ABC4-FDBD-4470-B40B-EEA5C2AC1B0C}" destId="{8C16672B-896D-4A8E-91F7-D4C016082CE6}" srcOrd="5" destOrd="0" presId="urn:microsoft.com/office/officeart/2008/layout/VerticalCurvedList"/>
    <dgm:cxn modelId="{E13C171C-1F6F-4CD3-94DC-C78B205FD076}" type="presParOf" srcId="{1CA0ABC4-FDBD-4470-B40B-EEA5C2AC1B0C}" destId="{8148C213-2032-46A3-9138-8C675A16548D}" srcOrd="6" destOrd="0" presId="urn:microsoft.com/office/officeart/2008/layout/VerticalCurvedList"/>
    <dgm:cxn modelId="{A02843A5-3D7B-4B0F-83EB-4AD2423C49B2}" type="presParOf" srcId="{8148C213-2032-46A3-9138-8C675A16548D}" destId="{8279F445-B317-4A5D-84A0-E9E2F2CB6953}" srcOrd="0" destOrd="0" presId="urn:microsoft.com/office/officeart/2008/layout/VerticalCurvedList"/>
    <dgm:cxn modelId="{65F79C69-4B0B-4A56-BCD3-F72425B5685A}" type="presParOf" srcId="{1CA0ABC4-FDBD-4470-B40B-EEA5C2AC1B0C}" destId="{9C112503-85B1-491D-B046-D40902D6753D}" srcOrd="7" destOrd="0" presId="urn:microsoft.com/office/officeart/2008/layout/VerticalCurvedList"/>
    <dgm:cxn modelId="{0F85C52D-C944-4AAA-A455-3A21D270D0A2}" type="presParOf" srcId="{1CA0ABC4-FDBD-4470-B40B-EEA5C2AC1B0C}" destId="{4B9285CF-A1BE-470E-AACC-E13469AF7A95}" srcOrd="8" destOrd="0" presId="urn:microsoft.com/office/officeart/2008/layout/VerticalCurvedList"/>
    <dgm:cxn modelId="{D58010C9-8FE6-483F-B917-97C94541FD6D}" type="presParOf" srcId="{4B9285CF-A1BE-470E-AACC-E13469AF7A95}" destId="{40D00C90-D4A2-4C7B-82B0-3D9F49298AEF}" srcOrd="0" destOrd="0" presId="urn:microsoft.com/office/officeart/2008/layout/VerticalCurvedList"/>
    <dgm:cxn modelId="{59478FDE-427F-4E19-ABA4-E9B1C0DD7B05}" type="presParOf" srcId="{1CA0ABC4-FDBD-4470-B40B-EEA5C2AC1B0C}" destId="{F232D1A4-D881-40D2-B883-4D29E813635A}" srcOrd="9" destOrd="0" presId="urn:microsoft.com/office/officeart/2008/layout/VerticalCurvedList"/>
    <dgm:cxn modelId="{86A29B3F-4666-4A03-BC9B-C8B2CA0CEBD7}" type="presParOf" srcId="{1CA0ABC4-FDBD-4470-B40B-EEA5C2AC1B0C}" destId="{B40DFBF1-1147-49D0-9AF4-95504B4B38A4}" srcOrd="10" destOrd="0" presId="urn:microsoft.com/office/officeart/2008/layout/VerticalCurvedList"/>
    <dgm:cxn modelId="{6C3F5A53-A6A6-4267-A320-F04DA5AF5650}" type="presParOf" srcId="{B40DFBF1-1147-49D0-9AF4-95504B4B38A4}" destId="{5D59F749-F4A4-431A-95E4-F16AE0AFCDD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0EC4D19-9E31-4BFB-A682-70AFBBD787E7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vi-VN"/>
        </a:p>
      </dgm:t>
    </dgm:pt>
    <dgm:pt modelId="{27588ED1-6886-4C82-A7CA-399CAC7F4033}">
      <dgm:prSet phldrT="[Văn bản]"/>
      <dgm:spPr/>
      <dgm:t>
        <a:bodyPr/>
        <a:lstStyle/>
        <a:p>
          <a:r>
            <a:rPr lang="en-US" dirty="0"/>
            <a:t>Plan</a:t>
          </a:r>
          <a:endParaRPr lang="vi-VN" dirty="0"/>
        </a:p>
      </dgm:t>
    </dgm:pt>
    <dgm:pt modelId="{A29F743D-29B7-466C-819A-D1F8B4039089}" type="parTrans" cxnId="{EF1FF530-4F39-4AF8-AD3C-B8FC1BAB138F}">
      <dgm:prSet/>
      <dgm:spPr/>
      <dgm:t>
        <a:bodyPr/>
        <a:lstStyle/>
        <a:p>
          <a:endParaRPr lang="vi-VN"/>
        </a:p>
      </dgm:t>
    </dgm:pt>
    <dgm:pt modelId="{A3DA77EE-8AA1-4224-B366-FF96BF585E88}" type="sibTrans" cxnId="{EF1FF530-4F39-4AF8-AD3C-B8FC1BAB138F}">
      <dgm:prSet/>
      <dgm:spPr/>
      <dgm:t>
        <a:bodyPr/>
        <a:lstStyle/>
        <a:p>
          <a:endParaRPr lang="vi-VN"/>
        </a:p>
      </dgm:t>
    </dgm:pt>
    <dgm:pt modelId="{00B5ED9F-9C8E-4BA9-910D-6F0C4B91472F}">
      <dgm:prSet phldrT="[Văn bản]"/>
      <dgm:spPr/>
      <dgm:t>
        <a:bodyPr/>
        <a:lstStyle/>
        <a:p>
          <a:r>
            <a:rPr lang="en-US" dirty="0"/>
            <a:t>Do</a:t>
          </a:r>
          <a:endParaRPr lang="vi-VN" dirty="0"/>
        </a:p>
      </dgm:t>
    </dgm:pt>
    <dgm:pt modelId="{4ECBF333-43B5-4376-BAD0-B83DCEC91077}" type="parTrans" cxnId="{0147824B-9EB4-426C-BE51-69270E96B5B3}">
      <dgm:prSet/>
      <dgm:spPr/>
      <dgm:t>
        <a:bodyPr/>
        <a:lstStyle/>
        <a:p>
          <a:endParaRPr lang="vi-VN"/>
        </a:p>
      </dgm:t>
    </dgm:pt>
    <dgm:pt modelId="{5A8FE92C-6976-4544-93CB-7017AEFD70FC}" type="sibTrans" cxnId="{0147824B-9EB4-426C-BE51-69270E96B5B3}">
      <dgm:prSet/>
      <dgm:spPr/>
      <dgm:t>
        <a:bodyPr/>
        <a:lstStyle/>
        <a:p>
          <a:endParaRPr lang="vi-VN"/>
        </a:p>
      </dgm:t>
    </dgm:pt>
    <dgm:pt modelId="{59972B13-9A71-4719-8229-1A4B824A5DB8}">
      <dgm:prSet phldrT="[Văn bản]"/>
      <dgm:spPr/>
      <dgm:t>
        <a:bodyPr/>
        <a:lstStyle/>
        <a:p>
          <a:r>
            <a:rPr lang="en-US" dirty="0"/>
            <a:t>Check</a:t>
          </a:r>
          <a:endParaRPr lang="vi-VN" dirty="0"/>
        </a:p>
      </dgm:t>
    </dgm:pt>
    <dgm:pt modelId="{1B4939CD-0168-4D42-A682-7D2C5B5A9FA2}" type="parTrans" cxnId="{F3F19EB2-76CE-4C64-88EC-A49E690B57BF}">
      <dgm:prSet/>
      <dgm:spPr/>
      <dgm:t>
        <a:bodyPr/>
        <a:lstStyle/>
        <a:p>
          <a:endParaRPr lang="vi-VN"/>
        </a:p>
      </dgm:t>
    </dgm:pt>
    <dgm:pt modelId="{2DED4263-8A0B-4422-9A68-F21BDB1F8B1B}" type="sibTrans" cxnId="{F3F19EB2-76CE-4C64-88EC-A49E690B57BF}">
      <dgm:prSet/>
      <dgm:spPr/>
      <dgm:t>
        <a:bodyPr/>
        <a:lstStyle/>
        <a:p>
          <a:endParaRPr lang="vi-VN"/>
        </a:p>
      </dgm:t>
    </dgm:pt>
    <dgm:pt modelId="{B35002BC-68DB-4CF4-B023-70A34DB8B573}">
      <dgm:prSet phldrT="[Văn bản]"/>
      <dgm:spPr/>
      <dgm:t>
        <a:bodyPr/>
        <a:lstStyle/>
        <a:p>
          <a:r>
            <a:rPr lang="en-US" dirty="0"/>
            <a:t>Act</a:t>
          </a:r>
          <a:endParaRPr lang="vi-VN" dirty="0"/>
        </a:p>
      </dgm:t>
    </dgm:pt>
    <dgm:pt modelId="{45931CAF-CC24-4AF3-B225-B6B91292F47B}" type="parTrans" cxnId="{3BE68BB6-56F7-43CD-8A8D-52E2EFDFBB89}">
      <dgm:prSet/>
      <dgm:spPr/>
      <dgm:t>
        <a:bodyPr/>
        <a:lstStyle/>
        <a:p>
          <a:endParaRPr lang="vi-VN"/>
        </a:p>
      </dgm:t>
    </dgm:pt>
    <dgm:pt modelId="{DA7D92C8-3849-42AF-8055-C6C62DFBD4F2}" type="sibTrans" cxnId="{3BE68BB6-56F7-43CD-8A8D-52E2EFDFBB89}">
      <dgm:prSet/>
      <dgm:spPr/>
      <dgm:t>
        <a:bodyPr/>
        <a:lstStyle/>
        <a:p>
          <a:endParaRPr lang="vi-VN"/>
        </a:p>
      </dgm:t>
    </dgm:pt>
    <dgm:pt modelId="{EB3CC959-EB9E-40EC-BD24-C762D0D2BF41}" type="pres">
      <dgm:prSet presAssocID="{B0EC4D19-9E31-4BFB-A682-70AFBBD787E7}" presName="cycle" presStyleCnt="0">
        <dgm:presLayoutVars>
          <dgm:dir/>
          <dgm:resizeHandles val="exact"/>
        </dgm:presLayoutVars>
      </dgm:prSet>
      <dgm:spPr/>
    </dgm:pt>
    <dgm:pt modelId="{65A65205-29E7-4BF3-9334-642F2D0621E1}" type="pres">
      <dgm:prSet presAssocID="{27588ED1-6886-4C82-A7CA-399CAC7F4033}" presName="node" presStyleLbl="node1" presStyleIdx="0" presStyleCnt="4">
        <dgm:presLayoutVars>
          <dgm:bulletEnabled val="1"/>
        </dgm:presLayoutVars>
      </dgm:prSet>
      <dgm:spPr/>
    </dgm:pt>
    <dgm:pt modelId="{68A8A986-21DC-4D44-A7A3-28F096D5B9D6}" type="pres">
      <dgm:prSet presAssocID="{27588ED1-6886-4C82-A7CA-399CAC7F4033}" presName="spNode" presStyleCnt="0"/>
      <dgm:spPr/>
    </dgm:pt>
    <dgm:pt modelId="{3AABE80F-F1D6-42F4-B666-A8A8FC6B9066}" type="pres">
      <dgm:prSet presAssocID="{A3DA77EE-8AA1-4224-B366-FF96BF585E88}" presName="sibTrans" presStyleLbl="sibTrans1D1" presStyleIdx="0" presStyleCnt="4"/>
      <dgm:spPr/>
    </dgm:pt>
    <dgm:pt modelId="{E565CE0C-8C8B-411C-9972-23B0AA9E880D}" type="pres">
      <dgm:prSet presAssocID="{00B5ED9F-9C8E-4BA9-910D-6F0C4B91472F}" presName="node" presStyleLbl="node1" presStyleIdx="1" presStyleCnt="4">
        <dgm:presLayoutVars>
          <dgm:bulletEnabled val="1"/>
        </dgm:presLayoutVars>
      </dgm:prSet>
      <dgm:spPr/>
    </dgm:pt>
    <dgm:pt modelId="{E229828F-2D2C-48F5-9E8B-8F097D1D6528}" type="pres">
      <dgm:prSet presAssocID="{00B5ED9F-9C8E-4BA9-910D-6F0C4B91472F}" presName="spNode" presStyleCnt="0"/>
      <dgm:spPr/>
    </dgm:pt>
    <dgm:pt modelId="{D15D46F9-BB76-42D9-8D2E-CAB18E01D4A0}" type="pres">
      <dgm:prSet presAssocID="{5A8FE92C-6976-4544-93CB-7017AEFD70FC}" presName="sibTrans" presStyleLbl="sibTrans1D1" presStyleIdx="1" presStyleCnt="4"/>
      <dgm:spPr/>
    </dgm:pt>
    <dgm:pt modelId="{73F83760-1DEA-42A7-94DC-C8BA5EBFFFBD}" type="pres">
      <dgm:prSet presAssocID="{59972B13-9A71-4719-8229-1A4B824A5DB8}" presName="node" presStyleLbl="node1" presStyleIdx="2" presStyleCnt="4">
        <dgm:presLayoutVars>
          <dgm:bulletEnabled val="1"/>
        </dgm:presLayoutVars>
      </dgm:prSet>
      <dgm:spPr/>
    </dgm:pt>
    <dgm:pt modelId="{E39FE840-2F6E-48C1-A59B-3B97AD114609}" type="pres">
      <dgm:prSet presAssocID="{59972B13-9A71-4719-8229-1A4B824A5DB8}" presName="spNode" presStyleCnt="0"/>
      <dgm:spPr/>
    </dgm:pt>
    <dgm:pt modelId="{3903844A-2FA1-4F70-A533-704773BCA684}" type="pres">
      <dgm:prSet presAssocID="{2DED4263-8A0B-4422-9A68-F21BDB1F8B1B}" presName="sibTrans" presStyleLbl="sibTrans1D1" presStyleIdx="2" presStyleCnt="4"/>
      <dgm:spPr/>
    </dgm:pt>
    <dgm:pt modelId="{00A93BC8-D1A4-42E3-A2CA-22AEAA76A9C3}" type="pres">
      <dgm:prSet presAssocID="{B35002BC-68DB-4CF4-B023-70A34DB8B573}" presName="node" presStyleLbl="node1" presStyleIdx="3" presStyleCnt="4">
        <dgm:presLayoutVars>
          <dgm:bulletEnabled val="1"/>
        </dgm:presLayoutVars>
      </dgm:prSet>
      <dgm:spPr/>
    </dgm:pt>
    <dgm:pt modelId="{1D779185-844E-4726-996D-7404E7385798}" type="pres">
      <dgm:prSet presAssocID="{B35002BC-68DB-4CF4-B023-70A34DB8B573}" presName="spNode" presStyleCnt="0"/>
      <dgm:spPr/>
    </dgm:pt>
    <dgm:pt modelId="{9D72B392-2BF3-4FB8-94C1-F7A45A4FB668}" type="pres">
      <dgm:prSet presAssocID="{DA7D92C8-3849-42AF-8055-C6C62DFBD4F2}" presName="sibTrans" presStyleLbl="sibTrans1D1" presStyleIdx="3" presStyleCnt="4"/>
      <dgm:spPr/>
    </dgm:pt>
  </dgm:ptLst>
  <dgm:cxnLst>
    <dgm:cxn modelId="{F2545D2C-A14F-4DC7-A6E5-EB9C7FCDDBAD}" type="presOf" srcId="{5A8FE92C-6976-4544-93CB-7017AEFD70FC}" destId="{D15D46F9-BB76-42D9-8D2E-CAB18E01D4A0}" srcOrd="0" destOrd="0" presId="urn:microsoft.com/office/officeart/2005/8/layout/cycle5"/>
    <dgm:cxn modelId="{FD5CC730-B7C2-45D2-9223-29245723148E}" type="presOf" srcId="{B35002BC-68DB-4CF4-B023-70A34DB8B573}" destId="{00A93BC8-D1A4-42E3-A2CA-22AEAA76A9C3}" srcOrd="0" destOrd="0" presId="urn:microsoft.com/office/officeart/2005/8/layout/cycle5"/>
    <dgm:cxn modelId="{EF1FF530-4F39-4AF8-AD3C-B8FC1BAB138F}" srcId="{B0EC4D19-9E31-4BFB-A682-70AFBBD787E7}" destId="{27588ED1-6886-4C82-A7CA-399CAC7F4033}" srcOrd="0" destOrd="0" parTransId="{A29F743D-29B7-466C-819A-D1F8B4039089}" sibTransId="{A3DA77EE-8AA1-4224-B366-FF96BF585E88}"/>
    <dgm:cxn modelId="{0147824B-9EB4-426C-BE51-69270E96B5B3}" srcId="{B0EC4D19-9E31-4BFB-A682-70AFBBD787E7}" destId="{00B5ED9F-9C8E-4BA9-910D-6F0C4B91472F}" srcOrd="1" destOrd="0" parTransId="{4ECBF333-43B5-4376-BAD0-B83DCEC91077}" sibTransId="{5A8FE92C-6976-4544-93CB-7017AEFD70FC}"/>
    <dgm:cxn modelId="{D3737059-C5D5-49D1-B674-6CE003C377D5}" type="presOf" srcId="{B0EC4D19-9E31-4BFB-A682-70AFBBD787E7}" destId="{EB3CC959-EB9E-40EC-BD24-C762D0D2BF41}" srcOrd="0" destOrd="0" presId="urn:microsoft.com/office/officeart/2005/8/layout/cycle5"/>
    <dgm:cxn modelId="{30ABE87F-D1B4-440A-865D-80E3A674F2F7}" type="presOf" srcId="{59972B13-9A71-4719-8229-1A4B824A5DB8}" destId="{73F83760-1DEA-42A7-94DC-C8BA5EBFFFBD}" srcOrd="0" destOrd="0" presId="urn:microsoft.com/office/officeart/2005/8/layout/cycle5"/>
    <dgm:cxn modelId="{8561698A-29E9-44FC-8B3D-3BC91B702DEB}" type="presOf" srcId="{00B5ED9F-9C8E-4BA9-910D-6F0C4B91472F}" destId="{E565CE0C-8C8B-411C-9972-23B0AA9E880D}" srcOrd="0" destOrd="0" presId="urn:microsoft.com/office/officeart/2005/8/layout/cycle5"/>
    <dgm:cxn modelId="{ADFC178D-892A-4731-9193-53A20D600AD5}" type="presOf" srcId="{DA7D92C8-3849-42AF-8055-C6C62DFBD4F2}" destId="{9D72B392-2BF3-4FB8-94C1-F7A45A4FB668}" srcOrd="0" destOrd="0" presId="urn:microsoft.com/office/officeart/2005/8/layout/cycle5"/>
    <dgm:cxn modelId="{8B045F9B-C4C3-4339-BB23-BB22EBDD34E2}" type="presOf" srcId="{27588ED1-6886-4C82-A7CA-399CAC7F4033}" destId="{65A65205-29E7-4BF3-9334-642F2D0621E1}" srcOrd="0" destOrd="0" presId="urn:microsoft.com/office/officeart/2005/8/layout/cycle5"/>
    <dgm:cxn modelId="{F3F19EB2-76CE-4C64-88EC-A49E690B57BF}" srcId="{B0EC4D19-9E31-4BFB-A682-70AFBBD787E7}" destId="{59972B13-9A71-4719-8229-1A4B824A5DB8}" srcOrd="2" destOrd="0" parTransId="{1B4939CD-0168-4D42-A682-7D2C5B5A9FA2}" sibTransId="{2DED4263-8A0B-4422-9A68-F21BDB1F8B1B}"/>
    <dgm:cxn modelId="{3BE68BB6-56F7-43CD-8A8D-52E2EFDFBB89}" srcId="{B0EC4D19-9E31-4BFB-A682-70AFBBD787E7}" destId="{B35002BC-68DB-4CF4-B023-70A34DB8B573}" srcOrd="3" destOrd="0" parTransId="{45931CAF-CC24-4AF3-B225-B6B91292F47B}" sibTransId="{DA7D92C8-3849-42AF-8055-C6C62DFBD4F2}"/>
    <dgm:cxn modelId="{B48773D2-DA3C-4CD8-BFA5-2B15AE19259A}" type="presOf" srcId="{A3DA77EE-8AA1-4224-B366-FF96BF585E88}" destId="{3AABE80F-F1D6-42F4-B666-A8A8FC6B9066}" srcOrd="0" destOrd="0" presId="urn:microsoft.com/office/officeart/2005/8/layout/cycle5"/>
    <dgm:cxn modelId="{DFA909DE-4632-40D8-AD1B-DA3331848118}" type="presOf" srcId="{2DED4263-8A0B-4422-9A68-F21BDB1F8B1B}" destId="{3903844A-2FA1-4F70-A533-704773BCA684}" srcOrd="0" destOrd="0" presId="urn:microsoft.com/office/officeart/2005/8/layout/cycle5"/>
    <dgm:cxn modelId="{698CCF5B-BF0E-45B7-AC7A-5D86E60BF80F}" type="presParOf" srcId="{EB3CC959-EB9E-40EC-BD24-C762D0D2BF41}" destId="{65A65205-29E7-4BF3-9334-642F2D0621E1}" srcOrd="0" destOrd="0" presId="urn:microsoft.com/office/officeart/2005/8/layout/cycle5"/>
    <dgm:cxn modelId="{0E51D74E-5507-4B93-85B5-47FC12976869}" type="presParOf" srcId="{EB3CC959-EB9E-40EC-BD24-C762D0D2BF41}" destId="{68A8A986-21DC-4D44-A7A3-28F096D5B9D6}" srcOrd="1" destOrd="0" presId="urn:microsoft.com/office/officeart/2005/8/layout/cycle5"/>
    <dgm:cxn modelId="{374BB6F5-604A-4742-B3FA-3E4B90B0326F}" type="presParOf" srcId="{EB3CC959-EB9E-40EC-BD24-C762D0D2BF41}" destId="{3AABE80F-F1D6-42F4-B666-A8A8FC6B9066}" srcOrd="2" destOrd="0" presId="urn:microsoft.com/office/officeart/2005/8/layout/cycle5"/>
    <dgm:cxn modelId="{153299E6-B286-4EEC-A80C-B8583F91837A}" type="presParOf" srcId="{EB3CC959-EB9E-40EC-BD24-C762D0D2BF41}" destId="{E565CE0C-8C8B-411C-9972-23B0AA9E880D}" srcOrd="3" destOrd="0" presId="urn:microsoft.com/office/officeart/2005/8/layout/cycle5"/>
    <dgm:cxn modelId="{227EA186-D0A7-460C-8A59-1CF951CE9913}" type="presParOf" srcId="{EB3CC959-EB9E-40EC-BD24-C762D0D2BF41}" destId="{E229828F-2D2C-48F5-9E8B-8F097D1D6528}" srcOrd="4" destOrd="0" presId="urn:microsoft.com/office/officeart/2005/8/layout/cycle5"/>
    <dgm:cxn modelId="{7D26DE29-A9B6-4594-8EEE-115CDB10AE05}" type="presParOf" srcId="{EB3CC959-EB9E-40EC-BD24-C762D0D2BF41}" destId="{D15D46F9-BB76-42D9-8D2E-CAB18E01D4A0}" srcOrd="5" destOrd="0" presId="urn:microsoft.com/office/officeart/2005/8/layout/cycle5"/>
    <dgm:cxn modelId="{03DE79B8-DE0B-46C0-8EDB-D543814DBF8E}" type="presParOf" srcId="{EB3CC959-EB9E-40EC-BD24-C762D0D2BF41}" destId="{73F83760-1DEA-42A7-94DC-C8BA5EBFFFBD}" srcOrd="6" destOrd="0" presId="urn:microsoft.com/office/officeart/2005/8/layout/cycle5"/>
    <dgm:cxn modelId="{E03B6386-9D73-4FFF-B72F-F5AD26ECACDB}" type="presParOf" srcId="{EB3CC959-EB9E-40EC-BD24-C762D0D2BF41}" destId="{E39FE840-2F6E-48C1-A59B-3B97AD114609}" srcOrd="7" destOrd="0" presId="urn:microsoft.com/office/officeart/2005/8/layout/cycle5"/>
    <dgm:cxn modelId="{227A9FCA-8673-4CC1-81D1-6834E0E7B0E4}" type="presParOf" srcId="{EB3CC959-EB9E-40EC-BD24-C762D0D2BF41}" destId="{3903844A-2FA1-4F70-A533-704773BCA684}" srcOrd="8" destOrd="0" presId="urn:microsoft.com/office/officeart/2005/8/layout/cycle5"/>
    <dgm:cxn modelId="{BAA06035-3971-4B68-96B6-0FE78A40C91B}" type="presParOf" srcId="{EB3CC959-EB9E-40EC-BD24-C762D0D2BF41}" destId="{00A93BC8-D1A4-42E3-A2CA-22AEAA76A9C3}" srcOrd="9" destOrd="0" presId="urn:microsoft.com/office/officeart/2005/8/layout/cycle5"/>
    <dgm:cxn modelId="{5DD2C167-51F1-4F17-81CA-83374D591073}" type="presParOf" srcId="{EB3CC959-EB9E-40EC-BD24-C762D0D2BF41}" destId="{1D779185-844E-4726-996D-7404E7385798}" srcOrd="10" destOrd="0" presId="urn:microsoft.com/office/officeart/2005/8/layout/cycle5"/>
    <dgm:cxn modelId="{FD934955-2562-4A5E-A7FB-5B5C5DD53C06}" type="presParOf" srcId="{EB3CC959-EB9E-40EC-BD24-C762D0D2BF41}" destId="{9D72B392-2BF3-4FB8-94C1-F7A45A4FB668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noProof="0" dirty="0"/>
            <a:t>MỤC TIÊU</a:t>
          </a:r>
        </a:p>
      </dsp:txBody>
      <dsp:txXfrm>
        <a:off x="54818" y="2746269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noProof="0" dirty="0"/>
            <a:t>KỲ VỌNG</a:t>
          </a:r>
        </a:p>
      </dsp:txBody>
      <dsp:txXfrm>
        <a:off x="3841646" y="2746269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746269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16002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3600" kern="1200" noProof="0" dirty="0"/>
            <a:t>GIẢI PHÁP</a:t>
          </a:r>
        </a:p>
      </dsp:txBody>
      <dsp:txXfrm>
        <a:off x="7628474" y="2746269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41A0E-9E85-4848-91F4-C89A8C58C668}">
      <dsp:nvSpPr>
        <dsp:cNvPr id="0" name=""/>
        <dsp:cNvSpPr/>
      </dsp:nvSpPr>
      <dsp:spPr>
        <a:xfrm>
          <a:off x="-4554822" y="-698400"/>
          <a:ext cx="5425876" cy="5425876"/>
        </a:xfrm>
        <a:prstGeom prst="blockArc">
          <a:avLst>
            <a:gd name="adj1" fmla="val 18900000"/>
            <a:gd name="adj2" fmla="val 2700000"/>
            <a:gd name="adj3" fmla="val 398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8CB5A7-1502-4A6A-98E7-8A3756A78196}">
      <dsp:nvSpPr>
        <dsp:cNvPr id="0" name=""/>
        <dsp:cNvSpPr/>
      </dsp:nvSpPr>
      <dsp:spPr>
        <a:xfrm>
          <a:off x="381310" y="251736"/>
          <a:ext cx="10536854" cy="50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888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 dirty="0"/>
            <a:t>Xây dựng quy trình xử lý công việc</a:t>
          </a:r>
        </a:p>
      </dsp:txBody>
      <dsp:txXfrm>
        <a:off x="381310" y="251736"/>
        <a:ext cx="10536854" cy="503795"/>
      </dsp:txXfrm>
    </dsp:sp>
    <dsp:sp modelId="{809F13BD-B267-49E2-975C-E55229C3D349}">
      <dsp:nvSpPr>
        <dsp:cNvPr id="0" name=""/>
        <dsp:cNvSpPr/>
      </dsp:nvSpPr>
      <dsp:spPr>
        <a:xfrm>
          <a:off x="66438" y="188762"/>
          <a:ext cx="629744" cy="629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4F7FB-92A0-4DA2-A363-4D6E621B3126}">
      <dsp:nvSpPr>
        <dsp:cNvPr id="0" name=""/>
        <dsp:cNvSpPr/>
      </dsp:nvSpPr>
      <dsp:spPr>
        <a:xfrm>
          <a:off x="742316" y="1007188"/>
          <a:ext cx="10175848" cy="50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888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 dirty="0"/>
            <a:t>Quản lý công việc tập chung</a:t>
          </a:r>
        </a:p>
      </dsp:txBody>
      <dsp:txXfrm>
        <a:off x="742316" y="1007188"/>
        <a:ext cx="10175848" cy="503795"/>
      </dsp:txXfrm>
    </dsp:sp>
    <dsp:sp modelId="{23728E39-4996-4CCE-8154-EABE7FB38B2A}">
      <dsp:nvSpPr>
        <dsp:cNvPr id="0" name=""/>
        <dsp:cNvSpPr/>
      </dsp:nvSpPr>
      <dsp:spPr>
        <a:xfrm>
          <a:off x="427443" y="944213"/>
          <a:ext cx="629744" cy="629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6672B-896D-4A8E-91F7-D4C016082CE6}">
      <dsp:nvSpPr>
        <dsp:cNvPr id="0" name=""/>
        <dsp:cNvSpPr/>
      </dsp:nvSpPr>
      <dsp:spPr>
        <a:xfrm>
          <a:off x="853115" y="1762639"/>
          <a:ext cx="10065049" cy="50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888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 dirty="0"/>
            <a:t>Phân bổ và điều phối công việc</a:t>
          </a:r>
        </a:p>
      </dsp:txBody>
      <dsp:txXfrm>
        <a:off x="853115" y="1762639"/>
        <a:ext cx="10065049" cy="503795"/>
      </dsp:txXfrm>
    </dsp:sp>
    <dsp:sp modelId="{8279F445-B317-4A5D-84A0-E9E2F2CB6953}">
      <dsp:nvSpPr>
        <dsp:cNvPr id="0" name=""/>
        <dsp:cNvSpPr/>
      </dsp:nvSpPr>
      <dsp:spPr>
        <a:xfrm>
          <a:off x="538243" y="1699665"/>
          <a:ext cx="629744" cy="629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12503-85B1-491D-B046-D40902D6753D}">
      <dsp:nvSpPr>
        <dsp:cNvPr id="0" name=""/>
        <dsp:cNvSpPr/>
      </dsp:nvSpPr>
      <dsp:spPr>
        <a:xfrm>
          <a:off x="742316" y="2518091"/>
          <a:ext cx="10175848" cy="50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888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 dirty="0"/>
            <a:t>Cảnh báo, giám sát</a:t>
          </a:r>
        </a:p>
      </dsp:txBody>
      <dsp:txXfrm>
        <a:off x="742316" y="2518091"/>
        <a:ext cx="10175848" cy="503795"/>
      </dsp:txXfrm>
    </dsp:sp>
    <dsp:sp modelId="{40D00C90-D4A2-4C7B-82B0-3D9F49298AEF}">
      <dsp:nvSpPr>
        <dsp:cNvPr id="0" name=""/>
        <dsp:cNvSpPr/>
      </dsp:nvSpPr>
      <dsp:spPr>
        <a:xfrm>
          <a:off x="427443" y="2455116"/>
          <a:ext cx="629744" cy="629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32D1A4-D881-40D2-B883-4D29E813635A}">
      <dsp:nvSpPr>
        <dsp:cNvPr id="0" name=""/>
        <dsp:cNvSpPr/>
      </dsp:nvSpPr>
      <dsp:spPr>
        <a:xfrm>
          <a:off x="381310" y="3273542"/>
          <a:ext cx="10536854" cy="5037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9888" tIns="68580" rIns="68580" bIns="6858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2700" kern="1200" dirty="0"/>
            <a:t>Báo cáo</a:t>
          </a:r>
        </a:p>
      </dsp:txBody>
      <dsp:txXfrm>
        <a:off x="381310" y="3273542"/>
        <a:ext cx="10536854" cy="503795"/>
      </dsp:txXfrm>
    </dsp:sp>
    <dsp:sp modelId="{5D59F749-F4A4-431A-95E4-F16AE0AFCDD3}">
      <dsp:nvSpPr>
        <dsp:cNvPr id="0" name=""/>
        <dsp:cNvSpPr/>
      </dsp:nvSpPr>
      <dsp:spPr>
        <a:xfrm>
          <a:off x="66438" y="3210568"/>
          <a:ext cx="629744" cy="629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65205-29E7-4BF3-9334-642F2D0621E1}">
      <dsp:nvSpPr>
        <dsp:cNvPr id="0" name=""/>
        <dsp:cNvSpPr/>
      </dsp:nvSpPr>
      <dsp:spPr>
        <a:xfrm>
          <a:off x="2190858" y="868"/>
          <a:ext cx="1086751" cy="706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Plan</a:t>
          </a:r>
          <a:endParaRPr lang="vi-VN" sz="2600" kern="1200" dirty="0"/>
        </a:p>
      </dsp:txBody>
      <dsp:txXfrm>
        <a:off x="2225341" y="35351"/>
        <a:ext cx="1017785" cy="637422"/>
      </dsp:txXfrm>
    </dsp:sp>
    <dsp:sp modelId="{3AABE80F-F1D6-42F4-B666-A8A8FC6B9066}">
      <dsp:nvSpPr>
        <dsp:cNvPr id="0" name=""/>
        <dsp:cNvSpPr/>
      </dsp:nvSpPr>
      <dsp:spPr>
        <a:xfrm>
          <a:off x="1566538" y="354062"/>
          <a:ext cx="2335392" cy="2335392"/>
        </a:xfrm>
        <a:custGeom>
          <a:avLst/>
          <a:gdLst/>
          <a:ahLst/>
          <a:cxnLst/>
          <a:rect l="0" t="0" r="0" b="0"/>
          <a:pathLst>
            <a:path>
              <a:moveTo>
                <a:pt x="1861287" y="228310"/>
              </a:moveTo>
              <a:arcTo wR="1167696" hR="1167696" stAng="18386408" swAng="16347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65CE0C-8C8B-411C-9972-23B0AA9E880D}">
      <dsp:nvSpPr>
        <dsp:cNvPr id="0" name=""/>
        <dsp:cNvSpPr/>
      </dsp:nvSpPr>
      <dsp:spPr>
        <a:xfrm>
          <a:off x="3358555" y="1168564"/>
          <a:ext cx="1086751" cy="706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Do</a:t>
          </a:r>
          <a:endParaRPr lang="vi-VN" sz="2600" kern="1200" dirty="0"/>
        </a:p>
      </dsp:txBody>
      <dsp:txXfrm>
        <a:off x="3393038" y="1203047"/>
        <a:ext cx="1017785" cy="637422"/>
      </dsp:txXfrm>
    </dsp:sp>
    <dsp:sp modelId="{D15D46F9-BB76-42D9-8D2E-CAB18E01D4A0}">
      <dsp:nvSpPr>
        <dsp:cNvPr id="0" name=""/>
        <dsp:cNvSpPr/>
      </dsp:nvSpPr>
      <dsp:spPr>
        <a:xfrm>
          <a:off x="1566538" y="354062"/>
          <a:ext cx="2335392" cy="2335392"/>
        </a:xfrm>
        <a:custGeom>
          <a:avLst/>
          <a:gdLst/>
          <a:ahLst/>
          <a:cxnLst/>
          <a:rect l="0" t="0" r="0" b="0"/>
          <a:pathLst>
            <a:path>
              <a:moveTo>
                <a:pt x="2214394" y="1685324"/>
              </a:moveTo>
              <a:arcTo wR="1167696" hR="1167696" stAng="1578839" swAng="16347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F83760-1DEA-42A7-94DC-C8BA5EBFFFBD}">
      <dsp:nvSpPr>
        <dsp:cNvPr id="0" name=""/>
        <dsp:cNvSpPr/>
      </dsp:nvSpPr>
      <dsp:spPr>
        <a:xfrm>
          <a:off x="2190858" y="2336261"/>
          <a:ext cx="1086751" cy="706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Check</a:t>
          </a:r>
          <a:endParaRPr lang="vi-VN" sz="2600" kern="1200" dirty="0"/>
        </a:p>
      </dsp:txBody>
      <dsp:txXfrm>
        <a:off x="2225341" y="2370744"/>
        <a:ext cx="1017785" cy="637422"/>
      </dsp:txXfrm>
    </dsp:sp>
    <dsp:sp modelId="{3903844A-2FA1-4F70-A533-704773BCA684}">
      <dsp:nvSpPr>
        <dsp:cNvPr id="0" name=""/>
        <dsp:cNvSpPr/>
      </dsp:nvSpPr>
      <dsp:spPr>
        <a:xfrm>
          <a:off x="1566538" y="354062"/>
          <a:ext cx="2335392" cy="2335392"/>
        </a:xfrm>
        <a:custGeom>
          <a:avLst/>
          <a:gdLst/>
          <a:ahLst/>
          <a:cxnLst/>
          <a:rect l="0" t="0" r="0" b="0"/>
          <a:pathLst>
            <a:path>
              <a:moveTo>
                <a:pt x="474105" y="2107082"/>
              </a:moveTo>
              <a:arcTo wR="1167696" hR="1167696" stAng="7586408" swAng="16347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A93BC8-D1A4-42E3-A2CA-22AEAA76A9C3}">
      <dsp:nvSpPr>
        <dsp:cNvPr id="0" name=""/>
        <dsp:cNvSpPr/>
      </dsp:nvSpPr>
      <dsp:spPr>
        <a:xfrm>
          <a:off x="1023162" y="1168564"/>
          <a:ext cx="1086751" cy="7063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Act</a:t>
          </a:r>
          <a:endParaRPr lang="vi-VN" sz="2600" kern="1200" dirty="0"/>
        </a:p>
      </dsp:txBody>
      <dsp:txXfrm>
        <a:off x="1057645" y="1203047"/>
        <a:ext cx="1017785" cy="637422"/>
      </dsp:txXfrm>
    </dsp:sp>
    <dsp:sp modelId="{9D72B392-2BF3-4FB8-94C1-F7A45A4FB668}">
      <dsp:nvSpPr>
        <dsp:cNvPr id="0" name=""/>
        <dsp:cNvSpPr/>
      </dsp:nvSpPr>
      <dsp:spPr>
        <a:xfrm>
          <a:off x="1566538" y="354062"/>
          <a:ext cx="2335392" cy="2335392"/>
        </a:xfrm>
        <a:custGeom>
          <a:avLst/>
          <a:gdLst/>
          <a:ahLst/>
          <a:cxnLst/>
          <a:rect l="0" t="0" r="0" b="0"/>
          <a:pathLst>
            <a:path>
              <a:moveTo>
                <a:pt x="120998" y="650068"/>
              </a:moveTo>
              <a:arcTo wR="1167696" hR="1167696" stAng="12378839" swAng="1634753"/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A010-80B1-4885-94C8-E99FADFACC41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1E136-9FFB-4985-811F-9A3FC83B66B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28551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B6174-E083-4D78-A4DE-6606FD5E43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72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32BC8A-E948-4103-BCFC-D19C77331DF7}" type="slidenum">
              <a:rPr lang="vi-VN" smtClean="0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lang="vi-V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43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386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115671"/>
            <a:ext cx="10972800" cy="4010492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24FA376-1754-213E-C0EF-E047A62A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77304"/>
            <a:ext cx="10972800" cy="690680"/>
          </a:xfrm>
          <a:prstGeom prst="rect">
            <a:avLst/>
          </a:prstGeom>
          <a:solidFill>
            <a:srgbClr val="016AAC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37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380564"/>
            <a:ext cx="2743200" cy="4745601"/>
          </a:xfrm>
          <a:prstGeom prst="rect">
            <a:avLst/>
          </a:prstGeo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380565"/>
            <a:ext cx="8026400" cy="474560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48243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0770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96294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3221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5782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54973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56635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374420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3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6427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92713"/>
            <a:ext cx="10972800" cy="690680"/>
          </a:xfrm>
          <a:prstGeom prst="rect">
            <a:avLst/>
          </a:prstGeom>
          <a:solidFill>
            <a:srgbClr val="016AAC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97743"/>
            <a:ext cx="10972800" cy="4028421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33999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vi-VN" noProof="0"/>
              <a:t>Bấm biểu tượng để thêm hình ảnh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757303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562251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023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103096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097741"/>
            <a:ext cx="5384800" cy="4028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097743"/>
            <a:ext cx="5384800" cy="4028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E6980AC-39F7-5AB4-DD1F-ED1208A2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81386"/>
            <a:ext cx="10972800" cy="716028"/>
          </a:xfrm>
          <a:prstGeom prst="rect">
            <a:avLst/>
          </a:prstGeom>
          <a:solidFill>
            <a:srgbClr val="016AAC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00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83079"/>
            <a:ext cx="5386917" cy="6289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31459"/>
            <a:ext cx="5386917" cy="31947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5" y="2061507"/>
            <a:ext cx="538903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931459"/>
            <a:ext cx="5389035" cy="31947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5F9025-2018-2D76-D96C-1B8F15246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77304"/>
            <a:ext cx="10972800" cy="690680"/>
          </a:xfrm>
          <a:prstGeom prst="rect">
            <a:avLst/>
          </a:prstGeom>
          <a:solidFill>
            <a:srgbClr val="016AAC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34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8F9E888-33FA-976B-75ED-01F742C09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77304"/>
            <a:ext cx="10972800" cy="690680"/>
          </a:xfrm>
          <a:prstGeom prst="rect">
            <a:avLst/>
          </a:prstGeom>
          <a:solidFill>
            <a:srgbClr val="016AAC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144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73678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346856"/>
            <a:ext cx="4011084" cy="959971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1346857"/>
            <a:ext cx="6815667" cy="47793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537012"/>
            <a:ext cx="4011084" cy="3589155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6797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326775"/>
            <a:ext cx="7315200" cy="3400799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r>
              <a:rPr lang="vi-VN" noProof="0"/>
              <a:t>Bấm biểu tượng để thêm hình ảnh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vi-V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4127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en-US"/>
              <a:t>Bấm để chỉnh sửa kiểu văn bản của Bản cái</a:t>
            </a:r>
          </a:p>
          <a:p>
            <a:pPr lvl="1"/>
            <a:r>
              <a:rPr lang="vi-VN" altLang="en-US"/>
              <a:t>Mức hai</a:t>
            </a:r>
          </a:p>
          <a:p>
            <a:pPr lvl="2"/>
            <a:r>
              <a:rPr lang="vi-VN" altLang="en-US"/>
              <a:t>Mức ba</a:t>
            </a:r>
          </a:p>
          <a:p>
            <a:pPr lvl="3"/>
            <a:r>
              <a:rPr lang="vi-VN" altLang="en-US"/>
              <a:t>Mức bốn</a:t>
            </a:r>
          </a:p>
          <a:p>
            <a:pPr lvl="4"/>
            <a:r>
              <a:rPr lang="vi-VN" altLang="en-US"/>
              <a:t>Mức năm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  <p:graphicFrame>
        <p:nvGraphicFramePr>
          <p:cNvPr id="2" name="Bảng 2">
            <a:extLst>
              <a:ext uri="{FF2B5EF4-FFF2-40B4-BE49-F238E27FC236}">
                <a16:creationId xmlns:a16="http://schemas.microsoft.com/office/drawing/2014/main" id="{C20FE83E-9EA4-7209-41CA-97B23BDB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813101"/>
              </p:ext>
            </p:extLst>
          </p:nvPr>
        </p:nvGraphicFramePr>
        <p:xfrm>
          <a:off x="609600" y="1072061"/>
          <a:ext cx="10972800" cy="155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701681264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427141523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421708844"/>
                    </a:ext>
                  </a:extLst>
                </a:gridCol>
              </a:tblGrid>
              <a:tr h="155787">
                <a:tc>
                  <a:txBody>
                    <a:bodyPr/>
                    <a:lstStyle/>
                    <a:p>
                      <a:endParaRPr lang="vi-VN" sz="100" dirty="0"/>
                    </a:p>
                  </a:txBody>
                  <a:tcPr marL="121920" marR="121920" marT="60960" marB="609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00" dirty="0"/>
                    </a:p>
                  </a:txBody>
                  <a:tcPr marL="121920" marR="121920" marT="60960" marB="609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vi-VN" sz="100" dirty="0"/>
                    </a:p>
                  </a:txBody>
                  <a:tcPr marL="121920" marR="121920" marT="60960" marB="60960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1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04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18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377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56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7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891" indent="-34289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en-US"/>
              <a:t>Bấm để sửa kiểu tiêu đề Bản cái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vi-VN" altLang="en-US"/>
              <a:t>Bấm để chỉnh sửa kiểu văn bản của Bản cái</a:t>
            </a:r>
          </a:p>
          <a:p>
            <a:pPr lvl="1"/>
            <a:r>
              <a:rPr lang="vi-VN" altLang="en-US"/>
              <a:t>Mức hai</a:t>
            </a:r>
          </a:p>
          <a:p>
            <a:pPr lvl="2"/>
            <a:r>
              <a:rPr lang="vi-VN" altLang="en-US"/>
              <a:t>Mức ba</a:t>
            </a:r>
          </a:p>
          <a:p>
            <a:pPr lvl="3"/>
            <a:r>
              <a:rPr lang="vi-VN" altLang="en-US"/>
              <a:t>Mức bốn</a:t>
            </a:r>
          </a:p>
          <a:p>
            <a:pPr lvl="4"/>
            <a:r>
              <a:rPr lang="vi-VN" altLang="en-US"/>
              <a:t>Mức năm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FF3A6C98-5688-4723-B704-AA223AF25D1A}" type="datetimeFigureOut">
              <a:rPr lang="vi-VN" smtClean="0"/>
              <a:t>16/08/2023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EC16F20-98F6-4F87-BD57-CBE36B0162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2704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CE27167-9F50-9348-9D75-09753F29A340}"/>
              </a:ext>
            </a:extLst>
          </p:cNvPr>
          <p:cNvSpPr/>
          <p:nvPr/>
        </p:nvSpPr>
        <p:spPr>
          <a:xfrm>
            <a:off x="0" y="1911259"/>
            <a:ext cx="1219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69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GIẢI PHÁP QUẢN LÝ CÔNG VIỆC</a:t>
            </a:r>
            <a:endParaRPr lang="en-US" sz="4000" dirty="0">
              <a:solidFill>
                <a:srgbClr val="0069A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730968"/>
            <a:ext cx="12192000" cy="1772793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EE8E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 CSOFT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EE8E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HOÀNG NGỌC ÁNH</a:t>
            </a:r>
          </a:p>
          <a:p>
            <a:pPr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EE8E0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Semibold" panose="020B0702040204020203" pitchFamily="34" charset="0"/>
              </a:rPr>
              <a:t>08-2023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2" y="314171"/>
            <a:ext cx="2560168" cy="104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8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 fontScale="90000"/>
          </a:bodyPr>
          <a:lstStyle/>
          <a:p>
            <a:pPr rtl="0"/>
            <a:r>
              <a:rPr lang="vi-VN" dirty="0">
                <a:solidFill>
                  <a:srgbClr val="FFFEFF"/>
                </a:solidFill>
              </a:rPr>
              <a:t>Tổng quan</a:t>
            </a:r>
          </a:p>
        </p:txBody>
      </p:sp>
      <p:graphicFrame>
        <p:nvGraphicFramePr>
          <p:cNvPr id="4" name="Chỗ dành sẵn cho nội dung 3" descr="đồ họa SmartArt biểu tượng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2938" y="858445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7C80CEB-E6EA-A22E-88B6-02351083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MỤC TIÊU</a:t>
            </a:r>
            <a:endParaRPr lang="en-US" dirty="0"/>
          </a:p>
        </p:txBody>
      </p:sp>
      <p:graphicFrame>
        <p:nvGraphicFramePr>
          <p:cNvPr id="7" name="Chỗ dành sẵn cho Nội dung 6">
            <a:extLst>
              <a:ext uri="{FF2B5EF4-FFF2-40B4-BE49-F238E27FC236}">
                <a16:creationId xmlns:a16="http://schemas.microsoft.com/office/drawing/2014/main" id="{32B88A25-7BD6-1179-4BCD-D0553EAB84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945479"/>
              </p:ext>
            </p:extLst>
          </p:nvPr>
        </p:nvGraphicFramePr>
        <p:xfrm>
          <a:off x="609600" y="2097088"/>
          <a:ext cx="10972800" cy="402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2409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7">
            <a:extLst>
              <a:ext uri="{FF2B5EF4-FFF2-40B4-BE49-F238E27FC236}">
                <a16:creationId xmlns:a16="http://schemas.microsoft.com/office/drawing/2014/main" id="{1877566C-946A-CA45-20C3-C5A3FFA32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92713"/>
            <a:ext cx="10972800" cy="6906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KỲ VỌNG</a:t>
            </a:r>
            <a:endParaRPr lang="vi-VN" sz="4100" dirty="0"/>
          </a:p>
        </p:txBody>
      </p:sp>
      <p:sp>
        <p:nvSpPr>
          <p:cNvPr id="9" name="Chỗ dành sẵn cho Văn bản 8">
            <a:extLst>
              <a:ext uri="{FF2B5EF4-FFF2-40B4-BE49-F238E27FC236}">
                <a16:creationId xmlns:a16="http://schemas.microsoft.com/office/drawing/2014/main" id="{1EC13BFE-1772-5977-12DE-BD032BAC0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97743"/>
            <a:ext cx="10972800" cy="4028421"/>
          </a:xfrm>
        </p:spPr>
        <p:txBody>
          <a:bodyPr wrap="square" anchor="t">
            <a:normAutofit/>
          </a:bodyPr>
          <a:lstStyle/>
          <a:p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việc </a:t>
            </a:r>
            <a:r>
              <a:rPr lang="en-US" dirty="0" err="1"/>
              <a:t>linh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bao </a:t>
            </a:r>
            <a:r>
              <a:rPr lang="en-US" dirty="0" err="1"/>
              <a:t>quát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nghiệp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thù</a:t>
            </a:r>
            <a:r>
              <a:rPr lang="en-US" dirty="0"/>
              <a:t> của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en-US" dirty="0"/>
          </a:p>
          <a:p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giao việc</a:t>
            </a:r>
          </a:p>
          <a:p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sớm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endParaRPr lang="en-US" dirty="0"/>
          </a:p>
          <a:p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làm việc của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79475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êu đề 6">
            <a:extLst>
              <a:ext uri="{FF2B5EF4-FFF2-40B4-BE49-F238E27FC236}">
                <a16:creationId xmlns:a16="http://schemas.microsoft.com/office/drawing/2014/main" id="{983BF1E7-722F-5551-2A8F-50B5B663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PHÁP – QUY TRINH CÔNG VIỆC</a:t>
            </a:r>
            <a:endParaRPr lang="vi-VN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73201DC-B1A0-7619-6435-E83ED8D2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Quy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lý </a:t>
            </a:r>
            <a:r>
              <a:rPr lang="en-US" dirty="0" err="1"/>
              <a:t>công</a:t>
            </a:r>
            <a:r>
              <a:rPr lang="en-US" dirty="0"/>
              <a:t> việc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thành</a:t>
            </a:r>
            <a:r>
              <a:rPr lang="en-US" dirty="0"/>
              <a:t> bốn </a:t>
            </a:r>
            <a:r>
              <a:rPr lang="en-US" dirty="0" err="1"/>
              <a:t>bước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việc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Sơ đồ 7">
            <a:extLst>
              <a:ext uri="{FF2B5EF4-FFF2-40B4-BE49-F238E27FC236}">
                <a16:creationId xmlns:a16="http://schemas.microsoft.com/office/drawing/2014/main" id="{33F65FBE-4B75-CC83-77EB-D25838B5E7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2485891"/>
              </p:ext>
            </p:extLst>
          </p:nvPr>
        </p:nvGraphicFramePr>
        <p:xfrm>
          <a:off x="4491319" y="3366247"/>
          <a:ext cx="5468469" cy="3043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551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êu đề 6">
            <a:extLst>
              <a:ext uri="{FF2B5EF4-FFF2-40B4-BE49-F238E27FC236}">
                <a16:creationId xmlns:a16="http://schemas.microsoft.com/office/drawing/2014/main" id="{983BF1E7-722F-5551-2A8F-50B5B663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PHÁP – PHÂN BỔ, ĐIỀU PHỐI</a:t>
            </a:r>
            <a:endParaRPr lang="vi-VN" dirty="0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E73201DC-B1A0-7619-6435-E83ED8D2E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việc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gắn</a:t>
            </a:r>
            <a:r>
              <a:rPr lang="en-US" sz="2800" dirty="0"/>
              <a:t> với </a:t>
            </a:r>
            <a:r>
              <a:rPr lang="en-US" sz="2800" dirty="0" err="1"/>
              <a:t>phòng</a:t>
            </a:r>
            <a:r>
              <a:rPr lang="en-US" sz="2800" dirty="0"/>
              <a:t> ban, </a:t>
            </a:r>
            <a:r>
              <a:rPr lang="en-US" sz="2800" dirty="0" err="1"/>
              <a:t>nhân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endParaRPr lang="en-US" sz="2800" dirty="0"/>
          </a:p>
          <a:p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bước</a:t>
            </a:r>
            <a:r>
              <a:rPr lang="en-US" sz="2800" dirty="0"/>
              <a:t> của </a:t>
            </a:r>
            <a:r>
              <a:rPr lang="en-US" sz="2800" dirty="0" err="1"/>
              <a:t>công</a:t>
            </a:r>
            <a:r>
              <a:rPr lang="en-US" sz="2800" dirty="0"/>
              <a:t> việc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gắn</a:t>
            </a:r>
            <a:r>
              <a:rPr lang="en-US" sz="2800" dirty="0"/>
              <a:t> với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việc</a:t>
            </a:r>
          </a:p>
          <a:p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đợi</a:t>
            </a:r>
            <a:r>
              <a:rPr lang="en-US" sz="2800" dirty="0"/>
              <a:t>(QUEUE)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cấu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phối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việc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endParaRPr lang="en-US" sz="2800" dirty="0"/>
          </a:p>
          <a:p>
            <a:r>
              <a:rPr lang="en-US" sz="2800" dirty="0"/>
              <a:t>Khi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việc </a:t>
            </a:r>
            <a:r>
              <a:rPr lang="en-US" sz="2800" dirty="0" err="1"/>
              <a:t>mới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đợi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bổ</a:t>
            </a:r>
            <a:r>
              <a:rPr lang="en-US" sz="2800" dirty="0"/>
              <a:t> về 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việc</a:t>
            </a:r>
          </a:p>
          <a:p>
            <a:r>
              <a:rPr lang="en-US" sz="2800" dirty="0"/>
              <a:t>Cho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việc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viên</a:t>
            </a:r>
            <a:r>
              <a:rPr lang="en-US" sz="2800" dirty="0"/>
              <a:t>, </a:t>
            </a:r>
            <a:r>
              <a:rPr lang="en-US" sz="2800" dirty="0" err="1"/>
              <a:t>phòng</a:t>
            </a:r>
            <a:r>
              <a:rPr lang="en-US" sz="2800" dirty="0"/>
              <a:t> ban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đầu</a:t>
            </a:r>
            <a:r>
              <a:rPr lang="en-US" sz="2800" dirty="0"/>
              <a:t> việc</a:t>
            </a:r>
          </a:p>
          <a:p>
            <a:endParaRPr lang="en-US" sz="2400" dirty="0"/>
          </a:p>
          <a:p>
            <a:endParaRPr lang="en-US" sz="2800" dirty="0"/>
          </a:p>
          <a:p>
            <a:pPr marL="0" indent="0">
              <a:buNone/>
            </a:pP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95460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8B1F152-8576-434D-62B7-2AA7EBCA8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GIẢI PHÁP – CẢNH BÁO, GIÁM SÁT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A535D019-B891-A6A2-04AB-AF6D94950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đợi</a:t>
            </a:r>
            <a:r>
              <a:rPr lang="en-US" dirty="0"/>
              <a:t>,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,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nhắc</a:t>
            </a:r>
            <a:r>
              <a:rPr lang="en-US" dirty="0"/>
              <a:t> </a:t>
            </a:r>
            <a:r>
              <a:rPr lang="en-US" dirty="0" err="1"/>
              <a:t>nhở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Số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việc cần thực </a:t>
            </a:r>
            <a:r>
              <a:rPr lang="en-US" dirty="0" err="1"/>
              <a:t>hiện</a:t>
            </a:r>
            <a:endParaRPr lang="en-US" dirty="0"/>
          </a:p>
          <a:p>
            <a:pPr lvl="1"/>
            <a:r>
              <a:rPr lang="en-US" dirty="0"/>
              <a:t>Số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việc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en-US" dirty="0"/>
          </a:p>
          <a:p>
            <a:pPr lvl="1"/>
            <a:r>
              <a:rPr lang="en-US" dirty="0"/>
              <a:t>Số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cộng</a:t>
            </a:r>
            <a:r>
              <a:rPr lang="en-US" dirty="0"/>
              <a:t> việc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hạn</a:t>
            </a:r>
            <a:endParaRPr lang="en-US" dirty="0"/>
          </a:p>
          <a:p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tắc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bổ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việc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endParaRPr lang="en-US" dirty="0"/>
          </a:p>
          <a:p>
            <a:pPr lvl="1"/>
            <a:r>
              <a:rPr lang="en-US" dirty="0" err="1"/>
              <a:t>Thiều</a:t>
            </a:r>
            <a:r>
              <a:rPr lang="en-US" dirty="0"/>
              <a:t> </a:t>
            </a:r>
            <a:r>
              <a:rPr lang="en-US" dirty="0" err="1"/>
              <a:t>nguốn</a:t>
            </a:r>
            <a:r>
              <a:rPr lang="en-US" dirty="0"/>
              <a:t> </a:t>
            </a:r>
            <a:r>
              <a:rPr lang="en-US" dirty="0" err="1"/>
              <a:t>lực</a:t>
            </a:r>
            <a:endParaRPr lang="en-US" dirty="0"/>
          </a:p>
          <a:p>
            <a:pPr lvl="1"/>
            <a:r>
              <a:rPr lang="en-US" dirty="0"/>
              <a:t>Không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lực</a:t>
            </a:r>
            <a:endParaRPr lang="en-US" dirty="0"/>
          </a:p>
          <a:p>
            <a:pPr lvl="1"/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26394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ộp Văn bản 3">
            <a:extLst>
              <a:ext uri="{FF2B5EF4-FFF2-40B4-BE49-F238E27FC236}">
                <a16:creationId xmlns:a16="http://schemas.microsoft.com/office/drawing/2014/main" id="{BB8E0BC1-AC08-693C-8147-A0DB706894B1}"/>
              </a:ext>
            </a:extLst>
          </p:cNvPr>
          <p:cNvSpPr txBox="1"/>
          <p:nvPr/>
        </p:nvSpPr>
        <p:spPr>
          <a:xfrm>
            <a:off x="3007150" y="2105561"/>
            <a:ext cx="666475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 &amp; A</a:t>
            </a:r>
            <a:endParaRPr lang="vi-VN" sz="16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67783169"/>
      </p:ext>
    </p:extLst>
  </p:cSld>
  <p:clrMapOvr>
    <a:masterClrMapping/>
  </p:clrMapOvr>
</p:sld>
</file>

<file path=ppt/theme/theme1.xml><?xml version="1.0" encoding="utf-8"?>
<a:theme xmlns:a="http://schemas.openxmlformats.org/drawingml/2006/main" name="CTTN_CoTuc">
  <a:themeElements>
    <a:clrScheme name="Lục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TN_CoTuc" id="{771BD180-44A6-4B1C-B0FE-F3ED2573B469}" vid="{F8D323B7-52E3-43A2-8139-7C253ACC366B}"/>
    </a:ext>
  </a:extLst>
</a:theme>
</file>

<file path=ppt/theme/theme2.xml><?xml version="1.0" encoding="utf-8"?>
<a:theme xmlns:a="http://schemas.openxmlformats.org/drawingml/2006/main" name="CtinPowerpoin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inPowerpoint" id="{37FD2A4F-643F-4FDC-8195-A77513AACE93}" vid="{553F59C7-A42C-4974-9231-704CCC929409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CTTN_CoTuc</Template>
  <TotalTime>138</TotalTime>
  <Words>311</Words>
  <Application>Microsoft Office PowerPoint</Application>
  <PresentationFormat>Màn hình rộng</PresentationFormat>
  <Paragraphs>44</Paragraphs>
  <Slides>8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4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8</vt:i4>
      </vt:variant>
    </vt:vector>
  </HeadingPairs>
  <TitlesOfParts>
    <vt:vector size="14" baseType="lpstr">
      <vt:lpstr>Arial</vt:lpstr>
      <vt:lpstr>Calibri</vt:lpstr>
      <vt:lpstr>Segoe UI Semibold</vt:lpstr>
      <vt:lpstr>Times New Roman</vt:lpstr>
      <vt:lpstr>CTTN_CoTuc</vt:lpstr>
      <vt:lpstr>CtinPowerpoint</vt:lpstr>
      <vt:lpstr>Bản trình bày PowerPoint</vt:lpstr>
      <vt:lpstr>Tổng quan</vt:lpstr>
      <vt:lpstr>MỤC TIÊU</vt:lpstr>
      <vt:lpstr>KỲ VỌNG</vt:lpstr>
      <vt:lpstr>GIẢI PHÁP – QUY TRINH CÔNG VIỆC</vt:lpstr>
      <vt:lpstr>GIẢI PHÁP – PHÂN BỔ, ĐIỀU PHỐI</vt:lpstr>
      <vt:lpstr>GIẢI PHÁP – CẢNH BÁO, GIÁM SÁT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Anh Hoang</dc:creator>
  <cp:lastModifiedBy>Anh Hoang</cp:lastModifiedBy>
  <cp:revision>7</cp:revision>
  <dcterms:created xsi:type="dcterms:W3CDTF">2023-08-16T01:42:32Z</dcterms:created>
  <dcterms:modified xsi:type="dcterms:W3CDTF">2023-08-16T04:06:42Z</dcterms:modified>
</cp:coreProperties>
</file>