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786" r:id="rId2"/>
  </p:sldMasterIdLst>
  <p:notesMasterIdLst>
    <p:notesMasterId r:id="rId11"/>
  </p:notesMasterIdLst>
  <p:sldIdLst>
    <p:sldId id="264" r:id="rId3"/>
    <p:sldId id="261" r:id="rId4"/>
    <p:sldId id="267" r:id="rId5"/>
    <p:sldId id="265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/>
            <a:t>MỤC TIÊU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vi-VN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vi-VN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/>
            <a:t>KỲ VỌNG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vi-VN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vi-VN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/>
            <a:t>GIẢI PHÁP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vi-VN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vi-VN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F40C7-6828-44CC-B875-5A1109B2B36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18A68EC2-3808-4A6E-9FDE-B41F2FDE2002}">
      <dgm:prSet phldrT="[Văn bản]"/>
      <dgm:spPr/>
      <dgm:t>
        <a:bodyPr/>
        <a:lstStyle/>
        <a:p>
          <a:r>
            <a:rPr lang="vi-VN" dirty="0"/>
            <a:t>Xây dựng quy trình xử lý công việc</a:t>
          </a:r>
        </a:p>
      </dgm:t>
    </dgm:pt>
    <dgm:pt modelId="{F6604852-45A0-4736-86F8-029D6E799661}" type="parTrans" cxnId="{7DE07E87-39B1-4BBC-BBF5-35CC16BF2BD8}">
      <dgm:prSet/>
      <dgm:spPr/>
      <dgm:t>
        <a:bodyPr/>
        <a:lstStyle/>
        <a:p>
          <a:endParaRPr lang="vi-VN"/>
        </a:p>
      </dgm:t>
    </dgm:pt>
    <dgm:pt modelId="{E02A5083-C02D-4E96-9E37-ECE1A13F204B}" type="sibTrans" cxnId="{7DE07E87-39B1-4BBC-BBF5-35CC16BF2BD8}">
      <dgm:prSet/>
      <dgm:spPr/>
      <dgm:t>
        <a:bodyPr/>
        <a:lstStyle/>
        <a:p>
          <a:endParaRPr lang="vi-VN"/>
        </a:p>
      </dgm:t>
    </dgm:pt>
    <dgm:pt modelId="{F4669F1D-1CA2-422D-8CA9-429A27FF0A28}">
      <dgm:prSet phldrT="[Văn bản]"/>
      <dgm:spPr/>
      <dgm:t>
        <a:bodyPr/>
        <a:lstStyle/>
        <a:p>
          <a:r>
            <a:rPr lang="vi-VN" dirty="0"/>
            <a:t>Quản lý công việc tập chung</a:t>
          </a:r>
        </a:p>
      </dgm:t>
    </dgm:pt>
    <dgm:pt modelId="{8A6F9CB8-31F3-4041-96B3-799637572CBF}" type="parTrans" cxnId="{39EE7391-0175-49C2-8C53-987ECC182678}">
      <dgm:prSet/>
      <dgm:spPr/>
      <dgm:t>
        <a:bodyPr/>
        <a:lstStyle/>
        <a:p>
          <a:endParaRPr lang="vi-VN"/>
        </a:p>
      </dgm:t>
    </dgm:pt>
    <dgm:pt modelId="{D65794D4-EDDF-4BC4-B85A-6A7E2778B7A5}" type="sibTrans" cxnId="{39EE7391-0175-49C2-8C53-987ECC182678}">
      <dgm:prSet/>
      <dgm:spPr/>
      <dgm:t>
        <a:bodyPr/>
        <a:lstStyle/>
        <a:p>
          <a:endParaRPr lang="vi-VN"/>
        </a:p>
      </dgm:t>
    </dgm:pt>
    <dgm:pt modelId="{F1511783-5B22-4EA5-B330-C21F08ED6864}">
      <dgm:prSet phldrT="[Văn bản]"/>
      <dgm:spPr/>
      <dgm:t>
        <a:bodyPr/>
        <a:lstStyle/>
        <a:p>
          <a:r>
            <a:rPr lang="vi-VN" dirty="0"/>
            <a:t>Phân bổ và điều phối công việc</a:t>
          </a:r>
        </a:p>
      </dgm:t>
    </dgm:pt>
    <dgm:pt modelId="{1D6E48F2-5FA9-4CE1-996C-6A715CCF6E42}" type="parTrans" cxnId="{3BD3D98A-0151-4F2F-AD30-93289FE4F1F0}">
      <dgm:prSet/>
      <dgm:spPr/>
      <dgm:t>
        <a:bodyPr/>
        <a:lstStyle/>
        <a:p>
          <a:endParaRPr lang="vi-VN"/>
        </a:p>
      </dgm:t>
    </dgm:pt>
    <dgm:pt modelId="{8C4803F6-7FB3-4D59-ABE9-9812ED3C1D75}" type="sibTrans" cxnId="{3BD3D98A-0151-4F2F-AD30-93289FE4F1F0}">
      <dgm:prSet/>
      <dgm:spPr/>
      <dgm:t>
        <a:bodyPr/>
        <a:lstStyle/>
        <a:p>
          <a:endParaRPr lang="vi-VN"/>
        </a:p>
      </dgm:t>
    </dgm:pt>
    <dgm:pt modelId="{1132942B-B2F5-4218-8BB4-714217FECF02}">
      <dgm:prSet phldrT="[Văn bản]"/>
      <dgm:spPr/>
      <dgm:t>
        <a:bodyPr/>
        <a:lstStyle/>
        <a:p>
          <a:r>
            <a:rPr lang="vi-VN" dirty="0"/>
            <a:t>Cảnh báo, giám sát</a:t>
          </a:r>
        </a:p>
      </dgm:t>
    </dgm:pt>
    <dgm:pt modelId="{081F9C80-052A-4AF7-8E0E-45B6324F2DC6}" type="parTrans" cxnId="{8EF23DED-3AF1-4049-8F1F-FFE6BA73CB01}">
      <dgm:prSet/>
      <dgm:spPr/>
      <dgm:t>
        <a:bodyPr/>
        <a:lstStyle/>
        <a:p>
          <a:endParaRPr lang="vi-VN"/>
        </a:p>
      </dgm:t>
    </dgm:pt>
    <dgm:pt modelId="{148CA2F5-61DE-403F-B962-4E6B63F985E4}" type="sibTrans" cxnId="{8EF23DED-3AF1-4049-8F1F-FFE6BA73CB01}">
      <dgm:prSet/>
      <dgm:spPr/>
      <dgm:t>
        <a:bodyPr/>
        <a:lstStyle/>
        <a:p>
          <a:endParaRPr lang="vi-VN"/>
        </a:p>
      </dgm:t>
    </dgm:pt>
    <dgm:pt modelId="{7132E654-3462-41B0-B563-6B08ADD6862C}">
      <dgm:prSet phldrT="[Văn bản]"/>
      <dgm:spPr/>
      <dgm:t>
        <a:bodyPr/>
        <a:lstStyle/>
        <a:p>
          <a:r>
            <a:rPr lang="vi-VN" dirty="0"/>
            <a:t>Báo cáo</a:t>
          </a:r>
        </a:p>
      </dgm:t>
    </dgm:pt>
    <dgm:pt modelId="{84CDE441-F0B2-47A4-B7DF-FC8B77019F97}" type="parTrans" cxnId="{83FE54EB-15B3-4F79-B49E-79B336C4097D}">
      <dgm:prSet/>
      <dgm:spPr/>
      <dgm:t>
        <a:bodyPr/>
        <a:lstStyle/>
        <a:p>
          <a:endParaRPr lang="vi-VN"/>
        </a:p>
      </dgm:t>
    </dgm:pt>
    <dgm:pt modelId="{DFC5F8A0-99A0-4E75-80C1-263EA1EF519C}" type="sibTrans" cxnId="{83FE54EB-15B3-4F79-B49E-79B336C4097D}">
      <dgm:prSet/>
      <dgm:spPr/>
      <dgm:t>
        <a:bodyPr/>
        <a:lstStyle/>
        <a:p>
          <a:endParaRPr lang="vi-VN"/>
        </a:p>
      </dgm:t>
    </dgm:pt>
    <dgm:pt modelId="{77F2E4E3-1F41-489C-9B1D-A5A481FC11A8}" type="pres">
      <dgm:prSet presAssocID="{45AF40C7-6828-44CC-B875-5A1109B2B360}" presName="Name0" presStyleCnt="0">
        <dgm:presLayoutVars>
          <dgm:chMax val="7"/>
          <dgm:chPref val="7"/>
          <dgm:dir/>
        </dgm:presLayoutVars>
      </dgm:prSet>
      <dgm:spPr/>
    </dgm:pt>
    <dgm:pt modelId="{1CA0ABC4-FDBD-4470-B40B-EEA5C2AC1B0C}" type="pres">
      <dgm:prSet presAssocID="{45AF40C7-6828-44CC-B875-5A1109B2B360}" presName="Name1" presStyleCnt="0"/>
      <dgm:spPr/>
    </dgm:pt>
    <dgm:pt modelId="{695376FB-78FF-41D5-9EC5-DA5BDE3AFADF}" type="pres">
      <dgm:prSet presAssocID="{45AF40C7-6828-44CC-B875-5A1109B2B360}" presName="cycle" presStyleCnt="0"/>
      <dgm:spPr/>
    </dgm:pt>
    <dgm:pt modelId="{2A64257D-48E8-4272-B9F6-A965A163370C}" type="pres">
      <dgm:prSet presAssocID="{45AF40C7-6828-44CC-B875-5A1109B2B360}" presName="srcNode" presStyleLbl="node1" presStyleIdx="0" presStyleCnt="5"/>
      <dgm:spPr/>
    </dgm:pt>
    <dgm:pt modelId="{80E41A0E-9E85-4848-91F4-C89A8C58C668}" type="pres">
      <dgm:prSet presAssocID="{45AF40C7-6828-44CC-B875-5A1109B2B360}" presName="conn" presStyleLbl="parChTrans1D2" presStyleIdx="0" presStyleCnt="1"/>
      <dgm:spPr/>
    </dgm:pt>
    <dgm:pt modelId="{8521CCB3-3F38-448F-BBB8-4C12205B4249}" type="pres">
      <dgm:prSet presAssocID="{45AF40C7-6828-44CC-B875-5A1109B2B360}" presName="extraNode" presStyleLbl="node1" presStyleIdx="0" presStyleCnt="5"/>
      <dgm:spPr/>
    </dgm:pt>
    <dgm:pt modelId="{BCA27810-17FD-479D-817E-7149C7B6E2D3}" type="pres">
      <dgm:prSet presAssocID="{45AF40C7-6828-44CC-B875-5A1109B2B360}" presName="dstNode" presStyleLbl="node1" presStyleIdx="0" presStyleCnt="5"/>
      <dgm:spPr/>
    </dgm:pt>
    <dgm:pt modelId="{958CB5A7-1502-4A6A-98E7-8A3756A78196}" type="pres">
      <dgm:prSet presAssocID="{18A68EC2-3808-4A6E-9FDE-B41F2FDE2002}" presName="text_1" presStyleLbl="node1" presStyleIdx="0" presStyleCnt="5">
        <dgm:presLayoutVars>
          <dgm:bulletEnabled val="1"/>
        </dgm:presLayoutVars>
      </dgm:prSet>
      <dgm:spPr/>
    </dgm:pt>
    <dgm:pt modelId="{D931FC83-1CF1-45A3-A2D6-C4011560F218}" type="pres">
      <dgm:prSet presAssocID="{18A68EC2-3808-4A6E-9FDE-B41F2FDE2002}" presName="accent_1" presStyleCnt="0"/>
      <dgm:spPr/>
    </dgm:pt>
    <dgm:pt modelId="{809F13BD-B267-49E2-975C-E55229C3D349}" type="pres">
      <dgm:prSet presAssocID="{18A68EC2-3808-4A6E-9FDE-B41F2FDE2002}" presName="accentRepeatNode" presStyleLbl="solidFgAcc1" presStyleIdx="0" presStyleCnt="5"/>
      <dgm:spPr/>
    </dgm:pt>
    <dgm:pt modelId="{A024F7FB-92A0-4DA2-A363-4D6E621B3126}" type="pres">
      <dgm:prSet presAssocID="{F4669F1D-1CA2-422D-8CA9-429A27FF0A28}" presName="text_2" presStyleLbl="node1" presStyleIdx="1" presStyleCnt="5">
        <dgm:presLayoutVars>
          <dgm:bulletEnabled val="1"/>
        </dgm:presLayoutVars>
      </dgm:prSet>
      <dgm:spPr/>
    </dgm:pt>
    <dgm:pt modelId="{6CE1C4F4-2E88-4FC6-A1DF-EFA30EDDD18D}" type="pres">
      <dgm:prSet presAssocID="{F4669F1D-1CA2-422D-8CA9-429A27FF0A28}" presName="accent_2" presStyleCnt="0"/>
      <dgm:spPr/>
    </dgm:pt>
    <dgm:pt modelId="{23728E39-4996-4CCE-8154-EABE7FB38B2A}" type="pres">
      <dgm:prSet presAssocID="{F4669F1D-1CA2-422D-8CA9-429A27FF0A28}" presName="accentRepeatNode" presStyleLbl="solidFgAcc1" presStyleIdx="1" presStyleCnt="5"/>
      <dgm:spPr/>
    </dgm:pt>
    <dgm:pt modelId="{8C16672B-896D-4A8E-91F7-D4C016082CE6}" type="pres">
      <dgm:prSet presAssocID="{F1511783-5B22-4EA5-B330-C21F08ED6864}" presName="text_3" presStyleLbl="node1" presStyleIdx="2" presStyleCnt="5">
        <dgm:presLayoutVars>
          <dgm:bulletEnabled val="1"/>
        </dgm:presLayoutVars>
      </dgm:prSet>
      <dgm:spPr/>
    </dgm:pt>
    <dgm:pt modelId="{8148C213-2032-46A3-9138-8C675A16548D}" type="pres">
      <dgm:prSet presAssocID="{F1511783-5B22-4EA5-B330-C21F08ED6864}" presName="accent_3" presStyleCnt="0"/>
      <dgm:spPr/>
    </dgm:pt>
    <dgm:pt modelId="{8279F445-B317-4A5D-84A0-E9E2F2CB6953}" type="pres">
      <dgm:prSet presAssocID="{F1511783-5B22-4EA5-B330-C21F08ED6864}" presName="accentRepeatNode" presStyleLbl="solidFgAcc1" presStyleIdx="2" presStyleCnt="5"/>
      <dgm:spPr/>
    </dgm:pt>
    <dgm:pt modelId="{9C112503-85B1-491D-B046-D40902D6753D}" type="pres">
      <dgm:prSet presAssocID="{1132942B-B2F5-4218-8BB4-714217FECF02}" presName="text_4" presStyleLbl="node1" presStyleIdx="3" presStyleCnt="5">
        <dgm:presLayoutVars>
          <dgm:bulletEnabled val="1"/>
        </dgm:presLayoutVars>
      </dgm:prSet>
      <dgm:spPr/>
    </dgm:pt>
    <dgm:pt modelId="{4B9285CF-A1BE-470E-AACC-E13469AF7A95}" type="pres">
      <dgm:prSet presAssocID="{1132942B-B2F5-4218-8BB4-714217FECF02}" presName="accent_4" presStyleCnt="0"/>
      <dgm:spPr/>
    </dgm:pt>
    <dgm:pt modelId="{40D00C90-D4A2-4C7B-82B0-3D9F49298AEF}" type="pres">
      <dgm:prSet presAssocID="{1132942B-B2F5-4218-8BB4-714217FECF02}" presName="accentRepeatNode" presStyleLbl="solidFgAcc1" presStyleIdx="3" presStyleCnt="5"/>
      <dgm:spPr/>
    </dgm:pt>
    <dgm:pt modelId="{F232D1A4-D881-40D2-B883-4D29E813635A}" type="pres">
      <dgm:prSet presAssocID="{7132E654-3462-41B0-B563-6B08ADD6862C}" presName="text_5" presStyleLbl="node1" presStyleIdx="4" presStyleCnt="5">
        <dgm:presLayoutVars>
          <dgm:bulletEnabled val="1"/>
        </dgm:presLayoutVars>
      </dgm:prSet>
      <dgm:spPr/>
    </dgm:pt>
    <dgm:pt modelId="{B40DFBF1-1147-49D0-9AF4-95504B4B38A4}" type="pres">
      <dgm:prSet presAssocID="{7132E654-3462-41B0-B563-6B08ADD6862C}" presName="accent_5" presStyleCnt="0"/>
      <dgm:spPr/>
    </dgm:pt>
    <dgm:pt modelId="{5D59F749-F4A4-431A-95E4-F16AE0AFCDD3}" type="pres">
      <dgm:prSet presAssocID="{7132E654-3462-41B0-B563-6B08ADD6862C}" presName="accentRepeatNode" presStyleLbl="solidFgAcc1" presStyleIdx="4" presStyleCnt="5"/>
      <dgm:spPr/>
    </dgm:pt>
  </dgm:ptLst>
  <dgm:cxnLst>
    <dgm:cxn modelId="{C3CA524C-F2B0-4A2C-8BBE-79BB04B69DBF}" type="presOf" srcId="{F1511783-5B22-4EA5-B330-C21F08ED6864}" destId="{8C16672B-896D-4A8E-91F7-D4C016082CE6}" srcOrd="0" destOrd="0" presId="urn:microsoft.com/office/officeart/2008/layout/VerticalCurvedList"/>
    <dgm:cxn modelId="{6B81DD5A-03CA-4660-85B8-E442E5AFD6B1}" type="presOf" srcId="{7132E654-3462-41B0-B563-6B08ADD6862C}" destId="{F232D1A4-D881-40D2-B883-4D29E813635A}" srcOrd="0" destOrd="0" presId="urn:microsoft.com/office/officeart/2008/layout/VerticalCurvedList"/>
    <dgm:cxn modelId="{42A8DC86-FCB8-4415-86B0-F3C2D988D9A9}" type="presOf" srcId="{18A68EC2-3808-4A6E-9FDE-B41F2FDE2002}" destId="{958CB5A7-1502-4A6A-98E7-8A3756A78196}" srcOrd="0" destOrd="0" presId="urn:microsoft.com/office/officeart/2008/layout/VerticalCurvedList"/>
    <dgm:cxn modelId="{7DE07E87-39B1-4BBC-BBF5-35CC16BF2BD8}" srcId="{45AF40C7-6828-44CC-B875-5A1109B2B360}" destId="{18A68EC2-3808-4A6E-9FDE-B41F2FDE2002}" srcOrd="0" destOrd="0" parTransId="{F6604852-45A0-4736-86F8-029D6E799661}" sibTransId="{E02A5083-C02D-4E96-9E37-ECE1A13F204B}"/>
    <dgm:cxn modelId="{3BD3D98A-0151-4F2F-AD30-93289FE4F1F0}" srcId="{45AF40C7-6828-44CC-B875-5A1109B2B360}" destId="{F1511783-5B22-4EA5-B330-C21F08ED6864}" srcOrd="2" destOrd="0" parTransId="{1D6E48F2-5FA9-4CE1-996C-6A715CCF6E42}" sibTransId="{8C4803F6-7FB3-4D59-ABE9-9812ED3C1D75}"/>
    <dgm:cxn modelId="{39EE7391-0175-49C2-8C53-987ECC182678}" srcId="{45AF40C7-6828-44CC-B875-5A1109B2B360}" destId="{F4669F1D-1CA2-422D-8CA9-429A27FF0A28}" srcOrd="1" destOrd="0" parTransId="{8A6F9CB8-31F3-4041-96B3-799637572CBF}" sibTransId="{D65794D4-EDDF-4BC4-B85A-6A7E2778B7A5}"/>
    <dgm:cxn modelId="{19134C94-01A6-4112-973E-BE5426F6D9BE}" type="presOf" srcId="{F4669F1D-1CA2-422D-8CA9-429A27FF0A28}" destId="{A024F7FB-92A0-4DA2-A363-4D6E621B3126}" srcOrd="0" destOrd="0" presId="urn:microsoft.com/office/officeart/2008/layout/VerticalCurvedList"/>
    <dgm:cxn modelId="{BA9CD7A3-3E92-4D8C-9DF4-79884DFA12C6}" type="presOf" srcId="{E02A5083-C02D-4E96-9E37-ECE1A13F204B}" destId="{80E41A0E-9E85-4848-91F4-C89A8C58C668}" srcOrd="0" destOrd="0" presId="urn:microsoft.com/office/officeart/2008/layout/VerticalCurvedList"/>
    <dgm:cxn modelId="{12C985B2-AE01-45B8-AF4E-5DA2AECC2920}" type="presOf" srcId="{1132942B-B2F5-4218-8BB4-714217FECF02}" destId="{9C112503-85B1-491D-B046-D40902D6753D}" srcOrd="0" destOrd="0" presId="urn:microsoft.com/office/officeart/2008/layout/VerticalCurvedList"/>
    <dgm:cxn modelId="{AE0C85CC-C560-4804-A60B-6CE3D2703FAC}" type="presOf" srcId="{45AF40C7-6828-44CC-B875-5A1109B2B360}" destId="{77F2E4E3-1F41-489C-9B1D-A5A481FC11A8}" srcOrd="0" destOrd="0" presId="urn:microsoft.com/office/officeart/2008/layout/VerticalCurvedList"/>
    <dgm:cxn modelId="{83FE54EB-15B3-4F79-B49E-79B336C4097D}" srcId="{45AF40C7-6828-44CC-B875-5A1109B2B360}" destId="{7132E654-3462-41B0-B563-6B08ADD6862C}" srcOrd="4" destOrd="0" parTransId="{84CDE441-F0B2-47A4-B7DF-FC8B77019F97}" sibTransId="{DFC5F8A0-99A0-4E75-80C1-263EA1EF519C}"/>
    <dgm:cxn modelId="{8EF23DED-3AF1-4049-8F1F-FFE6BA73CB01}" srcId="{45AF40C7-6828-44CC-B875-5A1109B2B360}" destId="{1132942B-B2F5-4218-8BB4-714217FECF02}" srcOrd="3" destOrd="0" parTransId="{081F9C80-052A-4AF7-8E0E-45B6324F2DC6}" sibTransId="{148CA2F5-61DE-403F-B962-4E6B63F985E4}"/>
    <dgm:cxn modelId="{97C85D16-B998-4B73-BB17-DB9EF164C9E3}" type="presParOf" srcId="{77F2E4E3-1F41-489C-9B1D-A5A481FC11A8}" destId="{1CA0ABC4-FDBD-4470-B40B-EEA5C2AC1B0C}" srcOrd="0" destOrd="0" presId="urn:microsoft.com/office/officeart/2008/layout/VerticalCurvedList"/>
    <dgm:cxn modelId="{77CBB965-9CB2-4B14-AD1D-C1B34B2C0A33}" type="presParOf" srcId="{1CA0ABC4-FDBD-4470-B40B-EEA5C2AC1B0C}" destId="{695376FB-78FF-41D5-9EC5-DA5BDE3AFADF}" srcOrd="0" destOrd="0" presId="urn:microsoft.com/office/officeart/2008/layout/VerticalCurvedList"/>
    <dgm:cxn modelId="{80F579D5-E585-482A-9FE8-95166599D583}" type="presParOf" srcId="{695376FB-78FF-41D5-9EC5-DA5BDE3AFADF}" destId="{2A64257D-48E8-4272-B9F6-A965A163370C}" srcOrd="0" destOrd="0" presId="urn:microsoft.com/office/officeart/2008/layout/VerticalCurvedList"/>
    <dgm:cxn modelId="{52060C68-178A-417F-977A-D6BE7334D75F}" type="presParOf" srcId="{695376FB-78FF-41D5-9EC5-DA5BDE3AFADF}" destId="{80E41A0E-9E85-4848-91F4-C89A8C58C668}" srcOrd="1" destOrd="0" presId="urn:microsoft.com/office/officeart/2008/layout/VerticalCurvedList"/>
    <dgm:cxn modelId="{6A89D1AF-F726-4D46-A1F4-F40DA6F9C08A}" type="presParOf" srcId="{695376FB-78FF-41D5-9EC5-DA5BDE3AFADF}" destId="{8521CCB3-3F38-448F-BBB8-4C12205B4249}" srcOrd="2" destOrd="0" presId="urn:microsoft.com/office/officeart/2008/layout/VerticalCurvedList"/>
    <dgm:cxn modelId="{7AA978AA-F5B4-4EB4-91F0-92CC1BC0644D}" type="presParOf" srcId="{695376FB-78FF-41D5-9EC5-DA5BDE3AFADF}" destId="{BCA27810-17FD-479D-817E-7149C7B6E2D3}" srcOrd="3" destOrd="0" presId="urn:microsoft.com/office/officeart/2008/layout/VerticalCurvedList"/>
    <dgm:cxn modelId="{5201CFF9-1A58-4722-8CD6-F5CEAECF0D86}" type="presParOf" srcId="{1CA0ABC4-FDBD-4470-B40B-EEA5C2AC1B0C}" destId="{958CB5A7-1502-4A6A-98E7-8A3756A78196}" srcOrd="1" destOrd="0" presId="urn:microsoft.com/office/officeart/2008/layout/VerticalCurvedList"/>
    <dgm:cxn modelId="{4BFCE072-F4CB-408E-A503-8098E6768459}" type="presParOf" srcId="{1CA0ABC4-FDBD-4470-B40B-EEA5C2AC1B0C}" destId="{D931FC83-1CF1-45A3-A2D6-C4011560F218}" srcOrd="2" destOrd="0" presId="urn:microsoft.com/office/officeart/2008/layout/VerticalCurvedList"/>
    <dgm:cxn modelId="{6CA22F8F-54C9-4EF6-B14C-97B1CEB5C30A}" type="presParOf" srcId="{D931FC83-1CF1-45A3-A2D6-C4011560F218}" destId="{809F13BD-B267-49E2-975C-E55229C3D349}" srcOrd="0" destOrd="0" presId="urn:microsoft.com/office/officeart/2008/layout/VerticalCurvedList"/>
    <dgm:cxn modelId="{DA4A7510-BD3A-4FED-8ED6-89C64EA57DEE}" type="presParOf" srcId="{1CA0ABC4-FDBD-4470-B40B-EEA5C2AC1B0C}" destId="{A024F7FB-92A0-4DA2-A363-4D6E621B3126}" srcOrd="3" destOrd="0" presId="urn:microsoft.com/office/officeart/2008/layout/VerticalCurvedList"/>
    <dgm:cxn modelId="{E55D746F-F7FF-420C-9AFA-75E9DA5C6285}" type="presParOf" srcId="{1CA0ABC4-FDBD-4470-B40B-EEA5C2AC1B0C}" destId="{6CE1C4F4-2E88-4FC6-A1DF-EFA30EDDD18D}" srcOrd="4" destOrd="0" presId="urn:microsoft.com/office/officeart/2008/layout/VerticalCurvedList"/>
    <dgm:cxn modelId="{1494E14F-7726-4D23-9A5F-D62EBAB50A23}" type="presParOf" srcId="{6CE1C4F4-2E88-4FC6-A1DF-EFA30EDDD18D}" destId="{23728E39-4996-4CCE-8154-EABE7FB38B2A}" srcOrd="0" destOrd="0" presId="urn:microsoft.com/office/officeart/2008/layout/VerticalCurvedList"/>
    <dgm:cxn modelId="{76A48055-17B3-4639-84A5-122D7435F59C}" type="presParOf" srcId="{1CA0ABC4-FDBD-4470-B40B-EEA5C2AC1B0C}" destId="{8C16672B-896D-4A8E-91F7-D4C016082CE6}" srcOrd="5" destOrd="0" presId="urn:microsoft.com/office/officeart/2008/layout/VerticalCurvedList"/>
    <dgm:cxn modelId="{E13C171C-1F6F-4CD3-94DC-C78B205FD076}" type="presParOf" srcId="{1CA0ABC4-FDBD-4470-B40B-EEA5C2AC1B0C}" destId="{8148C213-2032-46A3-9138-8C675A16548D}" srcOrd="6" destOrd="0" presId="urn:microsoft.com/office/officeart/2008/layout/VerticalCurvedList"/>
    <dgm:cxn modelId="{A02843A5-3D7B-4B0F-83EB-4AD2423C49B2}" type="presParOf" srcId="{8148C213-2032-46A3-9138-8C675A16548D}" destId="{8279F445-B317-4A5D-84A0-E9E2F2CB6953}" srcOrd="0" destOrd="0" presId="urn:microsoft.com/office/officeart/2008/layout/VerticalCurvedList"/>
    <dgm:cxn modelId="{65F79C69-4B0B-4A56-BCD3-F72425B5685A}" type="presParOf" srcId="{1CA0ABC4-FDBD-4470-B40B-EEA5C2AC1B0C}" destId="{9C112503-85B1-491D-B046-D40902D6753D}" srcOrd="7" destOrd="0" presId="urn:microsoft.com/office/officeart/2008/layout/VerticalCurvedList"/>
    <dgm:cxn modelId="{0F85C52D-C944-4AAA-A455-3A21D270D0A2}" type="presParOf" srcId="{1CA0ABC4-FDBD-4470-B40B-EEA5C2AC1B0C}" destId="{4B9285CF-A1BE-470E-AACC-E13469AF7A95}" srcOrd="8" destOrd="0" presId="urn:microsoft.com/office/officeart/2008/layout/VerticalCurvedList"/>
    <dgm:cxn modelId="{D58010C9-8FE6-483F-B917-97C94541FD6D}" type="presParOf" srcId="{4B9285CF-A1BE-470E-AACC-E13469AF7A95}" destId="{40D00C90-D4A2-4C7B-82B0-3D9F49298AEF}" srcOrd="0" destOrd="0" presId="urn:microsoft.com/office/officeart/2008/layout/VerticalCurvedList"/>
    <dgm:cxn modelId="{59478FDE-427F-4E19-ABA4-E9B1C0DD7B05}" type="presParOf" srcId="{1CA0ABC4-FDBD-4470-B40B-EEA5C2AC1B0C}" destId="{F232D1A4-D881-40D2-B883-4D29E813635A}" srcOrd="9" destOrd="0" presId="urn:microsoft.com/office/officeart/2008/layout/VerticalCurvedList"/>
    <dgm:cxn modelId="{86A29B3F-4666-4A03-BC9B-C8B2CA0CEBD7}" type="presParOf" srcId="{1CA0ABC4-FDBD-4470-B40B-EEA5C2AC1B0C}" destId="{B40DFBF1-1147-49D0-9AF4-95504B4B38A4}" srcOrd="10" destOrd="0" presId="urn:microsoft.com/office/officeart/2008/layout/VerticalCurvedList"/>
    <dgm:cxn modelId="{6C3F5A53-A6A6-4267-A320-F04DA5AF5650}" type="presParOf" srcId="{B40DFBF1-1147-49D0-9AF4-95504B4B38A4}" destId="{5D59F749-F4A4-431A-95E4-F16AE0AFCD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3CD3E-4C34-47BC-8025-6D45B89778AD}" type="doc">
      <dgm:prSet loTypeId="urn:microsoft.com/office/officeart/2005/8/layout/chevron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FCC6F34-B0EC-4806-A6B7-DF8C1B4A54CF}">
      <dgm:prSet phldrT="[Văn bản]"/>
      <dgm:spPr/>
      <dgm:t>
        <a:bodyPr/>
        <a:lstStyle/>
        <a:p>
          <a:r>
            <a:rPr lang="vi-VN" dirty="0"/>
            <a:t>Thành Viên</a:t>
          </a:r>
        </a:p>
      </dgm:t>
    </dgm:pt>
    <dgm:pt modelId="{C4C2A461-EF6B-4FB8-BAF6-70B146F0DA31}" type="parTrans" cxnId="{2DAAAF00-1CAA-4D4F-A570-E9AFE16DDDEE}">
      <dgm:prSet/>
      <dgm:spPr/>
      <dgm:t>
        <a:bodyPr/>
        <a:lstStyle/>
        <a:p>
          <a:endParaRPr lang="vi-VN"/>
        </a:p>
      </dgm:t>
    </dgm:pt>
    <dgm:pt modelId="{E726B1C1-F3F5-490F-8F20-B09B00CDCB1F}" type="sibTrans" cxnId="{2DAAAF00-1CAA-4D4F-A570-E9AFE16DDDEE}">
      <dgm:prSet/>
      <dgm:spPr/>
      <dgm:t>
        <a:bodyPr/>
        <a:lstStyle/>
        <a:p>
          <a:endParaRPr lang="vi-VN"/>
        </a:p>
      </dgm:t>
    </dgm:pt>
    <dgm:pt modelId="{952DE9E1-4293-4FDF-9DFD-AE3EFD77903C}">
      <dgm:prSet phldrT="[Văn bản]"/>
      <dgm:spPr/>
      <dgm:t>
        <a:bodyPr/>
        <a:lstStyle/>
        <a:p>
          <a:r>
            <a:rPr lang="vi-VN" dirty="0"/>
            <a:t>Các thực thể tham gia vào công việc</a:t>
          </a:r>
        </a:p>
      </dgm:t>
    </dgm:pt>
    <dgm:pt modelId="{95194EE1-A432-4D3A-8ED4-9E94AA921B2D}" type="parTrans" cxnId="{E53AA30C-1FC4-4A6B-9F15-B7F5D4D0C79D}">
      <dgm:prSet/>
      <dgm:spPr/>
      <dgm:t>
        <a:bodyPr/>
        <a:lstStyle/>
        <a:p>
          <a:endParaRPr lang="vi-VN"/>
        </a:p>
      </dgm:t>
    </dgm:pt>
    <dgm:pt modelId="{AC6BDFE6-E171-4FF1-903B-C1CDEDBF46AA}" type="sibTrans" cxnId="{E53AA30C-1FC4-4A6B-9F15-B7F5D4D0C79D}">
      <dgm:prSet/>
      <dgm:spPr/>
      <dgm:t>
        <a:bodyPr/>
        <a:lstStyle/>
        <a:p>
          <a:endParaRPr lang="vi-VN"/>
        </a:p>
      </dgm:t>
    </dgm:pt>
    <dgm:pt modelId="{DE31480E-0C12-4EF7-902D-9442AC92B907}">
      <dgm:prSet phldrT="[Văn bản]"/>
      <dgm:spPr/>
      <dgm:t>
        <a:bodyPr/>
        <a:lstStyle/>
        <a:p>
          <a:r>
            <a:rPr lang="vi-VN" dirty="0"/>
            <a:t>Bước</a:t>
          </a:r>
        </a:p>
      </dgm:t>
    </dgm:pt>
    <dgm:pt modelId="{4E0AE576-D191-4579-AE6A-4719ACAB5FF4}" type="parTrans" cxnId="{ACC3A5E5-4E67-4ABF-B9A9-B7AB09F16212}">
      <dgm:prSet/>
      <dgm:spPr/>
      <dgm:t>
        <a:bodyPr/>
        <a:lstStyle/>
        <a:p>
          <a:endParaRPr lang="vi-VN"/>
        </a:p>
      </dgm:t>
    </dgm:pt>
    <dgm:pt modelId="{A9C68B49-C8B9-4D7A-8C6E-26FF24EC5D9E}" type="sibTrans" cxnId="{ACC3A5E5-4E67-4ABF-B9A9-B7AB09F16212}">
      <dgm:prSet/>
      <dgm:spPr/>
      <dgm:t>
        <a:bodyPr/>
        <a:lstStyle/>
        <a:p>
          <a:endParaRPr lang="vi-VN"/>
        </a:p>
      </dgm:t>
    </dgm:pt>
    <dgm:pt modelId="{C51DDAB2-16CF-41E4-B62D-C562A4F75400}">
      <dgm:prSet phldrT="[Văn bản]"/>
      <dgm:spPr/>
      <dgm:t>
        <a:bodyPr/>
        <a:lstStyle/>
        <a:p>
          <a:r>
            <a:rPr lang="vi-VN" dirty="0"/>
            <a:t>Các bước để thực hiện công việc.</a:t>
          </a:r>
        </a:p>
      </dgm:t>
    </dgm:pt>
    <dgm:pt modelId="{8DF6D6E1-E05A-4301-BAFD-66466F418C24}" type="parTrans" cxnId="{C3B216A1-24DB-4EFE-BFA0-AA7FE5E3AEF8}">
      <dgm:prSet/>
      <dgm:spPr/>
      <dgm:t>
        <a:bodyPr/>
        <a:lstStyle/>
        <a:p>
          <a:endParaRPr lang="vi-VN"/>
        </a:p>
      </dgm:t>
    </dgm:pt>
    <dgm:pt modelId="{E771E2A7-2929-4185-B19E-927D13ABC1A6}" type="sibTrans" cxnId="{C3B216A1-24DB-4EFE-BFA0-AA7FE5E3AEF8}">
      <dgm:prSet/>
      <dgm:spPr/>
      <dgm:t>
        <a:bodyPr/>
        <a:lstStyle/>
        <a:p>
          <a:endParaRPr lang="vi-VN"/>
        </a:p>
      </dgm:t>
    </dgm:pt>
    <dgm:pt modelId="{1EE2DC05-6B78-472B-B5A8-375BF835A3F2}">
      <dgm:prSet phldrT="[Văn bản]"/>
      <dgm:spPr/>
      <dgm:t>
        <a:bodyPr/>
        <a:lstStyle/>
        <a:p>
          <a:r>
            <a:rPr lang="vi-VN" dirty="0"/>
            <a:t>Luồng</a:t>
          </a:r>
        </a:p>
      </dgm:t>
    </dgm:pt>
    <dgm:pt modelId="{216473B7-71D9-4BBC-90F2-4A65F487CDB2}" type="parTrans" cxnId="{778ACB9B-B5F0-4722-8116-42B3D475440F}">
      <dgm:prSet/>
      <dgm:spPr/>
      <dgm:t>
        <a:bodyPr/>
        <a:lstStyle/>
        <a:p>
          <a:endParaRPr lang="vi-VN"/>
        </a:p>
      </dgm:t>
    </dgm:pt>
    <dgm:pt modelId="{24914794-6778-4315-9611-81247F7AA0C2}" type="sibTrans" cxnId="{778ACB9B-B5F0-4722-8116-42B3D475440F}">
      <dgm:prSet/>
      <dgm:spPr/>
      <dgm:t>
        <a:bodyPr/>
        <a:lstStyle/>
        <a:p>
          <a:endParaRPr lang="vi-VN"/>
        </a:p>
      </dgm:t>
    </dgm:pt>
    <dgm:pt modelId="{E58BA7E2-2FA0-4144-AC3A-F2F5E021639C}">
      <dgm:prSet phldrT="[Văn bản]"/>
      <dgm:spPr/>
      <dgm:t>
        <a:bodyPr/>
        <a:lstStyle/>
        <a:p>
          <a:r>
            <a:rPr lang="vi-VN" dirty="0"/>
            <a:t>Cấu hình quy trình thực hiện công việc</a:t>
          </a:r>
        </a:p>
      </dgm:t>
    </dgm:pt>
    <dgm:pt modelId="{4FEF5262-59B3-4388-A20F-E3037BAB1DB4}" type="parTrans" cxnId="{A09901D5-B9B8-4BC7-84F3-693AD49DA69A}">
      <dgm:prSet/>
      <dgm:spPr/>
      <dgm:t>
        <a:bodyPr/>
        <a:lstStyle/>
        <a:p>
          <a:endParaRPr lang="vi-VN"/>
        </a:p>
      </dgm:t>
    </dgm:pt>
    <dgm:pt modelId="{8C2F1098-4D55-41A9-9F50-F9FD4FD6A7C4}" type="sibTrans" cxnId="{A09901D5-B9B8-4BC7-84F3-693AD49DA69A}">
      <dgm:prSet/>
      <dgm:spPr/>
      <dgm:t>
        <a:bodyPr/>
        <a:lstStyle/>
        <a:p>
          <a:endParaRPr lang="vi-VN"/>
        </a:p>
      </dgm:t>
    </dgm:pt>
    <dgm:pt modelId="{4D793511-E22C-4FB6-8FAF-38358BE31120}">
      <dgm:prSet phldrT="[Văn bản]"/>
      <dgm:spPr/>
      <dgm:t>
        <a:bodyPr/>
        <a:lstStyle/>
        <a:p>
          <a:r>
            <a:rPr lang="vi-VN" dirty="0" err="1"/>
            <a:t>Workflow</a:t>
          </a:r>
          <a:endParaRPr lang="vi-VN" dirty="0"/>
        </a:p>
      </dgm:t>
    </dgm:pt>
    <dgm:pt modelId="{7B962D9D-1BEB-4D0F-806F-5C1C2CD16992}" type="parTrans" cxnId="{774CC596-E1A7-4AE7-B477-B4887E753A3A}">
      <dgm:prSet/>
      <dgm:spPr/>
      <dgm:t>
        <a:bodyPr/>
        <a:lstStyle/>
        <a:p>
          <a:endParaRPr lang="vi-VN"/>
        </a:p>
      </dgm:t>
    </dgm:pt>
    <dgm:pt modelId="{3DC84E53-7111-4802-AE4B-750BFB4A802D}" type="sibTrans" cxnId="{774CC596-E1A7-4AE7-B477-B4887E753A3A}">
      <dgm:prSet/>
      <dgm:spPr/>
      <dgm:t>
        <a:bodyPr/>
        <a:lstStyle/>
        <a:p>
          <a:endParaRPr lang="vi-VN"/>
        </a:p>
      </dgm:t>
    </dgm:pt>
    <dgm:pt modelId="{6DF8AA0E-A80B-4F83-A6AE-CA03A0FF3EB6}">
      <dgm:prSet phldrT="[Văn bản]"/>
      <dgm:spPr/>
      <dgm:t>
        <a:bodyPr/>
        <a:lstStyle/>
        <a:p>
          <a:r>
            <a:rPr lang="vi-VN" dirty="0"/>
            <a:t>Thực thì các </a:t>
          </a:r>
          <a:r>
            <a:rPr lang="vi-VN" dirty="0" err="1"/>
            <a:t>activity</a:t>
          </a:r>
          <a:r>
            <a:rPr lang="vi-VN" dirty="0"/>
            <a:t> (thông báo, </a:t>
          </a:r>
          <a:r>
            <a:rPr lang="vi-VN" dirty="0" err="1"/>
            <a:t>email</a:t>
          </a:r>
          <a:r>
            <a:rPr lang="vi-VN" dirty="0"/>
            <a:t>, tạo công việc mới, công việc con, kết nối với hệ thống khác…)</a:t>
          </a:r>
        </a:p>
      </dgm:t>
    </dgm:pt>
    <dgm:pt modelId="{579950EF-34A2-4CEE-83E4-58A1732EB78F}" type="parTrans" cxnId="{67E73166-22FD-47DC-8A3D-48871B06AA36}">
      <dgm:prSet/>
      <dgm:spPr/>
      <dgm:t>
        <a:bodyPr/>
        <a:lstStyle/>
        <a:p>
          <a:endParaRPr lang="vi-VN"/>
        </a:p>
      </dgm:t>
    </dgm:pt>
    <dgm:pt modelId="{30AC859D-0CB1-4CAB-938E-A69E88CFCA4A}" type="sibTrans" cxnId="{67E73166-22FD-47DC-8A3D-48871B06AA36}">
      <dgm:prSet/>
      <dgm:spPr/>
      <dgm:t>
        <a:bodyPr/>
        <a:lstStyle/>
        <a:p>
          <a:endParaRPr lang="vi-VN"/>
        </a:p>
      </dgm:t>
    </dgm:pt>
    <dgm:pt modelId="{41694E39-41BA-473C-8B8F-2CD254CD530E}">
      <dgm:prSet phldrT="[Văn bản]"/>
      <dgm:spPr/>
      <dgm:t>
        <a:bodyPr/>
        <a:lstStyle/>
        <a:p>
          <a:r>
            <a:rPr lang="vi-VN" dirty="0"/>
            <a:t>Mỗi bước sẽ được tủy chỉnh tính năng và giao diện phù hợp với công việc</a:t>
          </a:r>
        </a:p>
      </dgm:t>
    </dgm:pt>
    <dgm:pt modelId="{C7DE9DF6-D516-42BE-A9E3-916E60BACC01}" type="parTrans" cxnId="{3DFC3A40-8968-42C2-B9BB-DA8B688EBC11}">
      <dgm:prSet/>
      <dgm:spPr/>
      <dgm:t>
        <a:bodyPr/>
        <a:lstStyle/>
        <a:p>
          <a:endParaRPr lang="vi-VN"/>
        </a:p>
      </dgm:t>
    </dgm:pt>
    <dgm:pt modelId="{7268EAE3-9885-4976-B615-9E71B96FF0E8}" type="sibTrans" cxnId="{3DFC3A40-8968-42C2-B9BB-DA8B688EBC11}">
      <dgm:prSet/>
      <dgm:spPr/>
      <dgm:t>
        <a:bodyPr/>
        <a:lstStyle/>
        <a:p>
          <a:endParaRPr lang="vi-VN"/>
        </a:p>
      </dgm:t>
    </dgm:pt>
    <dgm:pt modelId="{21D07FCD-31B7-43F7-A821-4F136B6B8B58}" type="pres">
      <dgm:prSet presAssocID="{C7A3CD3E-4C34-47BC-8025-6D45B89778AD}" presName="linearFlow" presStyleCnt="0">
        <dgm:presLayoutVars>
          <dgm:dir/>
          <dgm:animLvl val="lvl"/>
          <dgm:resizeHandles val="exact"/>
        </dgm:presLayoutVars>
      </dgm:prSet>
      <dgm:spPr/>
    </dgm:pt>
    <dgm:pt modelId="{94EE776D-DC32-4A3F-9838-3860A3A59268}" type="pres">
      <dgm:prSet presAssocID="{9FCC6F34-B0EC-4806-A6B7-DF8C1B4A54CF}" presName="composite" presStyleCnt="0"/>
      <dgm:spPr/>
    </dgm:pt>
    <dgm:pt modelId="{73701758-3FA5-4E31-95E3-526BC86413FF}" type="pres">
      <dgm:prSet presAssocID="{9FCC6F34-B0EC-4806-A6B7-DF8C1B4A54C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381DAFC-21C8-40C8-BCD6-D6761425EA24}" type="pres">
      <dgm:prSet presAssocID="{9FCC6F34-B0EC-4806-A6B7-DF8C1B4A54CF}" presName="descendantText" presStyleLbl="alignAcc1" presStyleIdx="0" presStyleCnt="4">
        <dgm:presLayoutVars>
          <dgm:bulletEnabled val="1"/>
        </dgm:presLayoutVars>
      </dgm:prSet>
      <dgm:spPr/>
    </dgm:pt>
    <dgm:pt modelId="{37275806-538B-4A24-B2DD-4E77E610BD6C}" type="pres">
      <dgm:prSet presAssocID="{E726B1C1-F3F5-490F-8F20-B09B00CDCB1F}" presName="sp" presStyleCnt="0"/>
      <dgm:spPr/>
    </dgm:pt>
    <dgm:pt modelId="{9CE84295-2356-4AAB-9D84-E4396E7842AF}" type="pres">
      <dgm:prSet presAssocID="{DE31480E-0C12-4EF7-902D-9442AC92B907}" presName="composite" presStyleCnt="0"/>
      <dgm:spPr/>
    </dgm:pt>
    <dgm:pt modelId="{03F8F6FA-BB56-4A73-AAA8-D4FF8E328B4A}" type="pres">
      <dgm:prSet presAssocID="{DE31480E-0C12-4EF7-902D-9442AC92B90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48EB69E-7D93-4720-8885-218D73144662}" type="pres">
      <dgm:prSet presAssocID="{DE31480E-0C12-4EF7-902D-9442AC92B907}" presName="descendantText" presStyleLbl="alignAcc1" presStyleIdx="1" presStyleCnt="4">
        <dgm:presLayoutVars>
          <dgm:bulletEnabled val="1"/>
        </dgm:presLayoutVars>
      </dgm:prSet>
      <dgm:spPr/>
    </dgm:pt>
    <dgm:pt modelId="{8226CFE7-CAA5-4736-B344-02B2220BD6BD}" type="pres">
      <dgm:prSet presAssocID="{A9C68B49-C8B9-4D7A-8C6E-26FF24EC5D9E}" presName="sp" presStyleCnt="0"/>
      <dgm:spPr/>
    </dgm:pt>
    <dgm:pt modelId="{F72719B0-19BF-468C-AC53-064E6A4DC45E}" type="pres">
      <dgm:prSet presAssocID="{1EE2DC05-6B78-472B-B5A8-375BF835A3F2}" presName="composite" presStyleCnt="0"/>
      <dgm:spPr/>
    </dgm:pt>
    <dgm:pt modelId="{1ACB4E8B-6FFA-471B-81F0-825DAB120E6A}" type="pres">
      <dgm:prSet presAssocID="{1EE2DC05-6B78-472B-B5A8-375BF835A3F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7F7C594-B5F1-4C32-83B5-701B6C0DC311}" type="pres">
      <dgm:prSet presAssocID="{1EE2DC05-6B78-472B-B5A8-375BF835A3F2}" presName="descendantText" presStyleLbl="alignAcc1" presStyleIdx="2" presStyleCnt="4">
        <dgm:presLayoutVars>
          <dgm:bulletEnabled val="1"/>
        </dgm:presLayoutVars>
      </dgm:prSet>
      <dgm:spPr/>
    </dgm:pt>
    <dgm:pt modelId="{D92B2D9D-F91C-4A53-9242-74435D9C8D9D}" type="pres">
      <dgm:prSet presAssocID="{24914794-6778-4315-9611-81247F7AA0C2}" presName="sp" presStyleCnt="0"/>
      <dgm:spPr/>
    </dgm:pt>
    <dgm:pt modelId="{8AAFAD08-FDFD-44D7-9E3C-1073E62D5B2E}" type="pres">
      <dgm:prSet presAssocID="{4D793511-E22C-4FB6-8FAF-38358BE31120}" presName="composite" presStyleCnt="0"/>
      <dgm:spPr/>
    </dgm:pt>
    <dgm:pt modelId="{20201D82-32F9-4728-B6E6-0235F882FFCE}" type="pres">
      <dgm:prSet presAssocID="{4D793511-E22C-4FB6-8FAF-38358BE3112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8449F0A-B2AD-47BB-A487-16726B98BF5D}" type="pres">
      <dgm:prSet presAssocID="{4D793511-E22C-4FB6-8FAF-38358BE3112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DAAAF00-1CAA-4D4F-A570-E9AFE16DDDEE}" srcId="{C7A3CD3E-4C34-47BC-8025-6D45B89778AD}" destId="{9FCC6F34-B0EC-4806-A6B7-DF8C1B4A54CF}" srcOrd="0" destOrd="0" parTransId="{C4C2A461-EF6B-4FB8-BAF6-70B146F0DA31}" sibTransId="{E726B1C1-F3F5-490F-8F20-B09B00CDCB1F}"/>
    <dgm:cxn modelId="{E53AA30C-1FC4-4A6B-9F15-B7F5D4D0C79D}" srcId="{9FCC6F34-B0EC-4806-A6B7-DF8C1B4A54CF}" destId="{952DE9E1-4293-4FDF-9DFD-AE3EFD77903C}" srcOrd="0" destOrd="0" parTransId="{95194EE1-A432-4D3A-8ED4-9E94AA921B2D}" sibTransId="{AC6BDFE6-E171-4FF1-903B-C1CDEDBF46AA}"/>
    <dgm:cxn modelId="{AF32C710-A9C8-4F78-9C88-A4749A66A14E}" type="presOf" srcId="{952DE9E1-4293-4FDF-9DFD-AE3EFD77903C}" destId="{C381DAFC-21C8-40C8-BCD6-D6761425EA24}" srcOrd="0" destOrd="0" presId="urn:microsoft.com/office/officeart/2005/8/layout/chevron2"/>
    <dgm:cxn modelId="{E022B218-46BF-40AE-9A1B-3EDCF90D5615}" type="presOf" srcId="{DE31480E-0C12-4EF7-902D-9442AC92B907}" destId="{03F8F6FA-BB56-4A73-AAA8-D4FF8E328B4A}" srcOrd="0" destOrd="0" presId="urn:microsoft.com/office/officeart/2005/8/layout/chevron2"/>
    <dgm:cxn modelId="{07804B3A-BD8D-4C68-A015-32D822B6689D}" type="presOf" srcId="{41694E39-41BA-473C-8B8F-2CD254CD530E}" destId="{048EB69E-7D93-4720-8885-218D73144662}" srcOrd="0" destOrd="1" presId="urn:microsoft.com/office/officeart/2005/8/layout/chevron2"/>
    <dgm:cxn modelId="{3DFC3A40-8968-42C2-B9BB-DA8B688EBC11}" srcId="{DE31480E-0C12-4EF7-902D-9442AC92B907}" destId="{41694E39-41BA-473C-8B8F-2CD254CD530E}" srcOrd="1" destOrd="0" parTransId="{C7DE9DF6-D516-42BE-A9E3-916E60BACC01}" sibTransId="{7268EAE3-9885-4976-B615-9E71B96FF0E8}"/>
    <dgm:cxn modelId="{643DD040-902D-44C6-A672-01D11E21B245}" type="presOf" srcId="{6DF8AA0E-A80B-4F83-A6AE-CA03A0FF3EB6}" destId="{18449F0A-B2AD-47BB-A487-16726B98BF5D}" srcOrd="0" destOrd="0" presId="urn:microsoft.com/office/officeart/2005/8/layout/chevron2"/>
    <dgm:cxn modelId="{90F45D5D-D964-46DC-ACAD-B6D8D4E3FB56}" type="presOf" srcId="{9FCC6F34-B0EC-4806-A6B7-DF8C1B4A54CF}" destId="{73701758-3FA5-4E31-95E3-526BC86413FF}" srcOrd="0" destOrd="0" presId="urn:microsoft.com/office/officeart/2005/8/layout/chevron2"/>
    <dgm:cxn modelId="{67E73166-22FD-47DC-8A3D-48871B06AA36}" srcId="{4D793511-E22C-4FB6-8FAF-38358BE31120}" destId="{6DF8AA0E-A80B-4F83-A6AE-CA03A0FF3EB6}" srcOrd="0" destOrd="0" parTransId="{579950EF-34A2-4CEE-83E4-58A1732EB78F}" sibTransId="{30AC859D-0CB1-4CAB-938E-A69E88CFCA4A}"/>
    <dgm:cxn modelId="{FC63858D-8E9F-4EE1-B35A-92B19E60E318}" type="presOf" srcId="{4D793511-E22C-4FB6-8FAF-38358BE31120}" destId="{20201D82-32F9-4728-B6E6-0235F882FFCE}" srcOrd="0" destOrd="0" presId="urn:microsoft.com/office/officeart/2005/8/layout/chevron2"/>
    <dgm:cxn modelId="{774CC596-E1A7-4AE7-B477-B4887E753A3A}" srcId="{C7A3CD3E-4C34-47BC-8025-6D45B89778AD}" destId="{4D793511-E22C-4FB6-8FAF-38358BE31120}" srcOrd="3" destOrd="0" parTransId="{7B962D9D-1BEB-4D0F-806F-5C1C2CD16992}" sibTransId="{3DC84E53-7111-4802-AE4B-750BFB4A802D}"/>
    <dgm:cxn modelId="{092ABE9A-2214-4396-A90F-DE2291B18CC7}" type="presOf" srcId="{E58BA7E2-2FA0-4144-AC3A-F2F5E021639C}" destId="{87F7C594-B5F1-4C32-83B5-701B6C0DC311}" srcOrd="0" destOrd="0" presId="urn:microsoft.com/office/officeart/2005/8/layout/chevron2"/>
    <dgm:cxn modelId="{778ACB9B-B5F0-4722-8116-42B3D475440F}" srcId="{C7A3CD3E-4C34-47BC-8025-6D45B89778AD}" destId="{1EE2DC05-6B78-472B-B5A8-375BF835A3F2}" srcOrd="2" destOrd="0" parTransId="{216473B7-71D9-4BBC-90F2-4A65F487CDB2}" sibTransId="{24914794-6778-4315-9611-81247F7AA0C2}"/>
    <dgm:cxn modelId="{C3B216A1-24DB-4EFE-BFA0-AA7FE5E3AEF8}" srcId="{DE31480E-0C12-4EF7-902D-9442AC92B907}" destId="{C51DDAB2-16CF-41E4-B62D-C562A4F75400}" srcOrd="0" destOrd="0" parTransId="{8DF6D6E1-E05A-4301-BAFD-66466F418C24}" sibTransId="{E771E2A7-2929-4185-B19E-927D13ABC1A6}"/>
    <dgm:cxn modelId="{A473D5AE-949E-4420-A1D0-0BDB43C589A4}" type="presOf" srcId="{C7A3CD3E-4C34-47BC-8025-6D45B89778AD}" destId="{21D07FCD-31B7-43F7-A821-4F136B6B8B58}" srcOrd="0" destOrd="0" presId="urn:microsoft.com/office/officeart/2005/8/layout/chevron2"/>
    <dgm:cxn modelId="{D1F408D4-6AA6-4C83-9D0C-BD038F5D0F02}" type="presOf" srcId="{1EE2DC05-6B78-472B-B5A8-375BF835A3F2}" destId="{1ACB4E8B-6FFA-471B-81F0-825DAB120E6A}" srcOrd="0" destOrd="0" presId="urn:microsoft.com/office/officeart/2005/8/layout/chevron2"/>
    <dgm:cxn modelId="{A09901D5-B9B8-4BC7-84F3-693AD49DA69A}" srcId="{1EE2DC05-6B78-472B-B5A8-375BF835A3F2}" destId="{E58BA7E2-2FA0-4144-AC3A-F2F5E021639C}" srcOrd="0" destOrd="0" parTransId="{4FEF5262-59B3-4388-A20F-E3037BAB1DB4}" sibTransId="{8C2F1098-4D55-41A9-9F50-F9FD4FD6A7C4}"/>
    <dgm:cxn modelId="{ACC3A5E5-4E67-4ABF-B9A9-B7AB09F16212}" srcId="{C7A3CD3E-4C34-47BC-8025-6D45B89778AD}" destId="{DE31480E-0C12-4EF7-902D-9442AC92B907}" srcOrd="1" destOrd="0" parTransId="{4E0AE576-D191-4579-AE6A-4719ACAB5FF4}" sibTransId="{A9C68B49-C8B9-4D7A-8C6E-26FF24EC5D9E}"/>
    <dgm:cxn modelId="{5443C2EC-8B3C-447F-A0D7-12A0BB1B2C7E}" type="presOf" srcId="{C51DDAB2-16CF-41E4-B62D-C562A4F75400}" destId="{048EB69E-7D93-4720-8885-218D73144662}" srcOrd="0" destOrd="0" presId="urn:microsoft.com/office/officeart/2005/8/layout/chevron2"/>
    <dgm:cxn modelId="{2B089E68-430F-4F5B-BBDA-3583AEB8DBD5}" type="presParOf" srcId="{21D07FCD-31B7-43F7-A821-4F136B6B8B58}" destId="{94EE776D-DC32-4A3F-9838-3860A3A59268}" srcOrd="0" destOrd="0" presId="urn:microsoft.com/office/officeart/2005/8/layout/chevron2"/>
    <dgm:cxn modelId="{31C1E869-729C-4E4E-8B63-C3A0CFDC52E0}" type="presParOf" srcId="{94EE776D-DC32-4A3F-9838-3860A3A59268}" destId="{73701758-3FA5-4E31-95E3-526BC86413FF}" srcOrd="0" destOrd="0" presId="urn:microsoft.com/office/officeart/2005/8/layout/chevron2"/>
    <dgm:cxn modelId="{D706C9A7-6606-421A-8FE3-807DD61A7818}" type="presParOf" srcId="{94EE776D-DC32-4A3F-9838-3860A3A59268}" destId="{C381DAFC-21C8-40C8-BCD6-D6761425EA24}" srcOrd="1" destOrd="0" presId="urn:microsoft.com/office/officeart/2005/8/layout/chevron2"/>
    <dgm:cxn modelId="{5714285C-84E7-4FB5-BDAE-81C8B585E9F6}" type="presParOf" srcId="{21D07FCD-31B7-43F7-A821-4F136B6B8B58}" destId="{37275806-538B-4A24-B2DD-4E77E610BD6C}" srcOrd="1" destOrd="0" presId="urn:microsoft.com/office/officeart/2005/8/layout/chevron2"/>
    <dgm:cxn modelId="{6B36E95E-9057-417C-B31A-D16BC078DB25}" type="presParOf" srcId="{21D07FCD-31B7-43F7-A821-4F136B6B8B58}" destId="{9CE84295-2356-4AAB-9D84-E4396E7842AF}" srcOrd="2" destOrd="0" presId="urn:microsoft.com/office/officeart/2005/8/layout/chevron2"/>
    <dgm:cxn modelId="{FC43C0F7-459D-4D07-9EBA-E677DAC71EA9}" type="presParOf" srcId="{9CE84295-2356-4AAB-9D84-E4396E7842AF}" destId="{03F8F6FA-BB56-4A73-AAA8-D4FF8E328B4A}" srcOrd="0" destOrd="0" presId="urn:microsoft.com/office/officeart/2005/8/layout/chevron2"/>
    <dgm:cxn modelId="{4EC0E820-2C93-432F-B013-80A6E3A0AA2D}" type="presParOf" srcId="{9CE84295-2356-4AAB-9D84-E4396E7842AF}" destId="{048EB69E-7D93-4720-8885-218D73144662}" srcOrd="1" destOrd="0" presId="urn:microsoft.com/office/officeart/2005/8/layout/chevron2"/>
    <dgm:cxn modelId="{36ED5F05-3C09-447A-8F92-92B27E70EA65}" type="presParOf" srcId="{21D07FCD-31B7-43F7-A821-4F136B6B8B58}" destId="{8226CFE7-CAA5-4736-B344-02B2220BD6BD}" srcOrd="3" destOrd="0" presId="urn:microsoft.com/office/officeart/2005/8/layout/chevron2"/>
    <dgm:cxn modelId="{F824D0E5-E2BB-4E2E-B765-E5EAC7A68399}" type="presParOf" srcId="{21D07FCD-31B7-43F7-A821-4F136B6B8B58}" destId="{F72719B0-19BF-468C-AC53-064E6A4DC45E}" srcOrd="4" destOrd="0" presId="urn:microsoft.com/office/officeart/2005/8/layout/chevron2"/>
    <dgm:cxn modelId="{928CBF46-6424-4935-ABE0-3844F6F4272E}" type="presParOf" srcId="{F72719B0-19BF-468C-AC53-064E6A4DC45E}" destId="{1ACB4E8B-6FFA-471B-81F0-825DAB120E6A}" srcOrd="0" destOrd="0" presId="urn:microsoft.com/office/officeart/2005/8/layout/chevron2"/>
    <dgm:cxn modelId="{4B184A0A-D79E-4DBA-ADD7-369DF4B8BFE9}" type="presParOf" srcId="{F72719B0-19BF-468C-AC53-064E6A4DC45E}" destId="{87F7C594-B5F1-4C32-83B5-701B6C0DC311}" srcOrd="1" destOrd="0" presId="urn:microsoft.com/office/officeart/2005/8/layout/chevron2"/>
    <dgm:cxn modelId="{E0DFC7BB-F8AC-40F1-B46B-386014272276}" type="presParOf" srcId="{21D07FCD-31B7-43F7-A821-4F136B6B8B58}" destId="{D92B2D9D-F91C-4A53-9242-74435D9C8D9D}" srcOrd="5" destOrd="0" presId="urn:microsoft.com/office/officeart/2005/8/layout/chevron2"/>
    <dgm:cxn modelId="{2CCC52CD-8A46-4B8F-BAB5-86FFD86D7783}" type="presParOf" srcId="{21D07FCD-31B7-43F7-A821-4F136B6B8B58}" destId="{8AAFAD08-FDFD-44D7-9E3C-1073E62D5B2E}" srcOrd="6" destOrd="0" presId="urn:microsoft.com/office/officeart/2005/8/layout/chevron2"/>
    <dgm:cxn modelId="{DC3E8F26-F5A4-4E56-BDEF-DF4B1511963D}" type="presParOf" srcId="{8AAFAD08-FDFD-44D7-9E3C-1073E62D5B2E}" destId="{20201D82-32F9-4728-B6E6-0235F882FFCE}" srcOrd="0" destOrd="0" presId="urn:microsoft.com/office/officeart/2005/8/layout/chevron2"/>
    <dgm:cxn modelId="{36E0BAF7-0A56-4404-85DF-40959702C36F}" type="presParOf" srcId="{8AAFAD08-FDFD-44D7-9E3C-1073E62D5B2E}" destId="{18449F0A-B2AD-47BB-A487-16726B98BF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noProof="0" dirty="0"/>
            <a:t>MỤC TIÊU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noProof="0" dirty="0"/>
            <a:t>KỲ VỌNG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noProof="0" dirty="0"/>
            <a:t>GIẢI PHÁP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41A0E-9E85-4848-91F4-C89A8C58C668}">
      <dsp:nvSpPr>
        <dsp:cNvPr id="0" name=""/>
        <dsp:cNvSpPr/>
      </dsp:nvSpPr>
      <dsp:spPr>
        <a:xfrm>
          <a:off x="-4554822" y="-698400"/>
          <a:ext cx="5425876" cy="5425876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CB5A7-1502-4A6A-98E7-8A3756A78196}">
      <dsp:nvSpPr>
        <dsp:cNvPr id="0" name=""/>
        <dsp:cNvSpPr/>
      </dsp:nvSpPr>
      <dsp:spPr>
        <a:xfrm>
          <a:off x="381310" y="251736"/>
          <a:ext cx="10536854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Xây dựng quy trình xử lý công việc</a:t>
          </a:r>
        </a:p>
      </dsp:txBody>
      <dsp:txXfrm>
        <a:off x="381310" y="251736"/>
        <a:ext cx="10536854" cy="503795"/>
      </dsp:txXfrm>
    </dsp:sp>
    <dsp:sp modelId="{809F13BD-B267-49E2-975C-E55229C3D349}">
      <dsp:nvSpPr>
        <dsp:cNvPr id="0" name=""/>
        <dsp:cNvSpPr/>
      </dsp:nvSpPr>
      <dsp:spPr>
        <a:xfrm>
          <a:off x="66438" y="188762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4F7FB-92A0-4DA2-A363-4D6E621B3126}">
      <dsp:nvSpPr>
        <dsp:cNvPr id="0" name=""/>
        <dsp:cNvSpPr/>
      </dsp:nvSpPr>
      <dsp:spPr>
        <a:xfrm>
          <a:off x="742316" y="1007188"/>
          <a:ext cx="10175848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Quản lý công việc tập chung</a:t>
          </a:r>
        </a:p>
      </dsp:txBody>
      <dsp:txXfrm>
        <a:off x="742316" y="1007188"/>
        <a:ext cx="10175848" cy="503795"/>
      </dsp:txXfrm>
    </dsp:sp>
    <dsp:sp modelId="{23728E39-4996-4CCE-8154-EABE7FB38B2A}">
      <dsp:nvSpPr>
        <dsp:cNvPr id="0" name=""/>
        <dsp:cNvSpPr/>
      </dsp:nvSpPr>
      <dsp:spPr>
        <a:xfrm>
          <a:off x="427443" y="944213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6672B-896D-4A8E-91F7-D4C016082CE6}">
      <dsp:nvSpPr>
        <dsp:cNvPr id="0" name=""/>
        <dsp:cNvSpPr/>
      </dsp:nvSpPr>
      <dsp:spPr>
        <a:xfrm>
          <a:off x="853115" y="1762639"/>
          <a:ext cx="10065049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Phân bổ và điều phối công việc</a:t>
          </a:r>
        </a:p>
      </dsp:txBody>
      <dsp:txXfrm>
        <a:off x="853115" y="1762639"/>
        <a:ext cx="10065049" cy="503795"/>
      </dsp:txXfrm>
    </dsp:sp>
    <dsp:sp modelId="{8279F445-B317-4A5D-84A0-E9E2F2CB6953}">
      <dsp:nvSpPr>
        <dsp:cNvPr id="0" name=""/>
        <dsp:cNvSpPr/>
      </dsp:nvSpPr>
      <dsp:spPr>
        <a:xfrm>
          <a:off x="538243" y="1699665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12503-85B1-491D-B046-D40902D6753D}">
      <dsp:nvSpPr>
        <dsp:cNvPr id="0" name=""/>
        <dsp:cNvSpPr/>
      </dsp:nvSpPr>
      <dsp:spPr>
        <a:xfrm>
          <a:off x="742316" y="2518091"/>
          <a:ext cx="10175848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Cảnh báo, giám sát</a:t>
          </a:r>
        </a:p>
      </dsp:txBody>
      <dsp:txXfrm>
        <a:off x="742316" y="2518091"/>
        <a:ext cx="10175848" cy="503795"/>
      </dsp:txXfrm>
    </dsp:sp>
    <dsp:sp modelId="{40D00C90-D4A2-4C7B-82B0-3D9F49298AEF}">
      <dsp:nvSpPr>
        <dsp:cNvPr id="0" name=""/>
        <dsp:cNvSpPr/>
      </dsp:nvSpPr>
      <dsp:spPr>
        <a:xfrm>
          <a:off x="427443" y="2455116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2D1A4-D881-40D2-B883-4D29E813635A}">
      <dsp:nvSpPr>
        <dsp:cNvPr id="0" name=""/>
        <dsp:cNvSpPr/>
      </dsp:nvSpPr>
      <dsp:spPr>
        <a:xfrm>
          <a:off x="381310" y="3273542"/>
          <a:ext cx="10536854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Báo cáo</a:t>
          </a:r>
        </a:p>
      </dsp:txBody>
      <dsp:txXfrm>
        <a:off x="381310" y="3273542"/>
        <a:ext cx="10536854" cy="503795"/>
      </dsp:txXfrm>
    </dsp:sp>
    <dsp:sp modelId="{5D59F749-F4A4-431A-95E4-F16AE0AFCDD3}">
      <dsp:nvSpPr>
        <dsp:cNvPr id="0" name=""/>
        <dsp:cNvSpPr/>
      </dsp:nvSpPr>
      <dsp:spPr>
        <a:xfrm>
          <a:off x="66438" y="3210568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01758-3FA5-4E31-95E3-526BC86413FF}">
      <dsp:nvSpPr>
        <dsp:cNvPr id="0" name=""/>
        <dsp:cNvSpPr/>
      </dsp:nvSpPr>
      <dsp:spPr>
        <a:xfrm rot="5400000">
          <a:off x="-174534" y="174578"/>
          <a:ext cx="1163562" cy="8144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200" kern="1200" dirty="0"/>
            <a:t>Thành Viên</a:t>
          </a:r>
        </a:p>
      </dsp:txBody>
      <dsp:txXfrm rot="-5400000">
        <a:off x="1" y="407291"/>
        <a:ext cx="814493" cy="349069"/>
      </dsp:txXfrm>
    </dsp:sp>
    <dsp:sp modelId="{C381DAFC-21C8-40C8-BCD6-D6761425EA24}">
      <dsp:nvSpPr>
        <dsp:cNvPr id="0" name=""/>
        <dsp:cNvSpPr/>
      </dsp:nvSpPr>
      <dsp:spPr>
        <a:xfrm rot="5400000">
          <a:off x="5515489" y="-4700951"/>
          <a:ext cx="756315" cy="10158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Các thực thể tham gia vào công việc</a:t>
          </a:r>
        </a:p>
      </dsp:txBody>
      <dsp:txXfrm rot="-5400000">
        <a:off x="814494" y="36964"/>
        <a:ext cx="10121386" cy="682475"/>
      </dsp:txXfrm>
    </dsp:sp>
    <dsp:sp modelId="{03F8F6FA-BB56-4A73-AAA8-D4FF8E328B4A}">
      <dsp:nvSpPr>
        <dsp:cNvPr id="0" name=""/>
        <dsp:cNvSpPr/>
      </dsp:nvSpPr>
      <dsp:spPr>
        <a:xfrm rot="5400000">
          <a:off x="-174534" y="1190096"/>
          <a:ext cx="1163562" cy="8144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200" kern="1200" dirty="0"/>
            <a:t>Bước</a:t>
          </a:r>
        </a:p>
      </dsp:txBody>
      <dsp:txXfrm rot="-5400000">
        <a:off x="1" y="1422809"/>
        <a:ext cx="814493" cy="349069"/>
      </dsp:txXfrm>
    </dsp:sp>
    <dsp:sp modelId="{048EB69E-7D93-4720-8885-218D73144662}">
      <dsp:nvSpPr>
        <dsp:cNvPr id="0" name=""/>
        <dsp:cNvSpPr/>
      </dsp:nvSpPr>
      <dsp:spPr>
        <a:xfrm rot="5400000">
          <a:off x="5515489" y="-3685432"/>
          <a:ext cx="756315" cy="10158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Các bước để thực hiện công việc.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Mỗi bước sẽ được tủy chỉnh tính năng và giao diện phù hợp với công việc</a:t>
          </a:r>
        </a:p>
      </dsp:txBody>
      <dsp:txXfrm rot="-5400000">
        <a:off x="814494" y="1052483"/>
        <a:ext cx="10121386" cy="682475"/>
      </dsp:txXfrm>
    </dsp:sp>
    <dsp:sp modelId="{1ACB4E8B-6FFA-471B-81F0-825DAB120E6A}">
      <dsp:nvSpPr>
        <dsp:cNvPr id="0" name=""/>
        <dsp:cNvSpPr/>
      </dsp:nvSpPr>
      <dsp:spPr>
        <a:xfrm rot="5400000">
          <a:off x="-174534" y="2205615"/>
          <a:ext cx="1163562" cy="8144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200" kern="1200" dirty="0"/>
            <a:t>Luồng</a:t>
          </a:r>
        </a:p>
      </dsp:txBody>
      <dsp:txXfrm rot="-5400000">
        <a:off x="1" y="2438328"/>
        <a:ext cx="814493" cy="349069"/>
      </dsp:txXfrm>
    </dsp:sp>
    <dsp:sp modelId="{87F7C594-B5F1-4C32-83B5-701B6C0DC311}">
      <dsp:nvSpPr>
        <dsp:cNvPr id="0" name=""/>
        <dsp:cNvSpPr/>
      </dsp:nvSpPr>
      <dsp:spPr>
        <a:xfrm rot="5400000">
          <a:off x="5515489" y="-2669914"/>
          <a:ext cx="756315" cy="10158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Cấu hình quy trình thực hiện công việc</a:t>
          </a:r>
        </a:p>
      </dsp:txBody>
      <dsp:txXfrm rot="-5400000">
        <a:off x="814494" y="2068001"/>
        <a:ext cx="10121386" cy="682475"/>
      </dsp:txXfrm>
    </dsp:sp>
    <dsp:sp modelId="{20201D82-32F9-4728-B6E6-0235F882FFCE}">
      <dsp:nvSpPr>
        <dsp:cNvPr id="0" name=""/>
        <dsp:cNvSpPr/>
      </dsp:nvSpPr>
      <dsp:spPr>
        <a:xfrm rot="5400000">
          <a:off x="-174534" y="3221133"/>
          <a:ext cx="1163562" cy="8144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200" kern="1200" dirty="0" err="1"/>
            <a:t>Workflow</a:t>
          </a:r>
          <a:endParaRPr lang="vi-VN" sz="1200" kern="1200" dirty="0"/>
        </a:p>
      </dsp:txBody>
      <dsp:txXfrm rot="-5400000">
        <a:off x="1" y="3453846"/>
        <a:ext cx="814493" cy="349069"/>
      </dsp:txXfrm>
    </dsp:sp>
    <dsp:sp modelId="{18449F0A-B2AD-47BB-A487-16726B98BF5D}">
      <dsp:nvSpPr>
        <dsp:cNvPr id="0" name=""/>
        <dsp:cNvSpPr/>
      </dsp:nvSpPr>
      <dsp:spPr>
        <a:xfrm rot="5400000">
          <a:off x="5515489" y="-1654395"/>
          <a:ext cx="756315" cy="101583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 dirty="0"/>
            <a:t>Thực thì các </a:t>
          </a:r>
          <a:r>
            <a:rPr lang="vi-VN" sz="2200" kern="1200" dirty="0" err="1"/>
            <a:t>activity</a:t>
          </a:r>
          <a:r>
            <a:rPr lang="vi-VN" sz="2200" kern="1200" dirty="0"/>
            <a:t> (thông báo, </a:t>
          </a:r>
          <a:r>
            <a:rPr lang="vi-VN" sz="2200" kern="1200" dirty="0" err="1"/>
            <a:t>email</a:t>
          </a:r>
          <a:r>
            <a:rPr lang="vi-VN" sz="2200" kern="1200" dirty="0"/>
            <a:t>, tạo công việc mới, công việc con, kết nối với hệ thống khác…)</a:t>
          </a:r>
        </a:p>
      </dsp:txBody>
      <dsp:txXfrm rot="-5400000">
        <a:off x="814494" y="3083520"/>
        <a:ext cx="10121386" cy="682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A010-80B1-4885-94C8-E99FADFACC41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1E136-9FFB-4985-811F-9A3FC83B66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855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174-E083-4D78-A4DE-6606FD5E43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3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86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115671"/>
            <a:ext cx="10972800" cy="4010492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4FA376-1754-213E-C0EF-E047A62A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77304"/>
            <a:ext cx="10972800" cy="690680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3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80564"/>
            <a:ext cx="2743200" cy="4745601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80565"/>
            <a:ext cx="8026400" cy="47456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824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77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29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322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578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49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635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744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27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2713"/>
            <a:ext cx="10972800" cy="690680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7743"/>
            <a:ext cx="10972800" cy="402842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3399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Bấm biểu tượng để thêm hình ảnh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5730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6225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02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30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97741"/>
            <a:ext cx="5384800" cy="4028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97743"/>
            <a:ext cx="5384800" cy="4028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980AC-39F7-5AB4-DD1F-ED1208A2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1386"/>
            <a:ext cx="10972800" cy="716028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0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83079"/>
            <a:ext cx="5386917" cy="6289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31459"/>
            <a:ext cx="5386917" cy="31947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5" y="2061507"/>
            <a:ext cx="538903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931459"/>
            <a:ext cx="5389035" cy="31947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5F9025-2018-2D76-D96C-1B8F1524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77304"/>
            <a:ext cx="10972800" cy="690680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4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F9E888-33FA-976B-75ED-01F742C0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77304"/>
            <a:ext cx="10972800" cy="690680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4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36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46856"/>
            <a:ext cx="4011084" cy="95997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346857"/>
            <a:ext cx="6815667" cy="4779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537012"/>
            <a:ext cx="4011084" cy="358915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797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26775"/>
            <a:ext cx="7315200" cy="3400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vi-VN" noProof="0"/>
              <a:t>Bấm biểu tượng để thêm hình ảnh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12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Bấm để chỉnh sửa kiểu văn bản của Bản cái</a:t>
            </a:r>
          </a:p>
          <a:p>
            <a:pPr lvl="1"/>
            <a:r>
              <a:rPr lang="vi-VN" altLang="en-US"/>
              <a:t>Mức hai</a:t>
            </a:r>
          </a:p>
          <a:p>
            <a:pPr lvl="2"/>
            <a:r>
              <a:rPr lang="vi-VN" altLang="en-US"/>
              <a:t>Mức ba</a:t>
            </a:r>
          </a:p>
          <a:p>
            <a:pPr lvl="3"/>
            <a:r>
              <a:rPr lang="vi-VN" altLang="en-US"/>
              <a:t>Mức bốn</a:t>
            </a:r>
          </a:p>
          <a:p>
            <a:pPr lvl="4"/>
            <a:r>
              <a:rPr lang="vi-VN" altLang="en-US"/>
              <a:t>Mức năm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C20FE83E-9EA4-7209-41CA-97B23BDB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13101"/>
              </p:ext>
            </p:extLst>
          </p:nvPr>
        </p:nvGraphicFramePr>
        <p:xfrm>
          <a:off x="609600" y="1072061"/>
          <a:ext cx="10972800" cy="155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0168126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7141523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21708844"/>
                    </a:ext>
                  </a:extLst>
                </a:gridCol>
              </a:tblGrid>
              <a:tr h="155787">
                <a:tc>
                  <a:txBody>
                    <a:bodyPr/>
                    <a:lstStyle/>
                    <a:p>
                      <a:endParaRPr lang="vi-VN" sz="100" dirty="0"/>
                    </a:p>
                  </a:txBody>
                  <a:tcPr marL="121920" marR="121920" marT="60960" marB="609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00" dirty="0"/>
                    </a:p>
                  </a:txBody>
                  <a:tcPr marL="121920" marR="121920" marT="60960" marB="609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00" dirty="0"/>
                    </a:p>
                  </a:txBody>
                  <a:tcPr marL="121920" marR="121920" marT="60960" marB="609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1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04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Bấm để sửa kiểu tiêu đề Bản cái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Bấm để chỉnh sửa kiểu văn bản của Bản cái</a:t>
            </a:r>
          </a:p>
          <a:p>
            <a:pPr lvl="1"/>
            <a:r>
              <a:rPr lang="vi-VN" altLang="en-US"/>
              <a:t>Mức hai</a:t>
            </a:r>
          </a:p>
          <a:p>
            <a:pPr lvl="2"/>
            <a:r>
              <a:rPr lang="vi-VN" altLang="en-US"/>
              <a:t>Mức ba</a:t>
            </a:r>
          </a:p>
          <a:p>
            <a:pPr lvl="3"/>
            <a:r>
              <a:rPr lang="vi-VN" altLang="en-US"/>
              <a:t>Mức bốn</a:t>
            </a:r>
          </a:p>
          <a:p>
            <a:pPr lvl="4"/>
            <a:r>
              <a:rPr lang="vi-VN" altLang="en-US"/>
              <a:t>Mức năm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3A6C98-5688-4723-B704-AA223AF25D1A}" type="datetimeFigureOut">
              <a:rPr lang="vi-VN" smtClean="0"/>
              <a:t>25/12/2023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70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E27167-9F50-9348-9D75-09753F29A340}"/>
              </a:ext>
            </a:extLst>
          </p:cNvPr>
          <p:cNvSpPr/>
          <p:nvPr/>
        </p:nvSpPr>
        <p:spPr>
          <a:xfrm>
            <a:off x="0" y="19112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69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QUẢN LÝ CÔNG VIỆC</a:t>
            </a:r>
            <a:endParaRPr lang="en-US" sz="4000" dirty="0">
              <a:solidFill>
                <a:srgbClr val="0069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730968"/>
            <a:ext cx="12192000" cy="177279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EE8E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 CSOFT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EE8E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HOÀNG NGỌC ÁNH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EE8E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08-2023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2" y="314171"/>
            <a:ext cx="2560168" cy="10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hỗ dành sẵn cho nội dung 3" descr="đồ họa SmartArt biểu tượng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C80CEB-E6EA-A22E-88B6-02351083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</a:t>
            </a:r>
            <a:endParaRPr lang="en-US" dirty="0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32B88A25-7BD6-1179-4BCD-D0553EAB8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45479"/>
              </p:ext>
            </p:extLst>
          </p:nvPr>
        </p:nvGraphicFramePr>
        <p:xfrm>
          <a:off x="609600" y="2097088"/>
          <a:ext cx="10972800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4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>
            <a:extLst>
              <a:ext uri="{FF2B5EF4-FFF2-40B4-BE49-F238E27FC236}">
                <a16:creationId xmlns:a16="http://schemas.microsoft.com/office/drawing/2014/main" id="{1877566C-946A-CA45-20C3-C5A3FFA3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92713"/>
            <a:ext cx="10972800" cy="6906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KỲ VỌNG</a:t>
            </a:r>
            <a:endParaRPr lang="vi-VN" sz="4100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1EC13BFE-1772-5977-12DE-BD032BAC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97743"/>
            <a:ext cx="10972800" cy="402842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việc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bao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nghiệp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của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giao việc</a:t>
            </a:r>
          </a:p>
          <a:p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lang="en-US" dirty="0"/>
          </a:p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làm việc của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9475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983BF1E7-722F-5551-2A8F-50B5B663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 – QUY TRINH CÔNG VIỆC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73201DC-B1A0-7619-6435-E83ED8D2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Sơ đồ 1">
            <a:extLst>
              <a:ext uri="{FF2B5EF4-FFF2-40B4-BE49-F238E27FC236}">
                <a16:creationId xmlns:a16="http://schemas.microsoft.com/office/drawing/2014/main" id="{45DDB088-E078-9DCD-C987-08AB64C23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543782"/>
              </p:ext>
            </p:extLst>
          </p:nvPr>
        </p:nvGraphicFramePr>
        <p:xfrm>
          <a:off x="609600" y="2109912"/>
          <a:ext cx="10972800" cy="4210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51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983BF1E7-722F-5551-2A8F-50B5B663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 – PHÂN BỔ, ĐIỀU PHỐI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73201DC-B1A0-7619-6435-E83ED8D2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việc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gắn</a:t>
            </a:r>
            <a:r>
              <a:rPr lang="en-US" sz="2800" dirty="0"/>
              <a:t> với </a:t>
            </a:r>
            <a:r>
              <a:rPr lang="en-US" sz="2800" dirty="0" err="1"/>
              <a:t>phòng</a:t>
            </a:r>
            <a:r>
              <a:rPr lang="en-US" sz="2800" dirty="0"/>
              <a:t> ban,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của </a:t>
            </a:r>
            <a:r>
              <a:rPr lang="en-US" sz="2800" dirty="0" err="1"/>
              <a:t>công</a:t>
            </a:r>
            <a:r>
              <a:rPr lang="en-US" sz="2800" dirty="0"/>
              <a:t> việc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gắn</a:t>
            </a:r>
            <a:r>
              <a:rPr lang="en-US" sz="2800" dirty="0"/>
              <a:t> với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việc</a:t>
            </a:r>
          </a:p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(QUEUE)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việc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r>
              <a:rPr lang="en-US" sz="2800" dirty="0"/>
              <a:t>Khi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việc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về 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việc</a:t>
            </a:r>
          </a:p>
          <a:p>
            <a:r>
              <a:rPr lang="en-US" sz="2800" dirty="0"/>
              <a:t>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việc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phòng</a:t>
            </a:r>
            <a:r>
              <a:rPr lang="en-US" sz="2800" dirty="0"/>
              <a:t> ban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việc</a:t>
            </a:r>
          </a:p>
          <a:p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9546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B1F152-8576-434D-62B7-2AA7EBCA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 – CẢNH BÁO, GIÁM SÁT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35D019-B891-A6A2-04AB-AF6D9495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việc cần thực </a:t>
            </a:r>
            <a:r>
              <a:rPr lang="en-US" dirty="0" err="1"/>
              <a:t>hiện</a:t>
            </a:r>
            <a:endParaRPr lang="en-US" dirty="0"/>
          </a:p>
          <a:p>
            <a:pPr lvl="1"/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việc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pPr lvl="1"/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việc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việc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pPr lvl="1"/>
            <a:r>
              <a:rPr lang="en-US" dirty="0" err="1"/>
              <a:t>Thiều</a:t>
            </a:r>
            <a:r>
              <a:rPr lang="en-US" dirty="0"/>
              <a:t> </a:t>
            </a:r>
            <a:r>
              <a:rPr lang="en-US" dirty="0" err="1"/>
              <a:t>nguốn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 lvl="1"/>
            <a:r>
              <a:rPr lang="en-US" dirty="0"/>
              <a:t>Không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394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8E0BC1-AC08-693C-8147-A0DB706894B1}"/>
              </a:ext>
            </a:extLst>
          </p:cNvPr>
          <p:cNvSpPr txBox="1"/>
          <p:nvPr/>
        </p:nvSpPr>
        <p:spPr>
          <a:xfrm>
            <a:off x="3007150" y="2105561"/>
            <a:ext cx="66647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  <a:endParaRPr lang="vi-VN" sz="1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7783169"/>
      </p:ext>
    </p:extLst>
  </p:cSld>
  <p:clrMapOvr>
    <a:masterClrMapping/>
  </p:clrMapOvr>
</p:sld>
</file>

<file path=ppt/theme/theme1.xml><?xml version="1.0" encoding="utf-8"?>
<a:theme xmlns:a="http://schemas.openxmlformats.org/drawingml/2006/main" name="CTTN_CoTuc">
  <a:themeElements>
    <a:clrScheme name="Lục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TN_CoTuc" id="{771BD180-44A6-4B1C-B0FE-F3ED2573B469}" vid="{F8D323B7-52E3-43A2-8139-7C253ACC366B}"/>
    </a:ext>
  </a:extLst>
</a:theme>
</file>

<file path=ppt/theme/theme2.xml><?xml version="1.0" encoding="utf-8"?>
<a:theme xmlns:a="http://schemas.openxmlformats.org/drawingml/2006/main" name="Ctin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inPowerpoint" id="{37FD2A4F-643F-4FDC-8195-A77513AACE93}" vid="{553F59C7-A42C-4974-9231-704CCC929409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CTTN_CoTuc</Template>
  <TotalTime>287</TotalTime>
  <Words>348</Words>
  <Application>Microsoft Office PowerPoint</Application>
  <PresentationFormat>Màn hình rộng</PresentationFormat>
  <Paragraphs>47</Paragraphs>
  <Slides>8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 Semibold</vt:lpstr>
      <vt:lpstr>Times New Roman</vt:lpstr>
      <vt:lpstr>CTTN_CoTuc</vt:lpstr>
      <vt:lpstr>CtinPowerpoint</vt:lpstr>
      <vt:lpstr>Bản trình bày PowerPoint</vt:lpstr>
      <vt:lpstr>Tổng quan</vt:lpstr>
      <vt:lpstr>MỤC TIÊU</vt:lpstr>
      <vt:lpstr>KỲ VỌNG</vt:lpstr>
      <vt:lpstr>GIẢI PHÁP – QUY TRINH CÔNG VIỆC</vt:lpstr>
      <vt:lpstr>GIẢI PHÁP – PHÂN BỔ, ĐIỀU PHỐI</vt:lpstr>
      <vt:lpstr>GIẢI PHÁP – CẢNH BÁO, GIÁM SÁT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Anh Hoang</dc:creator>
  <cp:lastModifiedBy>Hoang Ngoc Anh</cp:lastModifiedBy>
  <cp:revision>10</cp:revision>
  <dcterms:created xsi:type="dcterms:W3CDTF">2023-08-16T01:42:32Z</dcterms:created>
  <dcterms:modified xsi:type="dcterms:W3CDTF">2023-12-25T11:08:37Z</dcterms:modified>
</cp:coreProperties>
</file>