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6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1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267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_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2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10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06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16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36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01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8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50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05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343691" y="144033"/>
            <a:ext cx="66775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smtClean="0"/>
              <a:t>							Hackathon</a:t>
            </a:r>
            <a:r>
              <a:rPr lang="de-DE" sz="3200" dirty="0" smtClean="0"/>
              <a:t> 2015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204773" y="4403478"/>
            <a:ext cx="34304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Team </a:t>
            </a:r>
            <a:r>
              <a:rPr lang="de-DE" sz="2400" dirty="0" err="1" smtClean="0">
                <a:solidFill>
                  <a:schemeClr val="bg1"/>
                </a:solidFill>
              </a:rPr>
              <a:t>Tolerance</a:t>
            </a:r>
            <a:endParaRPr lang="de-DE" sz="2400" dirty="0" smtClean="0">
              <a:solidFill>
                <a:schemeClr val="bg1"/>
              </a:solidFill>
            </a:endParaRPr>
          </a:p>
          <a:p>
            <a:endParaRPr lang="de-DE" sz="2400" dirty="0" smtClean="0">
              <a:solidFill>
                <a:schemeClr val="bg1"/>
              </a:solidFill>
            </a:endParaRPr>
          </a:p>
          <a:p>
            <a:r>
              <a:rPr lang="de-DE" sz="2400" dirty="0" smtClean="0">
                <a:solidFill>
                  <a:schemeClr val="bg1"/>
                </a:solidFill>
              </a:rPr>
              <a:t>Keith </a:t>
            </a:r>
            <a:r>
              <a:rPr lang="de-DE" sz="2400" dirty="0" err="1" smtClean="0">
                <a:solidFill>
                  <a:schemeClr val="bg1"/>
                </a:solidFill>
              </a:rPr>
              <a:t>Daigle</a:t>
            </a:r>
            <a:endParaRPr lang="de-DE" sz="2400" dirty="0" smtClean="0">
              <a:solidFill>
                <a:schemeClr val="bg1"/>
              </a:solidFill>
            </a:endParaRPr>
          </a:p>
          <a:p>
            <a:r>
              <a:rPr lang="de-DE" sz="2400" dirty="0" smtClean="0">
                <a:solidFill>
                  <a:schemeClr val="bg1"/>
                </a:solidFill>
              </a:rPr>
              <a:t>Patrick Knecht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Manuel </a:t>
            </a:r>
            <a:r>
              <a:rPr lang="de-DE" sz="2400" dirty="0" err="1" smtClean="0">
                <a:solidFill>
                  <a:schemeClr val="bg1"/>
                </a:solidFill>
              </a:rPr>
              <a:t>Stächele</a:t>
            </a:r>
            <a:endParaRPr lang="de-DE" sz="2400" dirty="0" smtClean="0">
              <a:solidFill>
                <a:schemeClr val="bg1"/>
              </a:solidFill>
            </a:endParaRPr>
          </a:p>
          <a:p>
            <a:r>
              <a:rPr lang="de-DE" sz="2400" dirty="0" smtClean="0">
                <a:solidFill>
                  <a:schemeClr val="bg1"/>
                </a:solidFill>
              </a:rPr>
              <a:t>Jun </a:t>
            </a:r>
            <a:r>
              <a:rPr lang="de-DE" sz="2400" dirty="0" err="1" smtClean="0">
                <a:solidFill>
                  <a:schemeClr val="bg1"/>
                </a:solidFill>
              </a:rPr>
              <a:t>Xu</a:t>
            </a:r>
            <a:endParaRPr lang="de-DE" sz="2400" dirty="0" smtClean="0">
              <a:solidFill>
                <a:schemeClr val="bg1"/>
              </a:solidFill>
            </a:endParaRPr>
          </a:p>
          <a:p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204773" y="1996092"/>
            <a:ext cx="848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Data </a:t>
            </a:r>
            <a:r>
              <a:rPr lang="de-DE" sz="3600" dirty="0" err="1" smtClean="0"/>
              <a:t>plausibility</a:t>
            </a:r>
            <a:r>
              <a:rPr lang="de-DE" sz="3600" dirty="0" smtClean="0"/>
              <a:t> </a:t>
            </a:r>
            <a:r>
              <a:rPr lang="de-DE" sz="3600" dirty="0" err="1" smtClean="0"/>
              <a:t>checks</a:t>
            </a:r>
            <a:r>
              <a:rPr lang="de-DE" sz="3600" dirty="0" smtClean="0"/>
              <a:t> </a:t>
            </a:r>
            <a:r>
              <a:rPr lang="de-DE" sz="3600" dirty="0" err="1" smtClean="0"/>
              <a:t>under</a:t>
            </a:r>
            <a:r>
              <a:rPr lang="de-DE" sz="3600" dirty="0" smtClean="0"/>
              <a:t> time </a:t>
            </a:r>
            <a:r>
              <a:rPr lang="de-DE" sz="3600" dirty="0" err="1" smtClean="0"/>
              <a:t>pressure</a:t>
            </a:r>
            <a:endParaRPr lang="de-D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59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0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46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imag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8" y="340444"/>
            <a:ext cx="7921891" cy="59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66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PowerPointImage(&quot;BackgroundFirst&quot;, GetMasterPropertyValue(&quot;SlideBackgrounds&quot;, &quot;First&quot;))]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LIDETHEMENAME" val="SIX.thmx"/>
</p:tagLst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Bildschirmpräsentation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Office-Design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</dc:creator>
  <cp:lastModifiedBy>Patrick</cp:lastModifiedBy>
  <cp:revision>5</cp:revision>
  <dcterms:created xsi:type="dcterms:W3CDTF">2015-03-21T11:07:19Z</dcterms:created>
  <dcterms:modified xsi:type="dcterms:W3CDTF">2015-03-21T11:58:57Z</dcterms:modified>
</cp:coreProperties>
</file>