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6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1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26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_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10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0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6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0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8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50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BD29-E5DC-F048-A038-DEA3E5210918}" type="datetimeFigureOut">
              <a:rPr lang="de-DE" smtClean="0"/>
              <a:t>21/03/15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92DE-D644-5745-88A8-12302816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5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43691" y="144033"/>
            <a:ext cx="66775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							</a:t>
            </a:r>
            <a:r>
              <a:rPr lang="de-DE" sz="3200" dirty="0" err="1" smtClean="0"/>
              <a:t>Hackathon</a:t>
            </a:r>
            <a:r>
              <a:rPr lang="de-DE" sz="3200" dirty="0" smtClean="0"/>
              <a:t> 2015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204773" y="4403478"/>
            <a:ext cx="3430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Team </a:t>
            </a:r>
            <a:r>
              <a:rPr lang="de-DE" sz="2400" dirty="0" err="1" smtClean="0">
                <a:solidFill>
                  <a:schemeClr val="bg1"/>
                </a:solidFill>
              </a:rPr>
              <a:t>Tolerance</a:t>
            </a:r>
            <a:endParaRPr lang="de-DE" sz="2400" dirty="0" smtClean="0">
              <a:solidFill>
                <a:schemeClr val="bg1"/>
              </a:solidFill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Keith </a:t>
            </a:r>
            <a:r>
              <a:rPr lang="de-DE" sz="2400" dirty="0" err="1" smtClean="0">
                <a:solidFill>
                  <a:schemeClr val="bg1"/>
                </a:solidFill>
              </a:rPr>
              <a:t>Daigle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Patrick Knecht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Manuel </a:t>
            </a:r>
            <a:r>
              <a:rPr lang="de-DE" sz="2400" dirty="0" err="1" smtClean="0">
                <a:solidFill>
                  <a:schemeClr val="bg1"/>
                </a:solidFill>
              </a:rPr>
              <a:t>Stächele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Jun </a:t>
            </a:r>
            <a:r>
              <a:rPr lang="de-DE" sz="2400" dirty="0" err="1" smtClean="0">
                <a:solidFill>
                  <a:schemeClr val="bg1"/>
                </a:solidFill>
              </a:rPr>
              <a:t>Xu</a:t>
            </a:r>
            <a:endParaRPr lang="de-DE" sz="2400" dirty="0" smtClean="0">
              <a:solidFill>
                <a:schemeClr val="bg1"/>
              </a:solidFill>
            </a:endParaRPr>
          </a:p>
          <a:p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204773" y="1996092"/>
            <a:ext cx="84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Data </a:t>
            </a:r>
            <a:r>
              <a:rPr lang="de-DE" sz="3600" dirty="0" err="1" smtClean="0"/>
              <a:t>plausibility</a:t>
            </a:r>
            <a:r>
              <a:rPr lang="de-DE" sz="3600" dirty="0" smtClean="0"/>
              <a:t> </a:t>
            </a:r>
            <a:r>
              <a:rPr lang="de-DE" sz="3600" dirty="0" err="1" smtClean="0"/>
              <a:t>checks</a:t>
            </a:r>
            <a:r>
              <a:rPr lang="de-DE" sz="3600" dirty="0" smtClean="0"/>
              <a:t> </a:t>
            </a:r>
            <a:r>
              <a:rPr lang="de-DE" sz="3600" dirty="0" err="1" smtClean="0"/>
              <a:t>under</a:t>
            </a:r>
            <a:r>
              <a:rPr lang="de-DE" sz="3600" dirty="0" smtClean="0"/>
              <a:t> time </a:t>
            </a:r>
            <a:r>
              <a:rPr lang="de-DE" sz="3600" dirty="0" err="1" smtClean="0"/>
              <a:t>pressure</a:t>
            </a:r>
            <a:endParaRPr lang="de-D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59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04773" y="320056"/>
            <a:ext cx="84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Problem</a:t>
            </a:r>
            <a:endParaRPr lang="de-DE" sz="3600" dirty="0"/>
          </a:p>
        </p:txBody>
      </p:sp>
      <p:sp>
        <p:nvSpPr>
          <p:cNvPr id="6" name="Rechteck 5"/>
          <p:cNvSpPr/>
          <p:nvPr/>
        </p:nvSpPr>
        <p:spPr>
          <a:xfrm>
            <a:off x="296425" y="1367575"/>
            <a:ext cx="83974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err="1" smtClean="0"/>
              <a:t>Implement</a:t>
            </a:r>
            <a:r>
              <a:rPr lang="de-DE" sz="3200" dirty="0" smtClean="0"/>
              <a:t> </a:t>
            </a:r>
            <a:r>
              <a:rPr lang="de-DE" sz="3200" dirty="0" err="1" smtClean="0"/>
              <a:t>scalable</a:t>
            </a:r>
            <a:r>
              <a:rPr lang="de-DE" sz="3200" dirty="0" smtClean="0"/>
              <a:t> </a:t>
            </a:r>
            <a:r>
              <a:rPr lang="de-DE" sz="3200" dirty="0" err="1" smtClean="0"/>
              <a:t>automated</a:t>
            </a:r>
            <a:r>
              <a:rPr lang="de-DE" sz="3200" dirty="0" smtClean="0"/>
              <a:t> </a:t>
            </a:r>
            <a:r>
              <a:rPr lang="de-DE" sz="3200" dirty="0" err="1" smtClean="0"/>
              <a:t>machine</a:t>
            </a:r>
            <a:r>
              <a:rPr lang="de-DE" sz="3200" dirty="0" smtClean="0"/>
              <a:t> </a:t>
            </a:r>
            <a:r>
              <a:rPr lang="de-DE" sz="3200" dirty="0" err="1" smtClean="0"/>
              <a:t>learning</a:t>
            </a:r>
            <a:r>
              <a:rPr lang="de-DE" sz="3200" dirty="0" smtClean="0"/>
              <a:t> </a:t>
            </a:r>
            <a:r>
              <a:rPr lang="de-DE" sz="3200" dirty="0" err="1" smtClean="0"/>
              <a:t>algorithm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support</a:t>
            </a:r>
            <a:r>
              <a:rPr lang="de-DE" sz="3200" dirty="0" smtClean="0"/>
              <a:t> </a:t>
            </a:r>
            <a:r>
              <a:rPr lang="de-DE" sz="3200" dirty="0" err="1" smtClean="0"/>
              <a:t>user</a:t>
            </a:r>
            <a:r>
              <a:rPr lang="de-DE" sz="3200" dirty="0" smtClean="0"/>
              <a:t> </a:t>
            </a:r>
            <a:r>
              <a:rPr lang="de-DE" sz="3200" dirty="0" err="1" smtClean="0"/>
              <a:t>based</a:t>
            </a:r>
            <a:r>
              <a:rPr lang="de-DE" sz="3200" dirty="0" smtClean="0"/>
              <a:t> </a:t>
            </a:r>
            <a:r>
              <a:rPr lang="de-DE" sz="3200" dirty="0" err="1" smtClean="0"/>
              <a:t>publicaiton</a:t>
            </a:r>
            <a:r>
              <a:rPr lang="de-DE" sz="3200" dirty="0" smtClean="0"/>
              <a:t> </a:t>
            </a:r>
            <a:r>
              <a:rPr lang="de-DE" sz="3200" dirty="0" err="1" smtClean="0"/>
              <a:t>decision</a:t>
            </a:r>
            <a:r>
              <a:rPr lang="de-DE" sz="3200" dirty="0" smtClean="0"/>
              <a:t> on real time </a:t>
            </a:r>
            <a:r>
              <a:rPr lang="de-DE" sz="3200" dirty="0" err="1" smtClean="0"/>
              <a:t>financial</a:t>
            </a:r>
            <a:r>
              <a:rPr lang="de-DE" sz="3200" dirty="0" smtClean="0"/>
              <a:t> </a:t>
            </a:r>
            <a:r>
              <a:rPr lang="de-DE" sz="3200" dirty="0" err="1" smtClean="0"/>
              <a:t>market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r>
              <a:rPr lang="de-DE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4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04773" y="477184"/>
            <a:ext cx="84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Approach</a:t>
            </a:r>
            <a:endParaRPr lang="de-DE" sz="3600" dirty="0"/>
          </a:p>
        </p:txBody>
      </p:sp>
      <p:pic>
        <p:nvPicPr>
          <p:cNvPr id="2" name="Bild 1" descr="1024px-Linear_regressio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0" y="1248958"/>
            <a:ext cx="7975967" cy="526538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 rot="20149056">
            <a:off x="506080" y="3387484"/>
            <a:ext cx="8061385" cy="9138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9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creen Shot 2015-03-21 at 13.1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9" y="1073711"/>
            <a:ext cx="8510614" cy="487105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4773" y="154018"/>
            <a:ext cx="84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User Interface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1850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imag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2" y="887042"/>
            <a:ext cx="7402596" cy="555194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4773" y="154018"/>
            <a:ext cx="848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Team </a:t>
            </a:r>
            <a:r>
              <a:rPr lang="de-DE" sz="3600" dirty="0" err="1" smtClean="0"/>
              <a:t>Tolerance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040466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PowerPointImage(&quot;BackgroundFirst&quot;, GetMasterPropertyValue(&quot;SlideBackgrounds&quot;, &quot;First&quot;))]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LIDETHEMENAME" val="SIX.thmx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Bildschirmpräsentation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</dc:creator>
  <cp:lastModifiedBy>Patrick</cp:lastModifiedBy>
  <cp:revision>9</cp:revision>
  <dcterms:created xsi:type="dcterms:W3CDTF">2015-03-21T11:07:19Z</dcterms:created>
  <dcterms:modified xsi:type="dcterms:W3CDTF">2015-03-21T12:51:43Z</dcterms:modified>
</cp:coreProperties>
</file>