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61" r:id="rId3"/>
    <p:sldId id="298" r:id="rId4"/>
    <p:sldId id="294" r:id="rId5"/>
    <p:sldId id="285" r:id="rId6"/>
    <p:sldId id="272" r:id="rId7"/>
    <p:sldId id="293" r:id="rId8"/>
    <p:sldId id="300" r:id="rId9"/>
    <p:sldId id="301" r:id="rId10"/>
    <p:sldId id="302" r:id="rId11"/>
    <p:sldId id="303" r:id="rId12"/>
    <p:sldId id="304" r:id="rId13"/>
    <p:sldId id="306" r:id="rId14"/>
    <p:sldId id="307" r:id="rId15"/>
    <p:sldId id="308" r:id="rId16"/>
    <p:sldId id="305" r:id="rId17"/>
    <p:sldId id="309" r:id="rId18"/>
    <p:sldId id="310" r:id="rId19"/>
    <p:sldId id="312" r:id="rId20"/>
    <p:sldId id="299"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551" userDrawn="1">
          <p15:clr>
            <a:srgbClr val="A4A3A4"/>
          </p15:clr>
        </p15:guide>
        <p15:guide id="3"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9ACC"/>
    <a:srgbClr val="276B91"/>
    <a:srgbClr val="184158"/>
    <a:srgbClr val="C4C4C4"/>
    <a:srgbClr val="D9D9D9"/>
    <a:srgbClr val="740000"/>
    <a:srgbClr val="1D506D"/>
    <a:srgbClr val="E3E3E3"/>
    <a:srgbClr val="ECECEC"/>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6" autoAdjust="0"/>
    <p:restoredTop sz="78300"/>
  </p:normalViewPr>
  <p:slideViewPr>
    <p:cSldViewPr snapToGrid="0" showGuides="1">
      <p:cViewPr>
        <p:scale>
          <a:sx n="81" d="100"/>
          <a:sy n="81" d="100"/>
        </p:scale>
        <p:origin x="744" y="-232"/>
      </p:cViewPr>
      <p:guideLst>
        <p:guide orient="horz" pos="2137"/>
        <p:guide pos="551"/>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53B59A-7313-4EFB-A8BA-91C522C7EDAA}" type="datetimeFigureOut">
              <a:rPr lang="zh-CN" altLang="en-US" smtClean="0"/>
              <a:t>2021/8/30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BD230E-D50B-4EB4-B3B6-47FE0B2F4404}" type="slidenum">
              <a:rPr lang="zh-CN" altLang="en-US" smtClean="0"/>
              <a:t>‹#›</a:t>
            </a:fld>
            <a:endParaRPr lang="zh-CN" altLang="en-US"/>
          </a:p>
        </p:txBody>
      </p:sp>
    </p:spTree>
    <p:extLst>
      <p:ext uri="{BB962C8B-B14F-4D97-AF65-F5344CB8AC3E}">
        <p14:creationId xmlns:p14="http://schemas.microsoft.com/office/powerpoint/2010/main" val="2910909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1</a:t>
            </a:fld>
            <a:endParaRPr lang="zh-CN" altLang="en-US"/>
          </a:p>
        </p:txBody>
      </p:sp>
    </p:spTree>
    <p:extLst>
      <p:ext uri="{BB962C8B-B14F-4D97-AF65-F5344CB8AC3E}">
        <p14:creationId xmlns:p14="http://schemas.microsoft.com/office/powerpoint/2010/main" val="880120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10</a:t>
            </a:fld>
            <a:endParaRPr lang="zh-CN" altLang="en-US"/>
          </a:p>
        </p:txBody>
      </p:sp>
    </p:spTree>
    <p:extLst>
      <p:ext uri="{BB962C8B-B14F-4D97-AF65-F5344CB8AC3E}">
        <p14:creationId xmlns:p14="http://schemas.microsoft.com/office/powerpoint/2010/main" val="2448471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11</a:t>
            </a:fld>
            <a:endParaRPr lang="zh-CN" altLang="en-US"/>
          </a:p>
        </p:txBody>
      </p:sp>
    </p:spTree>
    <p:extLst>
      <p:ext uri="{BB962C8B-B14F-4D97-AF65-F5344CB8AC3E}">
        <p14:creationId xmlns:p14="http://schemas.microsoft.com/office/powerpoint/2010/main" val="3796967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12</a:t>
            </a:fld>
            <a:endParaRPr lang="zh-CN" altLang="en-US"/>
          </a:p>
        </p:txBody>
      </p:sp>
    </p:spTree>
    <p:extLst>
      <p:ext uri="{BB962C8B-B14F-4D97-AF65-F5344CB8AC3E}">
        <p14:creationId xmlns:p14="http://schemas.microsoft.com/office/powerpoint/2010/main" val="4191518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13</a:t>
            </a:fld>
            <a:endParaRPr lang="zh-CN" altLang="en-US"/>
          </a:p>
        </p:txBody>
      </p:sp>
    </p:spTree>
    <p:extLst>
      <p:ext uri="{BB962C8B-B14F-4D97-AF65-F5344CB8AC3E}">
        <p14:creationId xmlns:p14="http://schemas.microsoft.com/office/powerpoint/2010/main" val="2170144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14</a:t>
            </a:fld>
            <a:endParaRPr lang="zh-CN" altLang="en-US"/>
          </a:p>
        </p:txBody>
      </p:sp>
    </p:spTree>
    <p:extLst>
      <p:ext uri="{BB962C8B-B14F-4D97-AF65-F5344CB8AC3E}">
        <p14:creationId xmlns:p14="http://schemas.microsoft.com/office/powerpoint/2010/main" val="3223313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15</a:t>
            </a:fld>
            <a:endParaRPr lang="zh-CN" altLang="en-US"/>
          </a:p>
        </p:txBody>
      </p:sp>
    </p:spTree>
    <p:extLst>
      <p:ext uri="{BB962C8B-B14F-4D97-AF65-F5344CB8AC3E}">
        <p14:creationId xmlns:p14="http://schemas.microsoft.com/office/powerpoint/2010/main" val="1519226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16</a:t>
            </a:fld>
            <a:endParaRPr lang="zh-CN" altLang="en-US"/>
          </a:p>
        </p:txBody>
      </p:sp>
    </p:spTree>
    <p:extLst>
      <p:ext uri="{BB962C8B-B14F-4D97-AF65-F5344CB8AC3E}">
        <p14:creationId xmlns:p14="http://schemas.microsoft.com/office/powerpoint/2010/main" val="2545531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ps</a:t>
            </a:r>
            <a:r>
              <a:rPr lang="zh-CN" altLang="zh-CN" sz="1200" kern="1200" dirty="0">
                <a:solidFill>
                  <a:schemeClr val="tx1"/>
                </a:solidFill>
                <a:effectLst/>
                <a:latin typeface="+mn-lt"/>
                <a:ea typeface="+mn-ea"/>
                <a:cs typeface="+mn-cs"/>
              </a:rPr>
              <a:t>命令作用：查看系统中的进程信息</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kill</a:t>
            </a:r>
            <a:r>
              <a:rPr lang="zh-CN" altLang="zh-CN" sz="1200" kern="1200" dirty="0">
                <a:solidFill>
                  <a:schemeClr val="tx1"/>
                </a:solidFill>
                <a:effectLst/>
                <a:latin typeface="+mn-lt"/>
                <a:ea typeface="+mn-ea"/>
                <a:cs typeface="+mn-cs"/>
              </a:rPr>
              <a:t>命令</a:t>
            </a:r>
            <a:r>
              <a:rPr lang="zh-CN" altLang="en-US"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作用：关闭进程</a:t>
            </a:r>
          </a:p>
          <a:p>
            <a:r>
              <a:rPr lang="en-US" altLang="zh-CN" sz="1200" kern="1200" dirty="0">
                <a:solidFill>
                  <a:schemeClr val="tx1"/>
                </a:solidFill>
                <a:effectLst/>
                <a:latin typeface="+mn-lt"/>
                <a:ea typeface="+mn-ea"/>
                <a:cs typeface="+mn-cs"/>
              </a:rPr>
              <a:t>top</a:t>
            </a:r>
            <a:r>
              <a:rPr lang="zh-CN" altLang="zh-CN" sz="1200" kern="1200" dirty="0">
                <a:solidFill>
                  <a:schemeClr val="tx1"/>
                </a:solidFill>
                <a:effectLst/>
                <a:latin typeface="+mn-lt"/>
                <a:ea typeface="+mn-ea"/>
                <a:cs typeface="+mn-cs"/>
              </a:rPr>
              <a:t>命令</a:t>
            </a:r>
            <a:r>
              <a:rPr lang="zh-CN" altLang="en-US"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作用：查看系统健康状态，显示当前系统中耗费资源最多的进程</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以及系统的一些负载情况。</a:t>
            </a: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B7BD230E-D50B-4EB4-B3B6-47FE0B2F4404}" type="slidenum">
              <a:rPr lang="zh-CN" altLang="en-US" smtClean="0"/>
              <a:t>17</a:t>
            </a:fld>
            <a:endParaRPr lang="zh-CN" altLang="en-US"/>
          </a:p>
        </p:txBody>
      </p:sp>
    </p:spTree>
    <p:extLst>
      <p:ext uri="{BB962C8B-B14F-4D97-AF65-F5344CB8AC3E}">
        <p14:creationId xmlns:p14="http://schemas.microsoft.com/office/powerpoint/2010/main" val="2760139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18</a:t>
            </a:fld>
            <a:endParaRPr lang="zh-CN" altLang="en-US"/>
          </a:p>
        </p:txBody>
      </p:sp>
    </p:spTree>
    <p:extLst>
      <p:ext uri="{BB962C8B-B14F-4D97-AF65-F5344CB8AC3E}">
        <p14:creationId xmlns:p14="http://schemas.microsoft.com/office/powerpoint/2010/main" val="2502429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2</a:t>
            </a:fld>
            <a:endParaRPr lang="zh-CN" altLang="en-US"/>
          </a:p>
        </p:txBody>
      </p:sp>
    </p:spTree>
    <p:extLst>
      <p:ext uri="{BB962C8B-B14F-4D97-AF65-F5344CB8AC3E}">
        <p14:creationId xmlns:p14="http://schemas.microsoft.com/office/powerpoint/2010/main" val="1726813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3</a:t>
            </a:fld>
            <a:endParaRPr lang="zh-CN" altLang="en-US"/>
          </a:p>
        </p:txBody>
      </p:sp>
    </p:spTree>
    <p:extLst>
      <p:ext uri="{BB962C8B-B14F-4D97-AF65-F5344CB8AC3E}">
        <p14:creationId xmlns:p14="http://schemas.microsoft.com/office/powerpoint/2010/main" val="2012406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4</a:t>
            </a:fld>
            <a:endParaRPr lang="zh-CN" altLang="en-US"/>
          </a:p>
        </p:txBody>
      </p:sp>
    </p:spTree>
    <p:extLst>
      <p:ext uri="{BB962C8B-B14F-4D97-AF65-F5344CB8AC3E}">
        <p14:creationId xmlns:p14="http://schemas.microsoft.com/office/powerpoint/2010/main" val="3632560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5</a:t>
            </a:fld>
            <a:endParaRPr lang="zh-CN" altLang="en-US"/>
          </a:p>
        </p:txBody>
      </p:sp>
    </p:spTree>
    <p:extLst>
      <p:ext uri="{BB962C8B-B14F-4D97-AF65-F5344CB8AC3E}">
        <p14:creationId xmlns:p14="http://schemas.microsoft.com/office/powerpoint/2010/main" val="3137018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6</a:t>
            </a:fld>
            <a:endParaRPr lang="zh-CN" altLang="en-US"/>
          </a:p>
        </p:txBody>
      </p:sp>
    </p:spTree>
    <p:extLst>
      <p:ext uri="{BB962C8B-B14F-4D97-AF65-F5344CB8AC3E}">
        <p14:creationId xmlns:p14="http://schemas.microsoft.com/office/powerpoint/2010/main" val="783154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7</a:t>
            </a:fld>
            <a:endParaRPr lang="zh-CN" altLang="en-US"/>
          </a:p>
        </p:txBody>
      </p:sp>
    </p:spTree>
    <p:extLst>
      <p:ext uri="{BB962C8B-B14F-4D97-AF65-F5344CB8AC3E}">
        <p14:creationId xmlns:p14="http://schemas.microsoft.com/office/powerpoint/2010/main" val="688321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8</a:t>
            </a:fld>
            <a:endParaRPr lang="zh-CN" altLang="en-US"/>
          </a:p>
        </p:txBody>
      </p:sp>
    </p:spTree>
    <p:extLst>
      <p:ext uri="{BB962C8B-B14F-4D97-AF65-F5344CB8AC3E}">
        <p14:creationId xmlns:p14="http://schemas.microsoft.com/office/powerpoint/2010/main" val="3931456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7BD230E-D50B-4EB4-B3B6-47FE0B2F4404}" type="slidenum">
              <a:rPr lang="zh-CN" altLang="en-US" smtClean="0"/>
              <a:t>9</a:t>
            </a:fld>
            <a:endParaRPr lang="zh-CN" altLang="en-US"/>
          </a:p>
        </p:txBody>
      </p:sp>
    </p:spTree>
    <p:extLst>
      <p:ext uri="{BB962C8B-B14F-4D97-AF65-F5344CB8AC3E}">
        <p14:creationId xmlns:p14="http://schemas.microsoft.com/office/powerpoint/2010/main" val="1210820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824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3464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15624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2021/8/30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999651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2021/8/30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51263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0917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92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977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81FAB58-9008-4BAA-BD93-75A77D9564C2}"/>
              </a:ext>
            </a:extLst>
          </p:cNvPr>
          <p:cNvGrpSpPr/>
          <p:nvPr userDrawn="1"/>
        </p:nvGrpSpPr>
        <p:grpSpPr>
          <a:xfrm>
            <a:off x="-524024" y="-332605"/>
            <a:ext cx="1943299" cy="1818218"/>
            <a:chOff x="-524024" y="-332605"/>
            <a:chExt cx="1943299" cy="1818218"/>
          </a:xfrm>
        </p:grpSpPr>
        <p:sp>
          <p:nvSpPr>
            <p:cNvPr id="3" name="Freeform 20">
              <a:extLst>
                <a:ext uri="{FF2B5EF4-FFF2-40B4-BE49-F238E27FC236}">
                  <a16:creationId xmlns:a16="http://schemas.microsoft.com/office/drawing/2014/main" id="{A147F3A3-BDAB-4589-848B-7F98C6B155DF}"/>
                </a:ext>
              </a:extLst>
            </p:cNvPr>
            <p:cNvSpPr>
              <a:spLocks noEditPoints="1"/>
            </p:cNvSpPr>
            <p:nvPr/>
          </p:nvSpPr>
          <p:spPr bwMode="auto">
            <a:xfrm flipH="1" flipV="1">
              <a:off x="-123197" y="558879"/>
              <a:ext cx="335444" cy="106319"/>
            </a:xfrm>
            <a:custGeom>
              <a:avLst/>
              <a:gdLst>
                <a:gd name="T0" fmla="*/ 11 w 240"/>
                <a:gd name="T1" fmla="*/ 76 h 76"/>
                <a:gd name="T2" fmla="*/ 10 w 240"/>
                <a:gd name="T3" fmla="*/ 76 h 76"/>
                <a:gd name="T4" fmla="*/ 10 w 240"/>
                <a:gd name="T5" fmla="*/ 76 h 76"/>
                <a:gd name="T6" fmla="*/ 0 w 240"/>
                <a:gd name="T7" fmla="*/ 29 h 76"/>
                <a:gd name="T8" fmla="*/ 0 w 240"/>
                <a:gd name="T9" fmla="*/ 28 h 76"/>
                <a:gd name="T10" fmla="*/ 1 w 240"/>
                <a:gd name="T11" fmla="*/ 28 h 76"/>
                <a:gd name="T12" fmla="*/ 239 w 240"/>
                <a:gd name="T13" fmla="*/ 0 h 76"/>
                <a:gd name="T14" fmla="*/ 240 w 240"/>
                <a:gd name="T15" fmla="*/ 1 h 76"/>
                <a:gd name="T16" fmla="*/ 240 w 240"/>
                <a:gd name="T17" fmla="*/ 2 h 76"/>
                <a:gd name="T18" fmla="*/ 11 w 240"/>
                <a:gd name="T19" fmla="*/ 76 h 76"/>
                <a:gd name="T20" fmla="*/ 11 w 240"/>
                <a:gd name="T21" fmla="*/ 76 h 76"/>
                <a:gd name="T22" fmla="*/ 2 w 240"/>
                <a:gd name="T23" fmla="*/ 30 h 76"/>
                <a:gd name="T24" fmla="*/ 11 w 240"/>
                <a:gd name="T25" fmla="*/ 74 h 76"/>
                <a:gd name="T26" fmla="*/ 230 w 240"/>
                <a:gd name="T27" fmla="*/ 3 h 76"/>
                <a:gd name="T28" fmla="*/ 2 w 240"/>
                <a:gd name="T29"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76">
                  <a:moveTo>
                    <a:pt x="11" y="76"/>
                  </a:moveTo>
                  <a:cubicBezTo>
                    <a:pt x="11" y="76"/>
                    <a:pt x="10" y="76"/>
                    <a:pt x="10" y="76"/>
                  </a:cubicBezTo>
                  <a:cubicBezTo>
                    <a:pt x="10" y="76"/>
                    <a:pt x="10" y="76"/>
                    <a:pt x="10" y="76"/>
                  </a:cubicBezTo>
                  <a:cubicBezTo>
                    <a:pt x="0" y="29"/>
                    <a:pt x="0" y="29"/>
                    <a:pt x="0" y="29"/>
                  </a:cubicBezTo>
                  <a:cubicBezTo>
                    <a:pt x="0" y="29"/>
                    <a:pt x="0" y="29"/>
                    <a:pt x="0" y="28"/>
                  </a:cubicBezTo>
                  <a:cubicBezTo>
                    <a:pt x="0" y="28"/>
                    <a:pt x="1" y="28"/>
                    <a:pt x="1" y="28"/>
                  </a:cubicBezTo>
                  <a:cubicBezTo>
                    <a:pt x="239" y="0"/>
                    <a:pt x="239" y="0"/>
                    <a:pt x="239" y="0"/>
                  </a:cubicBezTo>
                  <a:cubicBezTo>
                    <a:pt x="240" y="0"/>
                    <a:pt x="240" y="1"/>
                    <a:pt x="240" y="1"/>
                  </a:cubicBezTo>
                  <a:cubicBezTo>
                    <a:pt x="240" y="2"/>
                    <a:pt x="240" y="2"/>
                    <a:pt x="240" y="2"/>
                  </a:cubicBezTo>
                  <a:cubicBezTo>
                    <a:pt x="11" y="76"/>
                    <a:pt x="11" y="76"/>
                    <a:pt x="11" y="76"/>
                  </a:cubicBezTo>
                  <a:cubicBezTo>
                    <a:pt x="11" y="76"/>
                    <a:pt x="11" y="76"/>
                    <a:pt x="11" y="76"/>
                  </a:cubicBezTo>
                  <a:close/>
                  <a:moveTo>
                    <a:pt x="2" y="30"/>
                  </a:moveTo>
                  <a:cubicBezTo>
                    <a:pt x="11" y="74"/>
                    <a:pt x="11" y="74"/>
                    <a:pt x="11" y="74"/>
                  </a:cubicBezTo>
                  <a:cubicBezTo>
                    <a:pt x="230" y="3"/>
                    <a:pt x="230" y="3"/>
                    <a:pt x="230" y="3"/>
                  </a:cubicBezTo>
                  <a:lnTo>
                    <a:pt x="2" y="3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22">
              <a:extLst>
                <a:ext uri="{FF2B5EF4-FFF2-40B4-BE49-F238E27FC236}">
                  <a16:creationId xmlns:a16="http://schemas.microsoft.com/office/drawing/2014/main" id="{7A11D0CC-FD39-4C29-A76B-06B8074F44F0}"/>
                </a:ext>
              </a:extLst>
            </p:cNvPr>
            <p:cNvSpPr>
              <a:spLocks noEditPoints="1"/>
            </p:cNvSpPr>
            <p:nvPr/>
          </p:nvSpPr>
          <p:spPr bwMode="auto">
            <a:xfrm flipH="1" flipV="1">
              <a:off x="966142" y="-238795"/>
              <a:ext cx="274041" cy="294508"/>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23">
              <a:extLst>
                <a:ext uri="{FF2B5EF4-FFF2-40B4-BE49-F238E27FC236}">
                  <a16:creationId xmlns:a16="http://schemas.microsoft.com/office/drawing/2014/main" id="{BE954CE4-9B79-4A7F-A484-251C8380AA8E}"/>
                </a:ext>
              </a:extLst>
            </p:cNvPr>
            <p:cNvSpPr>
              <a:spLocks noEditPoints="1"/>
            </p:cNvSpPr>
            <p:nvPr/>
          </p:nvSpPr>
          <p:spPr bwMode="auto">
            <a:xfrm flipH="1" flipV="1">
              <a:off x="598291" y="-247323"/>
              <a:ext cx="483835" cy="303037"/>
            </a:xfrm>
            <a:custGeom>
              <a:avLst/>
              <a:gdLst>
                <a:gd name="T0" fmla="*/ 345 w 346"/>
                <a:gd name="T1" fmla="*/ 216 h 216"/>
                <a:gd name="T2" fmla="*/ 345 w 346"/>
                <a:gd name="T3" fmla="*/ 216 h 216"/>
                <a:gd name="T4" fmla="*/ 1 w 346"/>
                <a:gd name="T5" fmla="*/ 210 h 216"/>
                <a:gd name="T6" fmla="*/ 1 w 346"/>
                <a:gd name="T7" fmla="*/ 210 h 216"/>
                <a:gd name="T8" fmla="*/ 1 w 346"/>
                <a:gd name="T9" fmla="*/ 209 h 216"/>
                <a:gd name="T10" fmla="*/ 81 w 346"/>
                <a:gd name="T11" fmla="*/ 1 h 216"/>
                <a:gd name="T12" fmla="*/ 81 w 346"/>
                <a:gd name="T13" fmla="*/ 1 h 216"/>
                <a:gd name="T14" fmla="*/ 82 w 346"/>
                <a:gd name="T15" fmla="*/ 1 h 216"/>
                <a:gd name="T16" fmla="*/ 345 w 346"/>
                <a:gd name="T17" fmla="*/ 214 h 216"/>
                <a:gd name="T18" fmla="*/ 345 w 346"/>
                <a:gd name="T19" fmla="*/ 215 h 216"/>
                <a:gd name="T20" fmla="*/ 345 w 346"/>
                <a:gd name="T21" fmla="*/ 216 h 216"/>
                <a:gd name="T22" fmla="*/ 3 w 346"/>
                <a:gd name="T23" fmla="*/ 209 h 216"/>
                <a:gd name="T24" fmla="*/ 342 w 346"/>
                <a:gd name="T25" fmla="*/ 214 h 216"/>
                <a:gd name="T26" fmla="*/ 82 w 346"/>
                <a:gd name="T27" fmla="*/ 3 h 216"/>
                <a:gd name="T28" fmla="*/ 3 w 346"/>
                <a:gd name="T29"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216">
                  <a:moveTo>
                    <a:pt x="345" y="216"/>
                  </a:moveTo>
                  <a:cubicBezTo>
                    <a:pt x="345" y="216"/>
                    <a:pt x="345" y="216"/>
                    <a:pt x="345" y="216"/>
                  </a:cubicBezTo>
                  <a:cubicBezTo>
                    <a:pt x="1" y="210"/>
                    <a:pt x="1" y="210"/>
                    <a:pt x="1" y="210"/>
                  </a:cubicBezTo>
                  <a:cubicBezTo>
                    <a:pt x="1" y="210"/>
                    <a:pt x="1" y="210"/>
                    <a:pt x="1" y="210"/>
                  </a:cubicBezTo>
                  <a:cubicBezTo>
                    <a:pt x="1" y="210"/>
                    <a:pt x="0" y="209"/>
                    <a:pt x="1" y="209"/>
                  </a:cubicBezTo>
                  <a:cubicBezTo>
                    <a:pt x="81" y="1"/>
                    <a:pt x="81" y="1"/>
                    <a:pt x="81" y="1"/>
                  </a:cubicBezTo>
                  <a:cubicBezTo>
                    <a:pt x="81" y="1"/>
                    <a:pt x="81" y="1"/>
                    <a:pt x="81" y="1"/>
                  </a:cubicBezTo>
                  <a:cubicBezTo>
                    <a:pt x="82" y="0"/>
                    <a:pt x="82" y="1"/>
                    <a:pt x="82" y="1"/>
                  </a:cubicBezTo>
                  <a:cubicBezTo>
                    <a:pt x="345" y="214"/>
                    <a:pt x="345" y="214"/>
                    <a:pt x="345" y="214"/>
                  </a:cubicBezTo>
                  <a:cubicBezTo>
                    <a:pt x="346" y="214"/>
                    <a:pt x="346" y="215"/>
                    <a:pt x="345" y="215"/>
                  </a:cubicBezTo>
                  <a:cubicBezTo>
                    <a:pt x="345" y="216"/>
                    <a:pt x="345" y="216"/>
                    <a:pt x="345" y="216"/>
                  </a:cubicBezTo>
                  <a:close/>
                  <a:moveTo>
                    <a:pt x="3" y="209"/>
                  </a:moveTo>
                  <a:cubicBezTo>
                    <a:pt x="342" y="214"/>
                    <a:pt x="342" y="214"/>
                    <a:pt x="342" y="214"/>
                  </a:cubicBezTo>
                  <a:cubicBezTo>
                    <a:pt x="82" y="3"/>
                    <a:pt x="82" y="3"/>
                    <a:pt x="82" y="3"/>
                  </a:cubicBezTo>
                  <a:lnTo>
                    <a:pt x="3" y="20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38">
              <a:extLst>
                <a:ext uri="{FF2B5EF4-FFF2-40B4-BE49-F238E27FC236}">
                  <a16:creationId xmlns:a16="http://schemas.microsoft.com/office/drawing/2014/main" id="{7CFCA4AA-2794-49B4-96C1-C6586416C3B7}"/>
                </a:ext>
              </a:extLst>
            </p:cNvPr>
            <p:cNvSpPr>
              <a:spLocks/>
            </p:cNvSpPr>
            <p:nvPr/>
          </p:nvSpPr>
          <p:spPr bwMode="auto">
            <a:xfrm flipH="1" flipV="1">
              <a:off x="-283528" y="-332605"/>
              <a:ext cx="480424" cy="362734"/>
            </a:xfrm>
            <a:custGeom>
              <a:avLst/>
              <a:gdLst>
                <a:gd name="T0" fmla="*/ 2 w 344"/>
                <a:gd name="T1" fmla="*/ 259 h 259"/>
                <a:gd name="T2" fmla="*/ 93 w 344"/>
                <a:gd name="T3" fmla="*/ 2 h 259"/>
                <a:gd name="T4" fmla="*/ 341 w 344"/>
                <a:gd name="T5" fmla="*/ 122 h 259"/>
                <a:gd name="T6" fmla="*/ 36 w 344"/>
                <a:gd name="T7" fmla="*/ 259 h 259"/>
                <a:gd name="T8" fmla="*/ 41 w 344"/>
                <a:gd name="T9" fmla="*/ 259 h 259"/>
                <a:gd name="T10" fmla="*/ 343 w 344"/>
                <a:gd name="T11" fmla="*/ 123 h 259"/>
                <a:gd name="T12" fmla="*/ 344 w 344"/>
                <a:gd name="T13" fmla="*/ 122 h 259"/>
                <a:gd name="T14" fmla="*/ 343 w 344"/>
                <a:gd name="T15" fmla="*/ 121 h 259"/>
                <a:gd name="T16" fmla="*/ 93 w 344"/>
                <a:gd name="T17" fmla="*/ 0 h 259"/>
                <a:gd name="T18" fmla="*/ 92 w 344"/>
                <a:gd name="T19" fmla="*/ 0 h 259"/>
                <a:gd name="T20" fmla="*/ 92 w 344"/>
                <a:gd name="T21" fmla="*/ 0 h 259"/>
                <a:gd name="T22" fmla="*/ 0 w 344"/>
                <a:gd name="T23" fmla="*/ 259 h 259"/>
                <a:gd name="T24" fmla="*/ 2 w 344"/>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59">
                  <a:moveTo>
                    <a:pt x="2" y="259"/>
                  </a:moveTo>
                  <a:cubicBezTo>
                    <a:pt x="93" y="2"/>
                    <a:pt x="93" y="2"/>
                    <a:pt x="93" y="2"/>
                  </a:cubicBezTo>
                  <a:cubicBezTo>
                    <a:pt x="341" y="122"/>
                    <a:pt x="341" y="122"/>
                    <a:pt x="341" y="122"/>
                  </a:cubicBezTo>
                  <a:cubicBezTo>
                    <a:pt x="36" y="259"/>
                    <a:pt x="36" y="259"/>
                    <a:pt x="36" y="259"/>
                  </a:cubicBezTo>
                  <a:cubicBezTo>
                    <a:pt x="41" y="259"/>
                    <a:pt x="41" y="259"/>
                    <a:pt x="41" y="259"/>
                  </a:cubicBezTo>
                  <a:cubicBezTo>
                    <a:pt x="343" y="123"/>
                    <a:pt x="343" y="123"/>
                    <a:pt x="343" y="123"/>
                  </a:cubicBezTo>
                  <a:cubicBezTo>
                    <a:pt x="344" y="123"/>
                    <a:pt x="344" y="122"/>
                    <a:pt x="344" y="122"/>
                  </a:cubicBezTo>
                  <a:cubicBezTo>
                    <a:pt x="344" y="122"/>
                    <a:pt x="344" y="121"/>
                    <a:pt x="343" y="121"/>
                  </a:cubicBezTo>
                  <a:cubicBezTo>
                    <a:pt x="93" y="0"/>
                    <a:pt x="93" y="0"/>
                    <a:pt x="93" y="0"/>
                  </a:cubicBezTo>
                  <a:cubicBezTo>
                    <a:pt x="93" y="0"/>
                    <a:pt x="93" y="0"/>
                    <a:pt x="92" y="0"/>
                  </a:cubicBezTo>
                  <a:cubicBezTo>
                    <a:pt x="92" y="0"/>
                    <a:pt x="92" y="0"/>
                    <a:pt x="92" y="0"/>
                  </a:cubicBezTo>
                  <a:cubicBezTo>
                    <a:pt x="0" y="259"/>
                    <a:pt x="0" y="259"/>
                    <a:pt x="0" y="259"/>
                  </a:cubicBezTo>
                  <a:lnTo>
                    <a:pt x="2" y="25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39">
              <a:extLst>
                <a:ext uri="{FF2B5EF4-FFF2-40B4-BE49-F238E27FC236}">
                  <a16:creationId xmlns:a16="http://schemas.microsoft.com/office/drawing/2014/main" id="{1D656033-DF8A-4D91-8091-5EB2956D88D1}"/>
                </a:ext>
              </a:extLst>
            </p:cNvPr>
            <p:cNvSpPr>
              <a:spLocks noEditPoints="1"/>
            </p:cNvSpPr>
            <p:nvPr/>
          </p:nvSpPr>
          <p:spPr bwMode="auto">
            <a:xfrm flipH="1" flipV="1">
              <a:off x="-45875" y="442327"/>
              <a:ext cx="244476" cy="119395"/>
            </a:xfrm>
            <a:custGeom>
              <a:avLst/>
              <a:gdLst>
                <a:gd name="T0" fmla="*/ 110 w 175"/>
                <a:gd name="T1" fmla="*/ 85 h 85"/>
                <a:gd name="T2" fmla="*/ 110 w 175"/>
                <a:gd name="T3" fmla="*/ 85 h 85"/>
                <a:gd name="T4" fmla="*/ 0 w 175"/>
                <a:gd name="T5" fmla="*/ 2 h 85"/>
                <a:gd name="T6" fmla="*/ 0 w 175"/>
                <a:gd name="T7" fmla="*/ 1 h 85"/>
                <a:gd name="T8" fmla="*/ 1 w 175"/>
                <a:gd name="T9" fmla="*/ 1 h 85"/>
                <a:gd name="T10" fmla="*/ 175 w 175"/>
                <a:gd name="T11" fmla="*/ 64 h 85"/>
                <a:gd name="T12" fmla="*/ 175 w 175"/>
                <a:gd name="T13" fmla="*/ 65 h 85"/>
                <a:gd name="T14" fmla="*/ 175 w 175"/>
                <a:gd name="T15" fmla="*/ 66 h 85"/>
                <a:gd name="T16" fmla="*/ 110 w 175"/>
                <a:gd name="T17" fmla="*/ 85 h 85"/>
                <a:gd name="T18" fmla="*/ 110 w 175"/>
                <a:gd name="T19" fmla="*/ 85 h 85"/>
                <a:gd name="T20" fmla="*/ 6 w 175"/>
                <a:gd name="T21" fmla="*/ 4 h 85"/>
                <a:gd name="T22" fmla="*/ 110 w 175"/>
                <a:gd name="T23" fmla="*/ 83 h 85"/>
                <a:gd name="T24" fmla="*/ 171 w 175"/>
                <a:gd name="T25" fmla="*/ 65 h 85"/>
                <a:gd name="T26" fmla="*/ 6 w 175"/>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85">
                  <a:moveTo>
                    <a:pt x="110" y="85"/>
                  </a:moveTo>
                  <a:cubicBezTo>
                    <a:pt x="110" y="85"/>
                    <a:pt x="110" y="85"/>
                    <a:pt x="110" y="85"/>
                  </a:cubicBezTo>
                  <a:cubicBezTo>
                    <a:pt x="0" y="2"/>
                    <a:pt x="0" y="2"/>
                    <a:pt x="0" y="2"/>
                  </a:cubicBezTo>
                  <a:cubicBezTo>
                    <a:pt x="0" y="2"/>
                    <a:pt x="0" y="1"/>
                    <a:pt x="0" y="1"/>
                  </a:cubicBezTo>
                  <a:cubicBezTo>
                    <a:pt x="0" y="1"/>
                    <a:pt x="1" y="0"/>
                    <a:pt x="1" y="1"/>
                  </a:cubicBezTo>
                  <a:cubicBezTo>
                    <a:pt x="175" y="64"/>
                    <a:pt x="175" y="64"/>
                    <a:pt x="175" y="64"/>
                  </a:cubicBezTo>
                  <a:cubicBezTo>
                    <a:pt x="175" y="64"/>
                    <a:pt x="175" y="64"/>
                    <a:pt x="175" y="65"/>
                  </a:cubicBezTo>
                  <a:cubicBezTo>
                    <a:pt x="175" y="65"/>
                    <a:pt x="175" y="65"/>
                    <a:pt x="175" y="66"/>
                  </a:cubicBezTo>
                  <a:cubicBezTo>
                    <a:pt x="110" y="85"/>
                    <a:pt x="110" y="85"/>
                    <a:pt x="110" y="85"/>
                  </a:cubicBezTo>
                  <a:cubicBezTo>
                    <a:pt x="110" y="85"/>
                    <a:pt x="110" y="85"/>
                    <a:pt x="110" y="85"/>
                  </a:cubicBezTo>
                  <a:close/>
                  <a:moveTo>
                    <a:pt x="6" y="4"/>
                  </a:moveTo>
                  <a:cubicBezTo>
                    <a:pt x="110" y="83"/>
                    <a:pt x="110" y="83"/>
                    <a:pt x="110" y="83"/>
                  </a:cubicBezTo>
                  <a:cubicBezTo>
                    <a:pt x="171" y="65"/>
                    <a:pt x="171" y="65"/>
                    <a:pt x="171" y="65"/>
                  </a:cubicBezTo>
                  <a:lnTo>
                    <a:pt x="6"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40">
              <a:extLst>
                <a:ext uri="{FF2B5EF4-FFF2-40B4-BE49-F238E27FC236}">
                  <a16:creationId xmlns:a16="http://schemas.microsoft.com/office/drawing/2014/main" id="{E5418F26-B599-4C38-A300-BE37FE466EEF}"/>
                </a:ext>
              </a:extLst>
            </p:cNvPr>
            <p:cNvSpPr>
              <a:spLocks noEditPoints="1"/>
            </p:cNvSpPr>
            <p:nvPr/>
          </p:nvSpPr>
          <p:spPr bwMode="auto">
            <a:xfrm flipH="1" flipV="1">
              <a:off x="-123197" y="469048"/>
              <a:ext cx="321799" cy="196150"/>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41">
              <a:extLst>
                <a:ext uri="{FF2B5EF4-FFF2-40B4-BE49-F238E27FC236}">
                  <a16:creationId xmlns:a16="http://schemas.microsoft.com/office/drawing/2014/main" id="{E60AD232-17DD-4A34-9221-FB99F97D1EBB}"/>
                </a:ext>
              </a:extLst>
            </p:cNvPr>
            <p:cNvSpPr>
              <a:spLocks noEditPoints="1"/>
            </p:cNvSpPr>
            <p:nvPr/>
          </p:nvSpPr>
          <p:spPr bwMode="auto">
            <a:xfrm flipH="1" flipV="1">
              <a:off x="-45875" y="27855"/>
              <a:ext cx="114279" cy="444037"/>
            </a:xfrm>
            <a:custGeom>
              <a:avLst/>
              <a:gdLst>
                <a:gd name="T0" fmla="*/ 1 w 82"/>
                <a:gd name="T1" fmla="*/ 317 h 317"/>
                <a:gd name="T2" fmla="*/ 1 w 82"/>
                <a:gd name="T3" fmla="*/ 317 h 317"/>
                <a:gd name="T4" fmla="*/ 0 w 82"/>
                <a:gd name="T5" fmla="*/ 316 h 317"/>
                <a:gd name="T6" fmla="*/ 16 w 82"/>
                <a:gd name="T7" fmla="*/ 20 h 317"/>
                <a:gd name="T8" fmla="*/ 17 w 82"/>
                <a:gd name="T9" fmla="*/ 19 h 317"/>
                <a:gd name="T10" fmla="*/ 81 w 82"/>
                <a:gd name="T11" fmla="*/ 0 h 317"/>
                <a:gd name="T12" fmla="*/ 82 w 82"/>
                <a:gd name="T13" fmla="*/ 0 h 317"/>
                <a:gd name="T14" fmla="*/ 82 w 82"/>
                <a:gd name="T15" fmla="*/ 1 h 317"/>
                <a:gd name="T16" fmla="*/ 2 w 82"/>
                <a:gd name="T17" fmla="*/ 316 h 317"/>
                <a:gd name="T18" fmla="*/ 1 w 82"/>
                <a:gd name="T19" fmla="*/ 317 h 317"/>
                <a:gd name="T20" fmla="*/ 18 w 82"/>
                <a:gd name="T21" fmla="*/ 21 h 317"/>
                <a:gd name="T22" fmla="*/ 2 w 82"/>
                <a:gd name="T23" fmla="*/ 306 h 317"/>
                <a:gd name="T24" fmla="*/ 80 w 82"/>
                <a:gd name="T25" fmla="*/ 2 h 317"/>
                <a:gd name="T26" fmla="*/ 18 w 82"/>
                <a:gd name="T27" fmla="*/ 2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7">
                  <a:moveTo>
                    <a:pt x="1" y="317"/>
                  </a:moveTo>
                  <a:cubicBezTo>
                    <a:pt x="1" y="317"/>
                    <a:pt x="1" y="317"/>
                    <a:pt x="1" y="317"/>
                  </a:cubicBezTo>
                  <a:cubicBezTo>
                    <a:pt x="0" y="317"/>
                    <a:pt x="0" y="316"/>
                    <a:pt x="0" y="316"/>
                  </a:cubicBezTo>
                  <a:cubicBezTo>
                    <a:pt x="16" y="20"/>
                    <a:pt x="16" y="20"/>
                    <a:pt x="16" y="20"/>
                  </a:cubicBezTo>
                  <a:cubicBezTo>
                    <a:pt x="16" y="19"/>
                    <a:pt x="16" y="19"/>
                    <a:pt x="17" y="19"/>
                  </a:cubicBezTo>
                  <a:cubicBezTo>
                    <a:pt x="81" y="0"/>
                    <a:pt x="81" y="0"/>
                    <a:pt x="81" y="0"/>
                  </a:cubicBezTo>
                  <a:cubicBezTo>
                    <a:pt x="81" y="0"/>
                    <a:pt x="82" y="0"/>
                    <a:pt x="82" y="0"/>
                  </a:cubicBezTo>
                  <a:cubicBezTo>
                    <a:pt x="82" y="0"/>
                    <a:pt x="82" y="1"/>
                    <a:pt x="82" y="1"/>
                  </a:cubicBezTo>
                  <a:cubicBezTo>
                    <a:pt x="2" y="316"/>
                    <a:pt x="2" y="316"/>
                    <a:pt x="2" y="316"/>
                  </a:cubicBezTo>
                  <a:cubicBezTo>
                    <a:pt x="2" y="316"/>
                    <a:pt x="1" y="317"/>
                    <a:pt x="1" y="317"/>
                  </a:cubicBezTo>
                  <a:close/>
                  <a:moveTo>
                    <a:pt x="18" y="21"/>
                  </a:moveTo>
                  <a:cubicBezTo>
                    <a:pt x="2" y="306"/>
                    <a:pt x="2" y="306"/>
                    <a:pt x="2" y="306"/>
                  </a:cubicBezTo>
                  <a:cubicBezTo>
                    <a:pt x="80" y="2"/>
                    <a:pt x="80" y="2"/>
                    <a:pt x="80" y="2"/>
                  </a:cubicBezTo>
                  <a:lnTo>
                    <a:pt x="18" y="2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49">
              <a:extLst>
                <a:ext uri="{FF2B5EF4-FFF2-40B4-BE49-F238E27FC236}">
                  <a16:creationId xmlns:a16="http://schemas.microsoft.com/office/drawing/2014/main" id="{CF2D93AB-25A9-4ACA-9571-FD62B3E39C25}"/>
                </a:ext>
              </a:extLst>
            </p:cNvPr>
            <p:cNvSpPr>
              <a:spLocks noEditPoints="1"/>
            </p:cNvSpPr>
            <p:nvPr/>
          </p:nvSpPr>
          <p:spPr bwMode="auto">
            <a:xfrm flipH="1" flipV="1">
              <a:off x="-524024" y="27855"/>
              <a:ext cx="592428" cy="444037"/>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57">
              <a:extLst>
                <a:ext uri="{FF2B5EF4-FFF2-40B4-BE49-F238E27FC236}">
                  <a16:creationId xmlns:a16="http://schemas.microsoft.com/office/drawing/2014/main" id="{488CF15D-FF51-4871-B85D-04F6552F8A36}"/>
                </a:ext>
              </a:extLst>
            </p:cNvPr>
            <p:cNvSpPr>
              <a:spLocks noEditPoints="1"/>
            </p:cNvSpPr>
            <p:nvPr/>
          </p:nvSpPr>
          <p:spPr bwMode="auto">
            <a:xfrm flipH="1" flipV="1">
              <a:off x="966141" y="-28432"/>
              <a:ext cx="453134" cy="220029"/>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58">
              <a:extLst>
                <a:ext uri="{FF2B5EF4-FFF2-40B4-BE49-F238E27FC236}">
                  <a16:creationId xmlns:a16="http://schemas.microsoft.com/office/drawing/2014/main" id="{9557A0C2-2C99-4835-AE2F-8CE9A00D17BB}"/>
                </a:ext>
              </a:extLst>
            </p:cNvPr>
            <p:cNvSpPr>
              <a:spLocks noEditPoints="1"/>
            </p:cNvSpPr>
            <p:nvPr/>
          </p:nvSpPr>
          <p:spPr bwMode="auto">
            <a:xfrm flipH="1" flipV="1">
              <a:off x="813771" y="52871"/>
              <a:ext cx="231968" cy="184779"/>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59">
              <a:extLst>
                <a:ext uri="{FF2B5EF4-FFF2-40B4-BE49-F238E27FC236}">
                  <a16:creationId xmlns:a16="http://schemas.microsoft.com/office/drawing/2014/main" id="{177242B2-D1E6-4540-A0CE-A3AF50C48588}"/>
                </a:ext>
              </a:extLst>
            </p:cNvPr>
            <p:cNvSpPr>
              <a:spLocks/>
            </p:cNvSpPr>
            <p:nvPr/>
          </p:nvSpPr>
          <p:spPr bwMode="auto">
            <a:xfrm flipH="1" flipV="1">
              <a:off x="244653" y="977899"/>
              <a:ext cx="73912" cy="282000"/>
            </a:xfrm>
            <a:custGeom>
              <a:avLst/>
              <a:gdLst>
                <a:gd name="T0" fmla="*/ 1 w 53"/>
                <a:gd name="T1" fmla="*/ 201 h 201"/>
                <a:gd name="T2" fmla="*/ 0 w 53"/>
                <a:gd name="T3" fmla="*/ 201 h 201"/>
                <a:gd name="T4" fmla="*/ 0 w 53"/>
                <a:gd name="T5" fmla="*/ 200 h 201"/>
                <a:gd name="T6" fmla="*/ 51 w 53"/>
                <a:gd name="T7" fmla="*/ 1 h 201"/>
                <a:gd name="T8" fmla="*/ 52 w 53"/>
                <a:gd name="T9" fmla="*/ 1 h 201"/>
                <a:gd name="T10" fmla="*/ 53 w 53"/>
                <a:gd name="T11" fmla="*/ 2 h 201"/>
                <a:gd name="T12" fmla="*/ 1 w 53"/>
                <a:gd name="T13" fmla="*/ 201 h 201"/>
                <a:gd name="T14" fmla="*/ 1 w 53"/>
                <a:gd name="T15" fmla="*/ 20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1">
                  <a:moveTo>
                    <a:pt x="1" y="201"/>
                  </a:moveTo>
                  <a:cubicBezTo>
                    <a:pt x="0" y="201"/>
                    <a:pt x="0" y="201"/>
                    <a:pt x="0" y="201"/>
                  </a:cubicBezTo>
                  <a:cubicBezTo>
                    <a:pt x="0" y="201"/>
                    <a:pt x="0" y="201"/>
                    <a:pt x="0" y="200"/>
                  </a:cubicBezTo>
                  <a:cubicBezTo>
                    <a:pt x="51" y="1"/>
                    <a:pt x="51" y="1"/>
                    <a:pt x="51" y="1"/>
                  </a:cubicBezTo>
                  <a:cubicBezTo>
                    <a:pt x="51" y="1"/>
                    <a:pt x="52" y="0"/>
                    <a:pt x="52" y="1"/>
                  </a:cubicBezTo>
                  <a:cubicBezTo>
                    <a:pt x="53" y="1"/>
                    <a:pt x="53" y="1"/>
                    <a:pt x="53" y="2"/>
                  </a:cubicBezTo>
                  <a:cubicBezTo>
                    <a:pt x="1" y="201"/>
                    <a:pt x="1" y="201"/>
                    <a:pt x="1" y="201"/>
                  </a:cubicBezTo>
                  <a:cubicBezTo>
                    <a:pt x="1" y="201"/>
                    <a:pt x="1" y="201"/>
                    <a:pt x="1" y="201"/>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60">
              <a:extLst>
                <a:ext uri="{FF2B5EF4-FFF2-40B4-BE49-F238E27FC236}">
                  <a16:creationId xmlns:a16="http://schemas.microsoft.com/office/drawing/2014/main" id="{C7D026E6-DDD9-4DEE-8CF6-E1DD7F6AE2E2}"/>
                </a:ext>
              </a:extLst>
            </p:cNvPr>
            <p:cNvSpPr>
              <a:spLocks noEditPoints="1"/>
            </p:cNvSpPr>
            <p:nvPr/>
          </p:nvSpPr>
          <p:spPr bwMode="auto">
            <a:xfrm flipH="1" flipV="1">
              <a:off x="-58952" y="977899"/>
              <a:ext cx="377516" cy="280295"/>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1">
              <a:extLst>
                <a:ext uri="{FF2B5EF4-FFF2-40B4-BE49-F238E27FC236}">
                  <a16:creationId xmlns:a16="http://schemas.microsoft.com/office/drawing/2014/main" id="{3C55A3CB-2764-4E8A-9179-E378790A9A3C}"/>
                </a:ext>
              </a:extLst>
            </p:cNvPr>
            <p:cNvSpPr>
              <a:spLocks noEditPoints="1"/>
            </p:cNvSpPr>
            <p:nvPr/>
          </p:nvSpPr>
          <p:spPr bwMode="auto">
            <a:xfrm flipH="1" flipV="1">
              <a:off x="-123198" y="623125"/>
              <a:ext cx="441763" cy="357617"/>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62">
              <a:extLst>
                <a:ext uri="{FF2B5EF4-FFF2-40B4-BE49-F238E27FC236}">
                  <a16:creationId xmlns:a16="http://schemas.microsoft.com/office/drawing/2014/main" id="{4A31E3D6-ACBF-4E25-8296-8C349D340802}"/>
                </a:ext>
              </a:extLst>
            </p:cNvPr>
            <p:cNvSpPr>
              <a:spLocks noEditPoints="1"/>
            </p:cNvSpPr>
            <p:nvPr/>
          </p:nvSpPr>
          <p:spPr bwMode="auto">
            <a:xfrm flipH="1" flipV="1">
              <a:off x="-123198" y="662355"/>
              <a:ext cx="441763" cy="504871"/>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63">
              <a:extLst>
                <a:ext uri="{FF2B5EF4-FFF2-40B4-BE49-F238E27FC236}">
                  <a16:creationId xmlns:a16="http://schemas.microsoft.com/office/drawing/2014/main" id="{4BE2F18A-A1B3-462D-8118-E2D203136120}"/>
                </a:ext>
              </a:extLst>
            </p:cNvPr>
            <p:cNvSpPr>
              <a:spLocks noEditPoints="1"/>
            </p:cNvSpPr>
            <p:nvPr/>
          </p:nvSpPr>
          <p:spPr bwMode="auto">
            <a:xfrm flipH="1" flipV="1">
              <a:off x="195758" y="375238"/>
              <a:ext cx="246182" cy="250730"/>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4">
              <a:extLst>
                <a:ext uri="{FF2B5EF4-FFF2-40B4-BE49-F238E27FC236}">
                  <a16:creationId xmlns:a16="http://schemas.microsoft.com/office/drawing/2014/main" id="{F8417602-0D4A-410A-BB0F-77784C1B81EF}"/>
                </a:ext>
              </a:extLst>
            </p:cNvPr>
            <p:cNvSpPr>
              <a:spLocks noEditPoints="1"/>
            </p:cNvSpPr>
            <p:nvPr/>
          </p:nvSpPr>
          <p:spPr bwMode="auto">
            <a:xfrm flipH="1" flipV="1">
              <a:off x="43387" y="375238"/>
              <a:ext cx="398553" cy="186484"/>
            </a:xfrm>
            <a:custGeom>
              <a:avLst/>
              <a:gdLst>
                <a:gd name="T0" fmla="*/ 1 w 285"/>
                <a:gd name="T1" fmla="*/ 133 h 133"/>
                <a:gd name="T2" fmla="*/ 0 w 285"/>
                <a:gd name="T3" fmla="*/ 132 h 133"/>
                <a:gd name="T4" fmla="*/ 1 w 285"/>
                <a:gd name="T5" fmla="*/ 131 h 133"/>
                <a:gd name="T6" fmla="*/ 174 w 285"/>
                <a:gd name="T7" fmla="*/ 1 h 133"/>
                <a:gd name="T8" fmla="*/ 175 w 285"/>
                <a:gd name="T9" fmla="*/ 1 h 133"/>
                <a:gd name="T10" fmla="*/ 285 w 285"/>
                <a:gd name="T11" fmla="*/ 83 h 133"/>
                <a:gd name="T12" fmla="*/ 285 w 285"/>
                <a:gd name="T13" fmla="*/ 84 h 133"/>
                <a:gd name="T14" fmla="*/ 284 w 285"/>
                <a:gd name="T15" fmla="*/ 85 h 133"/>
                <a:gd name="T16" fmla="*/ 1 w 285"/>
                <a:gd name="T17" fmla="*/ 133 h 133"/>
                <a:gd name="T18" fmla="*/ 1 w 285"/>
                <a:gd name="T19" fmla="*/ 133 h 133"/>
                <a:gd name="T20" fmla="*/ 175 w 285"/>
                <a:gd name="T21" fmla="*/ 3 h 133"/>
                <a:gd name="T22" fmla="*/ 5 w 285"/>
                <a:gd name="T23" fmla="*/ 130 h 133"/>
                <a:gd name="T24" fmla="*/ 282 w 285"/>
                <a:gd name="T25" fmla="*/ 83 h 133"/>
                <a:gd name="T26" fmla="*/ 175 w 285"/>
                <a:gd name="T27"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3">
                  <a:moveTo>
                    <a:pt x="1" y="133"/>
                  </a:moveTo>
                  <a:cubicBezTo>
                    <a:pt x="1" y="133"/>
                    <a:pt x="0" y="132"/>
                    <a:pt x="0" y="132"/>
                  </a:cubicBezTo>
                  <a:cubicBezTo>
                    <a:pt x="0" y="132"/>
                    <a:pt x="0" y="131"/>
                    <a:pt x="1" y="131"/>
                  </a:cubicBezTo>
                  <a:cubicBezTo>
                    <a:pt x="174" y="1"/>
                    <a:pt x="174" y="1"/>
                    <a:pt x="174" y="1"/>
                  </a:cubicBezTo>
                  <a:cubicBezTo>
                    <a:pt x="174" y="0"/>
                    <a:pt x="175" y="0"/>
                    <a:pt x="175" y="1"/>
                  </a:cubicBezTo>
                  <a:cubicBezTo>
                    <a:pt x="285" y="83"/>
                    <a:pt x="285" y="83"/>
                    <a:pt x="285" y="83"/>
                  </a:cubicBezTo>
                  <a:cubicBezTo>
                    <a:pt x="285" y="83"/>
                    <a:pt x="285" y="84"/>
                    <a:pt x="285" y="84"/>
                  </a:cubicBezTo>
                  <a:cubicBezTo>
                    <a:pt x="285" y="84"/>
                    <a:pt x="285" y="85"/>
                    <a:pt x="284" y="85"/>
                  </a:cubicBezTo>
                  <a:cubicBezTo>
                    <a:pt x="1" y="133"/>
                    <a:pt x="1" y="133"/>
                    <a:pt x="1" y="133"/>
                  </a:cubicBezTo>
                  <a:cubicBezTo>
                    <a:pt x="1" y="133"/>
                    <a:pt x="1" y="133"/>
                    <a:pt x="1" y="133"/>
                  </a:cubicBezTo>
                  <a:close/>
                  <a:moveTo>
                    <a:pt x="175" y="3"/>
                  </a:moveTo>
                  <a:cubicBezTo>
                    <a:pt x="5" y="130"/>
                    <a:pt x="5" y="130"/>
                    <a:pt x="5" y="130"/>
                  </a:cubicBezTo>
                  <a:cubicBezTo>
                    <a:pt x="282" y="83"/>
                    <a:pt x="282" y="83"/>
                    <a:pt x="282" y="83"/>
                  </a:cubicBezTo>
                  <a:lnTo>
                    <a:pt x="175"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65">
              <a:extLst>
                <a:ext uri="{FF2B5EF4-FFF2-40B4-BE49-F238E27FC236}">
                  <a16:creationId xmlns:a16="http://schemas.microsoft.com/office/drawing/2014/main" id="{7ACADA99-FD47-4296-BE7F-523B0F5AF1A4}"/>
                </a:ext>
              </a:extLst>
            </p:cNvPr>
            <p:cNvSpPr>
              <a:spLocks noEditPoints="1"/>
            </p:cNvSpPr>
            <p:nvPr/>
          </p:nvSpPr>
          <p:spPr bwMode="auto">
            <a:xfrm flipH="1" flipV="1">
              <a:off x="43387" y="27855"/>
              <a:ext cx="398553" cy="417315"/>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69">
              <a:extLst>
                <a:ext uri="{FF2B5EF4-FFF2-40B4-BE49-F238E27FC236}">
                  <a16:creationId xmlns:a16="http://schemas.microsoft.com/office/drawing/2014/main" id="{8FE1E9C3-E5D1-4CFF-8791-59412D1B89B1}"/>
                </a:ext>
              </a:extLst>
            </p:cNvPr>
            <p:cNvSpPr>
              <a:spLocks noEditPoints="1"/>
            </p:cNvSpPr>
            <p:nvPr/>
          </p:nvSpPr>
          <p:spPr bwMode="auto">
            <a:xfrm flipH="1" flipV="1">
              <a:off x="511871" y="52871"/>
              <a:ext cx="457113" cy="186484"/>
            </a:xfrm>
            <a:custGeom>
              <a:avLst/>
              <a:gdLst>
                <a:gd name="T0" fmla="*/ 1 w 327"/>
                <a:gd name="T1" fmla="*/ 133 h 133"/>
                <a:gd name="T2" fmla="*/ 0 w 327"/>
                <a:gd name="T3" fmla="*/ 133 h 133"/>
                <a:gd name="T4" fmla="*/ 0 w 327"/>
                <a:gd name="T5" fmla="*/ 132 h 133"/>
                <a:gd name="T6" fmla="*/ 109 w 327"/>
                <a:gd name="T7" fmla="*/ 1 h 133"/>
                <a:gd name="T8" fmla="*/ 110 w 327"/>
                <a:gd name="T9" fmla="*/ 1 h 133"/>
                <a:gd name="T10" fmla="*/ 326 w 327"/>
                <a:gd name="T11" fmla="*/ 0 h 133"/>
                <a:gd name="T12" fmla="*/ 326 w 327"/>
                <a:gd name="T13" fmla="*/ 0 h 133"/>
                <a:gd name="T14" fmla="*/ 327 w 327"/>
                <a:gd name="T15" fmla="*/ 1 h 133"/>
                <a:gd name="T16" fmla="*/ 326 w 327"/>
                <a:gd name="T17" fmla="*/ 2 h 133"/>
                <a:gd name="T18" fmla="*/ 1 w 327"/>
                <a:gd name="T19" fmla="*/ 133 h 133"/>
                <a:gd name="T20" fmla="*/ 1 w 327"/>
                <a:gd name="T21" fmla="*/ 133 h 133"/>
                <a:gd name="T22" fmla="*/ 110 w 327"/>
                <a:gd name="T23" fmla="*/ 3 h 133"/>
                <a:gd name="T24" fmla="*/ 4 w 327"/>
                <a:gd name="T25" fmla="*/ 130 h 133"/>
                <a:gd name="T26" fmla="*/ 321 w 327"/>
                <a:gd name="T27" fmla="*/ 2 h 133"/>
                <a:gd name="T28" fmla="*/ 110 w 327"/>
                <a:gd name="T29"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133">
                  <a:moveTo>
                    <a:pt x="1" y="133"/>
                  </a:moveTo>
                  <a:cubicBezTo>
                    <a:pt x="0" y="133"/>
                    <a:pt x="0" y="133"/>
                    <a:pt x="0" y="133"/>
                  </a:cubicBezTo>
                  <a:cubicBezTo>
                    <a:pt x="0" y="133"/>
                    <a:pt x="0" y="132"/>
                    <a:pt x="0" y="132"/>
                  </a:cubicBezTo>
                  <a:cubicBezTo>
                    <a:pt x="109" y="1"/>
                    <a:pt x="109" y="1"/>
                    <a:pt x="109" y="1"/>
                  </a:cubicBezTo>
                  <a:cubicBezTo>
                    <a:pt x="109" y="1"/>
                    <a:pt x="110" y="1"/>
                    <a:pt x="110" y="1"/>
                  </a:cubicBezTo>
                  <a:cubicBezTo>
                    <a:pt x="326" y="0"/>
                    <a:pt x="326" y="0"/>
                    <a:pt x="326" y="0"/>
                  </a:cubicBezTo>
                  <a:cubicBezTo>
                    <a:pt x="326" y="0"/>
                    <a:pt x="326" y="0"/>
                    <a:pt x="326" y="0"/>
                  </a:cubicBezTo>
                  <a:cubicBezTo>
                    <a:pt x="326" y="0"/>
                    <a:pt x="327" y="0"/>
                    <a:pt x="327" y="1"/>
                  </a:cubicBezTo>
                  <a:cubicBezTo>
                    <a:pt x="327" y="1"/>
                    <a:pt x="327" y="2"/>
                    <a:pt x="326" y="2"/>
                  </a:cubicBezTo>
                  <a:cubicBezTo>
                    <a:pt x="1" y="133"/>
                    <a:pt x="1" y="133"/>
                    <a:pt x="1" y="133"/>
                  </a:cubicBezTo>
                  <a:cubicBezTo>
                    <a:pt x="1" y="133"/>
                    <a:pt x="1" y="133"/>
                    <a:pt x="1" y="133"/>
                  </a:cubicBezTo>
                  <a:close/>
                  <a:moveTo>
                    <a:pt x="110" y="3"/>
                  </a:moveTo>
                  <a:cubicBezTo>
                    <a:pt x="4" y="130"/>
                    <a:pt x="4" y="130"/>
                    <a:pt x="4" y="130"/>
                  </a:cubicBezTo>
                  <a:cubicBezTo>
                    <a:pt x="321" y="2"/>
                    <a:pt x="321" y="2"/>
                    <a:pt x="321" y="2"/>
                  </a:cubicBezTo>
                  <a:lnTo>
                    <a:pt x="110"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71">
              <a:extLst>
                <a:ext uri="{FF2B5EF4-FFF2-40B4-BE49-F238E27FC236}">
                  <a16:creationId xmlns:a16="http://schemas.microsoft.com/office/drawing/2014/main" id="{9CA7F803-1D48-40E7-ADDB-BCC0FC0A815D}"/>
                </a:ext>
              </a:extLst>
            </p:cNvPr>
            <p:cNvSpPr>
              <a:spLocks noEditPoints="1"/>
            </p:cNvSpPr>
            <p:nvPr/>
          </p:nvSpPr>
          <p:spPr bwMode="auto">
            <a:xfrm flipH="1" flipV="1">
              <a:off x="439097" y="234807"/>
              <a:ext cx="377516" cy="143274"/>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72">
              <a:extLst>
                <a:ext uri="{FF2B5EF4-FFF2-40B4-BE49-F238E27FC236}">
                  <a16:creationId xmlns:a16="http://schemas.microsoft.com/office/drawing/2014/main" id="{8DA08DAB-040F-44ED-AF0F-669B8AD430EE}"/>
                </a:ext>
              </a:extLst>
            </p:cNvPr>
            <p:cNvSpPr>
              <a:spLocks noEditPoints="1"/>
            </p:cNvSpPr>
            <p:nvPr/>
          </p:nvSpPr>
          <p:spPr bwMode="auto">
            <a:xfrm flipH="1" flipV="1">
              <a:off x="65561" y="-247323"/>
              <a:ext cx="535573" cy="486678"/>
            </a:xfrm>
            <a:custGeom>
              <a:avLst/>
              <a:gdLst>
                <a:gd name="T0" fmla="*/ 1 w 383"/>
                <a:gd name="T1" fmla="*/ 347 h 347"/>
                <a:gd name="T2" fmla="*/ 0 w 383"/>
                <a:gd name="T3" fmla="*/ 347 h 347"/>
                <a:gd name="T4" fmla="*/ 0 w 383"/>
                <a:gd name="T5" fmla="*/ 346 h 347"/>
                <a:gd name="T6" fmla="*/ 62 w 383"/>
                <a:gd name="T7" fmla="*/ 1 h 347"/>
                <a:gd name="T8" fmla="*/ 62 w 383"/>
                <a:gd name="T9" fmla="*/ 0 h 347"/>
                <a:gd name="T10" fmla="*/ 63 w 383"/>
                <a:gd name="T11" fmla="*/ 0 h 347"/>
                <a:gd name="T12" fmla="*/ 382 w 383"/>
                <a:gd name="T13" fmla="*/ 149 h 347"/>
                <a:gd name="T14" fmla="*/ 383 w 383"/>
                <a:gd name="T15" fmla="*/ 150 h 347"/>
                <a:gd name="T16" fmla="*/ 382 w 383"/>
                <a:gd name="T17" fmla="*/ 151 h 347"/>
                <a:gd name="T18" fmla="*/ 1 w 383"/>
                <a:gd name="T19" fmla="*/ 347 h 347"/>
                <a:gd name="T20" fmla="*/ 1 w 383"/>
                <a:gd name="T21" fmla="*/ 347 h 347"/>
                <a:gd name="T22" fmla="*/ 64 w 383"/>
                <a:gd name="T23" fmla="*/ 2 h 347"/>
                <a:gd name="T24" fmla="*/ 2 w 383"/>
                <a:gd name="T25" fmla="*/ 344 h 347"/>
                <a:gd name="T26" fmla="*/ 380 w 383"/>
                <a:gd name="T27" fmla="*/ 150 h 347"/>
                <a:gd name="T28" fmla="*/ 64 w 383"/>
                <a:gd name="T29" fmla="*/ 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47">
                  <a:moveTo>
                    <a:pt x="1" y="347"/>
                  </a:moveTo>
                  <a:cubicBezTo>
                    <a:pt x="0" y="347"/>
                    <a:pt x="0" y="347"/>
                    <a:pt x="0" y="347"/>
                  </a:cubicBezTo>
                  <a:cubicBezTo>
                    <a:pt x="0" y="346"/>
                    <a:pt x="0" y="346"/>
                    <a:pt x="0" y="346"/>
                  </a:cubicBezTo>
                  <a:cubicBezTo>
                    <a:pt x="62" y="1"/>
                    <a:pt x="62" y="1"/>
                    <a:pt x="62" y="1"/>
                  </a:cubicBezTo>
                  <a:cubicBezTo>
                    <a:pt x="62" y="1"/>
                    <a:pt x="62" y="0"/>
                    <a:pt x="62" y="0"/>
                  </a:cubicBezTo>
                  <a:cubicBezTo>
                    <a:pt x="63" y="0"/>
                    <a:pt x="63" y="0"/>
                    <a:pt x="63" y="0"/>
                  </a:cubicBezTo>
                  <a:cubicBezTo>
                    <a:pt x="382" y="149"/>
                    <a:pt x="382" y="149"/>
                    <a:pt x="382" y="149"/>
                  </a:cubicBezTo>
                  <a:cubicBezTo>
                    <a:pt x="383" y="149"/>
                    <a:pt x="383" y="149"/>
                    <a:pt x="383" y="150"/>
                  </a:cubicBezTo>
                  <a:cubicBezTo>
                    <a:pt x="383" y="150"/>
                    <a:pt x="383" y="150"/>
                    <a:pt x="382" y="151"/>
                  </a:cubicBezTo>
                  <a:cubicBezTo>
                    <a:pt x="1" y="347"/>
                    <a:pt x="1" y="347"/>
                    <a:pt x="1" y="347"/>
                  </a:cubicBezTo>
                  <a:cubicBezTo>
                    <a:pt x="1" y="347"/>
                    <a:pt x="1" y="347"/>
                    <a:pt x="1" y="347"/>
                  </a:cubicBezTo>
                  <a:close/>
                  <a:moveTo>
                    <a:pt x="64" y="2"/>
                  </a:moveTo>
                  <a:cubicBezTo>
                    <a:pt x="2" y="344"/>
                    <a:pt x="2" y="344"/>
                    <a:pt x="2" y="344"/>
                  </a:cubicBezTo>
                  <a:cubicBezTo>
                    <a:pt x="380" y="150"/>
                    <a:pt x="380" y="150"/>
                    <a:pt x="380" y="150"/>
                  </a:cubicBezTo>
                  <a:lnTo>
                    <a:pt x="64"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3">
              <a:extLst>
                <a:ext uri="{FF2B5EF4-FFF2-40B4-BE49-F238E27FC236}">
                  <a16:creationId xmlns:a16="http://schemas.microsoft.com/office/drawing/2014/main" id="{BC89A79C-D507-482C-8A28-24DF9E07386D}"/>
                </a:ext>
              </a:extLst>
            </p:cNvPr>
            <p:cNvSpPr>
              <a:spLocks noEditPoints="1"/>
            </p:cNvSpPr>
            <p:nvPr/>
          </p:nvSpPr>
          <p:spPr bwMode="auto">
            <a:xfrm flipH="1" flipV="1">
              <a:off x="65561" y="27855"/>
              <a:ext cx="449154" cy="350226"/>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75">
              <a:extLst>
                <a:ext uri="{FF2B5EF4-FFF2-40B4-BE49-F238E27FC236}">
                  <a16:creationId xmlns:a16="http://schemas.microsoft.com/office/drawing/2014/main" id="{2A2E8C7E-8C95-49A2-B7F8-4686F694B5E0}"/>
                </a:ext>
              </a:extLst>
            </p:cNvPr>
            <p:cNvSpPr>
              <a:spLocks/>
            </p:cNvSpPr>
            <p:nvPr/>
          </p:nvSpPr>
          <p:spPr bwMode="auto">
            <a:xfrm flipH="1" flipV="1">
              <a:off x="-58952" y="1257057"/>
              <a:ext cx="306448" cy="205815"/>
            </a:xfrm>
            <a:custGeom>
              <a:avLst/>
              <a:gdLst>
                <a:gd name="T0" fmla="*/ 1 w 219"/>
                <a:gd name="T1" fmla="*/ 147 h 147"/>
                <a:gd name="T2" fmla="*/ 0 w 219"/>
                <a:gd name="T3" fmla="*/ 147 h 147"/>
                <a:gd name="T4" fmla="*/ 1 w 219"/>
                <a:gd name="T5" fmla="*/ 146 h 147"/>
                <a:gd name="T6" fmla="*/ 217 w 219"/>
                <a:gd name="T7" fmla="*/ 1 h 147"/>
                <a:gd name="T8" fmla="*/ 219 w 219"/>
                <a:gd name="T9" fmla="*/ 1 h 147"/>
                <a:gd name="T10" fmla="*/ 218 w 219"/>
                <a:gd name="T11" fmla="*/ 2 h 147"/>
                <a:gd name="T12" fmla="*/ 2 w 219"/>
                <a:gd name="T13" fmla="*/ 147 h 147"/>
                <a:gd name="T14" fmla="*/ 1 w 219"/>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7">
                  <a:moveTo>
                    <a:pt x="1" y="147"/>
                  </a:moveTo>
                  <a:cubicBezTo>
                    <a:pt x="1" y="147"/>
                    <a:pt x="1" y="147"/>
                    <a:pt x="0" y="147"/>
                  </a:cubicBezTo>
                  <a:cubicBezTo>
                    <a:pt x="0" y="147"/>
                    <a:pt x="0" y="146"/>
                    <a:pt x="1" y="146"/>
                  </a:cubicBezTo>
                  <a:cubicBezTo>
                    <a:pt x="217" y="1"/>
                    <a:pt x="217" y="1"/>
                    <a:pt x="217" y="1"/>
                  </a:cubicBezTo>
                  <a:cubicBezTo>
                    <a:pt x="218" y="0"/>
                    <a:pt x="218" y="1"/>
                    <a:pt x="219" y="1"/>
                  </a:cubicBezTo>
                  <a:cubicBezTo>
                    <a:pt x="219" y="1"/>
                    <a:pt x="219" y="2"/>
                    <a:pt x="218" y="2"/>
                  </a:cubicBezTo>
                  <a:cubicBezTo>
                    <a:pt x="2" y="147"/>
                    <a:pt x="2" y="147"/>
                    <a:pt x="2" y="147"/>
                  </a:cubicBezTo>
                  <a:cubicBezTo>
                    <a:pt x="2" y="147"/>
                    <a:pt x="1" y="147"/>
                    <a:pt x="1" y="147"/>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76">
              <a:extLst>
                <a:ext uri="{FF2B5EF4-FFF2-40B4-BE49-F238E27FC236}">
                  <a16:creationId xmlns:a16="http://schemas.microsoft.com/office/drawing/2014/main" id="{FA2239D1-4E5D-40F2-BE74-FA51133E4402}"/>
                </a:ext>
              </a:extLst>
            </p:cNvPr>
            <p:cNvSpPr>
              <a:spLocks noEditPoints="1"/>
            </p:cNvSpPr>
            <p:nvPr/>
          </p:nvSpPr>
          <p:spPr bwMode="auto">
            <a:xfrm flipH="1" flipV="1">
              <a:off x="-58952" y="1164383"/>
              <a:ext cx="306448" cy="297351"/>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98">
              <a:extLst>
                <a:ext uri="{FF2B5EF4-FFF2-40B4-BE49-F238E27FC236}">
                  <a16:creationId xmlns:a16="http://schemas.microsoft.com/office/drawing/2014/main" id="{934639FA-B170-4D98-B5A4-C2E4FDDC4062}"/>
                </a:ext>
              </a:extLst>
            </p:cNvPr>
            <p:cNvSpPr>
              <a:spLocks/>
            </p:cNvSpPr>
            <p:nvPr/>
          </p:nvSpPr>
          <p:spPr bwMode="auto">
            <a:xfrm flipH="1" flipV="1">
              <a:off x="-61794" y="455403"/>
              <a:ext cx="32408" cy="30702"/>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99">
              <a:extLst>
                <a:ext uri="{FF2B5EF4-FFF2-40B4-BE49-F238E27FC236}">
                  <a16:creationId xmlns:a16="http://schemas.microsoft.com/office/drawing/2014/main" id="{4D10C022-9E10-4AA5-8161-EEAF45E5822C}"/>
                </a:ext>
              </a:extLst>
            </p:cNvPr>
            <p:cNvSpPr>
              <a:spLocks noEditPoints="1"/>
            </p:cNvSpPr>
            <p:nvPr/>
          </p:nvSpPr>
          <p:spPr bwMode="auto">
            <a:xfrm flipH="1" flipV="1">
              <a:off x="-65774" y="449718"/>
              <a:ext cx="40367" cy="42073"/>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10">
              <a:extLst>
                <a:ext uri="{FF2B5EF4-FFF2-40B4-BE49-F238E27FC236}">
                  <a16:creationId xmlns:a16="http://schemas.microsoft.com/office/drawing/2014/main" id="{5A726644-C01C-48A5-AD25-C22DB3AC264C}"/>
                </a:ext>
              </a:extLst>
            </p:cNvPr>
            <p:cNvSpPr>
              <a:spLocks/>
            </p:cNvSpPr>
            <p:nvPr/>
          </p:nvSpPr>
          <p:spPr bwMode="auto">
            <a:xfrm flipH="1" flipV="1">
              <a:off x="1033230" y="179089"/>
              <a:ext cx="23879" cy="23879"/>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11">
              <a:extLst>
                <a:ext uri="{FF2B5EF4-FFF2-40B4-BE49-F238E27FC236}">
                  <a16:creationId xmlns:a16="http://schemas.microsoft.com/office/drawing/2014/main" id="{D9A719B8-33BE-4E91-8556-88A06D601851}"/>
                </a:ext>
              </a:extLst>
            </p:cNvPr>
            <p:cNvSpPr>
              <a:spLocks noEditPoints="1"/>
            </p:cNvSpPr>
            <p:nvPr/>
          </p:nvSpPr>
          <p:spPr bwMode="auto">
            <a:xfrm flipH="1" flipV="1">
              <a:off x="1027545" y="173403"/>
              <a:ext cx="35250" cy="35250"/>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112">
              <a:extLst>
                <a:ext uri="{FF2B5EF4-FFF2-40B4-BE49-F238E27FC236}">
                  <a16:creationId xmlns:a16="http://schemas.microsoft.com/office/drawing/2014/main" id="{1EF37D08-9EF9-4C0B-A152-F566B9DD4149}"/>
                </a:ext>
              </a:extLst>
            </p:cNvPr>
            <p:cNvSpPr>
              <a:spLocks noChangeArrowheads="1"/>
            </p:cNvSpPr>
            <p:nvPr/>
          </p:nvSpPr>
          <p:spPr bwMode="auto">
            <a:xfrm flipH="1" flipV="1">
              <a:off x="310605" y="971077"/>
              <a:ext cx="15351" cy="15351"/>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13">
              <a:extLst>
                <a:ext uri="{FF2B5EF4-FFF2-40B4-BE49-F238E27FC236}">
                  <a16:creationId xmlns:a16="http://schemas.microsoft.com/office/drawing/2014/main" id="{CAE76477-7B40-45F2-9238-1460DFBFCE41}"/>
                </a:ext>
              </a:extLst>
            </p:cNvPr>
            <p:cNvSpPr>
              <a:spLocks noEditPoints="1"/>
            </p:cNvSpPr>
            <p:nvPr/>
          </p:nvSpPr>
          <p:spPr bwMode="auto">
            <a:xfrm flipH="1" flipV="1">
              <a:off x="304919" y="965391"/>
              <a:ext cx="26722" cy="26722"/>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14">
              <a:extLst>
                <a:ext uri="{FF2B5EF4-FFF2-40B4-BE49-F238E27FC236}">
                  <a16:creationId xmlns:a16="http://schemas.microsoft.com/office/drawing/2014/main" id="{A7CD738C-AD5D-41A6-AAA9-E9D0FFDEF02E}"/>
                </a:ext>
              </a:extLst>
            </p:cNvPr>
            <p:cNvSpPr>
              <a:spLocks/>
            </p:cNvSpPr>
            <p:nvPr/>
          </p:nvSpPr>
          <p:spPr bwMode="auto">
            <a:xfrm flipH="1" flipV="1">
              <a:off x="-139685" y="645867"/>
              <a:ext cx="34682" cy="35250"/>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16">
              <a:extLst>
                <a:ext uri="{FF2B5EF4-FFF2-40B4-BE49-F238E27FC236}">
                  <a16:creationId xmlns:a16="http://schemas.microsoft.com/office/drawing/2014/main" id="{D2F91A4A-E82B-4820-98B9-E4FF8690CFB9}"/>
                </a:ext>
              </a:extLst>
            </p:cNvPr>
            <p:cNvSpPr>
              <a:spLocks/>
            </p:cNvSpPr>
            <p:nvPr/>
          </p:nvSpPr>
          <p:spPr bwMode="auto">
            <a:xfrm flipH="1" flipV="1">
              <a:off x="202581" y="616302"/>
              <a:ext cx="17057" cy="17057"/>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17">
              <a:extLst>
                <a:ext uri="{FF2B5EF4-FFF2-40B4-BE49-F238E27FC236}">
                  <a16:creationId xmlns:a16="http://schemas.microsoft.com/office/drawing/2014/main" id="{59B75E6B-0699-4F62-A603-73C6CFD80B36}"/>
                </a:ext>
              </a:extLst>
            </p:cNvPr>
            <p:cNvSpPr>
              <a:spLocks noEditPoints="1"/>
            </p:cNvSpPr>
            <p:nvPr/>
          </p:nvSpPr>
          <p:spPr bwMode="auto">
            <a:xfrm flipH="1" flipV="1">
              <a:off x="196895" y="610617"/>
              <a:ext cx="28428" cy="28428"/>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18">
              <a:extLst>
                <a:ext uri="{FF2B5EF4-FFF2-40B4-BE49-F238E27FC236}">
                  <a16:creationId xmlns:a16="http://schemas.microsoft.com/office/drawing/2014/main" id="{8AC6F6CA-79FA-42F0-8B0A-FC1CD3D53BB7}"/>
                </a:ext>
              </a:extLst>
            </p:cNvPr>
            <p:cNvSpPr>
              <a:spLocks/>
            </p:cNvSpPr>
            <p:nvPr/>
          </p:nvSpPr>
          <p:spPr bwMode="auto">
            <a:xfrm flipH="1" flipV="1">
              <a:off x="187230" y="550351"/>
              <a:ext cx="19900" cy="18194"/>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19">
              <a:extLst>
                <a:ext uri="{FF2B5EF4-FFF2-40B4-BE49-F238E27FC236}">
                  <a16:creationId xmlns:a16="http://schemas.microsoft.com/office/drawing/2014/main" id="{A37C94D7-A60E-48CC-8626-E9F5DFBF14CE}"/>
                </a:ext>
              </a:extLst>
            </p:cNvPr>
            <p:cNvSpPr>
              <a:spLocks noEditPoints="1"/>
            </p:cNvSpPr>
            <p:nvPr/>
          </p:nvSpPr>
          <p:spPr bwMode="auto">
            <a:xfrm flipH="1" flipV="1">
              <a:off x="183250" y="544665"/>
              <a:ext cx="28996" cy="29565"/>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20">
              <a:extLst>
                <a:ext uri="{FF2B5EF4-FFF2-40B4-BE49-F238E27FC236}">
                  <a16:creationId xmlns:a16="http://schemas.microsoft.com/office/drawing/2014/main" id="{A5ADCD08-B733-4D5C-958D-55FF041B8F58}"/>
                </a:ext>
              </a:extLst>
            </p:cNvPr>
            <p:cNvSpPr>
              <a:spLocks/>
            </p:cNvSpPr>
            <p:nvPr/>
          </p:nvSpPr>
          <p:spPr bwMode="auto">
            <a:xfrm flipH="1" flipV="1">
              <a:off x="36565" y="437209"/>
              <a:ext cx="15351" cy="15351"/>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21">
              <a:extLst>
                <a:ext uri="{FF2B5EF4-FFF2-40B4-BE49-F238E27FC236}">
                  <a16:creationId xmlns:a16="http://schemas.microsoft.com/office/drawing/2014/main" id="{A7ABC6B5-1030-465B-BAA6-78A59C13B23B}"/>
                </a:ext>
              </a:extLst>
            </p:cNvPr>
            <p:cNvSpPr>
              <a:spLocks noEditPoints="1"/>
            </p:cNvSpPr>
            <p:nvPr/>
          </p:nvSpPr>
          <p:spPr bwMode="auto">
            <a:xfrm flipH="1" flipV="1">
              <a:off x="32016" y="431524"/>
              <a:ext cx="25585" cy="25016"/>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26">
              <a:extLst>
                <a:ext uri="{FF2B5EF4-FFF2-40B4-BE49-F238E27FC236}">
                  <a16:creationId xmlns:a16="http://schemas.microsoft.com/office/drawing/2014/main" id="{3B9500A6-76EE-4512-809A-9AA962680EBE}"/>
                </a:ext>
              </a:extLst>
            </p:cNvPr>
            <p:cNvSpPr>
              <a:spLocks/>
            </p:cNvSpPr>
            <p:nvPr/>
          </p:nvSpPr>
          <p:spPr bwMode="auto">
            <a:xfrm flipH="1" flipV="1">
              <a:off x="951928" y="37520"/>
              <a:ext cx="32408" cy="31839"/>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127">
              <a:extLst>
                <a:ext uri="{FF2B5EF4-FFF2-40B4-BE49-F238E27FC236}">
                  <a16:creationId xmlns:a16="http://schemas.microsoft.com/office/drawing/2014/main" id="{686F8E0D-CBCA-4645-B435-80B86142D831}"/>
                </a:ext>
              </a:extLst>
            </p:cNvPr>
            <p:cNvSpPr>
              <a:spLocks noEditPoints="1"/>
            </p:cNvSpPr>
            <p:nvPr/>
          </p:nvSpPr>
          <p:spPr bwMode="auto">
            <a:xfrm flipH="1" flipV="1">
              <a:off x="946811" y="31835"/>
              <a:ext cx="43210" cy="43210"/>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Oval 128">
              <a:extLst>
                <a:ext uri="{FF2B5EF4-FFF2-40B4-BE49-F238E27FC236}">
                  <a16:creationId xmlns:a16="http://schemas.microsoft.com/office/drawing/2014/main" id="{430619F5-7AE7-4685-B736-3D9C6359DEEB}"/>
                </a:ext>
              </a:extLst>
            </p:cNvPr>
            <p:cNvSpPr>
              <a:spLocks noChangeArrowheads="1"/>
            </p:cNvSpPr>
            <p:nvPr/>
          </p:nvSpPr>
          <p:spPr bwMode="auto">
            <a:xfrm flipH="1" flipV="1">
              <a:off x="805242" y="226847"/>
              <a:ext cx="19900" cy="19331"/>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29">
              <a:extLst>
                <a:ext uri="{FF2B5EF4-FFF2-40B4-BE49-F238E27FC236}">
                  <a16:creationId xmlns:a16="http://schemas.microsoft.com/office/drawing/2014/main" id="{2D161605-A881-44A8-84A5-6777B05CF0F3}"/>
                </a:ext>
              </a:extLst>
            </p:cNvPr>
            <p:cNvSpPr>
              <a:spLocks noEditPoints="1"/>
            </p:cNvSpPr>
            <p:nvPr/>
          </p:nvSpPr>
          <p:spPr bwMode="auto">
            <a:xfrm flipH="1" flipV="1">
              <a:off x="801262" y="222298"/>
              <a:ext cx="28996" cy="29565"/>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Oval 132">
              <a:extLst>
                <a:ext uri="{FF2B5EF4-FFF2-40B4-BE49-F238E27FC236}">
                  <a16:creationId xmlns:a16="http://schemas.microsoft.com/office/drawing/2014/main" id="{1665C96C-93DF-4E33-A820-983CBF068E7E}"/>
                </a:ext>
              </a:extLst>
            </p:cNvPr>
            <p:cNvSpPr>
              <a:spLocks noChangeArrowheads="1"/>
            </p:cNvSpPr>
            <p:nvPr/>
          </p:nvSpPr>
          <p:spPr bwMode="auto">
            <a:xfrm flipH="1" flipV="1">
              <a:off x="497658" y="222298"/>
              <a:ext cx="30702" cy="30702"/>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33">
              <a:extLst>
                <a:ext uri="{FF2B5EF4-FFF2-40B4-BE49-F238E27FC236}">
                  <a16:creationId xmlns:a16="http://schemas.microsoft.com/office/drawing/2014/main" id="{0C8DC38C-BE6F-4CDE-A0DE-31A04DD5DD05}"/>
                </a:ext>
              </a:extLst>
            </p:cNvPr>
            <p:cNvSpPr>
              <a:spLocks noEditPoints="1"/>
            </p:cNvSpPr>
            <p:nvPr/>
          </p:nvSpPr>
          <p:spPr bwMode="auto">
            <a:xfrm flipH="1" flipV="1">
              <a:off x="491972" y="216613"/>
              <a:ext cx="42073" cy="42073"/>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34">
              <a:extLst>
                <a:ext uri="{FF2B5EF4-FFF2-40B4-BE49-F238E27FC236}">
                  <a16:creationId xmlns:a16="http://schemas.microsoft.com/office/drawing/2014/main" id="{B10B8E60-E024-4202-AF11-4464A94C8AE8}"/>
                </a:ext>
              </a:extLst>
            </p:cNvPr>
            <p:cNvSpPr>
              <a:spLocks/>
            </p:cNvSpPr>
            <p:nvPr/>
          </p:nvSpPr>
          <p:spPr bwMode="auto">
            <a:xfrm flipH="1" flipV="1">
              <a:off x="53052" y="16484"/>
              <a:ext cx="27859" cy="26722"/>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35">
              <a:extLst>
                <a:ext uri="{FF2B5EF4-FFF2-40B4-BE49-F238E27FC236}">
                  <a16:creationId xmlns:a16="http://schemas.microsoft.com/office/drawing/2014/main" id="{2ECC8EEF-6556-4D20-9AD0-FF58807D45A2}"/>
                </a:ext>
              </a:extLst>
            </p:cNvPr>
            <p:cNvSpPr>
              <a:spLocks noEditPoints="1"/>
            </p:cNvSpPr>
            <p:nvPr/>
          </p:nvSpPr>
          <p:spPr bwMode="auto">
            <a:xfrm flipH="1" flipV="1">
              <a:off x="49073" y="10798"/>
              <a:ext cx="37524" cy="37524"/>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Oval 136">
              <a:extLst>
                <a:ext uri="{FF2B5EF4-FFF2-40B4-BE49-F238E27FC236}">
                  <a16:creationId xmlns:a16="http://schemas.microsoft.com/office/drawing/2014/main" id="{68E0BA3F-3209-4D2D-A633-B4DD7F5D9243}"/>
                </a:ext>
              </a:extLst>
            </p:cNvPr>
            <p:cNvSpPr>
              <a:spLocks noChangeArrowheads="1"/>
            </p:cNvSpPr>
            <p:nvPr/>
          </p:nvSpPr>
          <p:spPr bwMode="auto">
            <a:xfrm flipH="1" flipV="1">
              <a:off x="430569" y="366709"/>
              <a:ext cx="19900" cy="19900"/>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37">
              <a:extLst>
                <a:ext uri="{FF2B5EF4-FFF2-40B4-BE49-F238E27FC236}">
                  <a16:creationId xmlns:a16="http://schemas.microsoft.com/office/drawing/2014/main" id="{F6817E85-280E-4358-A077-395F123B432B}"/>
                </a:ext>
              </a:extLst>
            </p:cNvPr>
            <p:cNvSpPr>
              <a:spLocks noEditPoints="1"/>
            </p:cNvSpPr>
            <p:nvPr/>
          </p:nvSpPr>
          <p:spPr bwMode="auto">
            <a:xfrm flipH="1" flipV="1">
              <a:off x="424883" y="361024"/>
              <a:ext cx="30702" cy="31271"/>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38">
              <a:extLst>
                <a:ext uri="{FF2B5EF4-FFF2-40B4-BE49-F238E27FC236}">
                  <a16:creationId xmlns:a16="http://schemas.microsoft.com/office/drawing/2014/main" id="{5754FA9C-D5BB-40B0-A75C-D6CE65EDE7AD}"/>
                </a:ext>
              </a:extLst>
            </p:cNvPr>
            <p:cNvSpPr>
              <a:spLocks/>
            </p:cNvSpPr>
            <p:nvPr/>
          </p:nvSpPr>
          <p:spPr bwMode="auto">
            <a:xfrm flipH="1" flipV="1">
              <a:off x="233282" y="1245686"/>
              <a:ext cx="23879" cy="23879"/>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139">
              <a:extLst>
                <a:ext uri="{FF2B5EF4-FFF2-40B4-BE49-F238E27FC236}">
                  <a16:creationId xmlns:a16="http://schemas.microsoft.com/office/drawing/2014/main" id="{C5C456FB-B600-454F-895E-CCFC1E3389B4}"/>
                </a:ext>
              </a:extLst>
            </p:cNvPr>
            <p:cNvSpPr>
              <a:spLocks noEditPoints="1"/>
            </p:cNvSpPr>
            <p:nvPr/>
          </p:nvSpPr>
          <p:spPr bwMode="auto">
            <a:xfrm flipH="1" flipV="1">
              <a:off x="229302" y="1240000"/>
              <a:ext cx="33545" cy="35250"/>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Oval 140">
              <a:extLst>
                <a:ext uri="{FF2B5EF4-FFF2-40B4-BE49-F238E27FC236}">
                  <a16:creationId xmlns:a16="http://schemas.microsoft.com/office/drawing/2014/main" id="{4FE4A317-151D-427A-B30E-E96029C934F8}"/>
                </a:ext>
              </a:extLst>
            </p:cNvPr>
            <p:cNvSpPr>
              <a:spLocks noChangeArrowheads="1"/>
            </p:cNvSpPr>
            <p:nvPr/>
          </p:nvSpPr>
          <p:spPr bwMode="auto">
            <a:xfrm flipH="1" flipV="1">
              <a:off x="-65774" y="1157561"/>
              <a:ext cx="17057" cy="16488"/>
            </a:xfrm>
            <a:prstGeom prst="ellipse">
              <a:avLst/>
            </a:pr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41">
              <a:extLst>
                <a:ext uri="{FF2B5EF4-FFF2-40B4-BE49-F238E27FC236}">
                  <a16:creationId xmlns:a16="http://schemas.microsoft.com/office/drawing/2014/main" id="{6FE1263F-7E2B-4944-9886-0FC1D8380DC9}"/>
                </a:ext>
              </a:extLst>
            </p:cNvPr>
            <p:cNvSpPr>
              <a:spLocks noEditPoints="1"/>
            </p:cNvSpPr>
            <p:nvPr/>
          </p:nvSpPr>
          <p:spPr bwMode="auto">
            <a:xfrm flipH="1" flipV="1">
              <a:off x="-71460" y="1151875"/>
              <a:ext cx="27859" cy="27859"/>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44">
              <a:extLst>
                <a:ext uri="{FF2B5EF4-FFF2-40B4-BE49-F238E27FC236}">
                  <a16:creationId xmlns:a16="http://schemas.microsoft.com/office/drawing/2014/main" id="{62DE4301-E72F-4653-B840-BF5074B7F7C3}"/>
                </a:ext>
              </a:extLst>
            </p:cNvPr>
            <p:cNvSpPr>
              <a:spLocks/>
            </p:cNvSpPr>
            <p:nvPr/>
          </p:nvSpPr>
          <p:spPr bwMode="auto">
            <a:xfrm flipH="1" flipV="1">
              <a:off x="-77145" y="1441835"/>
              <a:ext cx="39230" cy="38093"/>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145">
              <a:extLst>
                <a:ext uri="{FF2B5EF4-FFF2-40B4-BE49-F238E27FC236}">
                  <a16:creationId xmlns:a16="http://schemas.microsoft.com/office/drawing/2014/main" id="{D6837F73-AE4C-430D-8828-9F38CF2D6BEB}"/>
                </a:ext>
              </a:extLst>
            </p:cNvPr>
            <p:cNvSpPr>
              <a:spLocks noEditPoints="1"/>
            </p:cNvSpPr>
            <p:nvPr/>
          </p:nvSpPr>
          <p:spPr bwMode="auto">
            <a:xfrm flipH="1" flipV="1">
              <a:off x="-81125" y="1436718"/>
              <a:ext cx="47758" cy="48895"/>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5" name="组合 54">
            <a:extLst>
              <a:ext uri="{FF2B5EF4-FFF2-40B4-BE49-F238E27FC236}">
                <a16:creationId xmlns:a16="http://schemas.microsoft.com/office/drawing/2014/main" id="{6E4B68E5-1D41-4AC8-8E1F-4B36A61A8395}"/>
              </a:ext>
            </a:extLst>
          </p:cNvPr>
          <p:cNvGrpSpPr/>
          <p:nvPr userDrawn="1"/>
        </p:nvGrpSpPr>
        <p:grpSpPr>
          <a:xfrm>
            <a:off x="9706995" y="6133901"/>
            <a:ext cx="3061692" cy="2677659"/>
            <a:chOff x="9706995" y="6133901"/>
            <a:chExt cx="3061692" cy="2677659"/>
          </a:xfrm>
        </p:grpSpPr>
        <p:sp>
          <p:nvSpPr>
            <p:cNvPr id="56" name="Freeform 78">
              <a:extLst>
                <a:ext uri="{FF2B5EF4-FFF2-40B4-BE49-F238E27FC236}">
                  <a16:creationId xmlns:a16="http://schemas.microsoft.com/office/drawing/2014/main" id="{F664865D-CEAA-45E2-8B1E-68B53DBA7FA7}"/>
                </a:ext>
              </a:extLst>
            </p:cNvPr>
            <p:cNvSpPr>
              <a:spLocks noEditPoints="1"/>
            </p:cNvSpPr>
            <p:nvPr/>
          </p:nvSpPr>
          <p:spPr bwMode="auto">
            <a:xfrm rot="18638895">
              <a:off x="9715375" y="6664494"/>
              <a:ext cx="387266" cy="319992"/>
            </a:xfrm>
            <a:custGeom>
              <a:avLst/>
              <a:gdLst>
                <a:gd name="T0" fmla="*/ 216 w 217"/>
                <a:gd name="T1" fmla="*/ 428 h 428"/>
                <a:gd name="T2" fmla="*/ 216 w 217"/>
                <a:gd name="T3" fmla="*/ 428 h 428"/>
                <a:gd name="T4" fmla="*/ 1 w 217"/>
                <a:gd name="T5" fmla="*/ 314 h 428"/>
                <a:gd name="T6" fmla="*/ 0 w 217"/>
                <a:gd name="T7" fmla="*/ 313 h 428"/>
                <a:gd name="T8" fmla="*/ 113 w 217"/>
                <a:gd name="T9" fmla="*/ 0 h 428"/>
                <a:gd name="T10" fmla="*/ 114 w 217"/>
                <a:gd name="T11" fmla="*/ 0 h 428"/>
                <a:gd name="T12" fmla="*/ 115 w 217"/>
                <a:gd name="T13" fmla="*/ 0 h 428"/>
                <a:gd name="T14" fmla="*/ 217 w 217"/>
                <a:gd name="T15" fmla="*/ 427 h 428"/>
                <a:gd name="T16" fmla="*/ 217 w 217"/>
                <a:gd name="T17" fmla="*/ 428 h 428"/>
                <a:gd name="T18" fmla="*/ 216 w 217"/>
                <a:gd name="T19" fmla="*/ 428 h 428"/>
                <a:gd name="T20" fmla="*/ 2 w 217"/>
                <a:gd name="T21" fmla="*/ 313 h 428"/>
                <a:gd name="T22" fmla="*/ 215 w 217"/>
                <a:gd name="T23" fmla="*/ 425 h 428"/>
                <a:gd name="T24" fmla="*/ 113 w 217"/>
                <a:gd name="T25" fmla="*/ 4 h 428"/>
                <a:gd name="T26" fmla="*/ 2 w 217"/>
                <a:gd name="T27" fmla="*/ 31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428">
                  <a:moveTo>
                    <a:pt x="216" y="428"/>
                  </a:moveTo>
                  <a:cubicBezTo>
                    <a:pt x="216" y="428"/>
                    <a:pt x="216" y="428"/>
                    <a:pt x="216" y="428"/>
                  </a:cubicBezTo>
                  <a:cubicBezTo>
                    <a:pt x="1" y="314"/>
                    <a:pt x="1" y="314"/>
                    <a:pt x="1" y="314"/>
                  </a:cubicBezTo>
                  <a:cubicBezTo>
                    <a:pt x="0" y="314"/>
                    <a:pt x="0" y="314"/>
                    <a:pt x="0" y="313"/>
                  </a:cubicBezTo>
                  <a:cubicBezTo>
                    <a:pt x="113" y="0"/>
                    <a:pt x="113" y="0"/>
                    <a:pt x="113" y="0"/>
                  </a:cubicBezTo>
                  <a:cubicBezTo>
                    <a:pt x="113" y="0"/>
                    <a:pt x="113" y="0"/>
                    <a:pt x="114" y="0"/>
                  </a:cubicBezTo>
                  <a:cubicBezTo>
                    <a:pt x="114" y="0"/>
                    <a:pt x="114" y="0"/>
                    <a:pt x="115" y="0"/>
                  </a:cubicBezTo>
                  <a:cubicBezTo>
                    <a:pt x="217" y="427"/>
                    <a:pt x="217" y="427"/>
                    <a:pt x="217" y="427"/>
                  </a:cubicBezTo>
                  <a:cubicBezTo>
                    <a:pt x="217" y="427"/>
                    <a:pt x="217" y="428"/>
                    <a:pt x="217" y="428"/>
                  </a:cubicBezTo>
                  <a:cubicBezTo>
                    <a:pt x="217" y="428"/>
                    <a:pt x="217" y="428"/>
                    <a:pt x="216" y="428"/>
                  </a:cubicBezTo>
                  <a:close/>
                  <a:moveTo>
                    <a:pt x="2" y="313"/>
                  </a:moveTo>
                  <a:cubicBezTo>
                    <a:pt x="215" y="425"/>
                    <a:pt x="215" y="425"/>
                    <a:pt x="215" y="425"/>
                  </a:cubicBezTo>
                  <a:cubicBezTo>
                    <a:pt x="113" y="4"/>
                    <a:pt x="113" y="4"/>
                    <a:pt x="113" y="4"/>
                  </a:cubicBezTo>
                  <a:lnTo>
                    <a:pt x="2" y="31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
              <a:extLst>
                <a:ext uri="{FF2B5EF4-FFF2-40B4-BE49-F238E27FC236}">
                  <a16:creationId xmlns:a16="http://schemas.microsoft.com/office/drawing/2014/main" id="{1DE849D3-3B43-4259-A09C-879E7D7CC421}"/>
                </a:ext>
              </a:extLst>
            </p:cNvPr>
            <p:cNvSpPr>
              <a:spLocks/>
            </p:cNvSpPr>
            <p:nvPr/>
          </p:nvSpPr>
          <p:spPr bwMode="auto">
            <a:xfrm>
              <a:off x="11872817" y="6185831"/>
              <a:ext cx="895870" cy="728648"/>
            </a:xfrm>
            <a:custGeom>
              <a:avLst/>
              <a:gdLst>
                <a:gd name="T0" fmla="*/ 226 w 227"/>
                <a:gd name="T1" fmla="*/ 180 h 182"/>
                <a:gd name="T2" fmla="*/ 2 w 227"/>
                <a:gd name="T3" fmla="*/ 56 h 182"/>
                <a:gd name="T4" fmla="*/ 63 w 227"/>
                <a:gd name="T5" fmla="*/ 2 h 182"/>
                <a:gd name="T6" fmla="*/ 227 w 227"/>
                <a:gd name="T7" fmla="*/ 123 h 182"/>
                <a:gd name="T8" fmla="*/ 227 w 227"/>
                <a:gd name="T9" fmla="*/ 120 h 182"/>
                <a:gd name="T10" fmla="*/ 63 w 227"/>
                <a:gd name="T11" fmla="*/ 0 h 182"/>
                <a:gd name="T12" fmla="*/ 62 w 227"/>
                <a:gd name="T13" fmla="*/ 0 h 182"/>
                <a:gd name="T14" fmla="*/ 0 w 227"/>
                <a:gd name="T15" fmla="*/ 56 h 182"/>
                <a:gd name="T16" fmla="*/ 0 w 227"/>
                <a:gd name="T17" fmla="*/ 57 h 182"/>
                <a:gd name="T18" fmla="*/ 0 w 227"/>
                <a:gd name="T19" fmla="*/ 57 h 182"/>
                <a:gd name="T20" fmla="*/ 226 w 227"/>
                <a:gd name="T21" fmla="*/ 182 h 182"/>
                <a:gd name="T22" fmla="*/ 226 w 227"/>
                <a:gd name="T23" fmla="*/ 18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82">
                  <a:moveTo>
                    <a:pt x="226" y="180"/>
                  </a:moveTo>
                  <a:cubicBezTo>
                    <a:pt x="2" y="56"/>
                    <a:pt x="2" y="56"/>
                    <a:pt x="2" y="56"/>
                  </a:cubicBezTo>
                  <a:cubicBezTo>
                    <a:pt x="63" y="2"/>
                    <a:pt x="63" y="2"/>
                    <a:pt x="63" y="2"/>
                  </a:cubicBezTo>
                  <a:cubicBezTo>
                    <a:pt x="227" y="123"/>
                    <a:pt x="227" y="123"/>
                    <a:pt x="227" y="123"/>
                  </a:cubicBezTo>
                  <a:cubicBezTo>
                    <a:pt x="227" y="120"/>
                    <a:pt x="227" y="120"/>
                    <a:pt x="227" y="120"/>
                  </a:cubicBezTo>
                  <a:cubicBezTo>
                    <a:pt x="63" y="0"/>
                    <a:pt x="63" y="0"/>
                    <a:pt x="63" y="0"/>
                  </a:cubicBezTo>
                  <a:cubicBezTo>
                    <a:pt x="63" y="0"/>
                    <a:pt x="62" y="0"/>
                    <a:pt x="62" y="0"/>
                  </a:cubicBezTo>
                  <a:cubicBezTo>
                    <a:pt x="0" y="56"/>
                    <a:pt x="0" y="56"/>
                    <a:pt x="0" y="56"/>
                  </a:cubicBezTo>
                  <a:cubicBezTo>
                    <a:pt x="0" y="56"/>
                    <a:pt x="0" y="56"/>
                    <a:pt x="0" y="57"/>
                  </a:cubicBezTo>
                  <a:cubicBezTo>
                    <a:pt x="0" y="57"/>
                    <a:pt x="0" y="57"/>
                    <a:pt x="0" y="57"/>
                  </a:cubicBezTo>
                  <a:cubicBezTo>
                    <a:pt x="226" y="182"/>
                    <a:pt x="226" y="182"/>
                    <a:pt x="226" y="182"/>
                  </a:cubicBezTo>
                  <a:lnTo>
                    <a:pt x="226" y="18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6">
              <a:extLst>
                <a:ext uri="{FF2B5EF4-FFF2-40B4-BE49-F238E27FC236}">
                  <a16:creationId xmlns:a16="http://schemas.microsoft.com/office/drawing/2014/main" id="{D0D62933-10F1-47C4-A80F-F15CBAB12B09}"/>
                </a:ext>
              </a:extLst>
            </p:cNvPr>
            <p:cNvSpPr>
              <a:spLocks/>
            </p:cNvSpPr>
            <p:nvPr/>
          </p:nvSpPr>
          <p:spPr bwMode="auto">
            <a:xfrm>
              <a:off x="11872817" y="6406535"/>
              <a:ext cx="892659" cy="1192776"/>
            </a:xfrm>
            <a:custGeom>
              <a:avLst/>
              <a:gdLst>
                <a:gd name="T0" fmla="*/ 226 w 226"/>
                <a:gd name="T1" fmla="*/ 295 h 298"/>
                <a:gd name="T2" fmla="*/ 4 w 226"/>
                <a:gd name="T3" fmla="*/ 4 h 298"/>
                <a:gd name="T4" fmla="*/ 226 w 226"/>
                <a:gd name="T5" fmla="*/ 127 h 298"/>
                <a:gd name="T6" fmla="*/ 226 w 226"/>
                <a:gd name="T7" fmla="*/ 125 h 298"/>
                <a:gd name="T8" fmla="*/ 1 w 226"/>
                <a:gd name="T9" fmla="*/ 1 h 298"/>
                <a:gd name="T10" fmla="*/ 0 w 226"/>
                <a:gd name="T11" fmla="*/ 1 h 298"/>
                <a:gd name="T12" fmla="*/ 0 w 226"/>
                <a:gd name="T13" fmla="*/ 2 h 298"/>
                <a:gd name="T14" fmla="*/ 226 w 226"/>
                <a:gd name="T15" fmla="*/ 298 h 298"/>
                <a:gd name="T16" fmla="*/ 226 w 226"/>
                <a:gd name="T17" fmla="*/ 295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98">
                  <a:moveTo>
                    <a:pt x="226" y="295"/>
                  </a:moveTo>
                  <a:cubicBezTo>
                    <a:pt x="4" y="4"/>
                    <a:pt x="4" y="4"/>
                    <a:pt x="4" y="4"/>
                  </a:cubicBezTo>
                  <a:cubicBezTo>
                    <a:pt x="226" y="127"/>
                    <a:pt x="226" y="127"/>
                    <a:pt x="226" y="127"/>
                  </a:cubicBezTo>
                  <a:cubicBezTo>
                    <a:pt x="226" y="125"/>
                    <a:pt x="226" y="125"/>
                    <a:pt x="226" y="125"/>
                  </a:cubicBezTo>
                  <a:cubicBezTo>
                    <a:pt x="1" y="1"/>
                    <a:pt x="1" y="1"/>
                    <a:pt x="1" y="1"/>
                  </a:cubicBezTo>
                  <a:cubicBezTo>
                    <a:pt x="1" y="0"/>
                    <a:pt x="0" y="0"/>
                    <a:pt x="0" y="1"/>
                  </a:cubicBezTo>
                  <a:cubicBezTo>
                    <a:pt x="0" y="1"/>
                    <a:pt x="0" y="2"/>
                    <a:pt x="0" y="2"/>
                  </a:cubicBezTo>
                  <a:cubicBezTo>
                    <a:pt x="226" y="298"/>
                    <a:pt x="226" y="298"/>
                    <a:pt x="226" y="298"/>
                  </a:cubicBezTo>
                  <a:lnTo>
                    <a:pt x="226" y="29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9">
              <a:extLst>
                <a:ext uri="{FF2B5EF4-FFF2-40B4-BE49-F238E27FC236}">
                  <a16:creationId xmlns:a16="http://schemas.microsoft.com/office/drawing/2014/main" id="{7DED4B4E-5D45-4208-BF51-67664313C3F2}"/>
                </a:ext>
              </a:extLst>
            </p:cNvPr>
            <p:cNvSpPr>
              <a:spLocks/>
            </p:cNvSpPr>
            <p:nvPr/>
          </p:nvSpPr>
          <p:spPr bwMode="auto">
            <a:xfrm>
              <a:off x="12118458" y="6161490"/>
              <a:ext cx="650229" cy="516058"/>
            </a:xfrm>
            <a:custGeom>
              <a:avLst/>
              <a:gdLst>
                <a:gd name="T0" fmla="*/ 165 w 165"/>
                <a:gd name="T1" fmla="*/ 126 h 129"/>
                <a:gd name="T2" fmla="*/ 3 w 165"/>
                <a:gd name="T3" fmla="*/ 8 h 129"/>
                <a:gd name="T4" fmla="*/ 165 w 165"/>
                <a:gd name="T5" fmla="*/ 2 h 129"/>
                <a:gd name="T6" fmla="*/ 165 w 165"/>
                <a:gd name="T7" fmla="*/ 0 h 129"/>
                <a:gd name="T8" fmla="*/ 1 w 165"/>
                <a:gd name="T9" fmla="*/ 6 h 129"/>
                <a:gd name="T10" fmla="*/ 0 w 165"/>
                <a:gd name="T11" fmla="*/ 7 h 129"/>
                <a:gd name="T12" fmla="*/ 0 w 165"/>
                <a:gd name="T13" fmla="*/ 8 h 129"/>
                <a:gd name="T14" fmla="*/ 165 w 165"/>
                <a:gd name="T15" fmla="*/ 129 h 129"/>
                <a:gd name="T16" fmla="*/ 165 w 165"/>
                <a:gd name="T17" fmla="*/ 12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29">
                  <a:moveTo>
                    <a:pt x="165" y="126"/>
                  </a:moveTo>
                  <a:cubicBezTo>
                    <a:pt x="3" y="8"/>
                    <a:pt x="3" y="8"/>
                    <a:pt x="3" y="8"/>
                  </a:cubicBezTo>
                  <a:cubicBezTo>
                    <a:pt x="165" y="2"/>
                    <a:pt x="165" y="2"/>
                    <a:pt x="165" y="2"/>
                  </a:cubicBezTo>
                  <a:cubicBezTo>
                    <a:pt x="165" y="0"/>
                    <a:pt x="165" y="0"/>
                    <a:pt x="165" y="0"/>
                  </a:cubicBezTo>
                  <a:cubicBezTo>
                    <a:pt x="1" y="6"/>
                    <a:pt x="1" y="6"/>
                    <a:pt x="1" y="6"/>
                  </a:cubicBezTo>
                  <a:cubicBezTo>
                    <a:pt x="0" y="6"/>
                    <a:pt x="0" y="6"/>
                    <a:pt x="0" y="7"/>
                  </a:cubicBezTo>
                  <a:cubicBezTo>
                    <a:pt x="0" y="7"/>
                    <a:pt x="0" y="7"/>
                    <a:pt x="0" y="8"/>
                  </a:cubicBezTo>
                  <a:cubicBezTo>
                    <a:pt x="165" y="129"/>
                    <a:pt x="165" y="129"/>
                    <a:pt x="165" y="129"/>
                  </a:cubicBezTo>
                  <a:lnTo>
                    <a:pt x="165" y="12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5">
              <a:extLst>
                <a:ext uri="{FF2B5EF4-FFF2-40B4-BE49-F238E27FC236}">
                  <a16:creationId xmlns:a16="http://schemas.microsoft.com/office/drawing/2014/main" id="{66CB27A4-2849-4A7B-97C5-D1C1DF531DFE}"/>
                </a:ext>
              </a:extLst>
            </p:cNvPr>
            <p:cNvSpPr>
              <a:spLocks noEditPoints="1"/>
            </p:cNvSpPr>
            <p:nvPr/>
          </p:nvSpPr>
          <p:spPr bwMode="auto">
            <a:xfrm>
              <a:off x="10156535" y="6406536"/>
              <a:ext cx="1724309" cy="2060986"/>
            </a:xfrm>
            <a:custGeom>
              <a:avLst/>
              <a:gdLst>
                <a:gd name="T0" fmla="*/ 103 w 437"/>
                <a:gd name="T1" fmla="*/ 515 h 515"/>
                <a:gd name="T2" fmla="*/ 103 w 437"/>
                <a:gd name="T3" fmla="*/ 515 h 515"/>
                <a:gd name="T4" fmla="*/ 103 w 437"/>
                <a:gd name="T5" fmla="*/ 514 h 515"/>
                <a:gd name="T6" fmla="*/ 0 w 437"/>
                <a:gd name="T7" fmla="*/ 88 h 515"/>
                <a:gd name="T8" fmla="*/ 0 w 437"/>
                <a:gd name="T9" fmla="*/ 87 h 515"/>
                <a:gd name="T10" fmla="*/ 0 w 437"/>
                <a:gd name="T11" fmla="*/ 87 h 515"/>
                <a:gd name="T12" fmla="*/ 435 w 437"/>
                <a:gd name="T13" fmla="*/ 0 h 515"/>
                <a:gd name="T14" fmla="*/ 436 w 437"/>
                <a:gd name="T15" fmla="*/ 1 h 515"/>
                <a:gd name="T16" fmla="*/ 436 w 437"/>
                <a:gd name="T17" fmla="*/ 2 h 515"/>
                <a:gd name="T18" fmla="*/ 104 w 437"/>
                <a:gd name="T19" fmla="*/ 515 h 515"/>
                <a:gd name="T20" fmla="*/ 103 w 437"/>
                <a:gd name="T21" fmla="*/ 515 h 515"/>
                <a:gd name="T22" fmla="*/ 2 w 437"/>
                <a:gd name="T23" fmla="*/ 88 h 515"/>
                <a:gd name="T24" fmla="*/ 104 w 437"/>
                <a:gd name="T25" fmla="*/ 512 h 515"/>
                <a:gd name="T26" fmla="*/ 434 w 437"/>
                <a:gd name="T27" fmla="*/ 3 h 515"/>
                <a:gd name="T28" fmla="*/ 2 w 437"/>
                <a:gd name="T29" fmla="*/ 8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 h="515">
                  <a:moveTo>
                    <a:pt x="103" y="515"/>
                  </a:moveTo>
                  <a:cubicBezTo>
                    <a:pt x="103" y="515"/>
                    <a:pt x="103" y="515"/>
                    <a:pt x="103" y="515"/>
                  </a:cubicBezTo>
                  <a:cubicBezTo>
                    <a:pt x="103" y="515"/>
                    <a:pt x="103" y="515"/>
                    <a:pt x="103" y="514"/>
                  </a:cubicBezTo>
                  <a:cubicBezTo>
                    <a:pt x="0" y="88"/>
                    <a:pt x="0" y="88"/>
                    <a:pt x="0" y="88"/>
                  </a:cubicBezTo>
                  <a:cubicBezTo>
                    <a:pt x="0" y="88"/>
                    <a:pt x="0" y="87"/>
                    <a:pt x="0" y="87"/>
                  </a:cubicBezTo>
                  <a:cubicBezTo>
                    <a:pt x="0" y="87"/>
                    <a:pt x="0" y="87"/>
                    <a:pt x="0" y="87"/>
                  </a:cubicBezTo>
                  <a:cubicBezTo>
                    <a:pt x="435" y="0"/>
                    <a:pt x="435" y="0"/>
                    <a:pt x="435" y="0"/>
                  </a:cubicBezTo>
                  <a:cubicBezTo>
                    <a:pt x="436" y="0"/>
                    <a:pt x="436" y="1"/>
                    <a:pt x="436" y="1"/>
                  </a:cubicBezTo>
                  <a:cubicBezTo>
                    <a:pt x="437" y="1"/>
                    <a:pt x="437" y="2"/>
                    <a:pt x="436" y="2"/>
                  </a:cubicBezTo>
                  <a:cubicBezTo>
                    <a:pt x="104" y="515"/>
                    <a:pt x="104" y="515"/>
                    <a:pt x="104" y="515"/>
                  </a:cubicBezTo>
                  <a:cubicBezTo>
                    <a:pt x="104" y="515"/>
                    <a:pt x="104" y="515"/>
                    <a:pt x="103" y="515"/>
                  </a:cubicBezTo>
                  <a:close/>
                  <a:moveTo>
                    <a:pt x="2" y="88"/>
                  </a:moveTo>
                  <a:cubicBezTo>
                    <a:pt x="104" y="512"/>
                    <a:pt x="104" y="512"/>
                    <a:pt x="104" y="512"/>
                  </a:cubicBezTo>
                  <a:cubicBezTo>
                    <a:pt x="434" y="3"/>
                    <a:pt x="434" y="3"/>
                    <a:pt x="434" y="3"/>
                  </a:cubicBezTo>
                  <a:lnTo>
                    <a:pt x="2" y="8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8">
              <a:extLst>
                <a:ext uri="{FF2B5EF4-FFF2-40B4-BE49-F238E27FC236}">
                  <a16:creationId xmlns:a16="http://schemas.microsoft.com/office/drawing/2014/main" id="{575DED64-1FC2-4B89-8D12-D0194A938079}"/>
                </a:ext>
              </a:extLst>
            </p:cNvPr>
            <p:cNvSpPr>
              <a:spLocks noEditPoints="1"/>
            </p:cNvSpPr>
            <p:nvPr/>
          </p:nvSpPr>
          <p:spPr bwMode="auto">
            <a:xfrm>
              <a:off x="10557910" y="6406535"/>
              <a:ext cx="1322934" cy="2405025"/>
            </a:xfrm>
            <a:custGeom>
              <a:avLst/>
              <a:gdLst>
                <a:gd name="T0" fmla="*/ 334 w 335"/>
                <a:gd name="T1" fmla="*/ 601 h 601"/>
                <a:gd name="T2" fmla="*/ 334 w 335"/>
                <a:gd name="T3" fmla="*/ 601 h 601"/>
                <a:gd name="T4" fmla="*/ 1 w 335"/>
                <a:gd name="T5" fmla="*/ 515 h 601"/>
                <a:gd name="T6" fmla="*/ 1 w 335"/>
                <a:gd name="T7" fmla="*/ 515 h 601"/>
                <a:gd name="T8" fmla="*/ 1 w 335"/>
                <a:gd name="T9" fmla="*/ 514 h 601"/>
                <a:gd name="T10" fmla="*/ 333 w 335"/>
                <a:gd name="T11" fmla="*/ 1 h 601"/>
                <a:gd name="T12" fmla="*/ 334 w 335"/>
                <a:gd name="T13" fmla="*/ 1 h 601"/>
                <a:gd name="T14" fmla="*/ 335 w 335"/>
                <a:gd name="T15" fmla="*/ 1 h 601"/>
                <a:gd name="T16" fmla="*/ 335 w 335"/>
                <a:gd name="T17" fmla="*/ 600 h 601"/>
                <a:gd name="T18" fmla="*/ 335 w 335"/>
                <a:gd name="T19" fmla="*/ 600 h 601"/>
                <a:gd name="T20" fmla="*/ 334 w 335"/>
                <a:gd name="T21" fmla="*/ 601 h 601"/>
                <a:gd name="T22" fmla="*/ 3 w 335"/>
                <a:gd name="T23" fmla="*/ 514 h 601"/>
                <a:gd name="T24" fmla="*/ 333 w 335"/>
                <a:gd name="T25" fmla="*/ 598 h 601"/>
                <a:gd name="T26" fmla="*/ 333 w 335"/>
                <a:gd name="T27" fmla="*/ 5 h 601"/>
                <a:gd name="T28" fmla="*/ 3 w 335"/>
                <a:gd name="T29" fmla="*/ 514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601">
                  <a:moveTo>
                    <a:pt x="334" y="601"/>
                  </a:moveTo>
                  <a:cubicBezTo>
                    <a:pt x="334" y="601"/>
                    <a:pt x="334" y="601"/>
                    <a:pt x="334" y="601"/>
                  </a:cubicBezTo>
                  <a:cubicBezTo>
                    <a:pt x="1" y="515"/>
                    <a:pt x="1" y="515"/>
                    <a:pt x="1" y="515"/>
                  </a:cubicBezTo>
                  <a:cubicBezTo>
                    <a:pt x="1" y="515"/>
                    <a:pt x="1" y="515"/>
                    <a:pt x="1" y="515"/>
                  </a:cubicBezTo>
                  <a:cubicBezTo>
                    <a:pt x="0" y="514"/>
                    <a:pt x="0" y="514"/>
                    <a:pt x="1" y="514"/>
                  </a:cubicBezTo>
                  <a:cubicBezTo>
                    <a:pt x="333" y="1"/>
                    <a:pt x="333" y="1"/>
                    <a:pt x="333" y="1"/>
                  </a:cubicBezTo>
                  <a:cubicBezTo>
                    <a:pt x="333" y="1"/>
                    <a:pt x="333" y="0"/>
                    <a:pt x="334" y="1"/>
                  </a:cubicBezTo>
                  <a:cubicBezTo>
                    <a:pt x="334" y="1"/>
                    <a:pt x="335" y="1"/>
                    <a:pt x="335" y="1"/>
                  </a:cubicBezTo>
                  <a:cubicBezTo>
                    <a:pt x="335" y="600"/>
                    <a:pt x="335" y="600"/>
                    <a:pt x="335" y="600"/>
                  </a:cubicBezTo>
                  <a:cubicBezTo>
                    <a:pt x="335" y="600"/>
                    <a:pt x="335" y="600"/>
                    <a:pt x="335" y="600"/>
                  </a:cubicBezTo>
                  <a:cubicBezTo>
                    <a:pt x="335" y="601"/>
                    <a:pt x="334" y="601"/>
                    <a:pt x="334" y="601"/>
                  </a:cubicBezTo>
                  <a:close/>
                  <a:moveTo>
                    <a:pt x="3" y="514"/>
                  </a:moveTo>
                  <a:cubicBezTo>
                    <a:pt x="333" y="598"/>
                    <a:pt x="333" y="598"/>
                    <a:pt x="333" y="598"/>
                  </a:cubicBezTo>
                  <a:cubicBezTo>
                    <a:pt x="333" y="5"/>
                    <a:pt x="333" y="5"/>
                    <a:pt x="333" y="5"/>
                  </a:cubicBezTo>
                  <a:lnTo>
                    <a:pt x="3" y="51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78">
              <a:extLst>
                <a:ext uri="{FF2B5EF4-FFF2-40B4-BE49-F238E27FC236}">
                  <a16:creationId xmlns:a16="http://schemas.microsoft.com/office/drawing/2014/main" id="{37C9C107-79FE-4139-862D-D70FB61F49F3}"/>
                </a:ext>
              </a:extLst>
            </p:cNvPr>
            <p:cNvSpPr>
              <a:spLocks noEditPoints="1"/>
            </p:cNvSpPr>
            <p:nvPr/>
          </p:nvSpPr>
          <p:spPr bwMode="auto">
            <a:xfrm>
              <a:off x="9710206" y="6753821"/>
              <a:ext cx="855733" cy="1713701"/>
            </a:xfrm>
            <a:custGeom>
              <a:avLst/>
              <a:gdLst>
                <a:gd name="T0" fmla="*/ 216 w 217"/>
                <a:gd name="T1" fmla="*/ 428 h 428"/>
                <a:gd name="T2" fmla="*/ 216 w 217"/>
                <a:gd name="T3" fmla="*/ 428 h 428"/>
                <a:gd name="T4" fmla="*/ 1 w 217"/>
                <a:gd name="T5" fmla="*/ 314 h 428"/>
                <a:gd name="T6" fmla="*/ 0 w 217"/>
                <a:gd name="T7" fmla="*/ 313 h 428"/>
                <a:gd name="T8" fmla="*/ 113 w 217"/>
                <a:gd name="T9" fmla="*/ 0 h 428"/>
                <a:gd name="T10" fmla="*/ 114 w 217"/>
                <a:gd name="T11" fmla="*/ 0 h 428"/>
                <a:gd name="T12" fmla="*/ 115 w 217"/>
                <a:gd name="T13" fmla="*/ 0 h 428"/>
                <a:gd name="T14" fmla="*/ 217 w 217"/>
                <a:gd name="T15" fmla="*/ 427 h 428"/>
                <a:gd name="T16" fmla="*/ 217 w 217"/>
                <a:gd name="T17" fmla="*/ 428 h 428"/>
                <a:gd name="T18" fmla="*/ 216 w 217"/>
                <a:gd name="T19" fmla="*/ 428 h 428"/>
                <a:gd name="T20" fmla="*/ 2 w 217"/>
                <a:gd name="T21" fmla="*/ 313 h 428"/>
                <a:gd name="T22" fmla="*/ 215 w 217"/>
                <a:gd name="T23" fmla="*/ 425 h 428"/>
                <a:gd name="T24" fmla="*/ 113 w 217"/>
                <a:gd name="T25" fmla="*/ 4 h 428"/>
                <a:gd name="T26" fmla="*/ 2 w 217"/>
                <a:gd name="T27" fmla="*/ 31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428">
                  <a:moveTo>
                    <a:pt x="216" y="428"/>
                  </a:moveTo>
                  <a:cubicBezTo>
                    <a:pt x="216" y="428"/>
                    <a:pt x="216" y="428"/>
                    <a:pt x="216" y="428"/>
                  </a:cubicBezTo>
                  <a:cubicBezTo>
                    <a:pt x="1" y="314"/>
                    <a:pt x="1" y="314"/>
                    <a:pt x="1" y="314"/>
                  </a:cubicBezTo>
                  <a:cubicBezTo>
                    <a:pt x="0" y="314"/>
                    <a:pt x="0" y="314"/>
                    <a:pt x="0" y="313"/>
                  </a:cubicBezTo>
                  <a:cubicBezTo>
                    <a:pt x="113" y="0"/>
                    <a:pt x="113" y="0"/>
                    <a:pt x="113" y="0"/>
                  </a:cubicBezTo>
                  <a:cubicBezTo>
                    <a:pt x="113" y="0"/>
                    <a:pt x="113" y="0"/>
                    <a:pt x="114" y="0"/>
                  </a:cubicBezTo>
                  <a:cubicBezTo>
                    <a:pt x="114" y="0"/>
                    <a:pt x="114" y="0"/>
                    <a:pt x="115" y="0"/>
                  </a:cubicBezTo>
                  <a:cubicBezTo>
                    <a:pt x="217" y="427"/>
                    <a:pt x="217" y="427"/>
                    <a:pt x="217" y="427"/>
                  </a:cubicBezTo>
                  <a:cubicBezTo>
                    <a:pt x="217" y="427"/>
                    <a:pt x="217" y="428"/>
                    <a:pt x="217" y="428"/>
                  </a:cubicBezTo>
                  <a:cubicBezTo>
                    <a:pt x="217" y="428"/>
                    <a:pt x="217" y="428"/>
                    <a:pt x="216" y="428"/>
                  </a:cubicBezTo>
                  <a:close/>
                  <a:moveTo>
                    <a:pt x="2" y="313"/>
                  </a:moveTo>
                  <a:cubicBezTo>
                    <a:pt x="215" y="425"/>
                    <a:pt x="215" y="425"/>
                    <a:pt x="215" y="425"/>
                  </a:cubicBezTo>
                  <a:cubicBezTo>
                    <a:pt x="113" y="4"/>
                    <a:pt x="113" y="4"/>
                    <a:pt x="113" y="4"/>
                  </a:cubicBezTo>
                  <a:lnTo>
                    <a:pt x="2" y="31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63" name="Freeform 82">
              <a:extLst>
                <a:ext uri="{FF2B5EF4-FFF2-40B4-BE49-F238E27FC236}">
                  <a16:creationId xmlns:a16="http://schemas.microsoft.com/office/drawing/2014/main" id="{2D0CB920-2089-4A62-9906-608D9A0F57F0}"/>
                </a:ext>
              </a:extLst>
            </p:cNvPr>
            <p:cNvSpPr>
              <a:spLocks/>
            </p:cNvSpPr>
            <p:nvPr/>
          </p:nvSpPr>
          <p:spPr bwMode="auto">
            <a:xfrm>
              <a:off x="12083138" y="6150129"/>
              <a:ext cx="73852" cy="79519"/>
            </a:xfrm>
            <a:custGeom>
              <a:avLst/>
              <a:gdLst>
                <a:gd name="T0" fmla="*/ 10 w 19"/>
                <a:gd name="T1" fmla="*/ 0 h 20"/>
                <a:gd name="T2" fmla="*/ 0 w 19"/>
                <a:gd name="T3" fmla="*/ 10 h 20"/>
                <a:gd name="T4" fmla="*/ 10 w 19"/>
                <a:gd name="T5" fmla="*/ 20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4" y="0"/>
                    <a:pt x="0" y="4"/>
                    <a:pt x="0" y="10"/>
                  </a:cubicBezTo>
                  <a:cubicBezTo>
                    <a:pt x="0" y="15"/>
                    <a:pt x="4" y="20"/>
                    <a:pt x="10" y="20"/>
                  </a:cubicBezTo>
                  <a:cubicBezTo>
                    <a:pt x="15" y="20"/>
                    <a:pt x="19" y="15"/>
                    <a:pt x="19" y="10"/>
                  </a:cubicBezTo>
                  <a:cubicBezTo>
                    <a:pt x="19" y="5"/>
                    <a:pt x="15" y="0"/>
                    <a:pt x="10"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83">
              <a:extLst>
                <a:ext uri="{FF2B5EF4-FFF2-40B4-BE49-F238E27FC236}">
                  <a16:creationId xmlns:a16="http://schemas.microsoft.com/office/drawing/2014/main" id="{AACFD1B0-43A5-4546-8195-73DD23921E5B}"/>
                </a:ext>
              </a:extLst>
            </p:cNvPr>
            <p:cNvSpPr>
              <a:spLocks noEditPoints="1"/>
            </p:cNvSpPr>
            <p:nvPr/>
          </p:nvSpPr>
          <p:spPr bwMode="auto">
            <a:xfrm>
              <a:off x="12067083" y="6133901"/>
              <a:ext cx="105963" cy="108730"/>
            </a:xfrm>
            <a:custGeom>
              <a:avLst/>
              <a:gdLst>
                <a:gd name="T0" fmla="*/ 14 w 27"/>
                <a:gd name="T1" fmla="*/ 4 h 27"/>
                <a:gd name="T2" fmla="*/ 23 w 27"/>
                <a:gd name="T3" fmla="*/ 14 h 27"/>
                <a:gd name="T4" fmla="*/ 14 w 27"/>
                <a:gd name="T5" fmla="*/ 24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3" y="9"/>
                    <a:pt x="23" y="14"/>
                  </a:cubicBezTo>
                  <a:cubicBezTo>
                    <a:pt x="23" y="19"/>
                    <a:pt x="19" y="24"/>
                    <a:pt x="14" y="24"/>
                  </a:cubicBezTo>
                  <a:cubicBezTo>
                    <a:pt x="8" y="24"/>
                    <a:pt x="4" y="19"/>
                    <a:pt x="4" y="14"/>
                  </a:cubicBezTo>
                  <a:cubicBezTo>
                    <a:pt x="4" y="8"/>
                    <a:pt x="8" y="4"/>
                    <a:pt x="14" y="4"/>
                  </a:cubicBezTo>
                  <a:moveTo>
                    <a:pt x="14" y="0"/>
                  </a:moveTo>
                  <a:cubicBezTo>
                    <a:pt x="6" y="0"/>
                    <a:pt x="0" y="6"/>
                    <a:pt x="0" y="14"/>
                  </a:cubicBezTo>
                  <a:cubicBezTo>
                    <a:pt x="0" y="21"/>
                    <a:pt x="6" y="27"/>
                    <a:pt x="14" y="27"/>
                  </a:cubicBezTo>
                  <a:cubicBezTo>
                    <a:pt x="21" y="27"/>
                    <a:pt x="27" y="21"/>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Oval 96">
              <a:extLst>
                <a:ext uri="{FF2B5EF4-FFF2-40B4-BE49-F238E27FC236}">
                  <a16:creationId xmlns:a16="http://schemas.microsoft.com/office/drawing/2014/main" id="{130A2385-70C5-49AF-988E-A3FF451173B9}"/>
                </a:ext>
              </a:extLst>
            </p:cNvPr>
            <p:cNvSpPr>
              <a:spLocks noChangeArrowheads="1"/>
            </p:cNvSpPr>
            <p:nvPr/>
          </p:nvSpPr>
          <p:spPr bwMode="auto">
            <a:xfrm>
              <a:off x="11845523" y="6382193"/>
              <a:ext cx="59404" cy="60045"/>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97">
              <a:extLst>
                <a:ext uri="{FF2B5EF4-FFF2-40B4-BE49-F238E27FC236}">
                  <a16:creationId xmlns:a16="http://schemas.microsoft.com/office/drawing/2014/main" id="{CE15366A-3C0D-4269-9B3D-815F38EF5CBE}"/>
                </a:ext>
              </a:extLst>
            </p:cNvPr>
            <p:cNvSpPr>
              <a:spLocks noEditPoints="1"/>
            </p:cNvSpPr>
            <p:nvPr/>
          </p:nvSpPr>
          <p:spPr bwMode="auto">
            <a:xfrm>
              <a:off x="11829468" y="6365965"/>
              <a:ext cx="91514" cy="92502"/>
            </a:xfrm>
            <a:custGeom>
              <a:avLst/>
              <a:gdLst>
                <a:gd name="T0" fmla="*/ 12 w 23"/>
                <a:gd name="T1" fmla="*/ 4 h 23"/>
                <a:gd name="T2" fmla="*/ 19 w 23"/>
                <a:gd name="T3" fmla="*/ 11 h 23"/>
                <a:gd name="T4" fmla="*/ 12 w 23"/>
                <a:gd name="T5" fmla="*/ 19 h 23"/>
                <a:gd name="T6" fmla="*/ 4 w 23"/>
                <a:gd name="T7" fmla="*/ 11 h 23"/>
                <a:gd name="T8" fmla="*/ 12 w 23"/>
                <a:gd name="T9" fmla="*/ 4 h 23"/>
                <a:gd name="T10" fmla="*/ 12 w 23"/>
                <a:gd name="T11" fmla="*/ 0 h 23"/>
                <a:gd name="T12" fmla="*/ 0 w 23"/>
                <a:gd name="T13" fmla="*/ 11 h 23"/>
                <a:gd name="T14" fmla="*/ 12 w 23"/>
                <a:gd name="T15" fmla="*/ 23 h 23"/>
                <a:gd name="T16" fmla="*/ 23 w 23"/>
                <a:gd name="T17" fmla="*/ 11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1"/>
                  </a:cubicBezTo>
                  <a:cubicBezTo>
                    <a:pt x="19" y="16"/>
                    <a:pt x="16" y="19"/>
                    <a:pt x="12" y="19"/>
                  </a:cubicBezTo>
                  <a:cubicBezTo>
                    <a:pt x="7" y="19"/>
                    <a:pt x="4" y="16"/>
                    <a:pt x="4" y="11"/>
                  </a:cubicBezTo>
                  <a:cubicBezTo>
                    <a:pt x="4" y="7"/>
                    <a:pt x="7" y="4"/>
                    <a:pt x="12" y="4"/>
                  </a:cubicBezTo>
                  <a:moveTo>
                    <a:pt x="12" y="0"/>
                  </a:moveTo>
                  <a:cubicBezTo>
                    <a:pt x="5" y="0"/>
                    <a:pt x="0" y="5"/>
                    <a:pt x="0" y="11"/>
                  </a:cubicBezTo>
                  <a:cubicBezTo>
                    <a:pt x="0" y="18"/>
                    <a:pt x="5" y="23"/>
                    <a:pt x="12" y="23"/>
                  </a:cubicBezTo>
                  <a:cubicBezTo>
                    <a:pt x="18" y="23"/>
                    <a:pt x="23" y="18"/>
                    <a:pt x="23" y="11"/>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Oval 142">
              <a:extLst>
                <a:ext uri="{FF2B5EF4-FFF2-40B4-BE49-F238E27FC236}">
                  <a16:creationId xmlns:a16="http://schemas.microsoft.com/office/drawing/2014/main" id="{8B90B2A3-2F3E-4ABD-9A43-1BCD9BA1463B}"/>
                </a:ext>
              </a:extLst>
            </p:cNvPr>
            <p:cNvSpPr>
              <a:spLocks noChangeArrowheads="1"/>
            </p:cNvSpPr>
            <p:nvPr/>
          </p:nvSpPr>
          <p:spPr bwMode="auto">
            <a:xfrm>
              <a:off x="9732684" y="6658886"/>
              <a:ext cx="78670" cy="79519"/>
            </a:xfrm>
            <a:prstGeom prst="ellipse">
              <a:avLst/>
            </a:pr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43">
              <a:extLst>
                <a:ext uri="{FF2B5EF4-FFF2-40B4-BE49-F238E27FC236}">
                  <a16:creationId xmlns:a16="http://schemas.microsoft.com/office/drawing/2014/main" id="{10B534CF-C9B4-46DC-8902-40B15ED56F32}"/>
                </a:ext>
              </a:extLst>
            </p:cNvPr>
            <p:cNvSpPr>
              <a:spLocks noEditPoints="1"/>
            </p:cNvSpPr>
            <p:nvPr/>
          </p:nvSpPr>
          <p:spPr bwMode="auto">
            <a:xfrm>
              <a:off x="9706995" y="6658074"/>
              <a:ext cx="107569" cy="111975"/>
            </a:xfrm>
            <a:custGeom>
              <a:avLst/>
              <a:gdLst>
                <a:gd name="T0" fmla="*/ 14 w 27"/>
                <a:gd name="T1" fmla="*/ 4 h 28"/>
                <a:gd name="T2" fmla="*/ 24 w 27"/>
                <a:gd name="T3" fmla="*/ 14 h 28"/>
                <a:gd name="T4" fmla="*/ 14 w 27"/>
                <a:gd name="T5" fmla="*/ 24 h 28"/>
                <a:gd name="T6" fmla="*/ 4 w 27"/>
                <a:gd name="T7" fmla="*/ 14 h 28"/>
                <a:gd name="T8" fmla="*/ 14 w 27"/>
                <a:gd name="T9" fmla="*/ 4 h 28"/>
                <a:gd name="T10" fmla="*/ 14 w 27"/>
                <a:gd name="T11" fmla="*/ 0 h 28"/>
                <a:gd name="T12" fmla="*/ 0 w 27"/>
                <a:gd name="T13" fmla="*/ 14 h 28"/>
                <a:gd name="T14" fmla="*/ 14 w 27"/>
                <a:gd name="T15" fmla="*/ 28 h 28"/>
                <a:gd name="T16" fmla="*/ 27 w 27"/>
                <a:gd name="T17" fmla="*/ 14 h 28"/>
                <a:gd name="T18" fmla="*/ 14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4"/>
                  </a:moveTo>
                  <a:cubicBezTo>
                    <a:pt x="19" y="4"/>
                    <a:pt x="24" y="9"/>
                    <a:pt x="24" y="14"/>
                  </a:cubicBezTo>
                  <a:cubicBezTo>
                    <a:pt x="24" y="20"/>
                    <a:pt x="19" y="24"/>
                    <a:pt x="14" y="24"/>
                  </a:cubicBezTo>
                  <a:cubicBezTo>
                    <a:pt x="8" y="24"/>
                    <a:pt x="4" y="20"/>
                    <a:pt x="4" y="14"/>
                  </a:cubicBezTo>
                  <a:cubicBezTo>
                    <a:pt x="4" y="9"/>
                    <a:pt x="8" y="4"/>
                    <a:pt x="14" y="4"/>
                  </a:cubicBezTo>
                  <a:moveTo>
                    <a:pt x="14" y="0"/>
                  </a:moveTo>
                  <a:cubicBezTo>
                    <a:pt x="6" y="0"/>
                    <a:pt x="0" y="7"/>
                    <a:pt x="0" y="14"/>
                  </a:cubicBezTo>
                  <a:cubicBezTo>
                    <a:pt x="0" y="22"/>
                    <a:pt x="6" y="28"/>
                    <a:pt x="14" y="28"/>
                  </a:cubicBezTo>
                  <a:cubicBezTo>
                    <a:pt x="21" y="28"/>
                    <a:pt x="27" y="22"/>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69" name="Oval 148">
              <a:extLst>
                <a:ext uri="{FF2B5EF4-FFF2-40B4-BE49-F238E27FC236}">
                  <a16:creationId xmlns:a16="http://schemas.microsoft.com/office/drawing/2014/main" id="{FF40DDDA-2D53-4CBA-8CEF-33F514046C29}"/>
                </a:ext>
              </a:extLst>
            </p:cNvPr>
            <p:cNvSpPr>
              <a:spLocks noChangeArrowheads="1"/>
            </p:cNvSpPr>
            <p:nvPr/>
          </p:nvSpPr>
          <p:spPr bwMode="auto">
            <a:xfrm>
              <a:off x="10127636" y="6726232"/>
              <a:ext cx="59404" cy="60045"/>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49">
              <a:extLst>
                <a:ext uri="{FF2B5EF4-FFF2-40B4-BE49-F238E27FC236}">
                  <a16:creationId xmlns:a16="http://schemas.microsoft.com/office/drawing/2014/main" id="{9F74D408-48F0-43C1-AFD3-36C312B82FAB}"/>
                </a:ext>
              </a:extLst>
            </p:cNvPr>
            <p:cNvSpPr>
              <a:spLocks noEditPoints="1"/>
            </p:cNvSpPr>
            <p:nvPr/>
          </p:nvSpPr>
          <p:spPr bwMode="auto">
            <a:xfrm>
              <a:off x="10111581" y="6710004"/>
              <a:ext cx="91514" cy="92502"/>
            </a:xfrm>
            <a:custGeom>
              <a:avLst/>
              <a:gdLst>
                <a:gd name="T0" fmla="*/ 12 w 23"/>
                <a:gd name="T1" fmla="*/ 4 h 23"/>
                <a:gd name="T2" fmla="*/ 19 w 23"/>
                <a:gd name="T3" fmla="*/ 12 h 23"/>
                <a:gd name="T4" fmla="*/ 12 w 23"/>
                <a:gd name="T5" fmla="*/ 19 h 23"/>
                <a:gd name="T6" fmla="*/ 4 w 23"/>
                <a:gd name="T7" fmla="*/ 12 h 23"/>
                <a:gd name="T8" fmla="*/ 12 w 23"/>
                <a:gd name="T9" fmla="*/ 4 h 23"/>
                <a:gd name="T10" fmla="*/ 12 w 23"/>
                <a:gd name="T11" fmla="*/ 0 h 23"/>
                <a:gd name="T12" fmla="*/ 0 w 23"/>
                <a:gd name="T13" fmla="*/ 12 h 23"/>
                <a:gd name="T14" fmla="*/ 12 w 23"/>
                <a:gd name="T15" fmla="*/ 23 h 23"/>
                <a:gd name="T16" fmla="*/ 23 w 23"/>
                <a:gd name="T17" fmla="*/ 12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2"/>
                  </a:cubicBezTo>
                  <a:cubicBezTo>
                    <a:pt x="19" y="16"/>
                    <a:pt x="16" y="19"/>
                    <a:pt x="12" y="19"/>
                  </a:cubicBezTo>
                  <a:cubicBezTo>
                    <a:pt x="7" y="19"/>
                    <a:pt x="4" y="16"/>
                    <a:pt x="4" y="12"/>
                  </a:cubicBezTo>
                  <a:cubicBezTo>
                    <a:pt x="4" y="7"/>
                    <a:pt x="7" y="4"/>
                    <a:pt x="12" y="4"/>
                  </a:cubicBezTo>
                  <a:moveTo>
                    <a:pt x="12" y="0"/>
                  </a:moveTo>
                  <a:cubicBezTo>
                    <a:pt x="5" y="0"/>
                    <a:pt x="0" y="5"/>
                    <a:pt x="0" y="12"/>
                  </a:cubicBezTo>
                  <a:cubicBezTo>
                    <a:pt x="0" y="18"/>
                    <a:pt x="5" y="23"/>
                    <a:pt x="12" y="23"/>
                  </a:cubicBezTo>
                  <a:cubicBezTo>
                    <a:pt x="18" y="23"/>
                    <a:pt x="23" y="18"/>
                    <a:pt x="23" y="12"/>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文本框 70">
              <a:extLst>
                <a:ext uri="{FF2B5EF4-FFF2-40B4-BE49-F238E27FC236}">
                  <a16:creationId xmlns:a16="http://schemas.microsoft.com/office/drawing/2014/main" id="{F15BA41A-B365-47A1-8993-733BB2063CEB}"/>
                </a:ext>
              </a:extLst>
            </p:cNvPr>
            <p:cNvSpPr txBox="1"/>
            <p:nvPr/>
          </p:nvSpPr>
          <p:spPr>
            <a:xfrm rot="20916358">
              <a:off x="10005636" y="6295942"/>
              <a:ext cx="2021682" cy="338554"/>
            </a:xfrm>
            <a:prstGeom prst="rect">
              <a:avLst/>
            </a:prstGeom>
            <a:noFill/>
          </p:spPr>
          <p:txBody>
            <a:bodyPr wrap="square" rtlCol="0">
              <a:spAutoFit/>
            </a:bodyPr>
            <a:lstStyle/>
            <a:p>
              <a:pPr algn="ctr"/>
              <a:r>
                <a:rPr lang="en-US" altLang="zh-CN" sz="1600" dirty="0">
                  <a:solidFill>
                    <a:srgbClr val="A6A6A6"/>
                  </a:solidFill>
                  <a:latin typeface="Perpetua Titling MT" panose="02020502060505020804" pitchFamily="18" charset="0"/>
                </a:rPr>
                <a:t>BUSINESS PLAN</a:t>
              </a:r>
              <a:endParaRPr lang="zh-CN" altLang="en-US" sz="1600" dirty="0">
                <a:solidFill>
                  <a:srgbClr val="A6A6A6"/>
                </a:solidFill>
                <a:latin typeface="Perpetua Titling MT" panose="02020502060505020804" pitchFamily="18" charset="0"/>
              </a:endParaRPr>
            </a:p>
          </p:txBody>
        </p:sp>
        <p:sp>
          <p:nvSpPr>
            <p:cNvPr id="72" name="任意多边形: 形状 71">
              <a:extLst>
                <a:ext uri="{FF2B5EF4-FFF2-40B4-BE49-F238E27FC236}">
                  <a16:creationId xmlns:a16="http://schemas.microsoft.com/office/drawing/2014/main" id="{B13820DE-3803-4537-B0E4-81755D4F9F45}"/>
                </a:ext>
              </a:extLst>
            </p:cNvPr>
            <p:cNvSpPr/>
            <p:nvPr/>
          </p:nvSpPr>
          <p:spPr>
            <a:xfrm>
              <a:off x="10222706" y="6491288"/>
              <a:ext cx="1547813" cy="323850"/>
            </a:xfrm>
            <a:custGeom>
              <a:avLst/>
              <a:gdLst>
                <a:gd name="connsiteX0" fmla="*/ 0 w 1509712"/>
                <a:gd name="connsiteY0" fmla="*/ 304800 h 309562"/>
                <a:gd name="connsiteX1" fmla="*/ 1509712 w 1509712"/>
                <a:gd name="connsiteY1" fmla="*/ 0 h 309562"/>
                <a:gd name="connsiteX2" fmla="*/ 1304925 w 1509712"/>
                <a:gd name="connsiteY2" fmla="*/ 309562 h 309562"/>
                <a:gd name="connsiteX3" fmla="*/ 0 w 1509712"/>
                <a:gd name="connsiteY3" fmla="*/ 304800 h 309562"/>
                <a:gd name="connsiteX0" fmla="*/ 0 w 1509712"/>
                <a:gd name="connsiteY0" fmla="*/ 304800 h 309562"/>
                <a:gd name="connsiteX1" fmla="*/ 1509712 w 1509712"/>
                <a:gd name="connsiteY1" fmla="*/ 0 h 309562"/>
                <a:gd name="connsiteX2" fmla="*/ 1304925 w 1509712"/>
                <a:gd name="connsiteY2" fmla="*/ 309562 h 309562"/>
                <a:gd name="connsiteX3" fmla="*/ 340518 w 1509712"/>
                <a:gd name="connsiteY3" fmla="*/ 307181 h 309562"/>
                <a:gd name="connsiteX4" fmla="*/ 0 w 1509712"/>
                <a:gd name="connsiteY4" fmla="*/ 304800 h 309562"/>
                <a:gd name="connsiteX0" fmla="*/ 0 w 1509712"/>
                <a:gd name="connsiteY0" fmla="*/ 304800 h 364331"/>
                <a:gd name="connsiteX1" fmla="*/ 1509712 w 1509712"/>
                <a:gd name="connsiteY1" fmla="*/ 0 h 364331"/>
                <a:gd name="connsiteX2" fmla="*/ 1304925 w 1509712"/>
                <a:gd name="connsiteY2" fmla="*/ 309562 h 364331"/>
                <a:gd name="connsiteX3" fmla="*/ 28574 w 1509712"/>
                <a:gd name="connsiteY3" fmla="*/ 364331 h 364331"/>
                <a:gd name="connsiteX4" fmla="*/ 0 w 1509712"/>
                <a:gd name="connsiteY4" fmla="*/ 304800 h 364331"/>
                <a:gd name="connsiteX0" fmla="*/ 0 w 1509712"/>
                <a:gd name="connsiteY0" fmla="*/ 304800 h 330993"/>
                <a:gd name="connsiteX1" fmla="*/ 1509712 w 1509712"/>
                <a:gd name="connsiteY1" fmla="*/ 0 h 330993"/>
                <a:gd name="connsiteX2" fmla="*/ 1304925 w 1509712"/>
                <a:gd name="connsiteY2" fmla="*/ 309562 h 330993"/>
                <a:gd name="connsiteX3" fmla="*/ 30955 w 1509712"/>
                <a:gd name="connsiteY3" fmla="*/ 330993 h 330993"/>
                <a:gd name="connsiteX4" fmla="*/ 0 w 1509712"/>
                <a:gd name="connsiteY4" fmla="*/ 304800 h 330993"/>
                <a:gd name="connsiteX0" fmla="*/ 0 w 1512093"/>
                <a:gd name="connsiteY0" fmla="*/ 292894 h 330993"/>
                <a:gd name="connsiteX1" fmla="*/ 1512093 w 1512093"/>
                <a:gd name="connsiteY1" fmla="*/ 0 h 330993"/>
                <a:gd name="connsiteX2" fmla="*/ 1307306 w 1512093"/>
                <a:gd name="connsiteY2" fmla="*/ 309562 h 330993"/>
                <a:gd name="connsiteX3" fmla="*/ 33336 w 1512093"/>
                <a:gd name="connsiteY3" fmla="*/ 330993 h 330993"/>
                <a:gd name="connsiteX4" fmla="*/ 0 w 1512093"/>
                <a:gd name="connsiteY4" fmla="*/ 292894 h 330993"/>
                <a:gd name="connsiteX0" fmla="*/ 0 w 1512093"/>
                <a:gd name="connsiteY0" fmla="*/ 292894 h 323850"/>
                <a:gd name="connsiteX1" fmla="*/ 1512093 w 1512093"/>
                <a:gd name="connsiteY1" fmla="*/ 0 h 323850"/>
                <a:gd name="connsiteX2" fmla="*/ 1307306 w 1512093"/>
                <a:gd name="connsiteY2" fmla="*/ 309562 h 323850"/>
                <a:gd name="connsiteX3" fmla="*/ 33336 w 1512093"/>
                <a:gd name="connsiteY3" fmla="*/ 323850 h 323850"/>
                <a:gd name="connsiteX4" fmla="*/ 0 w 1512093"/>
                <a:gd name="connsiteY4" fmla="*/ 292894 h 323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093" h="323850">
                  <a:moveTo>
                    <a:pt x="0" y="292894"/>
                  </a:moveTo>
                  <a:lnTo>
                    <a:pt x="1512093" y="0"/>
                  </a:lnTo>
                  <a:lnTo>
                    <a:pt x="1307306" y="309562"/>
                  </a:lnTo>
                  <a:lnTo>
                    <a:pt x="33336" y="323850"/>
                  </a:lnTo>
                  <a:lnTo>
                    <a:pt x="0" y="292894"/>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7195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66730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B3396-3AE1-4679-B26A-DE01B866A31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60344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1580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63447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1675476" y="6523013"/>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325485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D9E2EF1-A713-4428-AC42-D893D63A8369}"/>
              </a:ext>
            </a:extLst>
          </p:cNvPr>
          <p:cNvSpPr/>
          <p:nvPr userDrawn="1"/>
        </p:nvSpPr>
        <p:spPr>
          <a:xfrm>
            <a:off x="-19050" y="0"/>
            <a:ext cx="12211050" cy="6858000"/>
          </a:xfrm>
          <a:prstGeom prst="rect">
            <a:avLst/>
          </a:prstGeom>
          <a:gradFill flip="none" rotWithShape="1">
            <a:gsLst>
              <a:gs pos="100000">
                <a:srgbClr val="ECECEC"/>
              </a:gs>
              <a:gs pos="64000">
                <a:schemeClr val="bg1"/>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4554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8347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33">
            <a:extLst>
              <a:ext uri="{FF2B5EF4-FFF2-40B4-BE49-F238E27FC236}">
                <a16:creationId xmlns:a16="http://schemas.microsoft.com/office/drawing/2014/main" id="{102F94E2-EE73-42CE-915E-89CADB2DB770}"/>
              </a:ext>
            </a:extLst>
          </p:cNvPr>
          <p:cNvSpPr>
            <a:spLocks noEditPoints="1"/>
          </p:cNvSpPr>
          <p:nvPr/>
        </p:nvSpPr>
        <p:spPr bwMode="auto">
          <a:xfrm>
            <a:off x="11553683" y="3814328"/>
            <a:ext cx="509744" cy="367517"/>
          </a:xfrm>
          <a:custGeom>
            <a:avLst/>
            <a:gdLst>
              <a:gd name="T0" fmla="*/ 2 w 182"/>
              <a:gd name="T1" fmla="*/ 131 h 131"/>
              <a:gd name="T2" fmla="*/ 1 w 182"/>
              <a:gd name="T3" fmla="*/ 131 h 131"/>
              <a:gd name="T4" fmla="*/ 1 w 182"/>
              <a:gd name="T5" fmla="*/ 130 h 131"/>
              <a:gd name="T6" fmla="*/ 0 w 182"/>
              <a:gd name="T7" fmla="*/ 1 h 131"/>
              <a:gd name="T8" fmla="*/ 1 w 182"/>
              <a:gd name="T9" fmla="*/ 0 h 131"/>
              <a:gd name="T10" fmla="*/ 1 w 182"/>
              <a:gd name="T11" fmla="*/ 0 h 131"/>
              <a:gd name="T12" fmla="*/ 182 w 182"/>
              <a:gd name="T13" fmla="*/ 20 h 131"/>
              <a:gd name="T14" fmla="*/ 182 w 182"/>
              <a:gd name="T15" fmla="*/ 21 h 131"/>
              <a:gd name="T16" fmla="*/ 182 w 182"/>
              <a:gd name="T17" fmla="*/ 22 h 131"/>
              <a:gd name="T18" fmla="*/ 2 w 182"/>
              <a:gd name="T19" fmla="*/ 131 h 131"/>
              <a:gd name="T20" fmla="*/ 2 w 182"/>
              <a:gd name="T21" fmla="*/ 131 h 131"/>
              <a:gd name="T22" fmla="*/ 2 w 182"/>
              <a:gd name="T23" fmla="*/ 2 h 131"/>
              <a:gd name="T24" fmla="*/ 3 w 182"/>
              <a:gd name="T25" fmla="*/ 128 h 131"/>
              <a:gd name="T26" fmla="*/ 179 w 182"/>
              <a:gd name="T27" fmla="*/ 22 h 131"/>
              <a:gd name="T28" fmla="*/ 2 w 182"/>
              <a:gd name="T2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2" h="131">
                <a:moveTo>
                  <a:pt x="2" y="131"/>
                </a:moveTo>
                <a:cubicBezTo>
                  <a:pt x="2" y="131"/>
                  <a:pt x="2" y="131"/>
                  <a:pt x="1" y="131"/>
                </a:cubicBezTo>
                <a:cubicBezTo>
                  <a:pt x="1" y="131"/>
                  <a:pt x="1" y="130"/>
                  <a:pt x="1" y="130"/>
                </a:cubicBezTo>
                <a:cubicBezTo>
                  <a:pt x="0" y="1"/>
                  <a:pt x="0" y="1"/>
                  <a:pt x="0" y="1"/>
                </a:cubicBezTo>
                <a:cubicBezTo>
                  <a:pt x="0" y="0"/>
                  <a:pt x="0" y="0"/>
                  <a:pt x="1" y="0"/>
                </a:cubicBezTo>
                <a:cubicBezTo>
                  <a:pt x="1" y="0"/>
                  <a:pt x="1" y="0"/>
                  <a:pt x="1" y="0"/>
                </a:cubicBezTo>
                <a:cubicBezTo>
                  <a:pt x="182" y="20"/>
                  <a:pt x="182" y="20"/>
                  <a:pt x="182" y="20"/>
                </a:cubicBezTo>
                <a:cubicBezTo>
                  <a:pt x="182" y="20"/>
                  <a:pt x="182" y="21"/>
                  <a:pt x="182" y="21"/>
                </a:cubicBezTo>
                <a:cubicBezTo>
                  <a:pt x="182" y="21"/>
                  <a:pt x="182" y="22"/>
                  <a:pt x="182" y="22"/>
                </a:cubicBezTo>
                <a:cubicBezTo>
                  <a:pt x="2" y="131"/>
                  <a:pt x="2" y="131"/>
                  <a:pt x="2" y="131"/>
                </a:cubicBezTo>
                <a:cubicBezTo>
                  <a:pt x="2" y="131"/>
                  <a:pt x="2" y="131"/>
                  <a:pt x="2" y="131"/>
                </a:cubicBezTo>
                <a:close/>
                <a:moveTo>
                  <a:pt x="2" y="2"/>
                </a:moveTo>
                <a:cubicBezTo>
                  <a:pt x="3" y="128"/>
                  <a:pt x="3" y="128"/>
                  <a:pt x="3" y="128"/>
                </a:cubicBezTo>
                <a:cubicBezTo>
                  <a:pt x="179" y="22"/>
                  <a:pt x="179" y="22"/>
                  <a:pt x="179" y="22"/>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2" name="Freeform 60">
            <a:extLst>
              <a:ext uri="{FF2B5EF4-FFF2-40B4-BE49-F238E27FC236}">
                <a16:creationId xmlns:a16="http://schemas.microsoft.com/office/drawing/2014/main" id="{8D0C145F-E1D4-4B02-B5A1-BA1147936AF7}"/>
              </a:ext>
            </a:extLst>
          </p:cNvPr>
          <p:cNvSpPr>
            <a:spLocks noEditPoints="1"/>
          </p:cNvSpPr>
          <p:nvPr/>
        </p:nvSpPr>
        <p:spPr bwMode="auto">
          <a:xfrm flipH="1" flipV="1">
            <a:off x="1141416" y="1854389"/>
            <a:ext cx="755032" cy="560589"/>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8" name="Freeform 76">
            <a:extLst>
              <a:ext uri="{FF2B5EF4-FFF2-40B4-BE49-F238E27FC236}">
                <a16:creationId xmlns:a16="http://schemas.microsoft.com/office/drawing/2014/main" id="{8FD4975D-792F-44B0-9B41-6AAD5E05CAC9}"/>
              </a:ext>
            </a:extLst>
          </p:cNvPr>
          <p:cNvSpPr>
            <a:spLocks noEditPoints="1"/>
          </p:cNvSpPr>
          <p:nvPr/>
        </p:nvSpPr>
        <p:spPr bwMode="auto">
          <a:xfrm flipH="1" flipV="1">
            <a:off x="1141416" y="2227357"/>
            <a:ext cx="612896" cy="594702"/>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0" name="Freeform 28">
            <a:extLst>
              <a:ext uri="{FF2B5EF4-FFF2-40B4-BE49-F238E27FC236}">
                <a16:creationId xmlns:a16="http://schemas.microsoft.com/office/drawing/2014/main" id="{18A4CA69-DCF6-47A1-992B-7EC5B137398D}"/>
              </a:ext>
            </a:extLst>
          </p:cNvPr>
          <p:cNvSpPr>
            <a:spLocks noEditPoints="1"/>
          </p:cNvSpPr>
          <p:nvPr/>
        </p:nvSpPr>
        <p:spPr bwMode="auto">
          <a:xfrm flipH="1" flipV="1">
            <a:off x="-96883" y="777558"/>
            <a:ext cx="553767" cy="1122315"/>
          </a:xfrm>
          <a:custGeom>
            <a:avLst/>
            <a:gdLst>
              <a:gd name="T0" fmla="*/ 197 w 198"/>
              <a:gd name="T1" fmla="*/ 400 h 400"/>
              <a:gd name="T2" fmla="*/ 196 w 198"/>
              <a:gd name="T3" fmla="*/ 400 h 400"/>
              <a:gd name="T4" fmla="*/ 0 w 198"/>
              <a:gd name="T5" fmla="*/ 75 h 400"/>
              <a:gd name="T6" fmla="*/ 0 w 198"/>
              <a:gd name="T7" fmla="*/ 74 h 400"/>
              <a:gd name="T8" fmla="*/ 1 w 198"/>
              <a:gd name="T9" fmla="*/ 74 h 400"/>
              <a:gd name="T10" fmla="*/ 165 w 198"/>
              <a:gd name="T11" fmla="*/ 0 h 400"/>
              <a:gd name="T12" fmla="*/ 166 w 198"/>
              <a:gd name="T13" fmla="*/ 0 h 400"/>
              <a:gd name="T14" fmla="*/ 167 w 198"/>
              <a:gd name="T15" fmla="*/ 1 h 400"/>
              <a:gd name="T16" fmla="*/ 198 w 198"/>
              <a:gd name="T17" fmla="*/ 399 h 400"/>
              <a:gd name="T18" fmla="*/ 197 w 198"/>
              <a:gd name="T19" fmla="*/ 400 h 400"/>
              <a:gd name="T20" fmla="*/ 197 w 198"/>
              <a:gd name="T21" fmla="*/ 400 h 400"/>
              <a:gd name="T22" fmla="*/ 3 w 198"/>
              <a:gd name="T23" fmla="*/ 75 h 400"/>
              <a:gd name="T24" fmla="*/ 196 w 198"/>
              <a:gd name="T25" fmla="*/ 396 h 400"/>
              <a:gd name="T26" fmla="*/ 165 w 198"/>
              <a:gd name="T27" fmla="*/ 3 h 400"/>
              <a:gd name="T28" fmla="*/ 3 w 198"/>
              <a:gd name="T29" fmla="*/ 7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400">
                <a:moveTo>
                  <a:pt x="197" y="400"/>
                </a:moveTo>
                <a:cubicBezTo>
                  <a:pt x="197" y="400"/>
                  <a:pt x="196" y="400"/>
                  <a:pt x="196" y="400"/>
                </a:cubicBezTo>
                <a:cubicBezTo>
                  <a:pt x="0" y="75"/>
                  <a:pt x="0" y="75"/>
                  <a:pt x="0" y="75"/>
                </a:cubicBezTo>
                <a:cubicBezTo>
                  <a:pt x="0" y="75"/>
                  <a:pt x="0" y="75"/>
                  <a:pt x="0" y="74"/>
                </a:cubicBezTo>
                <a:cubicBezTo>
                  <a:pt x="0" y="74"/>
                  <a:pt x="1" y="74"/>
                  <a:pt x="1" y="74"/>
                </a:cubicBezTo>
                <a:cubicBezTo>
                  <a:pt x="165" y="0"/>
                  <a:pt x="165" y="0"/>
                  <a:pt x="165" y="0"/>
                </a:cubicBezTo>
                <a:cubicBezTo>
                  <a:pt x="166" y="0"/>
                  <a:pt x="166" y="0"/>
                  <a:pt x="166" y="0"/>
                </a:cubicBezTo>
                <a:cubicBezTo>
                  <a:pt x="167" y="1"/>
                  <a:pt x="167" y="1"/>
                  <a:pt x="167" y="1"/>
                </a:cubicBezTo>
                <a:cubicBezTo>
                  <a:pt x="198" y="399"/>
                  <a:pt x="198" y="399"/>
                  <a:pt x="198" y="399"/>
                </a:cubicBezTo>
                <a:cubicBezTo>
                  <a:pt x="198" y="400"/>
                  <a:pt x="198" y="400"/>
                  <a:pt x="197" y="400"/>
                </a:cubicBezTo>
                <a:cubicBezTo>
                  <a:pt x="197" y="400"/>
                  <a:pt x="197" y="400"/>
                  <a:pt x="197" y="400"/>
                </a:cubicBezTo>
                <a:close/>
                <a:moveTo>
                  <a:pt x="3" y="75"/>
                </a:moveTo>
                <a:cubicBezTo>
                  <a:pt x="196" y="396"/>
                  <a:pt x="196" y="396"/>
                  <a:pt x="196" y="396"/>
                </a:cubicBezTo>
                <a:cubicBezTo>
                  <a:pt x="165" y="3"/>
                  <a:pt x="165" y="3"/>
                  <a:pt x="165" y="3"/>
                </a:cubicBezTo>
                <a:lnTo>
                  <a:pt x="3" y="7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2" name="Freeform 40">
            <a:extLst>
              <a:ext uri="{FF2B5EF4-FFF2-40B4-BE49-F238E27FC236}">
                <a16:creationId xmlns:a16="http://schemas.microsoft.com/office/drawing/2014/main" id="{060C41DD-303F-4834-AF52-10A9CA21E091}"/>
              </a:ext>
            </a:extLst>
          </p:cNvPr>
          <p:cNvSpPr>
            <a:spLocks noEditPoints="1"/>
          </p:cNvSpPr>
          <p:nvPr/>
        </p:nvSpPr>
        <p:spPr bwMode="auto">
          <a:xfrm flipH="1" flipV="1">
            <a:off x="1012925" y="836687"/>
            <a:ext cx="643597" cy="392299"/>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7" name="Freeform 65">
            <a:extLst>
              <a:ext uri="{FF2B5EF4-FFF2-40B4-BE49-F238E27FC236}">
                <a16:creationId xmlns:a16="http://schemas.microsoft.com/office/drawing/2014/main" id="{993B9FD5-91FE-46E5-8669-936D6D3A5D86}"/>
              </a:ext>
            </a:extLst>
          </p:cNvPr>
          <p:cNvSpPr>
            <a:spLocks noEditPoints="1"/>
          </p:cNvSpPr>
          <p:nvPr/>
        </p:nvSpPr>
        <p:spPr bwMode="auto">
          <a:xfrm flipH="1" flipV="1">
            <a:off x="1346094" y="-45700"/>
            <a:ext cx="797105" cy="834629"/>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2" name="Freeform 70">
            <a:extLst>
              <a:ext uri="{FF2B5EF4-FFF2-40B4-BE49-F238E27FC236}">
                <a16:creationId xmlns:a16="http://schemas.microsoft.com/office/drawing/2014/main" id="{450F0A7A-56BA-4474-9C29-AF55DA22B5E0}"/>
              </a:ext>
            </a:extLst>
          </p:cNvPr>
          <p:cNvSpPr>
            <a:spLocks noEditPoints="1"/>
          </p:cNvSpPr>
          <p:nvPr/>
        </p:nvSpPr>
        <p:spPr bwMode="auto">
          <a:xfrm flipH="1" flipV="1">
            <a:off x="2283062" y="-596055"/>
            <a:ext cx="914226" cy="973355"/>
          </a:xfrm>
          <a:custGeom>
            <a:avLst/>
            <a:gdLst>
              <a:gd name="T0" fmla="*/ 264 w 327"/>
              <a:gd name="T1" fmla="*/ 347 h 347"/>
              <a:gd name="T2" fmla="*/ 263 w 327"/>
              <a:gd name="T3" fmla="*/ 347 h 347"/>
              <a:gd name="T4" fmla="*/ 0 w 327"/>
              <a:gd name="T5" fmla="*/ 133 h 347"/>
              <a:gd name="T6" fmla="*/ 0 w 327"/>
              <a:gd name="T7" fmla="*/ 132 h 347"/>
              <a:gd name="T8" fmla="*/ 0 w 327"/>
              <a:gd name="T9" fmla="*/ 132 h 347"/>
              <a:gd name="T10" fmla="*/ 326 w 327"/>
              <a:gd name="T11" fmla="*/ 0 h 347"/>
              <a:gd name="T12" fmla="*/ 326 w 327"/>
              <a:gd name="T13" fmla="*/ 0 h 347"/>
              <a:gd name="T14" fmla="*/ 327 w 327"/>
              <a:gd name="T15" fmla="*/ 1 h 347"/>
              <a:gd name="T16" fmla="*/ 265 w 327"/>
              <a:gd name="T17" fmla="*/ 346 h 347"/>
              <a:gd name="T18" fmla="*/ 264 w 327"/>
              <a:gd name="T19" fmla="*/ 347 h 347"/>
              <a:gd name="T20" fmla="*/ 264 w 327"/>
              <a:gd name="T21" fmla="*/ 347 h 347"/>
              <a:gd name="T22" fmla="*/ 2 w 327"/>
              <a:gd name="T23" fmla="*/ 133 h 347"/>
              <a:gd name="T24" fmla="*/ 263 w 327"/>
              <a:gd name="T25" fmla="*/ 344 h 347"/>
              <a:gd name="T26" fmla="*/ 325 w 327"/>
              <a:gd name="T27" fmla="*/ 3 h 347"/>
              <a:gd name="T28" fmla="*/ 2 w 327"/>
              <a:gd name="T29" fmla="*/ 13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347">
                <a:moveTo>
                  <a:pt x="264" y="347"/>
                </a:moveTo>
                <a:cubicBezTo>
                  <a:pt x="263" y="347"/>
                  <a:pt x="263" y="347"/>
                  <a:pt x="263" y="347"/>
                </a:cubicBezTo>
                <a:cubicBezTo>
                  <a:pt x="0" y="133"/>
                  <a:pt x="0" y="133"/>
                  <a:pt x="0" y="133"/>
                </a:cubicBezTo>
                <a:cubicBezTo>
                  <a:pt x="0" y="133"/>
                  <a:pt x="0" y="133"/>
                  <a:pt x="0" y="132"/>
                </a:cubicBezTo>
                <a:cubicBezTo>
                  <a:pt x="0" y="132"/>
                  <a:pt x="0" y="132"/>
                  <a:pt x="0" y="132"/>
                </a:cubicBezTo>
                <a:cubicBezTo>
                  <a:pt x="326" y="0"/>
                  <a:pt x="326" y="0"/>
                  <a:pt x="326" y="0"/>
                </a:cubicBezTo>
                <a:cubicBezTo>
                  <a:pt x="326" y="0"/>
                  <a:pt x="326" y="0"/>
                  <a:pt x="326" y="0"/>
                </a:cubicBezTo>
                <a:cubicBezTo>
                  <a:pt x="327" y="1"/>
                  <a:pt x="327" y="1"/>
                  <a:pt x="327" y="1"/>
                </a:cubicBezTo>
                <a:cubicBezTo>
                  <a:pt x="265" y="346"/>
                  <a:pt x="265" y="346"/>
                  <a:pt x="265" y="346"/>
                </a:cubicBezTo>
                <a:cubicBezTo>
                  <a:pt x="264" y="346"/>
                  <a:pt x="264" y="347"/>
                  <a:pt x="264" y="347"/>
                </a:cubicBezTo>
                <a:cubicBezTo>
                  <a:pt x="264" y="347"/>
                  <a:pt x="264" y="347"/>
                  <a:pt x="264" y="347"/>
                </a:cubicBezTo>
                <a:close/>
                <a:moveTo>
                  <a:pt x="2" y="133"/>
                </a:moveTo>
                <a:cubicBezTo>
                  <a:pt x="263" y="344"/>
                  <a:pt x="263" y="344"/>
                  <a:pt x="263" y="344"/>
                </a:cubicBezTo>
                <a:cubicBezTo>
                  <a:pt x="325" y="3"/>
                  <a:pt x="325" y="3"/>
                  <a:pt x="325" y="3"/>
                </a:cubicBezTo>
                <a:lnTo>
                  <a:pt x="2" y="13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 name="Freeform 22">
            <a:extLst>
              <a:ext uri="{FF2B5EF4-FFF2-40B4-BE49-F238E27FC236}">
                <a16:creationId xmlns:a16="http://schemas.microsoft.com/office/drawing/2014/main" id="{DACBF5A5-8574-43E7-A726-3F10ACE02CC0}"/>
              </a:ext>
            </a:extLst>
          </p:cNvPr>
          <p:cNvSpPr>
            <a:spLocks noEditPoints="1"/>
          </p:cNvSpPr>
          <p:nvPr/>
        </p:nvSpPr>
        <p:spPr bwMode="auto">
          <a:xfrm flipH="1" flipV="1">
            <a:off x="3191603" y="-578999"/>
            <a:ext cx="548081" cy="589016"/>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1" name="Freeform 29">
            <a:extLst>
              <a:ext uri="{FF2B5EF4-FFF2-40B4-BE49-F238E27FC236}">
                <a16:creationId xmlns:a16="http://schemas.microsoft.com/office/drawing/2014/main" id="{91F55AE7-5E24-44A2-9FBA-C17C3C1BAA36}"/>
              </a:ext>
            </a:extLst>
          </p:cNvPr>
          <p:cNvSpPr>
            <a:spLocks noEditPoints="1"/>
          </p:cNvSpPr>
          <p:nvPr/>
        </p:nvSpPr>
        <p:spPr bwMode="auto">
          <a:xfrm flipH="1" flipV="1">
            <a:off x="-393665" y="777558"/>
            <a:ext cx="388887" cy="1124589"/>
          </a:xfrm>
          <a:custGeom>
            <a:avLst/>
            <a:gdLst>
              <a:gd name="T0" fmla="*/ 32 w 139"/>
              <a:gd name="T1" fmla="*/ 401 h 401"/>
              <a:gd name="T2" fmla="*/ 32 w 139"/>
              <a:gd name="T3" fmla="*/ 401 h 401"/>
              <a:gd name="T4" fmla="*/ 31 w 139"/>
              <a:gd name="T5" fmla="*/ 401 h 401"/>
              <a:gd name="T6" fmla="*/ 0 w 139"/>
              <a:gd name="T7" fmla="*/ 2 h 401"/>
              <a:gd name="T8" fmla="*/ 0 w 139"/>
              <a:gd name="T9" fmla="*/ 2 h 401"/>
              <a:gd name="T10" fmla="*/ 1 w 139"/>
              <a:gd name="T11" fmla="*/ 1 h 401"/>
              <a:gd name="T12" fmla="*/ 138 w 139"/>
              <a:gd name="T13" fmla="*/ 0 h 401"/>
              <a:gd name="T14" fmla="*/ 139 w 139"/>
              <a:gd name="T15" fmla="*/ 0 h 401"/>
              <a:gd name="T16" fmla="*/ 139 w 139"/>
              <a:gd name="T17" fmla="*/ 1 h 401"/>
              <a:gd name="T18" fmla="*/ 33 w 139"/>
              <a:gd name="T19" fmla="*/ 401 h 401"/>
              <a:gd name="T20" fmla="*/ 32 w 139"/>
              <a:gd name="T21" fmla="*/ 401 h 401"/>
              <a:gd name="T22" fmla="*/ 2 w 139"/>
              <a:gd name="T23" fmla="*/ 3 h 401"/>
              <a:gd name="T24" fmla="*/ 33 w 139"/>
              <a:gd name="T25" fmla="*/ 395 h 401"/>
              <a:gd name="T26" fmla="*/ 137 w 139"/>
              <a:gd name="T27" fmla="*/ 2 h 401"/>
              <a:gd name="T28" fmla="*/ 2 w 139"/>
              <a:gd name="T29" fmla="*/ 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401">
                <a:moveTo>
                  <a:pt x="32" y="401"/>
                </a:moveTo>
                <a:cubicBezTo>
                  <a:pt x="32" y="401"/>
                  <a:pt x="32" y="401"/>
                  <a:pt x="32" y="401"/>
                </a:cubicBezTo>
                <a:cubicBezTo>
                  <a:pt x="32" y="401"/>
                  <a:pt x="31" y="401"/>
                  <a:pt x="31" y="401"/>
                </a:cubicBezTo>
                <a:cubicBezTo>
                  <a:pt x="0" y="2"/>
                  <a:pt x="0" y="2"/>
                  <a:pt x="0" y="2"/>
                </a:cubicBezTo>
                <a:cubicBezTo>
                  <a:pt x="0" y="2"/>
                  <a:pt x="0" y="2"/>
                  <a:pt x="0" y="2"/>
                </a:cubicBezTo>
                <a:cubicBezTo>
                  <a:pt x="0" y="1"/>
                  <a:pt x="1" y="1"/>
                  <a:pt x="1" y="1"/>
                </a:cubicBezTo>
                <a:cubicBezTo>
                  <a:pt x="138" y="0"/>
                  <a:pt x="138" y="0"/>
                  <a:pt x="138" y="0"/>
                </a:cubicBezTo>
                <a:cubicBezTo>
                  <a:pt x="138" y="0"/>
                  <a:pt x="138" y="0"/>
                  <a:pt x="139" y="0"/>
                </a:cubicBezTo>
                <a:cubicBezTo>
                  <a:pt x="139" y="1"/>
                  <a:pt x="139" y="1"/>
                  <a:pt x="139" y="1"/>
                </a:cubicBezTo>
                <a:cubicBezTo>
                  <a:pt x="33" y="401"/>
                  <a:pt x="33" y="401"/>
                  <a:pt x="33" y="401"/>
                </a:cubicBezTo>
                <a:cubicBezTo>
                  <a:pt x="33" y="401"/>
                  <a:pt x="33" y="401"/>
                  <a:pt x="32" y="401"/>
                </a:cubicBezTo>
                <a:close/>
                <a:moveTo>
                  <a:pt x="2" y="3"/>
                </a:moveTo>
                <a:cubicBezTo>
                  <a:pt x="33" y="395"/>
                  <a:pt x="33" y="395"/>
                  <a:pt x="33" y="395"/>
                </a:cubicBezTo>
                <a:cubicBezTo>
                  <a:pt x="137" y="2"/>
                  <a:pt x="137" y="2"/>
                  <a:pt x="137" y="2"/>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3" name="Freeform 31">
            <a:extLst>
              <a:ext uri="{FF2B5EF4-FFF2-40B4-BE49-F238E27FC236}">
                <a16:creationId xmlns:a16="http://schemas.microsoft.com/office/drawing/2014/main" id="{77A6F167-F4FC-4324-940A-81C314C80BA8}"/>
              </a:ext>
            </a:extLst>
          </p:cNvPr>
          <p:cNvSpPr>
            <a:spLocks noEditPoints="1"/>
          </p:cNvSpPr>
          <p:nvPr/>
        </p:nvSpPr>
        <p:spPr bwMode="auto">
          <a:xfrm flipH="1" flipV="1">
            <a:off x="-393665" y="1894187"/>
            <a:ext cx="388887" cy="369557"/>
          </a:xfrm>
          <a:custGeom>
            <a:avLst/>
            <a:gdLst>
              <a:gd name="T0" fmla="*/ 1 w 139"/>
              <a:gd name="T1" fmla="*/ 132 h 132"/>
              <a:gd name="T2" fmla="*/ 0 w 139"/>
              <a:gd name="T3" fmla="*/ 132 h 132"/>
              <a:gd name="T4" fmla="*/ 0 w 139"/>
              <a:gd name="T5" fmla="*/ 130 h 132"/>
              <a:gd name="T6" fmla="*/ 137 w 139"/>
              <a:gd name="T7" fmla="*/ 0 h 132"/>
              <a:gd name="T8" fmla="*/ 138 w 139"/>
              <a:gd name="T9" fmla="*/ 0 h 132"/>
              <a:gd name="T10" fmla="*/ 138 w 139"/>
              <a:gd name="T11" fmla="*/ 1 h 132"/>
              <a:gd name="T12" fmla="*/ 139 w 139"/>
              <a:gd name="T13" fmla="*/ 130 h 132"/>
              <a:gd name="T14" fmla="*/ 138 w 139"/>
              <a:gd name="T15" fmla="*/ 131 h 132"/>
              <a:gd name="T16" fmla="*/ 1 w 139"/>
              <a:gd name="T17" fmla="*/ 132 h 132"/>
              <a:gd name="T18" fmla="*/ 1 w 139"/>
              <a:gd name="T19" fmla="*/ 132 h 132"/>
              <a:gd name="T20" fmla="*/ 136 w 139"/>
              <a:gd name="T21" fmla="*/ 3 h 132"/>
              <a:gd name="T22" fmla="*/ 3 w 139"/>
              <a:gd name="T23" fmla="*/ 130 h 132"/>
              <a:gd name="T24" fmla="*/ 137 w 139"/>
              <a:gd name="T25" fmla="*/ 129 h 132"/>
              <a:gd name="T26" fmla="*/ 136 w 139"/>
              <a:gd name="T27" fmla="*/ 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132">
                <a:moveTo>
                  <a:pt x="1" y="132"/>
                </a:moveTo>
                <a:cubicBezTo>
                  <a:pt x="0" y="132"/>
                  <a:pt x="0" y="132"/>
                  <a:pt x="0" y="132"/>
                </a:cubicBezTo>
                <a:cubicBezTo>
                  <a:pt x="0" y="131"/>
                  <a:pt x="0" y="131"/>
                  <a:pt x="0" y="130"/>
                </a:cubicBezTo>
                <a:cubicBezTo>
                  <a:pt x="137" y="0"/>
                  <a:pt x="137" y="0"/>
                  <a:pt x="137" y="0"/>
                </a:cubicBezTo>
                <a:cubicBezTo>
                  <a:pt x="137" y="0"/>
                  <a:pt x="137" y="0"/>
                  <a:pt x="138" y="0"/>
                </a:cubicBezTo>
                <a:cubicBezTo>
                  <a:pt x="138" y="0"/>
                  <a:pt x="138" y="0"/>
                  <a:pt x="138" y="1"/>
                </a:cubicBezTo>
                <a:cubicBezTo>
                  <a:pt x="139" y="130"/>
                  <a:pt x="139" y="130"/>
                  <a:pt x="139" y="130"/>
                </a:cubicBezTo>
                <a:cubicBezTo>
                  <a:pt x="139" y="131"/>
                  <a:pt x="138" y="131"/>
                  <a:pt x="138" y="131"/>
                </a:cubicBezTo>
                <a:cubicBezTo>
                  <a:pt x="1" y="132"/>
                  <a:pt x="1" y="132"/>
                  <a:pt x="1" y="132"/>
                </a:cubicBezTo>
                <a:cubicBezTo>
                  <a:pt x="1" y="132"/>
                  <a:pt x="1" y="132"/>
                  <a:pt x="1" y="132"/>
                </a:cubicBezTo>
                <a:close/>
                <a:moveTo>
                  <a:pt x="136" y="3"/>
                </a:moveTo>
                <a:cubicBezTo>
                  <a:pt x="3" y="130"/>
                  <a:pt x="3" y="130"/>
                  <a:pt x="3" y="130"/>
                </a:cubicBezTo>
                <a:cubicBezTo>
                  <a:pt x="137" y="129"/>
                  <a:pt x="137" y="129"/>
                  <a:pt x="137" y="129"/>
                </a:cubicBezTo>
                <a:lnTo>
                  <a:pt x="136"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4" name="Freeform 42">
            <a:extLst>
              <a:ext uri="{FF2B5EF4-FFF2-40B4-BE49-F238E27FC236}">
                <a16:creationId xmlns:a16="http://schemas.microsoft.com/office/drawing/2014/main" id="{104E1341-6FC5-4EA9-BE9C-561EBDAE15EE}"/>
              </a:ext>
            </a:extLst>
          </p:cNvPr>
          <p:cNvSpPr>
            <a:spLocks noEditPoints="1"/>
          </p:cNvSpPr>
          <p:nvPr/>
        </p:nvSpPr>
        <p:spPr bwMode="auto">
          <a:xfrm flipH="1" flipV="1">
            <a:off x="-96882" y="777558"/>
            <a:ext cx="1269000" cy="451428"/>
          </a:xfrm>
          <a:custGeom>
            <a:avLst/>
            <a:gdLst>
              <a:gd name="T0" fmla="*/ 453 w 454"/>
              <a:gd name="T1" fmla="*/ 161 h 161"/>
              <a:gd name="T2" fmla="*/ 453 w 454"/>
              <a:gd name="T3" fmla="*/ 161 h 161"/>
              <a:gd name="T4" fmla="*/ 1 w 454"/>
              <a:gd name="T5" fmla="*/ 140 h 161"/>
              <a:gd name="T6" fmla="*/ 1 w 454"/>
              <a:gd name="T7" fmla="*/ 139 h 161"/>
              <a:gd name="T8" fmla="*/ 1 w 454"/>
              <a:gd name="T9" fmla="*/ 138 h 161"/>
              <a:gd name="T10" fmla="*/ 56 w 454"/>
              <a:gd name="T11" fmla="*/ 1 h 161"/>
              <a:gd name="T12" fmla="*/ 56 w 454"/>
              <a:gd name="T13" fmla="*/ 0 h 161"/>
              <a:gd name="T14" fmla="*/ 57 w 454"/>
              <a:gd name="T15" fmla="*/ 0 h 161"/>
              <a:gd name="T16" fmla="*/ 453 w 454"/>
              <a:gd name="T17" fmla="*/ 160 h 161"/>
              <a:gd name="T18" fmla="*/ 454 w 454"/>
              <a:gd name="T19" fmla="*/ 161 h 161"/>
              <a:gd name="T20" fmla="*/ 453 w 454"/>
              <a:gd name="T21" fmla="*/ 161 h 161"/>
              <a:gd name="T22" fmla="*/ 3 w 454"/>
              <a:gd name="T23" fmla="*/ 138 h 161"/>
              <a:gd name="T24" fmla="*/ 448 w 454"/>
              <a:gd name="T25" fmla="*/ 159 h 161"/>
              <a:gd name="T26" fmla="*/ 57 w 454"/>
              <a:gd name="T27" fmla="*/ 2 h 161"/>
              <a:gd name="T28" fmla="*/ 3 w 454"/>
              <a:gd name="T29"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161">
                <a:moveTo>
                  <a:pt x="453" y="161"/>
                </a:moveTo>
                <a:cubicBezTo>
                  <a:pt x="453" y="161"/>
                  <a:pt x="453" y="161"/>
                  <a:pt x="453" y="161"/>
                </a:cubicBezTo>
                <a:cubicBezTo>
                  <a:pt x="1" y="140"/>
                  <a:pt x="1" y="140"/>
                  <a:pt x="1" y="140"/>
                </a:cubicBezTo>
                <a:cubicBezTo>
                  <a:pt x="1" y="140"/>
                  <a:pt x="1" y="139"/>
                  <a:pt x="1" y="139"/>
                </a:cubicBezTo>
                <a:cubicBezTo>
                  <a:pt x="0" y="139"/>
                  <a:pt x="0" y="139"/>
                  <a:pt x="1" y="138"/>
                </a:cubicBezTo>
                <a:cubicBezTo>
                  <a:pt x="56" y="1"/>
                  <a:pt x="56" y="1"/>
                  <a:pt x="56" y="1"/>
                </a:cubicBezTo>
                <a:cubicBezTo>
                  <a:pt x="56" y="1"/>
                  <a:pt x="56" y="1"/>
                  <a:pt x="56" y="0"/>
                </a:cubicBezTo>
                <a:cubicBezTo>
                  <a:pt x="56" y="0"/>
                  <a:pt x="57" y="0"/>
                  <a:pt x="57" y="0"/>
                </a:cubicBezTo>
                <a:cubicBezTo>
                  <a:pt x="453" y="160"/>
                  <a:pt x="453" y="160"/>
                  <a:pt x="453" y="160"/>
                </a:cubicBezTo>
                <a:cubicBezTo>
                  <a:pt x="454" y="160"/>
                  <a:pt x="454" y="160"/>
                  <a:pt x="454" y="161"/>
                </a:cubicBezTo>
                <a:cubicBezTo>
                  <a:pt x="454" y="161"/>
                  <a:pt x="454" y="161"/>
                  <a:pt x="453" y="161"/>
                </a:cubicBezTo>
                <a:close/>
                <a:moveTo>
                  <a:pt x="3" y="138"/>
                </a:moveTo>
                <a:cubicBezTo>
                  <a:pt x="448" y="159"/>
                  <a:pt x="448" y="159"/>
                  <a:pt x="448" y="159"/>
                </a:cubicBezTo>
                <a:cubicBezTo>
                  <a:pt x="57" y="2"/>
                  <a:pt x="57" y="2"/>
                  <a:pt x="57" y="2"/>
                </a:cubicBezTo>
                <a:lnTo>
                  <a:pt x="3" y="13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5" name="Freeform 43">
            <a:extLst>
              <a:ext uri="{FF2B5EF4-FFF2-40B4-BE49-F238E27FC236}">
                <a16:creationId xmlns:a16="http://schemas.microsoft.com/office/drawing/2014/main" id="{1C56F1A5-2A61-4DC3-ABF4-72A1B8439333}"/>
              </a:ext>
            </a:extLst>
          </p:cNvPr>
          <p:cNvSpPr>
            <a:spLocks noEditPoints="1"/>
          </p:cNvSpPr>
          <p:nvPr/>
        </p:nvSpPr>
        <p:spPr bwMode="auto">
          <a:xfrm flipH="1" flipV="1">
            <a:off x="451199" y="1223301"/>
            <a:ext cx="695903" cy="1009742"/>
          </a:xfrm>
          <a:custGeom>
            <a:avLst/>
            <a:gdLst>
              <a:gd name="T0" fmla="*/ 47 w 249"/>
              <a:gd name="T1" fmla="*/ 360 h 360"/>
              <a:gd name="T2" fmla="*/ 47 w 249"/>
              <a:gd name="T3" fmla="*/ 360 h 360"/>
              <a:gd name="T4" fmla="*/ 47 w 249"/>
              <a:gd name="T5" fmla="*/ 359 h 360"/>
              <a:gd name="T6" fmla="*/ 0 w 249"/>
              <a:gd name="T7" fmla="*/ 1 h 360"/>
              <a:gd name="T8" fmla="*/ 1 w 249"/>
              <a:gd name="T9" fmla="*/ 0 h 360"/>
              <a:gd name="T10" fmla="*/ 2 w 249"/>
              <a:gd name="T11" fmla="*/ 0 h 360"/>
              <a:gd name="T12" fmla="*/ 249 w 249"/>
              <a:gd name="T13" fmla="*/ 193 h 360"/>
              <a:gd name="T14" fmla="*/ 249 w 249"/>
              <a:gd name="T15" fmla="*/ 194 h 360"/>
              <a:gd name="T16" fmla="*/ 249 w 249"/>
              <a:gd name="T17" fmla="*/ 194 h 360"/>
              <a:gd name="T18" fmla="*/ 48 w 249"/>
              <a:gd name="T19" fmla="*/ 360 h 360"/>
              <a:gd name="T20" fmla="*/ 47 w 249"/>
              <a:gd name="T21" fmla="*/ 360 h 360"/>
              <a:gd name="T22" fmla="*/ 2 w 249"/>
              <a:gd name="T23" fmla="*/ 3 h 360"/>
              <a:gd name="T24" fmla="*/ 48 w 249"/>
              <a:gd name="T25" fmla="*/ 357 h 360"/>
              <a:gd name="T26" fmla="*/ 247 w 249"/>
              <a:gd name="T27" fmla="*/ 194 h 360"/>
              <a:gd name="T28" fmla="*/ 2 w 249"/>
              <a:gd name="T29" fmla="*/ 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360">
                <a:moveTo>
                  <a:pt x="47" y="360"/>
                </a:moveTo>
                <a:cubicBezTo>
                  <a:pt x="47" y="360"/>
                  <a:pt x="47" y="360"/>
                  <a:pt x="47" y="360"/>
                </a:cubicBezTo>
                <a:cubicBezTo>
                  <a:pt x="47" y="360"/>
                  <a:pt x="47" y="360"/>
                  <a:pt x="47" y="359"/>
                </a:cubicBezTo>
                <a:cubicBezTo>
                  <a:pt x="0" y="1"/>
                  <a:pt x="0" y="1"/>
                  <a:pt x="0" y="1"/>
                </a:cubicBezTo>
                <a:cubicBezTo>
                  <a:pt x="0" y="1"/>
                  <a:pt x="0" y="0"/>
                  <a:pt x="1" y="0"/>
                </a:cubicBezTo>
                <a:cubicBezTo>
                  <a:pt x="1" y="0"/>
                  <a:pt x="1" y="0"/>
                  <a:pt x="2" y="0"/>
                </a:cubicBezTo>
                <a:cubicBezTo>
                  <a:pt x="249" y="193"/>
                  <a:pt x="249" y="193"/>
                  <a:pt x="249" y="193"/>
                </a:cubicBezTo>
                <a:cubicBezTo>
                  <a:pt x="249" y="193"/>
                  <a:pt x="249" y="193"/>
                  <a:pt x="249" y="194"/>
                </a:cubicBezTo>
                <a:cubicBezTo>
                  <a:pt x="249" y="194"/>
                  <a:pt x="249" y="194"/>
                  <a:pt x="249" y="194"/>
                </a:cubicBezTo>
                <a:cubicBezTo>
                  <a:pt x="48" y="360"/>
                  <a:pt x="48" y="360"/>
                  <a:pt x="48" y="360"/>
                </a:cubicBezTo>
                <a:cubicBezTo>
                  <a:pt x="48" y="360"/>
                  <a:pt x="48" y="360"/>
                  <a:pt x="47" y="360"/>
                </a:cubicBezTo>
                <a:close/>
                <a:moveTo>
                  <a:pt x="2" y="3"/>
                </a:moveTo>
                <a:cubicBezTo>
                  <a:pt x="48" y="357"/>
                  <a:pt x="48" y="357"/>
                  <a:pt x="48" y="357"/>
                </a:cubicBezTo>
                <a:cubicBezTo>
                  <a:pt x="247" y="194"/>
                  <a:pt x="247" y="194"/>
                  <a:pt x="247" y="194"/>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6" name="Freeform 44">
            <a:extLst>
              <a:ext uri="{FF2B5EF4-FFF2-40B4-BE49-F238E27FC236}">
                <a16:creationId xmlns:a16="http://schemas.microsoft.com/office/drawing/2014/main" id="{AC50CFEF-AE9B-437F-AFC6-C02C050B4012}"/>
              </a:ext>
            </a:extLst>
          </p:cNvPr>
          <p:cNvSpPr>
            <a:spLocks noEditPoints="1"/>
          </p:cNvSpPr>
          <p:nvPr/>
        </p:nvSpPr>
        <p:spPr bwMode="auto">
          <a:xfrm flipH="1" flipV="1">
            <a:off x="451199" y="1686099"/>
            <a:ext cx="695903" cy="818710"/>
          </a:xfrm>
          <a:custGeom>
            <a:avLst/>
            <a:gdLst>
              <a:gd name="T0" fmla="*/ 248 w 249"/>
              <a:gd name="T1" fmla="*/ 292 h 292"/>
              <a:gd name="T2" fmla="*/ 248 w 249"/>
              <a:gd name="T3" fmla="*/ 291 h 292"/>
              <a:gd name="T4" fmla="*/ 1 w 249"/>
              <a:gd name="T5" fmla="*/ 99 h 292"/>
              <a:gd name="T6" fmla="*/ 0 w 249"/>
              <a:gd name="T7" fmla="*/ 98 h 292"/>
              <a:gd name="T8" fmla="*/ 1 w 249"/>
              <a:gd name="T9" fmla="*/ 97 h 292"/>
              <a:gd name="T10" fmla="*/ 216 w 249"/>
              <a:gd name="T11" fmla="*/ 0 h 292"/>
              <a:gd name="T12" fmla="*/ 217 w 249"/>
              <a:gd name="T13" fmla="*/ 0 h 292"/>
              <a:gd name="T14" fmla="*/ 217 w 249"/>
              <a:gd name="T15" fmla="*/ 1 h 292"/>
              <a:gd name="T16" fmla="*/ 249 w 249"/>
              <a:gd name="T17" fmla="*/ 291 h 292"/>
              <a:gd name="T18" fmla="*/ 249 w 249"/>
              <a:gd name="T19" fmla="*/ 292 h 292"/>
              <a:gd name="T20" fmla="*/ 248 w 249"/>
              <a:gd name="T21" fmla="*/ 292 h 292"/>
              <a:gd name="T22" fmla="*/ 3 w 249"/>
              <a:gd name="T23" fmla="*/ 98 h 292"/>
              <a:gd name="T24" fmla="*/ 247 w 249"/>
              <a:gd name="T25" fmla="*/ 289 h 292"/>
              <a:gd name="T26" fmla="*/ 216 w 249"/>
              <a:gd name="T27" fmla="*/ 3 h 292"/>
              <a:gd name="T28" fmla="*/ 3 w 249"/>
              <a:gd name="T29" fmla="*/ 9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292">
                <a:moveTo>
                  <a:pt x="248" y="292"/>
                </a:moveTo>
                <a:cubicBezTo>
                  <a:pt x="248" y="292"/>
                  <a:pt x="248" y="292"/>
                  <a:pt x="248" y="291"/>
                </a:cubicBezTo>
                <a:cubicBezTo>
                  <a:pt x="1" y="99"/>
                  <a:pt x="1" y="99"/>
                  <a:pt x="1" y="99"/>
                </a:cubicBezTo>
                <a:cubicBezTo>
                  <a:pt x="0" y="98"/>
                  <a:pt x="0" y="98"/>
                  <a:pt x="0" y="98"/>
                </a:cubicBezTo>
                <a:cubicBezTo>
                  <a:pt x="0" y="97"/>
                  <a:pt x="0" y="97"/>
                  <a:pt x="1" y="97"/>
                </a:cubicBezTo>
                <a:cubicBezTo>
                  <a:pt x="216" y="0"/>
                  <a:pt x="216" y="0"/>
                  <a:pt x="216" y="0"/>
                </a:cubicBezTo>
                <a:cubicBezTo>
                  <a:pt x="216" y="0"/>
                  <a:pt x="217" y="0"/>
                  <a:pt x="217" y="0"/>
                </a:cubicBezTo>
                <a:cubicBezTo>
                  <a:pt x="217" y="1"/>
                  <a:pt x="217" y="1"/>
                  <a:pt x="217" y="1"/>
                </a:cubicBezTo>
                <a:cubicBezTo>
                  <a:pt x="249" y="291"/>
                  <a:pt x="249" y="291"/>
                  <a:pt x="249" y="291"/>
                </a:cubicBezTo>
                <a:cubicBezTo>
                  <a:pt x="249" y="291"/>
                  <a:pt x="249" y="291"/>
                  <a:pt x="249" y="292"/>
                </a:cubicBezTo>
                <a:cubicBezTo>
                  <a:pt x="249" y="292"/>
                  <a:pt x="248" y="292"/>
                  <a:pt x="248" y="292"/>
                </a:cubicBezTo>
                <a:close/>
                <a:moveTo>
                  <a:pt x="3" y="98"/>
                </a:moveTo>
                <a:cubicBezTo>
                  <a:pt x="247" y="289"/>
                  <a:pt x="247" y="289"/>
                  <a:pt x="247" y="289"/>
                </a:cubicBezTo>
                <a:cubicBezTo>
                  <a:pt x="216" y="3"/>
                  <a:pt x="216" y="3"/>
                  <a:pt x="216" y="3"/>
                </a:cubicBezTo>
                <a:lnTo>
                  <a:pt x="3" y="9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7" name="Freeform 45">
            <a:extLst>
              <a:ext uri="{FF2B5EF4-FFF2-40B4-BE49-F238E27FC236}">
                <a16:creationId xmlns:a16="http://schemas.microsoft.com/office/drawing/2014/main" id="{FB1100B4-9548-470A-AA69-4F54C2AC5D2B}"/>
              </a:ext>
            </a:extLst>
          </p:cNvPr>
          <p:cNvSpPr>
            <a:spLocks noEditPoints="1"/>
          </p:cNvSpPr>
          <p:nvPr/>
        </p:nvSpPr>
        <p:spPr bwMode="auto">
          <a:xfrm flipH="1" flipV="1">
            <a:off x="-390253" y="2499123"/>
            <a:ext cx="1221242" cy="1444113"/>
          </a:xfrm>
          <a:custGeom>
            <a:avLst/>
            <a:gdLst>
              <a:gd name="T0" fmla="*/ 103 w 437"/>
              <a:gd name="T1" fmla="*/ 515 h 515"/>
              <a:gd name="T2" fmla="*/ 103 w 437"/>
              <a:gd name="T3" fmla="*/ 515 h 515"/>
              <a:gd name="T4" fmla="*/ 103 w 437"/>
              <a:gd name="T5" fmla="*/ 514 h 515"/>
              <a:gd name="T6" fmla="*/ 0 w 437"/>
              <a:gd name="T7" fmla="*/ 88 h 515"/>
              <a:gd name="T8" fmla="*/ 0 w 437"/>
              <a:gd name="T9" fmla="*/ 87 h 515"/>
              <a:gd name="T10" fmla="*/ 0 w 437"/>
              <a:gd name="T11" fmla="*/ 87 h 515"/>
              <a:gd name="T12" fmla="*/ 435 w 437"/>
              <a:gd name="T13" fmla="*/ 0 h 515"/>
              <a:gd name="T14" fmla="*/ 436 w 437"/>
              <a:gd name="T15" fmla="*/ 1 h 515"/>
              <a:gd name="T16" fmla="*/ 436 w 437"/>
              <a:gd name="T17" fmla="*/ 2 h 515"/>
              <a:gd name="T18" fmla="*/ 104 w 437"/>
              <a:gd name="T19" fmla="*/ 515 h 515"/>
              <a:gd name="T20" fmla="*/ 103 w 437"/>
              <a:gd name="T21" fmla="*/ 515 h 515"/>
              <a:gd name="T22" fmla="*/ 2 w 437"/>
              <a:gd name="T23" fmla="*/ 88 h 515"/>
              <a:gd name="T24" fmla="*/ 104 w 437"/>
              <a:gd name="T25" fmla="*/ 512 h 515"/>
              <a:gd name="T26" fmla="*/ 434 w 437"/>
              <a:gd name="T27" fmla="*/ 3 h 515"/>
              <a:gd name="T28" fmla="*/ 2 w 437"/>
              <a:gd name="T29" fmla="*/ 8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 h="515">
                <a:moveTo>
                  <a:pt x="103" y="515"/>
                </a:moveTo>
                <a:cubicBezTo>
                  <a:pt x="103" y="515"/>
                  <a:pt x="103" y="515"/>
                  <a:pt x="103" y="515"/>
                </a:cubicBezTo>
                <a:cubicBezTo>
                  <a:pt x="103" y="515"/>
                  <a:pt x="103" y="515"/>
                  <a:pt x="103" y="514"/>
                </a:cubicBezTo>
                <a:cubicBezTo>
                  <a:pt x="0" y="88"/>
                  <a:pt x="0" y="88"/>
                  <a:pt x="0" y="88"/>
                </a:cubicBezTo>
                <a:cubicBezTo>
                  <a:pt x="0" y="88"/>
                  <a:pt x="0" y="87"/>
                  <a:pt x="0" y="87"/>
                </a:cubicBezTo>
                <a:cubicBezTo>
                  <a:pt x="0" y="87"/>
                  <a:pt x="0" y="87"/>
                  <a:pt x="0" y="87"/>
                </a:cubicBezTo>
                <a:cubicBezTo>
                  <a:pt x="435" y="0"/>
                  <a:pt x="435" y="0"/>
                  <a:pt x="435" y="0"/>
                </a:cubicBezTo>
                <a:cubicBezTo>
                  <a:pt x="436" y="0"/>
                  <a:pt x="436" y="1"/>
                  <a:pt x="436" y="1"/>
                </a:cubicBezTo>
                <a:cubicBezTo>
                  <a:pt x="437" y="1"/>
                  <a:pt x="437" y="2"/>
                  <a:pt x="436" y="2"/>
                </a:cubicBezTo>
                <a:cubicBezTo>
                  <a:pt x="104" y="515"/>
                  <a:pt x="104" y="515"/>
                  <a:pt x="104" y="515"/>
                </a:cubicBezTo>
                <a:cubicBezTo>
                  <a:pt x="104" y="515"/>
                  <a:pt x="104" y="515"/>
                  <a:pt x="103" y="515"/>
                </a:cubicBezTo>
                <a:close/>
                <a:moveTo>
                  <a:pt x="2" y="88"/>
                </a:moveTo>
                <a:cubicBezTo>
                  <a:pt x="104" y="512"/>
                  <a:pt x="104" y="512"/>
                  <a:pt x="104" y="512"/>
                </a:cubicBezTo>
                <a:cubicBezTo>
                  <a:pt x="434" y="3"/>
                  <a:pt x="434" y="3"/>
                  <a:pt x="434" y="3"/>
                </a:cubicBezTo>
                <a:lnTo>
                  <a:pt x="2" y="8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9" name="Freeform 47">
            <a:extLst>
              <a:ext uri="{FF2B5EF4-FFF2-40B4-BE49-F238E27FC236}">
                <a16:creationId xmlns:a16="http://schemas.microsoft.com/office/drawing/2014/main" id="{935A3808-DC54-43AB-ADF9-9447CF569859}"/>
              </a:ext>
            </a:extLst>
          </p:cNvPr>
          <p:cNvSpPr>
            <a:spLocks noEditPoints="1"/>
          </p:cNvSpPr>
          <p:nvPr/>
        </p:nvSpPr>
        <p:spPr bwMode="auto">
          <a:xfrm flipH="1" flipV="1">
            <a:off x="-390253" y="1894187"/>
            <a:ext cx="936968" cy="610621"/>
          </a:xfrm>
          <a:custGeom>
            <a:avLst/>
            <a:gdLst>
              <a:gd name="T0" fmla="*/ 198 w 335"/>
              <a:gd name="T1" fmla="*/ 218 h 218"/>
              <a:gd name="T2" fmla="*/ 198 w 335"/>
              <a:gd name="T3" fmla="*/ 218 h 218"/>
              <a:gd name="T4" fmla="*/ 197 w 335"/>
              <a:gd name="T5" fmla="*/ 218 h 218"/>
              <a:gd name="T6" fmla="*/ 1 w 335"/>
              <a:gd name="T7" fmla="*/ 2 h 218"/>
              <a:gd name="T8" fmla="*/ 1 w 335"/>
              <a:gd name="T9" fmla="*/ 1 h 218"/>
              <a:gd name="T10" fmla="*/ 2 w 335"/>
              <a:gd name="T11" fmla="*/ 0 h 218"/>
              <a:gd name="T12" fmla="*/ 335 w 335"/>
              <a:gd name="T13" fmla="*/ 86 h 218"/>
              <a:gd name="T14" fmla="*/ 335 w 335"/>
              <a:gd name="T15" fmla="*/ 86 h 218"/>
              <a:gd name="T16" fmla="*/ 335 w 335"/>
              <a:gd name="T17" fmla="*/ 87 h 218"/>
              <a:gd name="T18" fmla="*/ 198 w 335"/>
              <a:gd name="T19" fmla="*/ 218 h 218"/>
              <a:gd name="T20" fmla="*/ 198 w 335"/>
              <a:gd name="T21" fmla="*/ 218 h 218"/>
              <a:gd name="T22" fmla="*/ 4 w 335"/>
              <a:gd name="T23" fmla="*/ 3 h 218"/>
              <a:gd name="T24" fmla="*/ 198 w 335"/>
              <a:gd name="T25" fmla="*/ 216 h 218"/>
              <a:gd name="T26" fmla="*/ 332 w 335"/>
              <a:gd name="T27" fmla="*/ 87 h 218"/>
              <a:gd name="T28" fmla="*/ 4 w 335"/>
              <a:gd name="T29" fmla="*/ 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218">
                <a:moveTo>
                  <a:pt x="198" y="218"/>
                </a:moveTo>
                <a:cubicBezTo>
                  <a:pt x="198" y="218"/>
                  <a:pt x="198" y="218"/>
                  <a:pt x="198" y="218"/>
                </a:cubicBezTo>
                <a:cubicBezTo>
                  <a:pt x="198" y="218"/>
                  <a:pt x="197" y="218"/>
                  <a:pt x="197" y="218"/>
                </a:cubicBezTo>
                <a:cubicBezTo>
                  <a:pt x="1" y="2"/>
                  <a:pt x="1" y="2"/>
                  <a:pt x="1" y="2"/>
                </a:cubicBezTo>
                <a:cubicBezTo>
                  <a:pt x="0" y="2"/>
                  <a:pt x="0" y="1"/>
                  <a:pt x="1" y="1"/>
                </a:cubicBezTo>
                <a:cubicBezTo>
                  <a:pt x="1" y="0"/>
                  <a:pt x="1" y="0"/>
                  <a:pt x="2" y="0"/>
                </a:cubicBezTo>
                <a:cubicBezTo>
                  <a:pt x="335" y="86"/>
                  <a:pt x="335" y="86"/>
                  <a:pt x="335" y="86"/>
                </a:cubicBezTo>
                <a:cubicBezTo>
                  <a:pt x="335" y="86"/>
                  <a:pt x="335" y="86"/>
                  <a:pt x="335" y="86"/>
                </a:cubicBezTo>
                <a:cubicBezTo>
                  <a:pt x="335" y="87"/>
                  <a:pt x="335" y="87"/>
                  <a:pt x="335" y="87"/>
                </a:cubicBezTo>
                <a:cubicBezTo>
                  <a:pt x="198" y="218"/>
                  <a:pt x="198" y="218"/>
                  <a:pt x="198" y="218"/>
                </a:cubicBezTo>
                <a:cubicBezTo>
                  <a:pt x="198" y="218"/>
                  <a:pt x="198" y="218"/>
                  <a:pt x="198" y="218"/>
                </a:cubicBezTo>
                <a:close/>
                <a:moveTo>
                  <a:pt x="4" y="3"/>
                </a:moveTo>
                <a:cubicBezTo>
                  <a:pt x="198" y="216"/>
                  <a:pt x="198" y="216"/>
                  <a:pt x="198" y="216"/>
                </a:cubicBezTo>
                <a:cubicBezTo>
                  <a:pt x="332" y="87"/>
                  <a:pt x="332" y="87"/>
                  <a:pt x="332" y="87"/>
                </a:cubicBezTo>
                <a:lnTo>
                  <a:pt x="4"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0" name="Freeform 48">
            <a:extLst>
              <a:ext uri="{FF2B5EF4-FFF2-40B4-BE49-F238E27FC236}">
                <a16:creationId xmlns:a16="http://schemas.microsoft.com/office/drawing/2014/main" id="{CEF54BA5-0E53-4EE4-AA0E-7DE9D486D829}"/>
              </a:ext>
            </a:extLst>
          </p:cNvPr>
          <p:cNvSpPr>
            <a:spLocks noEditPoints="1"/>
          </p:cNvSpPr>
          <p:nvPr/>
        </p:nvSpPr>
        <p:spPr bwMode="auto">
          <a:xfrm flipH="1" flipV="1">
            <a:off x="-390253" y="2258059"/>
            <a:ext cx="936968" cy="1685178"/>
          </a:xfrm>
          <a:custGeom>
            <a:avLst/>
            <a:gdLst>
              <a:gd name="T0" fmla="*/ 334 w 335"/>
              <a:gd name="T1" fmla="*/ 601 h 601"/>
              <a:gd name="T2" fmla="*/ 334 w 335"/>
              <a:gd name="T3" fmla="*/ 601 h 601"/>
              <a:gd name="T4" fmla="*/ 1 w 335"/>
              <a:gd name="T5" fmla="*/ 515 h 601"/>
              <a:gd name="T6" fmla="*/ 1 w 335"/>
              <a:gd name="T7" fmla="*/ 515 h 601"/>
              <a:gd name="T8" fmla="*/ 1 w 335"/>
              <a:gd name="T9" fmla="*/ 514 h 601"/>
              <a:gd name="T10" fmla="*/ 333 w 335"/>
              <a:gd name="T11" fmla="*/ 1 h 601"/>
              <a:gd name="T12" fmla="*/ 334 w 335"/>
              <a:gd name="T13" fmla="*/ 1 h 601"/>
              <a:gd name="T14" fmla="*/ 335 w 335"/>
              <a:gd name="T15" fmla="*/ 1 h 601"/>
              <a:gd name="T16" fmla="*/ 335 w 335"/>
              <a:gd name="T17" fmla="*/ 600 h 601"/>
              <a:gd name="T18" fmla="*/ 335 w 335"/>
              <a:gd name="T19" fmla="*/ 600 h 601"/>
              <a:gd name="T20" fmla="*/ 334 w 335"/>
              <a:gd name="T21" fmla="*/ 601 h 601"/>
              <a:gd name="T22" fmla="*/ 3 w 335"/>
              <a:gd name="T23" fmla="*/ 514 h 601"/>
              <a:gd name="T24" fmla="*/ 333 w 335"/>
              <a:gd name="T25" fmla="*/ 598 h 601"/>
              <a:gd name="T26" fmla="*/ 333 w 335"/>
              <a:gd name="T27" fmla="*/ 5 h 601"/>
              <a:gd name="T28" fmla="*/ 3 w 335"/>
              <a:gd name="T29" fmla="*/ 514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601">
                <a:moveTo>
                  <a:pt x="334" y="601"/>
                </a:moveTo>
                <a:cubicBezTo>
                  <a:pt x="334" y="601"/>
                  <a:pt x="334" y="601"/>
                  <a:pt x="334" y="601"/>
                </a:cubicBezTo>
                <a:cubicBezTo>
                  <a:pt x="1" y="515"/>
                  <a:pt x="1" y="515"/>
                  <a:pt x="1" y="515"/>
                </a:cubicBezTo>
                <a:cubicBezTo>
                  <a:pt x="1" y="515"/>
                  <a:pt x="1" y="515"/>
                  <a:pt x="1" y="515"/>
                </a:cubicBezTo>
                <a:cubicBezTo>
                  <a:pt x="0" y="514"/>
                  <a:pt x="0" y="514"/>
                  <a:pt x="1" y="514"/>
                </a:cubicBezTo>
                <a:cubicBezTo>
                  <a:pt x="333" y="1"/>
                  <a:pt x="333" y="1"/>
                  <a:pt x="333" y="1"/>
                </a:cubicBezTo>
                <a:cubicBezTo>
                  <a:pt x="333" y="1"/>
                  <a:pt x="333" y="0"/>
                  <a:pt x="334" y="1"/>
                </a:cubicBezTo>
                <a:cubicBezTo>
                  <a:pt x="334" y="1"/>
                  <a:pt x="335" y="1"/>
                  <a:pt x="335" y="1"/>
                </a:cubicBezTo>
                <a:cubicBezTo>
                  <a:pt x="335" y="600"/>
                  <a:pt x="335" y="600"/>
                  <a:pt x="335" y="600"/>
                </a:cubicBezTo>
                <a:cubicBezTo>
                  <a:pt x="335" y="600"/>
                  <a:pt x="335" y="600"/>
                  <a:pt x="335" y="600"/>
                </a:cubicBezTo>
                <a:cubicBezTo>
                  <a:pt x="335" y="601"/>
                  <a:pt x="334" y="601"/>
                  <a:pt x="334" y="601"/>
                </a:cubicBezTo>
                <a:close/>
                <a:moveTo>
                  <a:pt x="3" y="514"/>
                </a:moveTo>
                <a:cubicBezTo>
                  <a:pt x="333" y="598"/>
                  <a:pt x="333" y="598"/>
                  <a:pt x="333" y="598"/>
                </a:cubicBezTo>
                <a:cubicBezTo>
                  <a:pt x="333" y="5"/>
                  <a:pt x="333" y="5"/>
                  <a:pt x="333" y="5"/>
                </a:cubicBezTo>
                <a:lnTo>
                  <a:pt x="3" y="51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11" name="Freeform 49">
            <a:extLst>
              <a:ext uri="{FF2B5EF4-FFF2-40B4-BE49-F238E27FC236}">
                <a16:creationId xmlns:a16="http://schemas.microsoft.com/office/drawing/2014/main" id="{3AF20281-EF4D-498C-9738-62C9DC496258}"/>
              </a:ext>
            </a:extLst>
          </p:cNvPr>
          <p:cNvSpPr>
            <a:spLocks noEditPoints="1"/>
          </p:cNvSpPr>
          <p:nvPr/>
        </p:nvSpPr>
        <p:spPr bwMode="auto">
          <a:xfrm flipH="1" flipV="1">
            <a:off x="211271" y="-45700"/>
            <a:ext cx="1184855" cy="888073"/>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2" name="Freeform 50">
            <a:extLst>
              <a:ext uri="{FF2B5EF4-FFF2-40B4-BE49-F238E27FC236}">
                <a16:creationId xmlns:a16="http://schemas.microsoft.com/office/drawing/2014/main" id="{94F660CC-A87D-4704-951D-46D9BA494A86}"/>
              </a:ext>
            </a:extLst>
          </p:cNvPr>
          <p:cNvSpPr>
            <a:spLocks noEditPoints="1"/>
          </p:cNvSpPr>
          <p:nvPr/>
        </p:nvSpPr>
        <p:spPr bwMode="auto">
          <a:xfrm flipH="1" flipV="1">
            <a:off x="211271" y="-385692"/>
            <a:ext cx="1184855" cy="566274"/>
          </a:xfrm>
          <a:custGeom>
            <a:avLst/>
            <a:gdLst>
              <a:gd name="T0" fmla="*/ 251 w 424"/>
              <a:gd name="T1" fmla="*/ 202 h 202"/>
              <a:gd name="T2" fmla="*/ 250 w 424"/>
              <a:gd name="T3" fmla="*/ 202 h 202"/>
              <a:gd name="T4" fmla="*/ 0 w 424"/>
              <a:gd name="T5" fmla="*/ 81 h 202"/>
              <a:gd name="T6" fmla="*/ 0 w 424"/>
              <a:gd name="T7" fmla="*/ 80 h 202"/>
              <a:gd name="T8" fmla="*/ 1 w 424"/>
              <a:gd name="T9" fmla="*/ 79 h 202"/>
              <a:gd name="T10" fmla="*/ 423 w 424"/>
              <a:gd name="T11" fmla="*/ 0 h 202"/>
              <a:gd name="T12" fmla="*/ 424 w 424"/>
              <a:gd name="T13" fmla="*/ 0 h 202"/>
              <a:gd name="T14" fmla="*/ 424 w 424"/>
              <a:gd name="T15" fmla="*/ 2 h 202"/>
              <a:gd name="T16" fmla="*/ 251 w 424"/>
              <a:gd name="T17" fmla="*/ 202 h 202"/>
              <a:gd name="T18" fmla="*/ 251 w 424"/>
              <a:gd name="T19" fmla="*/ 202 h 202"/>
              <a:gd name="T20" fmla="*/ 4 w 424"/>
              <a:gd name="T21" fmla="*/ 80 h 202"/>
              <a:gd name="T22" fmla="*/ 251 w 424"/>
              <a:gd name="T23" fmla="*/ 200 h 202"/>
              <a:gd name="T24" fmla="*/ 421 w 424"/>
              <a:gd name="T25" fmla="*/ 2 h 202"/>
              <a:gd name="T26" fmla="*/ 4 w 424"/>
              <a:gd name="T27" fmla="*/ 8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202">
                <a:moveTo>
                  <a:pt x="251" y="202"/>
                </a:moveTo>
                <a:cubicBezTo>
                  <a:pt x="251" y="202"/>
                  <a:pt x="251" y="202"/>
                  <a:pt x="250" y="202"/>
                </a:cubicBezTo>
                <a:cubicBezTo>
                  <a:pt x="0" y="81"/>
                  <a:pt x="0" y="81"/>
                  <a:pt x="0" y="81"/>
                </a:cubicBezTo>
                <a:cubicBezTo>
                  <a:pt x="0" y="80"/>
                  <a:pt x="0" y="80"/>
                  <a:pt x="0" y="80"/>
                </a:cubicBezTo>
                <a:cubicBezTo>
                  <a:pt x="0" y="79"/>
                  <a:pt x="0" y="79"/>
                  <a:pt x="1" y="79"/>
                </a:cubicBezTo>
                <a:cubicBezTo>
                  <a:pt x="423" y="0"/>
                  <a:pt x="423" y="0"/>
                  <a:pt x="423" y="0"/>
                </a:cubicBezTo>
                <a:cubicBezTo>
                  <a:pt x="424" y="0"/>
                  <a:pt x="424" y="0"/>
                  <a:pt x="424" y="0"/>
                </a:cubicBezTo>
                <a:cubicBezTo>
                  <a:pt x="424" y="1"/>
                  <a:pt x="424" y="1"/>
                  <a:pt x="424" y="2"/>
                </a:cubicBezTo>
                <a:cubicBezTo>
                  <a:pt x="251" y="202"/>
                  <a:pt x="251" y="202"/>
                  <a:pt x="251" y="202"/>
                </a:cubicBezTo>
                <a:cubicBezTo>
                  <a:pt x="251" y="202"/>
                  <a:pt x="251" y="202"/>
                  <a:pt x="251" y="202"/>
                </a:cubicBezTo>
                <a:close/>
                <a:moveTo>
                  <a:pt x="4" y="80"/>
                </a:moveTo>
                <a:cubicBezTo>
                  <a:pt x="251" y="200"/>
                  <a:pt x="251" y="200"/>
                  <a:pt x="251" y="200"/>
                </a:cubicBezTo>
                <a:cubicBezTo>
                  <a:pt x="421" y="2"/>
                  <a:pt x="421" y="2"/>
                  <a:pt x="421" y="2"/>
                </a:cubicBezTo>
                <a:lnTo>
                  <a:pt x="4" y="8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3" name="Freeform 51">
            <a:extLst>
              <a:ext uri="{FF2B5EF4-FFF2-40B4-BE49-F238E27FC236}">
                <a16:creationId xmlns:a16="http://schemas.microsoft.com/office/drawing/2014/main" id="{460CD72E-AADD-412F-B21C-92A832827BCA}"/>
              </a:ext>
            </a:extLst>
          </p:cNvPr>
          <p:cNvSpPr>
            <a:spLocks noEditPoints="1"/>
          </p:cNvSpPr>
          <p:nvPr/>
        </p:nvSpPr>
        <p:spPr bwMode="auto">
          <a:xfrm flipH="1" flipV="1">
            <a:off x="-96882" y="174896"/>
            <a:ext cx="1269000" cy="667476"/>
          </a:xfrm>
          <a:custGeom>
            <a:avLst/>
            <a:gdLst>
              <a:gd name="T0" fmla="*/ 343 w 454"/>
              <a:gd name="T1" fmla="*/ 238 h 238"/>
              <a:gd name="T2" fmla="*/ 343 w 454"/>
              <a:gd name="T3" fmla="*/ 238 h 238"/>
              <a:gd name="T4" fmla="*/ 1 w 454"/>
              <a:gd name="T5" fmla="*/ 1 h 238"/>
              <a:gd name="T6" fmla="*/ 1 w 454"/>
              <a:gd name="T7" fmla="*/ 0 h 238"/>
              <a:gd name="T8" fmla="*/ 1 w 454"/>
              <a:gd name="T9" fmla="*/ 0 h 238"/>
              <a:gd name="T10" fmla="*/ 453 w 454"/>
              <a:gd name="T11" fmla="*/ 22 h 238"/>
              <a:gd name="T12" fmla="*/ 454 w 454"/>
              <a:gd name="T13" fmla="*/ 22 h 238"/>
              <a:gd name="T14" fmla="*/ 454 w 454"/>
              <a:gd name="T15" fmla="*/ 23 h 238"/>
              <a:gd name="T16" fmla="*/ 344 w 454"/>
              <a:gd name="T17" fmla="*/ 237 h 238"/>
              <a:gd name="T18" fmla="*/ 344 w 454"/>
              <a:gd name="T19" fmla="*/ 238 h 238"/>
              <a:gd name="T20" fmla="*/ 343 w 454"/>
              <a:gd name="T21" fmla="*/ 238 h 238"/>
              <a:gd name="T22" fmla="*/ 5 w 454"/>
              <a:gd name="T23" fmla="*/ 2 h 238"/>
              <a:gd name="T24" fmla="*/ 343 w 454"/>
              <a:gd name="T25" fmla="*/ 236 h 238"/>
              <a:gd name="T26" fmla="*/ 452 w 454"/>
              <a:gd name="T27" fmla="*/ 23 h 238"/>
              <a:gd name="T28" fmla="*/ 5 w 454"/>
              <a:gd name="T29" fmla="*/ 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238">
                <a:moveTo>
                  <a:pt x="343" y="238"/>
                </a:moveTo>
                <a:cubicBezTo>
                  <a:pt x="343" y="238"/>
                  <a:pt x="343" y="238"/>
                  <a:pt x="343" y="238"/>
                </a:cubicBezTo>
                <a:cubicBezTo>
                  <a:pt x="1" y="1"/>
                  <a:pt x="1" y="1"/>
                  <a:pt x="1" y="1"/>
                </a:cubicBezTo>
                <a:cubicBezTo>
                  <a:pt x="1" y="1"/>
                  <a:pt x="0" y="1"/>
                  <a:pt x="1" y="0"/>
                </a:cubicBezTo>
                <a:cubicBezTo>
                  <a:pt x="1" y="0"/>
                  <a:pt x="1" y="0"/>
                  <a:pt x="1" y="0"/>
                </a:cubicBezTo>
                <a:cubicBezTo>
                  <a:pt x="453" y="22"/>
                  <a:pt x="453" y="22"/>
                  <a:pt x="453" y="22"/>
                </a:cubicBezTo>
                <a:cubicBezTo>
                  <a:pt x="453" y="22"/>
                  <a:pt x="454" y="22"/>
                  <a:pt x="454" y="22"/>
                </a:cubicBezTo>
                <a:cubicBezTo>
                  <a:pt x="454" y="22"/>
                  <a:pt x="454" y="23"/>
                  <a:pt x="454" y="23"/>
                </a:cubicBezTo>
                <a:cubicBezTo>
                  <a:pt x="344" y="237"/>
                  <a:pt x="344" y="237"/>
                  <a:pt x="344" y="237"/>
                </a:cubicBezTo>
                <a:cubicBezTo>
                  <a:pt x="344" y="238"/>
                  <a:pt x="344" y="238"/>
                  <a:pt x="344" y="238"/>
                </a:cubicBezTo>
                <a:cubicBezTo>
                  <a:pt x="344" y="238"/>
                  <a:pt x="343" y="238"/>
                  <a:pt x="343" y="238"/>
                </a:cubicBezTo>
                <a:close/>
                <a:moveTo>
                  <a:pt x="5" y="2"/>
                </a:moveTo>
                <a:cubicBezTo>
                  <a:pt x="343" y="236"/>
                  <a:pt x="343" y="236"/>
                  <a:pt x="343" y="236"/>
                </a:cubicBezTo>
                <a:cubicBezTo>
                  <a:pt x="452" y="23"/>
                  <a:pt x="452" y="23"/>
                  <a:pt x="452" y="23"/>
                </a:cubicBezTo>
                <a:lnTo>
                  <a:pt x="5"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4" name="Freeform 52">
            <a:extLst>
              <a:ext uri="{FF2B5EF4-FFF2-40B4-BE49-F238E27FC236}">
                <a16:creationId xmlns:a16="http://schemas.microsoft.com/office/drawing/2014/main" id="{C84E6EDF-15E4-4C8C-90BD-9003A4654805}"/>
              </a:ext>
            </a:extLst>
          </p:cNvPr>
          <p:cNvSpPr>
            <a:spLocks noEditPoints="1"/>
          </p:cNvSpPr>
          <p:nvPr/>
        </p:nvSpPr>
        <p:spPr bwMode="auto">
          <a:xfrm flipH="1" flipV="1">
            <a:off x="211271" y="-500539"/>
            <a:ext cx="485541" cy="681121"/>
          </a:xfrm>
          <a:custGeom>
            <a:avLst/>
            <a:gdLst>
              <a:gd name="T0" fmla="*/ 118 w 174"/>
              <a:gd name="T1" fmla="*/ 243 h 243"/>
              <a:gd name="T2" fmla="*/ 118 w 174"/>
              <a:gd name="T3" fmla="*/ 243 h 243"/>
              <a:gd name="T4" fmla="*/ 0 w 174"/>
              <a:gd name="T5" fmla="*/ 202 h 243"/>
              <a:gd name="T6" fmla="*/ 0 w 174"/>
              <a:gd name="T7" fmla="*/ 201 h 243"/>
              <a:gd name="T8" fmla="*/ 0 w 174"/>
              <a:gd name="T9" fmla="*/ 200 h 243"/>
              <a:gd name="T10" fmla="*/ 173 w 174"/>
              <a:gd name="T11" fmla="*/ 0 h 243"/>
              <a:gd name="T12" fmla="*/ 174 w 174"/>
              <a:gd name="T13" fmla="*/ 0 h 243"/>
              <a:gd name="T14" fmla="*/ 174 w 174"/>
              <a:gd name="T15" fmla="*/ 1 h 243"/>
              <a:gd name="T16" fmla="*/ 119 w 174"/>
              <a:gd name="T17" fmla="*/ 243 h 243"/>
              <a:gd name="T18" fmla="*/ 118 w 174"/>
              <a:gd name="T19" fmla="*/ 243 h 243"/>
              <a:gd name="T20" fmla="*/ 118 w 174"/>
              <a:gd name="T21" fmla="*/ 243 h 243"/>
              <a:gd name="T22" fmla="*/ 2 w 174"/>
              <a:gd name="T23" fmla="*/ 201 h 243"/>
              <a:gd name="T24" fmla="*/ 117 w 174"/>
              <a:gd name="T25" fmla="*/ 241 h 243"/>
              <a:gd name="T26" fmla="*/ 172 w 174"/>
              <a:gd name="T27" fmla="*/ 4 h 243"/>
              <a:gd name="T28" fmla="*/ 2 w 174"/>
              <a:gd name="T29" fmla="*/ 20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243">
                <a:moveTo>
                  <a:pt x="118" y="243"/>
                </a:moveTo>
                <a:cubicBezTo>
                  <a:pt x="118" y="243"/>
                  <a:pt x="118" y="243"/>
                  <a:pt x="118" y="243"/>
                </a:cubicBezTo>
                <a:cubicBezTo>
                  <a:pt x="0" y="202"/>
                  <a:pt x="0" y="202"/>
                  <a:pt x="0" y="202"/>
                </a:cubicBezTo>
                <a:cubicBezTo>
                  <a:pt x="0" y="202"/>
                  <a:pt x="0" y="202"/>
                  <a:pt x="0" y="201"/>
                </a:cubicBezTo>
                <a:cubicBezTo>
                  <a:pt x="0" y="201"/>
                  <a:pt x="0" y="201"/>
                  <a:pt x="0" y="200"/>
                </a:cubicBezTo>
                <a:cubicBezTo>
                  <a:pt x="173" y="0"/>
                  <a:pt x="173" y="0"/>
                  <a:pt x="173" y="0"/>
                </a:cubicBezTo>
                <a:cubicBezTo>
                  <a:pt x="173" y="0"/>
                  <a:pt x="173" y="0"/>
                  <a:pt x="174" y="0"/>
                </a:cubicBezTo>
                <a:cubicBezTo>
                  <a:pt x="174" y="0"/>
                  <a:pt x="174" y="1"/>
                  <a:pt x="174" y="1"/>
                </a:cubicBezTo>
                <a:cubicBezTo>
                  <a:pt x="119" y="243"/>
                  <a:pt x="119" y="243"/>
                  <a:pt x="119" y="243"/>
                </a:cubicBezTo>
                <a:cubicBezTo>
                  <a:pt x="119" y="243"/>
                  <a:pt x="119" y="243"/>
                  <a:pt x="118" y="243"/>
                </a:cubicBezTo>
                <a:cubicBezTo>
                  <a:pt x="118" y="243"/>
                  <a:pt x="118" y="243"/>
                  <a:pt x="118" y="243"/>
                </a:cubicBezTo>
                <a:close/>
                <a:moveTo>
                  <a:pt x="2" y="201"/>
                </a:moveTo>
                <a:cubicBezTo>
                  <a:pt x="117" y="241"/>
                  <a:pt x="117" y="241"/>
                  <a:pt x="117" y="241"/>
                </a:cubicBezTo>
                <a:cubicBezTo>
                  <a:pt x="172" y="4"/>
                  <a:pt x="172" y="4"/>
                  <a:pt x="172" y="4"/>
                </a:cubicBezTo>
                <a:lnTo>
                  <a:pt x="2" y="20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6" name="Freeform 54">
            <a:extLst>
              <a:ext uri="{FF2B5EF4-FFF2-40B4-BE49-F238E27FC236}">
                <a16:creationId xmlns:a16="http://schemas.microsoft.com/office/drawing/2014/main" id="{16811A07-AAC1-46B5-B296-5510CC55DB2C}"/>
              </a:ext>
            </a:extLst>
          </p:cNvPr>
          <p:cNvSpPr>
            <a:spLocks noEditPoints="1"/>
          </p:cNvSpPr>
          <p:nvPr/>
        </p:nvSpPr>
        <p:spPr bwMode="auto">
          <a:xfrm flipH="1" flipV="1">
            <a:off x="-440286" y="174896"/>
            <a:ext cx="656105" cy="606073"/>
          </a:xfrm>
          <a:custGeom>
            <a:avLst/>
            <a:gdLst>
              <a:gd name="T0" fmla="*/ 1 w 235"/>
              <a:gd name="T1" fmla="*/ 216 h 216"/>
              <a:gd name="T2" fmla="*/ 1 w 235"/>
              <a:gd name="T3" fmla="*/ 216 h 216"/>
              <a:gd name="T4" fmla="*/ 1 w 235"/>
              <a:gd name="T5" fmla="*/ 214 h 216"/>
              <a:gd name="T6" fmla="*/ 110 w 235"/>
              <a:gd name="T7" fmla="*/ 0 h 216"/>
              <a:gd name="T8" fmla="*/ 111 w 235"/>
              <a:gd name="T9" fmla="*/ 0 h 216"/>
              <a:gd name="T10" fmla="*/ 112 w 235"/>
              <a:gd name="T11" fmla="*/ 0 h 216"/>
              <a:gd name="T12" fmla="*/ 235 w 235"/>
              <a:gd name="T13" fmla="*/ 94 h 216"/>
              <a:gd name="T14" fmla="*/ 235 w 235"/>
              <a:gd name="T15" fmla="*/ 95 h 216"/>
              <a:gd name="T16" fmla="*/ 235 w 235"/>
              <a:gd name="T17" fmla="*/ 96 h 216"/>
              <a:gd name="T18" fmla="*/ 2 w 235"/>
              <a:gd name="T19" fmla="*/ 216 h 216"/>
              <a:gd name="T20" fmla="*/ 1 w 235"/>
              <a:gd name="T21" fmla="*/ 216 h 216"/>
              <a:gd name="T22" fmla="*/ 111 w 235"/>
              <a:gd name="T23" fmla="*/ 2 h 216"/>
              <a:gd name="T24" fmla="*/ 4 w 235"/>
              <a:gd name="T25" fmla="*/ 213 h 216"/>
              <a:gd name="T26" fmla="*/ 232 w 235"/>
              <a:gd name="T27" fmla="*/ 95 h 216"/>
              <a:gd name="T28" fmla="*/ 111 w 235"/>
              <a:gd name="T29"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5" h="216">
                <a:moveTo>
                  <a:pt x="1" y="216"/>
                </a:moveTo>
                <a:cubicBezTo>
                  <a:pt x="1" y="216"/>
                  <a:pt x="1" y="216"/>
                  <a:pt x="1" y="216"/>
                </a:cubicBezTo>
                <a:cubicBezTo>
                  <a:pt x="0" y="215"/>
                  <a:pt x="0" y="215"/>
                  <a:pt x="1" y="214"/>
                </a:cubicBezTo>
                <a:cubicBezTo>
                  <a:pt x="110" y="0"/>
                  <a:pt x="110" y="0"/>
                  <a:pt x="110" y="0"/>
                </a:cubicBezTo>
                <a:cubicBezTo>
                  <a:pt x="110" y="0"/>
                  <a:pt x="111" y="0"/>
                  <a:pt x="111" y="0"/>
                </a:cubicBezTo>
                <a:cubicBezTo>
                  <a:pt x="111" y="0"/>
                  <a:pt x="111" y="0"/>
                  <a:pt x="112" y="0"/>
                </a:cubicBezTo>
                <a:cubicBezTo>
                  <a:pt x="235" y="94"/>
                  <a:pt x="235" y="94"/>
                  <a:pt x="235" y="94"/>
                </a:cubicBezTo>
                <a:cubicBezTo>
                  <a:pt x="235" y="95"/>
                  <a:pt x="235" y="95"/>
                  <a:pt x="235" y="95"/>
                </a:cubicBezTo>
                <a:cubicBezTo>
                  <a:pt x="235" y="96"/>
                  <a:pt x="235" y="96"/>
                  <a:pt x="235" y="96"/>
                </a:cubicBezTo>
                <a:cubicBezTo>
                  <a:pt x="2" y="216"/>
                  <a:pt x="2" y="216"/>
                  <a:pt x="2" y="216"/>
                </a:cubicBezTo>
                <a:cubicBezTo>
                  <a:pt x="2" y="216"/>
                  <a:pt x="2" y="216"/>
                  <a:pt x="1" y="216"/>
                </a:cubicBezTo>
                <a:close/>
                <a:moveTo>
                  <a:pt x="111" y="2"/>
                </a:moveTo>
                <a:cubicBezTo>
                  <a:pt x="4" y="213"/>
                  <a:pt x="4" y="213"/>
                  <a:pt x="4" y="213"/>
                </a:cubicBezTo>
                <a:cubicBezTo>
                  <a:pt x="232" y="95"/>
                  <a:pt x="232" y="95"/>
                  <a:pt x="232" y="95"/>
                </a:cubicBezTo>
                <a:lnTo>
                  <a:pt x="111"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7" name="Freeform 55">
            <a:extLst>
              <a:ext uri="{FF2B5EF4-FFF2-40B4-BE49-F238E27FC236}">
                <a16:creationId xmlns:a16="http://schemas.microsoft.com/office/drawing/2014/main" id="{5F8A1936-D071-4644-A230-EDCA32E3DBA8}"/>
              </a:ext>
            </a:extLst>
          </p:cNvPr>
          <p:cNvSpPr>
            <a:spLocks noEditPoints="1"/>
          </p:cNvSpPr>
          <p:nvPr/>
        </p:nvSpPr>
        <p:spPr bwMode="auto">
          <a:xfrm flipH="1" flipV="1">
            <a:off x="-689310" y="-433450"/>
            <a:ext cx="905129" cy="883525"/>
          </a:xfrm>
          <a:custGeom>
            <a:avLst/>
            <a:gdLst>
              <a:gd name="T0" fmla="*/ 226 w 324"/>
              <a:gd name="T1" fmla="*/ 315 h 315"/>
              <a:gd name="T2" fmla="*/ 226 w 324"/>
              <a:gd name="T3" fmla="*/ 315 h 315"/>
              <a:gd name="T4" fmla="*/ 1 w 324"/>
              <a:gd name="T5" fmla="*/ 98 h 315"/>
              <a:gd name="T6" fmla="*/ 0 w 324"/>
              <a:gd name="T7" fmla="*/ 97 h 315"/>
              <a:gd name="T8" fmla="*/ 1 w 324"/>
              <a:gd name="T9" fmla="*/ 96 h 315"/>
              <a:gd name="T10" fmla="*/ 323 w 324"/>
              <a:gd name="T11" fmla="*/ 0 h 315"/>
              <a:gd name="T12" fmla="*/ 324 w 324"/>
              <a:gd name="T13" fmla="*/ 0 h 315"/>
              <a:gd name="T14" fmla="*/ 324 w 324"/>
              <a:gd name="T15" fmla="*/ 1 h 315"/>
              <a:gd name="T16" fmla="*/ 227 w 324"/>
              <a:gd name="T17" fmla="*/ 314 h 315"/>
              <a:gd name="T18" fmla="*/ 226 w 324"/>
              <a:gd name="T19" fmla="*/ 315 h 315"/>
              <a:gd name="T20" fmla="*/ 226 w 324"/>
              <a:gd name="T21" fmla="*/ 315 h 315"/>
              <a:gd name="T22" fmla="*/ 3 w 324"/>
              <a:gd name="T23" fmla="*/ 97 h 315"/>
              <a:gd name="T24" fmla="*/ 226 w 324"/>
              <a:gd name="T25" fmla="*/ 312 h 315"/>
              <a:gd name="T26" fmla="*/ 321 w 324"/>
              <a:gd name="T27" fmla="*/ 2 h 315"/>
              <a:gd name="T28" fmla="*/ 3 w 324"/>
              <a:gd name="T29" fmla="*/ 9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15">
                <a:moveTo>
                  <a:pt x="226" y="315"/>
                </a:moveTo>
                <a:cubicBezTo>
                  <a:pt x="226" y="315"/>
                  <a:pt x="226" y="315"/>
                  <a:pt x="226" y="315"/>
                </a:cubicBezTo>
                <a:cubicBezTo>
                  <a:pt x="1" y="98"/>
                  <a:pt x="1" y="98"/>
                  <a:pt x="1" y="98"/>
                </a:cubicBezTo>
                <a:cubicBezTo>
                  <a:pt x="1" y="97"/>
                  <a:pt x="0" y="97"/>
                  <a:pt x="0" y="97"/>
                </a:cubicBezTo>
                <a:cubicBezTo>
                  <a:pt x="1" y="96"/>
                  <a:pt x="1" y="96"/>
                  <a:pt x="1" y="96"/>
                </a:cubicBezTo>
                <a:cubicBezTo>
                  <a:pt x="323" y="0"/>
                  <a:pt x="323" y="0"/>
                  <a:pt x="323" y="0"/>
                </a:cubicBezTo>
                <a:cubicBezTo>
                  <a:pt x="323" y="0"/>
                  <a:pt x="323" y="0"/>
                  <a:pt x="324" y="0"/>
                </a:cubicBezTo>
                <a:cubicBezTo>
                  <a:pt x="324" y="0"/>
                  <a:pt x="324" y="1"/>
                  <a:pt x="324" y="1"/>
                </a:cubicBezTo>
                <a:cubicBezTo>
                  <a:pt x="227" y="314"/>
                  <a:pt x="227" y="314"/>
                  <a:pt x="227" y="314"/>
                </a:cubicBezTo>
                <a:cubicBezTo>
                  <a:pt x="227" y="314"/>
                  <a:pt x="227" y="315"/>
                  <a:pt x="226" y="315"/>
                </a:cubicBezTo>
                <a:cubicBezTo>
                  <a:pt x="226" y="315"/>
                  <a:pt x="226" y="315"/>
                  <a:pt x="226" y="315"/>
                </a:cubicBezTo>
                <a:close/>
                <a:moveTo>
                  <a:pt x="3" y="97"/>
                </a:moveTo>
                <a:cubicBezTo>
                  <a:pt x="226" y="312"/>
                  <a:pt x="226" y="312"/>
                  <a:pt x="226" y="312"/>
                </a:cubicBezTo>
                <a:cubicBezTo>
                  <a:pt x="321" y="2"/>
                  <a:pt x="321" y="2"/>
                  <a:pt x="321" y="2"/>
                </a:cubicBezTo>
                <a:lnTo>
                  <a:pt x="3" y="9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9" name="Freeform 57">
            <a:extLst>
              <a:ext uri="{FF2B5EF4-FFF2-40B4-BE49-F238E27FC236}">
                <a16:creationId xmlns:a16="http://schemas.microsoft.com/office/drawing/2014/main" id="{70BC9A18-F425-4069-A057-F415FEE06091}"/>
              </a:ext>
            </a:extLst>
          </p:cNvPr>
          <p:cNvSpPr>
            <a:spLocks noEditPoints="1"/>
          </p:cNvSpPr>
          <p:nvPr/>
        </p:nvSpPr>
        <p:spPr bwMode="auto">
          <a:xfrm flipH="1" flipV="1">
            <a:off x="3191602" y="-158273"/>
            <a:ext cx="906267" cy="440057"/>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0" name="Freeform 58">
            <a:extLst>
              <a:ext uri="{FF2B5EF4-FFF2-40B4-BE49-F238E27FC236}">
                <a16:creationId xmlns:a16="http://schemas.microsoft.com/office/drawing/2014/main" id="{0194BA00-1307-4E8C-97DD-D417CB929C42}"/>
              </a:ext>
            </a:extLst>
          </p:cNvPr>
          <p:cNvSpPr>
            <a:spLocks noEditPoints="1"/>
          </p:cNvSpPr>
          <p:nvPr/>
        </p:nvSpPr>
        <p:spPr bwMode="auto">
          <a:xfrm flipH="1" flipV="1">
            <a:off x="2886861" y="4332"/>
            <a:ext cx="463936" cy="369557"/>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3" name="Freeform 61">
            <a:extLst>
              <a:ext uri="{FF2B5EF4-FFF2-40B4-BE49-F238E27FC236}">
                <a16:creationId xmlns:a16="http://schemas.microsoft.com/office/drawing/2014/main" id="{3C6FF623-8848-4ABE-A1F5-A9BA01AF9731}"/>
              </a:ext>
            </a:extLst>
          </p:cNvPr>
          <p:cNvSpPr>
            <a:spLocks noEditPoints="1"/>
          </p:cNvSpPr>
          <p:nvPr/>
        </p:nvSpPr>
        <p:spPr bwMode="auto">
          <a:xfrm flipH="1" flipV="1">
            <a:off x="1012924" y="1144840"/>
            <a:ext cx="883525" cy="715234"/>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4" name="Freeform 62">
            <a:extLst>
              <a:ext uri="{FF2B5EF4-FFF2-40B4-BE49-F238E27FC236}">
                <a16:creationId xmlns:a16="http://schemas.microsoft.com/office/drawing/2014/main" id="{4089DF2D-5EF5-43CA-91AC-41A8D6704212}"/>
              </a:ext>
            </a:extLst>
          </p:cNvPr>
          <p:cNvSpPr>
            <a:spLocks noEditPoints="1"/>
          </p:cNvSpPr>
          <p:nvPr/>
        </p:nvSpPr>
        <p:spPr bwMode="auto">
          <a:xfrm flipH="1" flipV="1">
            <a:off x="1012924" y="1223301"/>
            <a:ext cx="883525" cy="1009742"/>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5" name="Freeform 63">
            <a:extLst>
              <a:ext uri="{FF2B5EF4-FFF2-40B4-BE49-F238E27FC236}">
                <a16:creationId xmlns:a16="http://schemas.microsoft.com/office/drawing/2014/main" id="{A34632F8-A809-44F7-AB83-DFB093C013C5}"/>
              </a:ext>
            </a:extLst>
          </p:cNvPr>
          <p:cNvSpPr>
            <a:spLocks noEditPoints="1"/>
          </p:cNvSpPr>
          <p:nvPr/>
        </p:nvSpPr>
        <p:spPr bwMode="auto">
          <a:xfrm flipH="1" flipV="1">
            <a:off x="1650836" y="649066"/>
            <a:ext cx="492363" cy="501460"/>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3" name="Freeform 71">
            <a:extLst>
              <a:ext uri="{FF2B5EF4-FFF2-40B4-BE49-F238E27FC236}">
                <a16:creationId xmlns:a16="http://schemas.microsoft.com/office/drawing/2014/main" id="{CCA8276F-3342-42F1-BD22-F8D58B83D62C}"/>
              </a:ext>
            </a:extLst>
          </p:cNvPr>
          <p:cNvSpPr>
            <a:spLocks noEditPoints="1"/>
          </p:cNvSpPr>
          <p:nvPr/>
        </p:nvSpPr>
        <p:spPr bwMode="auto">
          <a:xfrm flipH="1" flipV="1">
            <a:off x="2137513" y="368204"/>
            <a:ext cx="755032" cy="286548"/>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5" name="Freeform 73">
            <a:extLst>
              <a:ext uri="{FF2B5EF4-FFF2-40B4-BE49-F238E27FC236}">
                <a16:creationId xmlns:a16="http://schemas.microsoft.com/office/drawing/2014/main" id="{7609A881-C1A4-4A81-A123-9208E75D2FD3}"/>
              </a:ext>
            </a:extLst>
          </p:cNvPr>
          <p:cNvSpPr>
            <a:spLocks noEditPoints="1"/>
          </p:cNvSpPr>
          <p:nvPr/>
        </p:nvSpPr>
        <p:spPr bwMode="auto">
          <a:xfrm flipH="1" flipV="1">
            <a:off x="1390441" y="-45700"/>
            <a:ext cx="898307" cy="700452"/>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9" name="Freeform 77">
            <a:extLst>
              <a:ext uri="{FF2B5EF4-FFF2-40B4-BE49-F238E27FC236}">
                <a16:creationId xmlns:a16="http://schemas.microsoft.com/office/drawing/2014/main" id="{5AC047BB-1B46-4C02-ACD3-0144673C9D49}"/>
              </a:ext>
            </a:extLst>
          </p:cNvPr>
          <p:cNvSpPr>
            <a:spLocks noEditPoints="1"/>
          </p:cNvSpPr>
          <p:nvPr/>
        </p:nvSpPr>
        <p:spPr bwMode="auto">
          <a:xfrm flipH="1" flipV="1">
            <a:off x="541029" y="2227357"/>
            <a:ext cx="606073" cy="594702"/>
          </a:xfrm>
          <a:custGeom>
            <a:avLst/>
            <a:gdLst>
              <a:gd name="T0" fmla="*/ 1 w 217"/>
              <a:gd name="T1" fmla="*/ 212 h 212"/>
              <a:gd name="T2" fmla="*/ 1 w 217"/>
              <a:gd name="T3" fmla="*/ 212 h 212"/>
              <a:gd name="T4" fmla="*/ 0 w 217"/>
              <a:gd name="T5" fmla="*/ 211 h 212"/>
              <a:gd name="T6" fmla="*/ 0 w 217"/>
              <a:gd name="T7" fmla="*/ 1 h 212"/>
              <a:gd name="T8" fmla="*/ 0 w 217"/>
              <a:gd name="T9" fmla="*/ 0 h 212"/>
              <a:gd name="T10" fmla="*/ 1 w 217"/>
              <a:gd name="T11" fmla="*/ 0 h 212"/>
              <a:gd name="T12" fmla="*/ 217 w 217"/>
              <a:gd name="T13" fmla="*/ 113 h 212"/>
              <a:gd name="T14" fmla="*/ 217 w 217"/>
              <a:gd name="T15" fmla="*/ 114 h 212"/>
              <a:gd name="T16" fmla="*/ 217 w 217"/>
              <a:gd name="T17" fmla="*/ 115 h 212"/>
              <a:gd name="T18" fmla="*/ 2 w 217"/>
              <a:gd name="T19" fmla="*/ 212 h 212"/>
              <a:gd name="T20" fmla="*/ 1 w 217"/>
              <a:gd name="T21" fmla="*/ 212 h 212"/>
              <a:gd name="T22" fmla="*/ 2 w 217"/>
              <a:gd name="T23" fmla="*/ 2 h 212"/>
              <a:gd name="T24" fmla="*/ 2 w 217"/>
              <a:gd name="T25" fmla="*/ 209 h 212"/>
              <a:gd name="T26" fmla="*/ 214 w 217"/>
              <a:gd name="T27" fmla="*/ 114 h 212"/>
              <a:gd name="T28" fmla="*/ 2 w 217"/>
              <a:gd name="T29"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212">
                <a:moveTo>
                  <a:pt x="1" y="212"/>
                </a:moveTo>
                <a:cubicBezTo>
                  <a:pt x="1" y="212"/>
                  <a:pt x="1" y="212"/>
                  <a:pt x="1" y="212"/>
                </a:cubicBezTo>
                <a:cubicBezTo>
                  <a:pt x="0" y="211"/>
                  <a:pt x="0" y="211"/>
                  <a:pt x="0" y="211"/>
                </a:cubicBezTo>
                <a:cubicBezTo>
                  <a:pt x="0" y="1"/>
                  <a:pt x="0" y="1"/>
                  <a:pt x="0" y="1"/>
                </a:cubicBezTo>
                <a:cubicBezTo>
                  <a:pt x="0" y="0"/>
                  <a:pt x="0" y="0"/>
                  <a:pt x="0" y="0"/>
                </a:cubicBezTo>
                <a:cubicBezTo>
                  <a:pt x="1" y="0"/>
                  <a:pt x="1" y="0"/>
                  <a:pt x="1" y="0"/>
                </a:cubicBezTo>
                <a:cubicBezTo>
                  <a:pt x="217" y="113"/>
                  <a:pt x="217" y="113"/>
                  <a:pt x="217" y="113"/>
                </a:cubicBezTo>
                <a:cubicBezTo>
                  <a:pt x="217" y="114"/>
                  <a:pt x="217" y="114"/>
                  <a:pt x="217" y="114"/>
                </a:cubicBezTo>
                <a:cubicBezTo>
                  <a:pt x="217" y="115"/>
                  <a:pt x="217" y="115"/>
                  <a:pt x="217" y="115"/>
                </a:cubicBezTo>
                <a:cubicBezTo>
                  <a:pt x="2" y="212"/>
                  <a:pt x="2" y="212"/>
                  <a:pt x="2" y="212"/>
                </a:cubicBezTo>
                <a:cubicBezTo>
                  <a:pt x="1" y="212"/>
                  <a:pt x="1" y="212"/>
                  <a:pt x="1" y="212"/>
                </a:cubicBezTo>
                <a:close/>
                <a:moveTo>
                  <a:pt x="2" y="2"/>
                </a:moveTo>
                <a:cubicBezTo>
                  <a:pt x="2" y="209"/>
                  <a:pt x="2" y="209"/>
                  <a:pt x="2" y="209"/>
                </a:cubicBezTo>
                <a:cubicBezTo>
                  <a:pt x="214" y="114"/>
                  <a:pt x="214" y="114"/>
                  <a:pt x="214" y="114"/>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0" name="Freeform 78">
            <a:extLst>
              <a:ext uri="{FF2B5EF4-FFF2-40B4-BE49-F238E27FC236}">
                <a16:creationId xmlns:a16="http://schemas.microsoft.com/office/drawing/2014/main" id="{C7102389-5ECE-4F81-A60C-92D48FE548C1}"/>
              </a:ext>
            </a:extLst>
          </p:cNvPr>
          <p:cNvSpPr>
            <a:spLocks noEditPoints="1"/>
          </p:cNvSpPr>
          <p:nvPr/>
        </p:nvSpPr>
        <p:spPr bwMode="auto">
          <a:xfrm flipH="1" flipV="1">
            <a:off x="541029" y="2499123"/>
            <a:ext cx="606073" cy="1200774"/>
          </a:xfrm>
          <a:custGeom>
            <a:avLst/>
            <a:gdLst>
              <a:gd name="T0" fmla="*/ 216 w 217"/>
              <a:gd name="T1" fmla="*/ 428 h 428"/>
              <a:gd name="T2" fmla="*/ 216 w 217"/>
              <a:gd name="T3" fmla="*/ 428 h 428"/>
              <a:gd name="T4" fmla="*/ 1 w 217"/>
              <a:gd name="T5" fmla="*/ 314 h 428"/>
              <a:gd name="T6" fmla="*/ 0 w 217"/>
              <a:gd name="T7" fmla="*/ 313 h 428"/>
              <a:gd name="T8" fmla="*/ 113 w 217"/>
              <a:gd name="T9" fmla="*/ 0 h 428"/>
              <a:gd name="T10" fmla="*/ 114 w 217"/>
              <a:gd name="T11" fmla="*/ 0 h 428"/>
              <a:gd name="T12" fmla="*/ 115 w 217"/>
              <a:gd name="T13" fmla="*/ 0 h 428"/>
              <a:gd name="T14" fmla="*/ 217 w 217"/>
              <a:gd name="T15" fmla="*/ 427 h 428"/>
              <a:gd name="T16" fmla="*/ 217 w 217"/>
              <a:gd name="T17" fmla="*/ 428 h 428"/>
              <a:gd name="T18" fmla="*/ 216 w 217"/>
              <a:gd name="T19" fmla="*/ 428 h 428"/>
              <a:gd name="T20" fmla="*/ 2 w 217"/>
              <a:gd name="T21" fmla="*/ 313 h 428"/>
              <a:gd name="T22" fmla="*/ 215 w 217"/>
              <a:gd name="T23" fmla="*/ 425 h 428"/>
              <a:gd name="T24" fmla="*/ 113 w 217"/>
              <a:gd name="T25" fmla="*/ 4 h 428"/>
              <a:gd name="T26" fmla="*/ 2 w 217"/>
              <a:gd name="T27" fmla="*/ 31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428">
                <a:moveTo>
                  <a:pt x="216" y="428"/>
                </a:moveTo>
                <a:cubicBezTo>
                  <a:pt x="216" y="428"/>
                  <a:pt x="216" y="428"/>
                  <a:pt x="216" y="428"/>
                </a:cubicBezTo>
                <a:cubicBezTo>
                  <a:pt x="1" y="314"/>
                  <a:pt x="1" y="314"/>
                  <a:pt x="1" y="314"/>
                </a:cubicBezTo>
                <a:cubicBezTo>
                  <a:pt x="0" y="314"/>
                  <a:pt x="0" y="314"/>
                  <a:pt x="0" y="313"/>
                </a:cubicBezTo>
                <a:cubicBezTo>
                  <a:pt x="113" y="0"/>
                  <a:pt x="113" y="0"/>
                  <a:pt x="113" y="0"/>
                </a:cubicBezTo>
                <a:cubicBezTo>
                  <a:pt x="113" y="0"/>
                  <a:pt x="113" y="0"/>
                  <a:pt x="114" y="0"/>
                </a:cubicBezTo>
                <a:cubicBezTo>
                  <a:pt x="114" y="0"/>
                  <a:pt x="114" y="0"/>
                  <a:pt x="115" y="0"/>
                </a:cubicBezTo>
                <a:cubicBezTo>
                  <a:pt x="217" y="427"/>
                  <a:pt x="217" y="427"/>
                  <a:pt x="217" y="427"/>
                </a:cubicBezTo>
                <a:cubicBezTo>
                  <a:pt x="217" y="427"/>
                  <a:pt x="217" y="428"/>
                  <a:pt x="217" y="428"/>
                </a:cubicBezTo>
                <a:cubicBezTo>
                  <a:pt x="217" y="428"/>
                  <a:pt x="217" y="428"/>
                  <a:pt x="216" y="428"/>
                </a:cubicBezTo>
                <a:close/>
                <a:moveTo>
                  <a:pt x="2" y="313"/>
                </a:moveTo>
                <a:cubicBezTo>
                  <a:pt x="215" y="425"/>
                  <a:pt x="215" y="425"/>
                  <a:pt x="215" y="425"/>
                </a:cubicBezTo>
                <a:cubicBezTo>
                  <a:pt x="113" y="4"/>
                  <a:pt x="113" y="4"/>
                  <a:pt x="113" y="4"/>
                </a:cubicBezTo>
                <a:lnTo>
                  <a:pt x="2" y="31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2" name="Oval 90">
            <a:extLst>
              <a:ext uri="{FF2B5EF4-FFF2-40B4-BE49-F238E27FC236}">
                <a16:creationId xmlns:a16="http://schemas.microsoft.com/office/drawing/2014/main" id="{F848CD4B-D96F-4ABD-8482-6C734B44587A}"/>
              </a:ext>
            </a:extLst>
          </p:cNvPr>
          <p:cNvSpPr>
            <a:spLocks noChangeArrowheads="1"/>
          </p:cNvSpPr>
          <p:nvPr/>
        </p:nvSpPr>
        <p:spPr bwMode="auto">
          <a:xfrm flipH="1" flipV="1">
            <a:off x="418223" y="1655397"/>
            <a:ext cx="69363" cy="70500"/>
          </a:xfrm>
          <a:prstGeom prst="ellipse">
            <a:avLst/>
          </a:pr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3" name="Freeform 91">
            <a:extLst>
              <a:ext uri="{FF2B5EF4-FFF2-40B4-BE49-F238E27FC236}">
                <a16:creationId xmlns:a16="http://schemas.microsoft.com/office/drawing/2014/main" id="{B03928F0-8238-44C9-A020-BB82B816BBA4}"/>
              </a:ext>
            </a:extLst>
          </p:cNvPr>
          <p:cNvSpPr>
            <a:spLocks noEditPoints="1"/>
          </p:cNvSpPr>
          <p:nvPr/>
        </p:nvSpPr>
        <p:spPr bwMode="auto">
          <a:xfrm flipH="1" flipV="1">
            <a:off x="406852" y="1644026"/>
            <a:ext cx="92105" cy="89831"/>
          </a:xfrm>
          <a:custGeom>
            <a:avLst/>
            <a:gdLst>
              <a:gd name="T0" fmla="*/ 16 w 33"/>
              <a:gd name="T1" fmla="*/ 3 h 32"/>
              <a:gd name="T2" fmla="*/ 29 w 33"/>
              <a:gd name="T3" fmla="*/ 16 h 32"/>
              <a:gd name="T4" fmla="*/ 16 w 33"/>
              <a:gd name="T5" fmla="*/ 28 h 32"/>
              <a:gd name="T6" fmla="*/ 4 w 33"/>
              <a:gd name="T7" fmla="*/ 16 h 32"/>
              <a:gd name="T8" fmla="*/ 16 w 33"/>
              <a:gd name="T9" fmla="*/ 3 h 32"/>
              <a:gd name="T10" fmla="*/ 16 w 33"/>
              <a:gd name="T11" fmla="*/ 0 h 32"/>
              <a:gd name="T12" fmla="*/ 0 w 33"/>
              <a:gd name="T13" fmla="*/ 16 h 32"/>
              <a:gd name="T14" fmla="*/ 16 w 33"/>
              <a:gd name="T15" fmla="*/ 32 h 32"/>
              <a:gd name="T16" fmla="*/ 32 w 33"/>
              <a:gd name="T17" fmla="*/ 16 h 32"/>
              <a:gd name="T18" fmla="*/ 16 w 3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6" y="3"/>
                </a:moveTo>
                <a:cubicBezTo>
                  <a:pt x="23" y="3"/>
                  <a:pt x="29" y="9"/>
                  <a:pt x="29" y="16"/>
                </a:cubicBezTo>
                <a:cubicBezTo>
                  <a:pt x="29" y="23"/>
                  <a:pt x="23" y="28"/>
                  <a:pt x="16" y="28"/>
                </a:cubicBezTo>
                <a:cubicBezTo>
                  <a:pt x="9" y="28"/>
                  <a:pt x="4" y="23"/>
                  <a:pt x="4" y="16"/>
                </a:cubicBezTo>
                <a:cubicBezTo>
                  <a:pt x="4" y="9"/>
                  <a:pt x="9" y="3"/>
                  <a:pt x="16" y="3"/>
                </a:cubicBezTo>
                <a:moveTo>
                  <a:pt x="16" y="0"/>
                </a:moveTo>
                <a:cubicBezTo>
                  <a:pt x="7" y="0"/>
                  <a:pt x="0" y="7"/>
                  <a:pt x="0" y="16"/>
                </a:cubicBezTo>
                <a:cubicBezTo>
                  <a:pt x="0" y="25"/>
                  <a:pt x="7" y="32"/>
                  <a:pt x="16" y="32"/>
                </a:cubicBezTo>
                <a:cubicBezTo>
                  <a:pt x="25" y="32"/>
                  <a:pt x="32" y="25"/>
                  <a:pt x="32" y="16"/>
                </a:cubicBezTo>
                <a:cubicBezTo>
                  <a:pt x="33"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4" name="Freeform 92">
            <a:extLst>
              <a:ext uri="{FF2B5EF4-FFF2-40B4-BE49-F238E27FC236}">
                <a16:creationId xmlns:a16="http://schemas.microsoft.com/office/drawing/2014/main" id="{BA102082-F8BA-4B83-B4F9-962F5122E081}"/>
              </a:ext>
            </a:extLst>
          </p:cNvPr>
          <p:cNvSpPr>
            <a:spLocks/>
          </p:cNvSpPr>
          <p:nvPr/>
        </p:nvSpPr>
        <p:spPr bwMode="auto">
          <a:xfrm flipH="1" flipV="1">
            <a:off x="-21834" y="1882816"/>
            <a:ext cx="30702" cy="28428"/>
          </a:xfrm>
          <a:custGeom>
            <a:avLst/>
            <a:gdLst>
              <a:gd name="T0" fmla="*/ 11 w 11"/>
              <a:gd name="T1" fmla="*/ 5 h 10"/>
              <a:gd name="T2" fmla="*/ 6 w 11"/>
              <a:gd name="T3" fmla="*/ 0 h 10"/>
              <a:gd name="T4" fmla="*/ 0 w 11"/>
              <a:gd name="T5" fmla="*/ 5 h 10"/>
              <a:gd name="T6" fmla="*/ 6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8"/>
                  <a:pt x="3" y="10"/>
                  <a:pt x="6" y="10"/>
                </a:cubicBezTo>
                <a:cubicBezTo>
                  <a:pt x="9" y="10"/>
                  <a:pt x="11" y="8"/>
                  <a:pt x="11" y="5"/>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5" name="Freeform 93">
            <a:extLst>
              <a:ext uri="{FF2B5EF4-FFF2-40B4-BE49-F238E27FC236}">
                <a16:creationId xmlns:a16="http://schemas.microsoft.com/office/drawing/2014/main" id="{89E3AA8F-64A8-4ABD-95DC-B969BD226EF3}"/>
              </a:ext>
            </a:extLst>
          </p:cNvPr>
          <p:cNvSpPr>
            <a:spLocks noEditPoints="1"/>
          </p:cNvSpPr>
          <p:nvPr/>
        </p:nvSpPr>
        <p:spPr bwMode="auto">
          <a:xfrm flipH="1" flipV="1">
            <a:off x="-32068" y="1871446"/>
            <a:ext cx="50032" cy="50032"/>
          </a:xfrm>
          <a:custGeom>
            <a:avLst/>
            <a:gdLst>
              <a:gd name="T0" fmla="*/ 9 w 18"/>
              <a:gd name="T1" fmla="*/ 4 h 18"/>
              <a:gd name="T2" fmla="*/ 14 w 18"/>
              <a:gd name="T3" fmla="*/ 9 h 18"/>
              <a:gd name="T4" fmla="*/ 9 w 18"/>
              <a:gd name="T5" fmla="*/ 14 h 18"/>
              <a:gd name="T6" fmla="*/ 3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4" y="6"/>
                  <a:pt x="14" y="9"/>
                </a:cubicBezTo>
                <a:cubicBezTo>
                  <a:pt x="14" y="12"/>
                  <a:pt x="12" y="14"/>
                  <a:pt x="9" y="14"/>
                </a:cubicBezTo>
                <a:cubicBezTo>
                  <a:pt x="6" y="14"/>
                  <a:pt x="3" y="12"/>
                  <a:pt x="3" y="9"/>
                </a:cubicBezTo>
                <a:cubicBezTo>
                  <a:pt x="4" y="6"/>
                  <a:pt x="6" y="4"/>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0" name="Freeform 98">
            <a:extLst>
              <a:ext uri="{FF2B5EF4-FFF2-40B4-BE49-F238E27FC236}">
                <a16:creationId xmlns:a16="http://schemas.microsoft.com/office/drawing/2014/main" id="{57E14FFE-F372-49E4-805E-F78072BD4F2A}"/>
              </a:ext>
            </a:extLst>
          </p:cNvPr>
          <p:cNvSpPr>
            <a:spLocks/>
          </p:cNvSpPr>
          <p:nvPr/>
        </p:nvSpPr>
        <p:spPr bwMode="auto">
          <a:xfrm flipH="1" flipV="1">
            <a:off x="1135731" y="809397"/>
            <a:ext cx="64815" cy="61403"/>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1" name="Freeform 99">
            <a:extLst>
              <a:ext uri="{FF2B5EF4-FFF2-40B4-BE49-F238E27FC236}">
                <a16:creationId xmlns:a16="http://schemas.microsoft.com/office/drawing/2014/main" id="{29B2E543-8B57-420E-B398-142B6F3E30CE}"/>
              </a:ext>
            </a:extLst>
          </p:cNvPr>
          <p:cNvSpPr>
            <a:spLocks noEditPoints="1"/>
          </p:cNvSpPr>
          <p:nvPr/>
        </p:nvSpPr>
        <p:spPr bwMode="auto">
          <a:xfrm flipH="1" flipV="1">
            <a:off x="1127771" y="798026"/>
            <a:ext cx="80734" cy="84145"/>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6" name="Freeform 104">
            <a:extLst>
              <a:ext uri="{FF2B5EF4-FFF2-40B4-BE49-F238E27FC236}">
                <a16:creationId xmlns:a16="http://schemas.microsoft.com/office/drawing/2014/main" id="{139E50F9-A094-4D4F-B32B-2FDE6D936F04}"/>
              </a:ext>
            </a:extLst>
          </p:cNvPr>
          <p:cNvSpPr>
            <a:spLocks/>
          </p:cNvSpPr>
          <p:nvPr/>
        </p:nvSpPr>
        <p:spPr bwMode="auto">
          <a:xfrm flipH="1" flipV="1">
            <a:off x="194215" y="158978"/>
            <a:ext cx="38661" cy="38661"/>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7" name="Freeform 105">
            <a:extLst>
              <a:ext uri="{FF2B5EF4-FFF2-40B4-BE49-F238E27FC236}">
                <a16:creationId xmlns:a16="http://schemas.microsoft.com/office/drawing/2014/main" id="{D0EEEB90-2566-4FBA-BE69-A42BF641AD99}"/>
              </a:ext>
            </a:extLst>
          </p:cNvPr>
          <p:cNvSpPr>
            <a:spLocks noEditPoints="1"/>
          </p:cNvSpPr>
          <p:nvPr/>
        </p:nvSpPr>
        <p:spPr bwMode="auto">
          <a:xfrm flipH="1" flipV="1">
            <a:off x="182844" y="147607"/>
            <a:ext cx="59129" cy="61403"/>
          </a:xfrm>
          <a:custGeom>
            <a:avLst/>
            <a:gdLst>
              <a:gd name="T0" fmla="*/ 10 w 21"/>
              <a:gd name="T1" fmla="*/ 4 h 22"/>
              <a:gd name="T2" fmla="*/ 17 w 21"/>
              <a:gd name="T3" fmla="*/ 11 h 22"/>
              <a:gd name="T4" fmla="*/ 10 w 21"/>
              <a:gd name="T5" fmla="*/ 18 h 22"/>
              <a:gd name="T6" fmla="*/ 3 w 21"/>
              <a:gd name="T7" fmla="*/ 11 h 22"/>
              <a:gd name="T8" fmla="*/ 10 w 21"/>
              <a:gd name="T9" fmla="*/ 4 h 22"/>
              <a:gd name="T10" fmla="*/ 10 w 21"/>
              <a:gd name="T11" fmla="*/ 0 h 22"/>
              <a:gd name="T12" fmla="*/ 0 w 21"/>
              <a:gd name="T13" fmla="*/ 11 h 22"/>
              <a:gd name="T14" fmla="*/ 10 w 21"/>
              <a:gd name="T15" fmla="*/ 22 h 22"/>
              <a:gd name="T16" fmla="*/ 21 w 21"/>
              <a:gd name="T17" fmla="*/ 11 h 22"/>
              <a:gd name="T18" fmla="*/ 10 w 2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10" y="4"/>
                </a:moveTo>
                <a:cubicBezTo>
                  <a:pt x="14" y="4"/>
                  <a:pt x="17" y="7"/>
                  <a:pt x="17" y="11"/>
                </a:cubicBezTo>
                <a:cubicBezTo>
                  <a:pt x="17" y="15"/>
                  <a:pt x="14" y="18"/>
                  <a:pt x="10" y="18"/>
                </a:cubicBezTo>
                <a:cubicBezTo>
                  <a:pt x="7" y="18"/>
                  <a:pt x="3" y="15"/>
                  <a:pt x="3" y="11"/>
                </a:cubicBezTo>
                <a:cubicBezTo>
                  <a:pt x="4" y="7"/>
                  <a:pt x="7" y="4"/>
                  <a:pt x="10" y="4"/>
                </a:cubicBezTo>
                <a:moveTo>
                  <a:pt x="10" y="0"/>
                </a:moveTo>
                <a:cubicBezTo>
                  <a:pt x="5" y="0"/>
                  <a:pt x="0" y="5"/>
                  <a:pt x="0" y="11"/>
                </a:cubicBezTo>
                <a:cubicBezTo>
                  <a:pt x="0" y="17"/>
                  <a:pt x="4" y="22"/>
                  <a:pt x="10" y="22"/>
                </a:cubicBezTo>
                <a:cubicBezTo>
                  <a:pt x="16" y="22"/>
                  <a:pt x="21" y="17"/>
                  <a:pt x="21" y="11"/>
                </a:cubicBezTo>
                <a:cubicBezTo>
                  <a:pt x="21"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0" name="Oval 108">
            <a:extLst>
              <a:ext uri="{FF2B5EF4-FFF2-40B4-BE49-F238E27FC236}">
                <a16:creationId xmlns:a16="http://schemas.microsoft.com/office/drawing/2014/main" id="{66F43D0F-7021-4706-81B9-7B281FA01359}"/>
              </a:ext>
            </a:extLst>
          </p:cNvPr>
          <p:cNvSpPr>
            <a:spLocks noChangeArrowheads="1"/>
          </p:cNvSpPr>
          <p:nvPr/>
        </p:nvSpPr>
        <p:spPr bwMode="auto">
          <a:xfrm flipH="1" flipV="1">
            <a:off x="4077401" y="-171918"/>
            <a:ext cx="31839" cy="30702"/>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1" name="Freeform 109">
            <a:extLst>
              <a:ext uri="{FF2B5EF4-FFF2-40B4-BE49-F238E27FC236}">
                <a16:creationId xmlns:a16="http://schemas.microsoft.com/office/drawing/2014/main" id="{A5BFECC9-CFBB-459D-AF83-06D293C96694}"/>
              </a:ext>
            </a:extLst>
          </p:cNvPr>
          <p:cNvSpPr>
            <a:spLocks noEditPoints="1"/>
          </p:cNvSpPr>
          <p:nvPr/>
        </p:nvSpPr>
        <p:spPr bwMode="auto">
          <a:xfrm flipH="1" flipV="1">
            <a:off x="4067167" y="-183289"/>
            <a:ext cx="52306" cy="53444"/>
          </a:xfrm>
          <a:custGeom>
            <a:avLst/>
            <a:gdLst>
              <a:gd name="T0" fmla="*/ 9 w 19"/>
              <a:gd name="T1" fmla="*/ 4 h 19"/>
              <a:gd name="T2" fmla="*/ 15 w 19"/>
              <a:gd name="T3" fmla="*/ 9 h 19"/>
              <a:gd name="T4" fmla="*/ 9 w 19"/>
              <a:gd name="T5" fmla="*/ 15 h 19"/>
              <a:gd name="T6" fmla="*/ 4 w 19"/>
              <a:gd name="T7" fmla="*/ 9 h 19"/>
              <a:gd name="T8" fmla="*/ 9 w 19"/>
              <a:gd name="T9" fmla="*/ 4 h 19"/>
              <a:gd name="T10" fmla="*/ 9 w 19"/>
              <a:gd name="T11" fmla="*/ 0 h 19"/>
              <a:gd name="T12" fmla="*/ 0 w 19"/>
              <a:gd name="T13" fmla="*/ 9 h 19"/>
              <a:gd name="T14" fmla="*/ 9 w 19"/>
              <a:gd name="T15" fmla="*/ 19 h 19"/>
              <a:gd name="T16" fmla="*/ 19 w 19"/>
              <a:gd name="T17" fmla="*/ 9 h 19"/>
              <a:gd name="T18" fmla="*/ 9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4"/>
                </a:moveTo>
                <a:cubicBezTo>
                  <a:pt x="12" y="4"/>
                  <a:pt x="15" y="6"/>
                  <a:pt x="15" y="9"/>
                </a:cubicBezTo>
                <a:cubicBezTo>
                  <a:pt x="15" y="12"/>
                  <a:pt x="12" y="15"/>
                  <a:pt x="9" y="15"/>
                </a:cubicBezTo>
                <a:cubicBezTo>
                  <a:pt x="6" y="15"/>
                  <a:pt x="4" y="12"/>
                  <a:pt x="4" y="9"/>
                </a:cubicBezTo>
                <a:cubicBezTo>
                  <a:pt x="4" y="6"/>
                  <a:pt x="6" y="4"/>
                  <a:pt x="9" y="4"/>
                </a:cubicBezTo>
                <a:moveTo>
                  <a:pt x="9" y="0"/>
                </a:moveTo>
                <a:cubicBezTo>
                  <a:pt x="4" y="0"/>
                  <a:pt x="0" y="4"/>
                  <a:pt x="0" y="9"/>
                </a:cubicBezTo>
                <a:cubicBezTo>
                  <a:pt x="0" y="14"/>
                  <a:pt x="4" y="19"/>
                  <a:pt x="9" y="19"/>
                </a:cubicBezTo>
                <a:cubicBezTo>
                  <a:pt x="14" y="19"/>
                  <a:pt x="19" y="14"/>
                  <a:pt x="19" y="9"/>
                </a:cubicBezTo>
                <a:cubicBezTo>
                  <a:pt x="19"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2" name="Freeform 110">
            <a:extLst>
              <a:ext uri="{FF2B5EF4-FFF2-40B4-BE49-F238E27FC236}">
                <a16:creationId xmlns:a16="http://schemas.microsoft.com/office/drawing/2014/main" id="{BE6A6AA6-2E78-4809-805F-2B0E9FDD726F}"/>
              </a:ext>
            </a:extLst>
          </p:cNvPr>
          <p:cNvSpPr>
            <a:spLocks/>
          </p:cNvSpPr>
          <p:nvPr/>
        </p:nvSpPr>
        <p:spPr bwMode="auto">
          <a:xfrm flipH="1" flipV="1">
            <a:off x="3325780" y="256768"/>
            <a:ext cx="47758" cy="47758"/>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3" name="Freeform 111">
            <a:extLst>
              <a:ext uri="{FF2B5EF4-FFF2-40B4-BE49-F238E27FC236}">
                <a16:creationId xmlns:a16="http://schemas.microsoft.com/office/drawing/2014/main" id="{FEBBB91E-1B73-4507-BF1B-E5FF1FF32F75}"/>
              </a:ext>
            </a:extLst>
          </p:cNvPr>
          <p:cNvSpPr>
            <a:spLocks noEditPoints="1"/>
          </p:cNvSpPr>
          <p:nvPr/>
        </p:nvSpPr>
        <p:spPr bwMode="auto">
          <a:xfrm flipH="1" flipV="1">
            <a:off x="3314409" y="245397"/>
            <a:ext cx="70500" cy="70500"/>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4" name="Oval 112">
            <a:extLst>
              <a:ext uri="{FF2B5EF4-FFF2-40B4-BE49-F238E27FC236}">
                <a16:creationId xmlns:a16="http://schemas.microsoft.com/office/drawing/2014/main" id="{212A8499-EFA0-4F76-BB9F-3076448EFF50}"/>
              </a:ext>
            </a:extLst>
          </p:cNvPr>
          <p:cNvSpPr>
            <a:spLocks noChangeArrowheads="1"/>
          </p:cNvSpPr>
          <p:nvPr/>
        </p:nvSpPr>
        <p:spPr bwMode="auto">
          <a:xfrm flipH="1" flipV="1">
            <a:off x="1880529" y="1840744"/>
            <a:ext cx="30702" cy="30702"/>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5" name="Freeform 113">
            <a:extLst>
              <a:ext uri="{FF2B5EF4-FFF2-40B4-BE49-F238E27FC236}">
                <a16:creationId xmlns:a16="http://schemas.microsoft.com/office/drawing/2014/main" id="{DB4FEDB6-F6BE-4CFF-A121-658EF6D98C76}"/>
              </a:ext>
            </a:extLst>
          </p:cNvPr>
          <p:cNvSpPr>
            <a:spLocks noEditPoints="1"/>
          </p:cNvSpPr>
          <p:nvPr/>
        </p:nvSpPr>
        <p:spPr bwMode="auto">
          <a:xfrm flipH="1" flipV="1">
            <a:off x="1869158" y="1829373"/>
            <a:ext cx="53444" cy="53444"/>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6" name="Freeform 114">
            <a:extLst>
              <a:ext uri="{FF2B5EF4-FFF2-40B4-BE49-F238E27FC236}">
                <a16:creationId xmlns:a16="http://schemas.microsoft.com/office/drawing/2014/main" id="{5C1140B7-9146-43BA-A752-1AB03A8748A3}"/>
              </a:ext>
            </a:extLst>
          </p:cNvPr>
          <p:cNvSpPr>
            <a:spLocks/>
          </p:cNvSpPr>
          <p:nvPr/>
        </p:nvSpPr>
        <p:spPr bwMode="auto">
          <a:xfrm flipH="1" flipV="1">
            <a:off x="979949" y="1190324"/>
            <a:ext cx="69363" cy="70500"/>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7" name="Freeform 115">
            <a:extLst>
              <a:ext uri="{FF2B5EF4-FFF2-40B4-BE49-F238E27FC236}">
                <a16:creationId xmlns:a16="http://schemas.microsoft.com/office/drawing/2014/main" id="{C25B51DA-08E7-444E-BB13-EC5C0B540CDD}"/>
              </a:ext>
            </a:extLst>
          </p:cNvPr>
          <p:cNvSpPr>
            <a:spLocks noEditPoints="1"/>
          </p:cNvSpPr>
          <p:nvPr/>
        </p:nvSpPr>
        <p:spPr bwMode="auto">
          <a:xfrm flipH="1" flipV="1">
            <a:off x="970852" y="1182365"/>
            <a:ext cx="89831" cy="88694"/>
          </a:xfrm>
          <a:custGeom>
            <a:avLst/>
            <a:gdLst>
              <a:gd name="T0" fmla="*/ 17 w 32"/>
              <a:gd name="T1" fmla="*/ 4 h 32"/>
              <a:gd name="T2" fmla="*/ 29 w 32"/>
              <a:gd name="T3" fmla="*/ 16 h 32"/>
              <a:gd name="T4" fmla="*/ 16 w 32"/>
              <a:gd name="T5" fmla="*/ 29 h 32"/>
              <a:gd name="T6" fmla="*/ 4 w 32"/>
              <a:gd name="T7" fmla="*/ 16 h 32"/>
              <a:gd name="T8" fmla="*/ 17 w 32"/>
              <a:gd name="T9" fmla="*/ 4 h 32"/>
              <a:gd name="T10" fmla="*/ 17 w 32"/>
              <a:gd name="T11" fmla="*/ 0 h 32"/>
              <a:gd name="T12" fmla="*/ 0 w 32"/>
              <a:gd name="T13" fmla="*/ 16 h 32"/>
              <a:gd name="T14" fmla="*/ 16 w 32"/>
              <a:gd name="T15" fmla="*/ 32 h 32"/>
              <a:gd name="T16" fmla="*/ 32 w 32"/>
              <a:gd name="T17" fmla="*/ 16 h 32"/>
              <a:gd name="T18" fmla="*/ 17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7" y="4"/>
                </a:moveTo>
                <a:cubicBezTo>
                  <a:pt x="23" y="4"/>
                  <a:pt x="29" y="10"/>
                  <a:pt x="29" y="16"/>
                </a:cubicBezTo>
                <a:cubicBezTo>
                  <a:pt x="29" y="23"/>
                  <a:pt x="23" y="29"/>
                  <a:pt x="16" y="29"/>
                </a:cubicBezTo>
                <a:cubicBezTo>
                  <a:pt x="10" y="28"/>
                  <a:pt x="4" y="23"/>
                  <a:pt x="4" y="16"/>
                </a:cubicBezTo>
                <a:cubicBezTo>
                  <a:pt x="4" y="9"/>
                  <a:pt x="10" y="4"/>
                  <a:pt x="17" y="4"/>
                </a:cubicBezTo>
                <a:moveTo>
                  <a:pt x="17" y="0"/>
                </a:moveTo>
                <a:cubicBezTo>
                  <a:pt x="8" y="0"/>
                  <a:pt x="1" y="7"/>
                  <a:pt x="0" y="16"/>
                </a:cubicBezTo>
                <a:cubicBezTo>
                  <a:pt x="0" y="25"/>
                  <a:pt x="8" y="32"/>
                  <a:pt x="16" y="32"/>
                </a:cubicBezTo>
                <a:cubicBezTo>
                  <a:pt x="25" y="32"/>
                  <a:pt x="32" y="25"/>
                  <a:pt x="32" y="16"/>
                </a:cubicBezTo>
                <a:cubicBezTo>
                  <a:pt x="32" y="8"/>
                  <a:pt x="25"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8" name="Freeform 116">
            <a:extLst>
              <a:ext uri="{FF2B5EF4-FFF2-40B4-BE49-F238E27FC236}">
                <a16:creationId xmlns:a16="http://schemas.microsoft.com/office/drawing/2014/main" id="{4665EE8E-F8BA-48F5-8A85-62348C52376B}"/>
              </a:ext>
            </a:extLst>
          </p:cNvPr>
          <p:cNvSpPr>
            <a:spLocks/>
          </p:cNvSpPr>
          <p:nvPr/>
        </p:nvSpPr>
        <p:spPr bwMode="auto">
          <a:xfrm flipH="1" flipV="1">
            <a:off x="1664481" y="1131195"/>
            <a:ext cx="34113" cy="34113"/>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9" name="Freeform 117">
            <a:extLst>
              <a:ext uri="{FF2B5EF4-FFF2-40B4-BE49-F238E27FC236}">
                <a16:creationId xmlns:a16="http://schemas.microsoft.com/office/drawing/2014/main" id="{8CA9AD3D-FC4F-4F4E-AA09-CBD81401F29B}"/>
              </a:ext>
            </a:extLst>
          </p:cNvPr>
          <p:cNvSpPr>
            <a:spLocks noEditPoints="1"/>
          </p:cNvSpPr>
          <p:nvPr/>
        </p:nvSpPr>
        <p:spPr bwMode="auto">
          <a:xfrm flipH="1" flipV="1">
            <a:off x="1653110" y="1119824"/>
            <a:ext cx="56855" cy="56855"/>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0" name="Freeform 118">
            <a:extLst>
              <a:ext uri="{FF2B5EF4-FFF2-40B4-BE49-F238E27FC236}">
                <a16:creationId xmlns:a16="http://schemas.microsoft.com/office/drawing/2014/main" id="{7D6B78B0-E37B-4074-A006-50BC0A45C3F5}"/>
              </a:ext>
            </a:extLst>
          </p:cNvPr>
          <p:cNvSpPr>
            <a:spLocks/>
          </p:cNvSpPr>
          <p:nvPr/>
        </p:nvSpPr>
        <p:spPr bwMode="auto">
          <a:xfrm flipH="1" flipV="1">
            <a:off x="1633779" y="999292"/>
            <a:ext cx="39799" cy="36387"/>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1" name="Freeform 119">
            <a:extLst>
              <a:ext uri="{FF2B5EF4-FFF2-40B4-BE49-F238E27FC236}">
                <a16:creationId xmlns:a16="http://schemas.microsoft.com/office/drawing/2014/main" id="{CB3BFBEF-103F-459B-84C1-33BE5E170FE7}"/>
              </a:ext>
            </a:extLst>
          </p:cNvPr>
          <p:cNvSpPr>
            <a:spLocks noEditPoints="1"/>
          </p:cNvSpPr>
          <p:nvPr/>
        </p:nvSpPr>
        <p:spPr bwMode="auto">
          <a:xfrm flipH="1" flipV="1">
            <a:off x="1625820" y="987921"/>
            <a:ext cx="57992" cy="59129"/>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2" name="Freeform 120">
            <a:extLst>
              <a:ext uri="{FF2B5EF4-FFF2-40B4-BE49-F238E27FC236}">
                <a16:creationId xmlns:a16="http://schemas.microsoft.com/office/drawing/2014/main" id="{9C5C3251-4436-4EEA-9831-9914F57E7B82}"/>
              </a:ext>
            </a:extLst>
          </p:cNvPr>
          <p:cNvSpPr>
            <a:spLocks/>
          </p:cNvSpPr>
          <p:nvPr/>
        </p:nvSpPr>
        <p:spPr bwMode="auto">
          <a:xfrm flipH="1" flipV="1">
            <a:off x="1332449" y="773009"/>
            <a:ext cx="30702" cy="30702"/>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3" name="Freeform 121">
            <a:extLst>
              <a:ext uri="{FF2B5EF4-FFF2-40B4-BE49-F238E27FC236}">
                <a16:creationId xmlns:a16="http://schemas.microsoft.com/office/drawing/2014/main" id="{88F0FB99-113F-4123-9B21-5E2B477AEAC8}"/>
              </a:ext>
            </a:extLst>
          </p:cNvPr>
          <p:cNvSpPr>
            <a:spLocks noEditPoints="1"/>
          </p:cNvSpPr>
          <p:nvPr/>
        </p:nvSpPr>
        <p:spPr bwMode="auto">
          <a:xfrm flipH="1" flipV="1">
            <a:off x="1323352" y="761639"/>
            <a:ext cx="51170" cy="50032"/>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4" name="Freeform 122">
            <a:extLst>
              <a:ext uri="{FF2B5EF4-FFF2-40B4-BE49-F238E27FC236}">
                <a16:creationId xmlns:a16="http://schemas.microsoft.com/office/drawing/2014/main" id="{677F4DA5-CBAA-4E02-AA4D-888CB2268078}"/>
              </a:ext>
            </a:extLst>
          </p:cNvPr>
          <p:cNvSpPr>
            <a:spLocks/>
          </p:cNvSpPr>
          <p:nvPr/>
        </p:nvSpPr>
        <p:spPr bwMode="auto">
          <a:xfrm flipH="1" flipV="1">
            <a:off x="-121899" y="752542"/>
            <a:ext cx="53444" cy="53444"/>
          </a:xfrm>
          <a:custGeom>
            <a:avLst/>
            <a:gdLst>
              <a:gd name="T0" fmla="*/ 9 w 19"/>
              <a:gd name="T1" fmla="*/ 0 h 19"/>
              <a:gd name="T2" fmla="*/ 0 w 19"/>
              <a:gd name="T3" fmla="*/ 9 h 19"/>
              <a:gd name="T4" fmla="*/ 9 w 19"/>
              <a:gd name="T5" fmla="*/ 19 h 19"/>
              <a:gd name="T6" fmla="*/ 19 w 19"/>
              <a:gd name="T7" fmla="*/ 10 h 19"/>
              <a:gd name="T8" fmla="*/ 9 w 19"/>
              <a:gd name="T9" fmla="*/ 0 h 19"/>
            </a:gdLst>
            <a:ahLst/>
            <a:cxnLst>
              <a:cxn ang="0">
                <a:pos x="T0" y="T1"/>
              </a:cxn>
              <a:cxn ang="0">
                <a:pos x="T2" y="T3"/>
              </a:cxn>
              <a:cxn ang="0">
                <a:pos x="T4" y="T5"/>
              </a:cxn>
              <a:cxn ang="0">
                <a:pos x="T6" y="T7"/>
              </a:cxn>
              <a:cxn ang="0">
                <a:pos x="T8" y="T9"/>
              </a:cxn>
            </a:cxnLst>
            <a:rect l="0" t="0" r="r" b="b"/>
            <a:pathLst>
              <a:path w="19" h="19">
                <a:moveTo>
                  <a:pt x="9" y="0"/>
                </a:moveTo>
                <a:cubicBezTo>
                  <a:pt x="4" y="0"/>
                  <a:pt x="0" y="4"/>
                  <a:pt x="0" y="9"/>
                </a:cubicBezTo>
                <a:cubicBezTo>
                  <a:pt x="0" y="15"/>
                  <a:pt x="4" y="19"/>
                  <a:pt x="9" y="19"/>
                </a:cubicBezTo>
                <a:cubicBezTo>
                  <a:pt x="14" y="19"/>
                  <a:pt x="18" y="15"/>
                  <a:pt x="19" y="10"/>
                </a:cubicBezTo>
                <a:cubicBezTo>
                  <a:pt x="19" y="4"/>
                  <a:pt x="14"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5" name="Freeform 123">
            <a:extLst>
              <a:ext uri="{FF2B5EF4-FFF2-40B4-BE49-F238E27FC236}">
                <a16:creationId xmlns:a16="http://schemas.microsoft.com/office/drawing/2014/main" id="{22565BD6-13DD-4FBD-8487-11A96E9D7BAD}"/>
              </a:ext>
            </a:extLst>
          </p:cNvPr>
          <p:cNvSpPr>
            <a:spLocks noEditPoints="1"/>
          </p:cNvSpPr>
          <p:nvPr/>
        </p:nvSpPr>
        <p:spPr bwMode="auto">
          <a:xfrm flipH="1" flipV="1">
            <a:off x="-129858" y="741171"/>
            <a:ext cx="71637" cy="76186"/>
          </a:xfrm>
          <a:custGeom>
            <a:avLst/>
            <a:gdLst>
              <a:gd name="T0" fmla="*/ 13 w 26"/>
              <a:gd name="T1" fmla="*/ 4 h 27"/>
              <a:gd name="T2" fmla="*/ 23 w 26"/>
              <a:gd name="T3" fmla="*/ 14 h 27"/>
              <a:gd name="T4" fmla="*/ 13 w 26"/>
              <a:gd name="T5" fmla="*/ 23 h 27"/>
              <a:gd name="T6" fmla="*/ 4 w 26"/>
              <a:gd name="T7" fmla="*/ 13 h 27"/>
              <a:gd name="T8" fmla="*/ 13 w 26"/>
              <a:gd name="T9" fmla="*/ 4 h 27"/>
              <a:gd name="T10" fmla="*/ 13 w 26"/>
              <a:gd name="T11" fmla="*/ 0 h 27"/>
              <a:gd name="T12" fmla="*/ 0 w 26"/>
              <a:gd name="T13" fmla="*/ 13 h 27"/>
              <a:gd name="T14" fmla="*/ 13 w 26"/>
              <a:gd name="T15" fmla="*/ 27 h 27"/>
              <a:gd name="T16" fmla="*/ 26 w 26"/>
              <a:gd name="T17" fmla="*/ 14 h 27"/>
              <a:gd name="T18" fmla="*/ 13 w 2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7">
                <a:moveTo>
                  <a:pt x="13" y="4"/>
                </a:moveTo>
                <a:cubicBezTo>
                  <a:pt x="18" y="4"/>
                  <a:pt x="23" y="8"/>
                  <a:pt x="23" y="14"/>
                </a:cubicBezTo>
                <a:cubicBezTo>
                  <a:pt x="22" y="19"/>
                  <a:pt x="18" y="23"/>
                  <a:pt x="13" y="23"/>
                </a:cubicBezTo>
                <a:cubicBezTo>
                  <a:pt x="8" y="23"/>
                  <a:pt x="4" y="19"/>
                  <a:pt x="4" y="13"/>
                </a:cubicBezTo>
                <a:cubicBezTo>
                  <a:pt x="4" y="8"/>
                  <a:pt x="8" y="4"/>
                  <a:pt x="13" y="4"/>
                </a:cubicBezTo>
                <a:moveTo>
                  <a:pt x="13" y="0"/>
                </a:moveTo>
                <a:cubicBezTo>
                  <a:pt x="6" y="0"/>
                  <a:pt x="0" y="6"/>
                  <a:pt x="0" y="13"/>
                </a:cubicBezTo>
                <a:cubicBezTo>
                  <a:pt x="0" y="21"/>
                  <a:pt x="6" y="27"/>
                  <a:pt x="13" y="27"/>
                </a:cubicBezTo>
                <a:cubicBezTo>
                  <a:pt x="20" y="27"/>
                  <a:pt x="26" y="21"/>
                  <a:pt x="26" y="14"/>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8" name="Freeform 126">
            <a:extLst>
              <a:ext uri="{FF2B5EF4-FFF2-40B4-BE49-F238E27FC236}">
                <a16:creationId xmlns:a16="http://schemas.microsoft.com/office/drawing/2014/main" id="{F1BFB233-1CDC-48B7-A7EE-76C84845EF1E}"/>
              </a:ext>
            </a:extLst>
          </p:cNvPr>
          <p:cNvSpPr>
            <a:spLocks/>
          </p:cNvSpPr>
          <p:nvPr/>
        </p:nvSpPr>
        <p:spPr bwMode="auto">
          <a:xfrm flipH="1" flipV="1">
            <a:off x="3163175" y="-26369"/>
            <a:ext cx="64815" cy="63677"/>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9" name="Freeform 127">
            <a:extLst>
              <a:ext uri="{FF2B5EF4-FFF2-40B4-BE49-F238E27FC236}">
                <a16:creationId xmlns:a16="http://schemas.microsoft.com/office/drawing/2014/main" id="{4B133C8E-0DDD-4032-9F21-CC5D25CB997A}"/>
              </a:ext>
            </a:extLst>
          </p:cNvPr>
          <p:cNvSpPr>
            <a:spLocks noEditPoints="1"/>
          </p:cNvSpPr>
          <p:nvPr/>
        </p:nvSpPr>
        <p:spPr bwMode="auto">
          <a:xfrm flipH="1" flipV="1">
            <a:off x="3152941" y="-37740"/>
            <a:ext cx="86419" cy="86419"/>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0" name="Oval 128">
            <a:extLst>
              <a:ext uri="{FF2B5EF4-FFF2-40B4-BE49-F238E27FC236}">
                <a16:creationId xmlns:a16="http://schemas.microsoft.com/office/drawing/2014/main" id="{DB54E7D5-F159-417E-AA0D-FF3EAE56A12A}"/>
              </a:ext>
            </a:extLst>
          </p:cNvPr>
          <p:cNvSpPr>
            <a:spLocks noChangeArrowheads="1"/>
          </p:cNvSpPr>
          <p:nvPr/>
        </p:nvSpPr>
        <p:spPr bwMode="auto">
          <a:xfrm flipH="1" flipV="1">
            <a:off x="2869804" y="352284"/>
            <a:ext cx="39799" cy="38661"/>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1" name="Freeform 129">
            <a:extLst>
              <a:ext uri="{FF2B5EF4-FFF2-40B4-BE49-F238E27FC236}">
                <a16:creationId xmlns:a16="http://schemas.microsoft.com/office/drawing/2014/main" id="{F6A503B3-4EB7-482E-9231-E2859D346D96}"/>
              </a:ext>
            </a:extLst>
          </p:cNvPr>
          <p:cNvSpPr>
            <a:spLocks noEditPoints="1"/>
          </p:cNvSpPr>
          <p:nvPr/>
        </p:nvSpPr>
        <p:spPr bwMode="auto">
          <a:xfrm flipH="1" flipV="1">
            <a:off x="2861844" y="343187"/>
            <a:ext cx="57992" cy="59129"/>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4" name="Oval 132">
            <a:extLst>
              <a:ext uri="{FF2B5EF4-FFF2-40B4-BE49-F238E27FC236}">
                <a16:creationId xmlns:a16="http://schemas.microsoft.com/office/drawing/2014/main" id="{B543D4E5-D5C9-4748-A9E9-93525FCB09F9}"/>
              </a:ext>
            </a:extLst>
          </p:cNvPr>
          <p:cNvSpPr>
            <a:spLocks noChangeArrowheads="1"/>
          </p:cNvSpPr>
          <p:nvPr/>
        </p:nvSpPr>
        <p:spPr bwMode="auto">
          <a:xfrm flipH="1" flipV="1">
            <a:off x="2254635" y="343187"/>
            <a:ext cx="61403" cy="61403"/>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5" name="Freeform 133">
            <a:extLst>
              <a:ext uri="{FF2B5EF4-FFF2-40B4-BE49-F238E27FC236}">
                <a16:creationId xmlns:a16="http://schemas.microsoft.com/office/drawing/2014/main" id="{2FA0B655-4A2C-4841-9BEA-9188CDE972DC}"/>
              </a:ext>
            </a:extLst>
          </p:cNvPr>
          <p:cNvSpPr>
            <a:spLocks noEditPoints="1"/>
          </p:cNvSpPr>
          <p:nvPr/>
        </p:nvSpPr>
        <p:spPr bwMode="auto">
          <a:xfrm flipH="1" flipV="1">
            <a:off x="2243264" y="331816"/>
            <a:ext cx="84145" cy="84145"/>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6" name="Freeform 134">
            <a:extLst>
              <a:ext uri="{FF2B5EF4-FFF2-40B4-BE49-F238E27FC236}">
                <a16:creationId xmlns:a16="http://schemas.microsoft.com/office/drawing/2014/main" id="{75DBDC8E-E2A3-4B5F-B79E-7590E5948BE0}"/>
              </a:ext>
            </a:extLst>
          </p:cNvPr>
          <p:cNvSpPr>
            <a:spLocks/>
          </p:cNvSpPr>
          <p:nvPr/>
        </p:nvSpPr>
        <p:spPr bwMode="auto">
          <a:xfrm flipH="1" flipV="1">
            <a:off x="1365424" y="-68442"/>
            <a:ext cx="55718" cy="53444"/>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7" name="Freeform 135">
            <a:extLst>
              <a:ext uri="{FF2B5EF4-FFF2-40B4-BE49-F238E27FC236}">
                <a16:creationId xmlns:a16="http://schemas.microsoft.com/office/drawing/2014/main" id="{DD2508C2-16FE-411E-9A5E-AB0A2F6B9660}"/>
              </a:ext>
            </a:extLst>
          </p:cNvPr>
          <p:cNvSpPr>
            <a:spLocks noEditPoints="1"/>
          </p:cNvSpPr>
          <p:nvPr/>
        </p:nvSpPr>
        <p:spPr bwMode="auto">
          <a:xfrm flipH="1" flipV="1">
            <a:off x="1357465" y="-79813"/>
            <a:ext cx="75048" cy="75048"/>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8" name="Oval 136">
            <a:extLst>
              <a:ext uri="{FF2B5EF4-FFF2-40B4-BE49-F238E27FC236}">
                <a16:creationId xmlns:a16="http://schemas.microsoft.com/office/drawing/2014/main" id="{7D5FA675-6AB8-4FC5-828A-2BB4D1CA89EA}"/>
              </a:ext>
            </a:extLst>
          </p:cNvPr>
          <p:cNvSpPr>
            <a:spLocks noChangeArrowheads="1"/>
          </p:cNvSpPr>
          <p:nvPr/>
        </p:nvSpPr>
        <p:spPr bwMode="auto">
          <a:xfrm flipH="1" flipV="1">
            <a:off x="2120457" y="632009"/>
            <a:ext cx="39799" cy="39799"/>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9" name="Freeform 137">
            <a:extLst>
              <a:ext uri="{FF2B5EF4-FFF2-40B4-BE49-F238E27FC236}">
                <a16:creationId xmlns:a16="http://schemas.microsoft.com/office/drawing/2014/main" id="{DF87D807-0963-408E-AA4A-10479A566D01}"/>
              </a:ext>
            </a:extLst>
          </p:cNvPr>
          <p:cNvSpPr>
            <a:spLocks noEditPoints="1"/>
          </p:cNvSpPr>
          <p:nvPr/>
        </p:nvSpPr>
        <p:spPr bwMode="auto">
          <a:xfrm flipH="1" flipV="1">
            <a:off x="2109086" y="620638"/>
            <a:ext cx="61403" cy="62541"/>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0" name="Freeform 138">
            <a:extLst>
              <a:ext uri="{FF2B5EF4-FFF2-40B4-BE49-F238E27FC236}">
                <a16:creationId xmlns:a16="http://schemas.microsoft.com/office/drawing/2014/main" id="{F27EC07C-5304-4762-B832-FB8C9036E5E1}"/>
              </a:ext>
            </a:extLst>
          </p:cNvPr>
          <p:cNvSpPr>
            <a:spLocks/>
          </p:cNvSpPr>
          <p:nvPr/>
        </p:nvSpPr>
        <p:spPr bwMode="auto">
          <a:xfrm flipH="1" flipV="1">
            <a:off x="1725884" y="2389962"/>
            <a:ext cx="47758" cy="47758"/>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1" name="Freeform 139">
            <a:extLst>
              <a:ext uri="{FF2B5EF4-FFF2-40B4-BE49-F238E27FC236}">
                <a16:creationId xmlns:a16="http://schemas.microsoft.com/office/drawing/2014/main" id="{CD49CE5B-B426-49E4-A935-CD0C6333FB00}"/>
              </a:ext>
            </a:extLst>
          </p:cNvPr>
          <p:cNvSpPr>
            <a:spLocks noEditPoints="1"/>
          </p:cNvSpPr>
          <p:nvPr/>
        </p:nvSpPr>
        <p:spPr bwMode="auto">
          <a:xfrm flipH="1" flipV="1">
            <a:off x="1717924" y="2378591"/>
            <a:ext cx="67089" cy="70500"/>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2" name="Oval 140">
            <a:extLst>
              <a:ext uri="{FF2B5EF4-FFF2-40B4-BE49-F238E27FC236}">
                <a16:creationId xmlns:a16="http://schemas.microsoft.com/office/drawing/2014/main" id="{2EFE661B-EB29-459B-8088-E6ED321EEE00}"/>
              </a:ext>
            </a:extLst>
          </p:cNvPr>
          <p:cNvSpPr>
            <a:spLocks noChangeArrowheads="1"/>
          </p:cNvSpPr>
          <p:nvPr/>
        </p:nvSpPr>
        <p:spPr bwMode="auto">
          <a:xfrm flipH="1" flipV="1">
            <a:off x="1127771" y="2213712"/>
            <a:ext cx="34113" cy="32976"/>
          </a:xfrm>
          <a:prstGeom prst="ellipse">
            <a:avLst/>
          </a:pr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3" name="Freeform 141">
            <a:extLst>
              <a:ext uri="{FF2B5EF4-FFF2-40B4-BE49-F238E27FC236}">
                <a16:creationId xmlns:a16="http://schemas.microsoft.com/office/drawing/2014/main" id="{42485C4C-3CD8-4743-990C-01FACCB6E8E9}"/>
              </a:ext>
            </a:extLst>
          </p:cNvPr>
          <p:cNvSpPr>
            <a:spLocks noEditPoints="1"/>
          </p:cNvSpPr>
          <p:nvPr/>
        </p:nvSpPr>
        <p:spPr bwMode="auto">
          <a:xfrm flipH="1" flipV="1">
            <a:off x="1116400" y="2202341"/>
            <a:ext cx="55718" cy="55718"/>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4" name="Oval 142">
            <a:extLst>
              <a:ext uri="{FF2B5EF4-FFF2-40B4-BE49-F238E27FC236}">
                <a16:creationId xmlns:a16="http://schemas.microsoft.com/office/drawing/2014/main" id="{D8C0773C-EF28-4A77-95C7-6DE8F8D48A39}"/>
              </a:ext>
            </a:extLst>
          </p:cNvPr>
          <p:cNvSpPr>
            <a:spLocks noChangeArrowheads="1"/>
          </p:cNvSpPr>
          <p:nvPr/>
        </p:nvSpPr>
        <p:spPr bwMode="auto">
          <a:xfrm flipH="1" flipV="1">
            <a:off x="281198" y="4582573"/>
            <a:ext cx="55718" cy="55718"/>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5" name="Freeform 143">
            <a:extLst>
              <a:ext uri="{FF2B5EF4-FFF2-40B4-BE49-F238E27FC236}">
                <a16:creationId xmlns:a16="http://schemas.microsoft.com/office/drawing/2014/main" id="{85942675-5FFE-4481-87E4-E1AE6F8B93D8}"/>
              </a:ext>
            </a:extLst>
          </p:cNvPr>
          <p:cNvSpPr>
            <a:spLocks noEditPoints="1"/>
          </p:cNvSpPr>
          <p:nvPr/>
        </p:nvSpPr>
        <p:spPr bwMode="auto">
          <a:xfrm flipH="1" flipV="1">
            <a:off x="272101" y="4571203"/>
            <a:ext cx="76186" cy="78460"/>
          </a:xfrm>
          <a:custGeom>
            <a:avLst/>
            <a:gdLst>
              <a:gd name="T0" fmla="*/ 14 w 27"/>
              <a:gd name="T1" fmla="*/ 4 h 28"/>
              <a:gd name="T2" fmla="*/ 24 w 27"/>
              <a:gd name="T3" fmla="*/ 14 h 28"/>
              <a:gd name="T4" fmla="*/ 14 w 27"/>
              <a:gd name="T5" fmla="*/ 24 h 28"/>
              <a:gd name="T6" fmla="*/ 4 w 27"/>
              <a:gd name="T7" fmla="*/ 14 h 28"/>
              <a:gd name="T8" fmla="*/ 14 w 27"/>
              <a:gd name="T9" fmla="*/ 4 h 28"/>
              <a:gd name="T10" fmla="*/ 14 w 27"/>
              <a:gd name="T11" fmla="*/ 0 h 28"/>
              <a:gd name="T12" fmla="*/ 0 w 27"/>
              <a:gd name="T13" fmla="*/ 14 h 28"/>
              <a:gd name="T14" fmla="*/ 14 w 27"/>
              <a:gd name="T15" fmla="*/ 28 h 28"/>
              <a:gd name="T16" fmla="*/ 27 w 27"/>
              <a:gd name="T17" fmla="*/ 14 h 28"/>
              <a:gd name="T18" fmla="*/ 14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4"/>
                </a:moveTo>
                <a:cubicBezTo>
                  <a:pt x="19" y="4"/>
                  <a:pt x="24" y="9"/>
                  <a:pt x="24" y="14"/>
                </a:cubicBezTo>
                <a:cubicBezTo>
                  <a:pt x="24" y="20"/>
                  <a:pt x="19" y="24"/>
                  <a:pt x="14" y="24"/>
                </a:cubicBezTo>
                <a:cubicBezTo>
                  <a:pt x="8" y="24"/>
                  <a:pt x="4" y="20"/>
                  <a:pt x="4" y="14"/>
                </a:cubicBezTo>
                <a:cubicBezTo>
                  <a:pt x="4" y="9"/>
                  <a:pt x="8" y="4"/>
                  <a:pt x="14" y="4"/>
                </a:cubicBezTo>
                <a:moveTo>
                  <a:pt x="14" y="0"/>
                </a:moveTo>
                <a:cubicBezTo>
                  <a:pt x="6" y="0"/>
                  <a:pt x="0" y="7"/>
                  <a:pt x="0" y="14"/>
                </a:cubicBezTo>
                <a:cubicBezTo>
                  <a:pt x="0" y="22"/>
                  <a:pt x="6" y="28"/>
                  <a:pt x="14" y="28"/>
                </a:cubicBezTo>
                <a:cubicBezTo>
                  <a:pt x="21" y="28"/>
                  <a:pt x="27" y="22"/>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6" name="Freeform 144">
            <a:extLst>
              <a:ext uri="{FF2B5EF4-FFF2-40B4-BE49-F238E27FC236}">
                <a16:creationId xmlns:a16="http://schemas.microsoft.com/office/drawing/2014/main" id="{B19A8B75-271E-4B36-99E7-AEDB582B6EF4}"/>
              </a:ext>
            </a:extLst>
          </p:cNvPr>
          <p:cNvSpPr>
            <a:spLocks/>
          </p:cNvSpPr>
          <p:nvPr/>
        </p:nvSpPr>
        <p:spPr bwMode="auto">
          <a:xfrm flipH="1" flipV="1">
            <a:off x="1105029" y="2782260"/>
            <a:ext cx="78460" cy="76186"/>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7" name="Freeform 145">
            <a:extLst>
              <a:ext uri="{FF2B5EF4-FFF2-40B4-BE49-F238E27FC236}">
                <a16:creationId xmlns:a16="http://schemas.microsoft.com/office/drawing/2014/main" id="{80857AA6-0DE6-44B3-861C-6A221A640A51}"/>
              </a:ext>
            </a:extLst>
          </p:cNvPr>
          <p:cNvSpPr>
            <a:spLocks noEditPoints="1"/>
          </p:cNvSpPr>
          <p:nvPr/>
        </p:nvSpPr>
        <p:spPr bwMode="auto">
          <a:xfrm flipH="1" flipV="1">
            <a:off x="1097070" y="2772027"/>
            <a:ext cx="95516" cy="97790"/>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8" name="Freeform 146">
            <a:extLst>
              <a:ext uri="{FF2B5EF4-FFF2-40B4-BE49-F238E27FC236}">
                <a16:creationId xmlns:a16="http://schemas.microsoft.com/office/drawing/2014/main" id="{67B29C3C-AF07-46F9-8171-1D5AF153AD0F}"/>
              </a:ext>
            </a:extLst>
          </p:cNvPr>
          <p:cNvSpPr>
            <a:spLocks/>
          </p:cNvSpPr>
          <p:nvPr/>
        </p:nvSpPr>
        <p:spPr bwMode="auto">
          <a:xfrm flipH="1" flipV="1">
            <a:off x="523973" y="2483204"/>
            <a:ext cx="38661" cy="38661"/>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9" name="Freeform 147">
            <a:extLst>
              <a:ext uri="{FF2B5EF4-FFF2-40B4-BE49-F238E27FC236}">
                <a16:creationId xmlns:a16="http://schemas.microsoft.com/office/drawing/2014/main" id="{719664A2-9955-4761-9D92-393437F2F39C}"/>
              </a:ext>
            </a:extLst>
          </p:cNvPr>
          <p:cNvSpPr>
            <a:spLocks noEditPoints="1"/>
          </p:cNvSpPr>
          <p:nvPr/>
        </p:nvSpPr>
        <p:spPr bwMode="auto">
          <a:xfrm flipH="1" flipV="1">
            <a:off x="512602" y="2471833"/>
            <a:ext cx="59129" cy="59129"/>
          </a:xfrm>
          <a:custGeom>
            <a:avLst/>
            <a:gdLst>
              <a:gd name="T0" fmla="*/ 10 w 21"/>
              <a:gd name="T1" fmla="*/ 3 h 21"/>
              <a:gd name="T2" fmla="*/ 17 w 21"/>
              <a:gd name="T3" fmla="*/ 10 h 21"/>
              <a:gd name="T4" fmla="*/ 10 w 21"/>
              <a:gd name="T5" fmla="*/ 17 h 21"/>
              <a:gd name="T6" fmla="*/ 3 w 21"/>
              <a:gd name="T7" fmla="*/ 10 h 21"/>
              <a:gd name="T8" fmla="*/ 10 w 21"/>
              <a:gd name="T9" fmla="*/ 3 h 21"/>
              <a:gd name="T10" fmla="*/ 10 w 21"/>
              <a:gd name="T11" fmla="*/ 0 h 21"/>
              <a:gd name="T12" fmla="*/ 0 w 21"/>
              <a:gd name="T13" fmla="*/ 10 h 21"/>
              <a:gd name="T14" fmla="*/ 10 w 21"/>
              <a:gd name="T15" fmla="*/ 21 h 21"/>
              <a:gd name="T16" fmla="*/ 21 w 21"/>
              <a:gd name="T17" fmla="*/ 10 h 21"/>
              <a:gd name="T18" fmla="*/ 10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3"/>
                </a:moveTo>
                <a:cubicBezTo>
                  <a:pt x="14" y="3"/>
                  <a:pt x="17" y="6"/>
                  <a:pt x="17" y="10"/>
                </a:cubicBezTo>
                <a:cubicBezTo>
                  <a:pt x="17" y="14"/>
                  <a:pt x="14" y="17"/>
                  <a:pt x="10" y="17"/>
                </a:cubicBezTo>
                <a:cubicBezTo>
                  <a:pt x="7" y="17"/>
                  <a:pt x="3" y="14"/>
                  <a:pt x="3" y="10"/>
                </a:cubicBezTo>
                <a:cubicBezTo>
                  <a:pt x="4" y="6"/>
                  <a:pt x="7" y="3"/>
                  <a:pt x="10" y="3"/>
                </a:cubicBezTo>
                <a:moveTo>
                  <a:pt x="10" y="0"/>
                </a:moveTo>
                <a:cubicBezTo>
                  <a:pt x="5" y="0"/>
                  <a:pt x="0" y="4"/>
                  <a:pt x="0" y="10"/>
                </a:cubicBezTo>
                <a:cubicBezTo>
                  <a:pt x="0" y="16"/>
                  <a:pt x="4" y="21"/>
                  <a:pt x="10" y="21"/>
                </a:cubicBezTo>
                <a:cubicBezTo>
                  <a:pt x="16" y="21"/>
                  <a:pt x="21" y="16"/>
                  <a:pt x="21" y="10"/>
                </a:cubicBezTo>
                <a:cubicBezTo>
                  <a:pt x="21"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0" name="Oval 148">
            <a:extLst>
              <a:ext uri="{FF2B5EF4-FFF2-40B4-BE49-F238E27FC236}">
                <a16:creationId xmlns:a16="http://schemas.microsoft.com/office/drawing/2014/main" id="{B07B7EDB-A074-4E9E-AB0E-7225E26990BE}"/>
              </a:ext>
            </a:extLst>
          </p:cNvPr>
          <p:cNvSpPr>
            <a:spLocks noChangeArrowheads="1"/>
          </p:cNvSpPr>
          <p:nvPr/>
        </p:nvSpPr>
        <p:spPr bwMode="auto">
          <a:xfrm flipH="1" flipV="1">
            <a:off x="809384" y="3677155"/>
            <a:ext cx="42073" cy="42073"/>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1" name="Freeform 149">
            <a:extLst>
              <a:ext uri="{FF2B5EF4-FFF2-40B4-BE49-F238E27FC236}">
                <a16:creationId xmlns:a16="http://schemas.microsoft.com/office/drawing/2014/main" id="{DACC1D07-692D-48EB-9553-8FB33E56DCCF}"/>
              </a:ext>
            </a:extLst>
          </p:cNvPr>
          <p:cNvSpPr>
            <a:spLocks noEditPoints="1"/>
          </p:cNvSpPr>
          <p:nvPr/>
        </p:nvSpPr>
        <p:spPr bwMode="auto">
          <a:xfrm flipH="1" flipV="1">
            <a:off x="798013" y="3665784"/>
            <a:ext cx="64815" cy="64815"/>
          </a:xfrm>
          <a:custGeom>
            <a:avLst/>
            <a:gdLst>
              <a:gd name="T0" fmla="*/ 12 w 23"/>
              <a:gd name="T1" fmla="*/ 4 h 23"/>
              <a:gd name="T2" fmla="*/ 19 w 23"/>
              <a:gd name="T3" fmla="*/ 12 h 23"/>
              <a:gd name="T4" fmla="*/ 12 w 23"/>
              <a:gd name="T5" fmla="*/ 19 h 23"/>
              <a:gd name="T6" fmla="*/ 4 w 23"/>
              <a:gd name="T7" fmla="*/ 12 h 23"/>
              <a:gd name="T8" fmla="*/ 12 w 23"/>
              <a:gd name="T9" fmla="*/ 4 h 23"/>
              <a:gd name="T10" fmla="*/ 12 w 23"/>
              <a:gd name="T11" fmla="*/ 0 h 23"/>
              <a:gd name="T12" fmla="*/ 0 w 23"/>
              <a:gd name="T13" fmla="*/ 12 h 23"/>
              <a:gd name="T14" fmla="*/ 12 w 23"/>
              <a:gd name="T15" fmla="*/ 23 h 23"/>
              <a:gd name="T16" fmla="*/ 23 w 23"/>
              <a:gd name="T17" fmla="*/ 12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2"/>
                </a:cubicBezTo>
                <a:cubicBezTo>
                  <a:pt x="19" y="16"/>
                  <a:pt x="16" y="19"/>
                  <a:pt x="12" y="19"/>
                </a:cubicBezTo>
                <a:cubicBezTo>
                  <a:pt x="7" y="19"/>
                  <a:pt x="4" y="16"/>
                  <a:pt x="4" y="12"/>
                </a:cubicBezTo>
                <a:cubicBezTo>
                  <a:pt x="4" y="7"/>
                  <a:pt x="7" y="4"/>
                  <a:pt x="12" y="4"/>
                </a:cubicBezTo>
                <a:moveTo>
                  <a:pt x="12" y="0"/>
                </a:moveTo>
                <a:cubicBezTo>
                  <a:pt x="5" y="0"/>
                  <a:pt x="0" y="5"/>
                  <a:pt x="0" y="12"/>
                </a:cubicBezTo>
                <a:cubicBezTo>
                  <a:pt x="0" y="18"/>
                  <a:pt x="5" y="23"/>
                  <a:pt x="12" y="23"/>
                </a:cubicBezTo>
                <a:cubicBezTo>
                  <a:pt x="18" y="23"/>
                  <a:pt x="23" y="18"/>
                  <a:pt x="23" y="12"/>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 name="Freeform 5">
            <a:extLst>
              <a:ext uri="{FF2B5EF4-FFF2-40B4-BE49-F238E27FC236}">
                <a16:creationId xmlns:a16="http://schemas.microsoft.com/office/drawing/2014/main" id="{F59F3A8D-F232-469E-A35F-AE35F74A4726}"/>
              </a:ext>
            </a:extLst>
          </p:cNvPr>
          <p:cNvSpPr>
            <a:spLocks/>
          </p:cNvSpPr>
          <p:nvPr/>
        </p:nvSpPr>
        <p:spPr bwMode="auto">
          <a:xfrm>
            <a:off x="11553683" y="1979022"/>
            <a:ext cx="634904" cy="510882"/>
          </a:xfrm>
          <a:custGeom>
            <a:avLst/>
            <a:gdLst>
              <a:gd name="T0" fmla="*/ 226 w 227"/>
              <a:gd name="T1" fmla="*/ 180 h 182"/>
              <a:gd name="T2" fmla="*/ 2 w 227"/>
              <a:gd name="T3" fmla="*/ 56 h 182"/>
              <a:gd name="T4" fmla="*/ 63 w 227"/>
              <a:gd name="T5" fmla="*/ 2 h 182"/>
              <a:gd name="T6" fmla="*/ 227 w 227"/>
              <a:gd name="T7" fmla="*/ 123 h 182"/>
              <a:gd name="T8" fmla="*/ 227 w 227"/>
              <a:gd name="T9" fmla="*/ 120 h 182"/>
              <a:gd name="T10" fmla="*/ 63 w 227"/>
              <a:gd name="T11" fmla="*/ 0 h 182"/>
              <a:gd name="T12" fmla="*/ 62 w 227"/>
              <a:gd name="T13" fmla="*/ 0 h 182"/>
              <a:gd name="T14" fmla="*/ 0 w 227"/>
              <a:gd name="T15" fmla="*/ 56 h 182"/>
              <a:gd name="T16" fmla="*/ 0 w 227"/>
              <a:gd name="T17" fmla="*/ 57 h 182"/>
              <a:gd name="T18" fmla="*/ 0 w 227"/>
              <a:gd name="T19" fmla="*/ 57 h 182"/>
              <a:gd name="T20" fmla="*/ 226 w 227"/>
              <a:gd name="T21" fmla="*/ 182 h 182"/>
              <a:gd name="T22" fmla="*/ 226 w 227"/>
              <a:gd name="T23" fmla="*/ 18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82">
                <a:moveTo>
                  <a:pt x="226" y="180"/>
                </a:moveTo>
                <a:cubicBezTo>
                  <a:pt x="2" y="56"/>
                  <a:pt x="2" y="56"/>
                  <a:pt x="2" y="56"/>
                </a:cubicBezTo>
                <a:cubicBezTo>
                  <a:pt x="63" y="2"/>
                  <a:pt x="63" y="2"/>
                  <a:pt x="63" y="2"/>
                </a:cubicBezTo>
                <a:cubicBezTo>
                  <a:pt x="227" y="123"/>
                  <a:pt x="227" y="123"/>
                  <a:pt x="227" y="123"/>
                </a:cubicBezTo>
                <a:cubicBezTo>
                  <a:pt x="227" y="120"/>
                  <a:pt x="227" y="120"/>
                  <a:pt x="227" y="120"/>
                </a:cubicBezTo>
                <a:cubicBezTo>
                  <a:pt x="63" y="0"/>
                  <a:pt x="63" y="0"/>
                  <a:pt x="63" y="0"/>
                </a:cubicBezTo>
                <a:cubicBezTo>
                  <a:pt x="63" y="0"/>
                  <a:pt x="62" y="0"/>
                  <a:pt x="62" y="0"/>
                </a:cubicBezTo>
                <a:cubicBezTo>
                  <a:pt x="0" y="56"/>
                  <a:pt x="0" y="56"/>
                  <a:pt x="0" y="56"/>
                </a:cubicBezTo>
                <a:cubicBezTo>
                  <a:pt x="0" y="56"/>
                  <a:pt x="0" y="56"/>
                  <a:pt x="0" y="57"/>
                </a:cubicBezTo>
                <a:cubicBezTo>
                  <a:pt x="0" y="57"/>
                  <a:pt x="0" y="57"/>
                  <a:pt x="0" y="57"/>
                </a:cubicBezTo>
                <a:cubicBezTo>
                  <a:pt x="226" y="182"/>
                  <a:pt x="226" y="182"/>
                  <a:pt x="226" y="182"/>
                </a:cubicBezTo>
                <a:lnTo>
                  <a:pt x="226" y="18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6">
            <a:extLst>
              <a:ext uri="{FF2B5EF4-FFF2-40B4-BE49-F238E27FC236}">
                <a16:creationId xmlns:a16="http://schemas.microsoft.com/office/drawing/2014/main" id="{28C5E9EB-9EA6-455D-8A25-CF7CD66F4B76}"/>
              </a:ext>
            </a:extLst>
          </p:cNvPr>
          <p:cNvSpPr>
            <a:spLocks/>
          </p:cNvSpPr>
          <p:nvPr/>
        </p:nvSpPr>
        <p:spPr bwMode="auto">
          <a:xfrm>
            <a:off x="11553683" y="2133766"/>
            <a:ext cx="632629" cy="836299"/>
          </a:xfrm>
          <a:custGeom>
            <a:avLst/>
            <a:gdLst>
              <a:gd name="T0" fmla="*/ 226 w 226"/>
              <a:gd name="T1" fmla="*/ 295 h 298"/>
              <a:gd name="T2" fmla="*/ 4 w 226"/>
              <a:gd name="T3" fmla="*/ 4 h 298"/>
              <a:gd name="T4" fmla="*/ 226 w 226"/>
              <a:gd name="T5" fmla="*/ 127 h 298"/>
              <a:gd name="T6" fmla="*/ 226 w 226"/>
              <a:gd name="T7" fmla="*/ 125 h 298"/>
              <a:gd name="T8" fmla="*/ 1 w 226"/>
              <a:gd name="T9" fmla="*/ 1 h 298"/>
              <a:gd name="T10" fmla="*/ 0 w 226"/>
              <a:gd name="T11" fmla="*/ 1 h 298"/>
              <a:gd name="T12" fmla="*/ 0 w 226"/>
              <a:gd name="T13" fmla="*/ 2 h 298"/>
              <a:gd name="T14" fmla="*/ 226 w 226"/>
              <a:gd name="T15" fmla="*/ 298 h 298"/>
              <a:gd name="T16" fmla="*/ 226 w 226"/>
              <a:gd name="T17" fmla="*/ 295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98">
                <a:moveTo>
                  <a:pt x="226" y="295"/>
                </a:moveTo>
                <a:cubicBezTo>
                  <a:pt x="4" y="4"/>
                  <a:pt x="4" y="4"/>
                  <a:pt x="4" y="4"/>
                </a:cubicBezTo>
                <a:cubicBezTo>
                  <a:pt x="226" y="127"/>
                  <a:pt x="226" y="127"/>
                  <a:pt x="226" y="127"/>
                </a:cubicBezTo>
                <a:cubicBezTo>
                  <a:pt x="226" y="125"/>
                  <a:pt x="226" y="125"/>
                  <a:pt x="226" y="125"/>
                </a:cubicBezTo>
                <a:cubicBezTo>
                  <a:pt x="1" y="1"/>
                  <a:pt x="1" y="1"/>
                  <a:pt x="1" y="1"/>
                </a:cubicBezTo>
                <a:cubicBezTo>
                  <a:pt x="1" y="0"/>
                  <a:pt x="0" y="0"/>
                  <a:pt x="0" y="1"/>
                </a:cubicBezTo>
                <a:cubicBezTo>
                  <a:pt x="0" y="1"/>
                  <a:pt x="0" y="2"/>
                  <a:pt x="0" y="2"/>
                </a:cubicBezTo>
                <a:cubicBezTo>
                  <a:pt x="226" y="298"/>
                  <a:pt x="226" y="298"/>
                  <a:pt x="226" y="298"/>
                </a:cubicBezTo>
                <a:lnTo>
                  <a:pt x="226" y="29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Freeform 7">
            <a:extLst>
              <a:ext uri="{FF2B5EF4-FFF2-40B4-BE49-F238E27FC236}">
                <a16:creationId xmlns:a16="http://schemas.microsoft.com/office/drawing/2014/main" id="{3E59A014-B8D0-4649-B5AC-686749C2043A}"/>
              </a:ext>
            </a:extLst>
          </p:cNvPr>
          <p:cNvSpPr>
            <a:spLocks/>
          </p:cNvSpPr>
          <p:nvPr/>
        </p:nvSpPr>
        <p:spPr bwMode="auto">
          <a:xfrm>
            <a:off x="9614835" y="6459763"/>
            <a:ext cx="945530" cy="392549"/>
          </a:xfrm>
          <a:custGeom>
            <a:avLst/>
            <a:gdLst>
              <a:gd name="T0" fmla="*/ 5 w 338"/>
              <a:gd name="T1" fmla="*/ 138 h 140"/>
              <a:gd name="T2" fmla="*/ 306 w 338"/>
              <a:gd name="T3" fmla="*/ 2 h 140"/>
              <a:gd name="T4" fmla="*/ 336 w 338"/>
              <a:gd name="T5" fmla="*/ 140 h 140"/>
              <a:gd name="T6" fmla="*/ 338 w 338"/>
              <a:gd name="T7" fmla="*/ 140 h 140"/>
              <a:gd name="T8" fmla="*/ 308 w 338"/>
              <a:gd name="T9" fmla="*/ 1 h 140"/>
              <a:gd name="T10" fmla="*/ 307 w 338"/>
              <a:gd name="T11" fmla="*/ 0 h 140"/>
              <a:gd name="T12" fmla="*/ 306 w 338"/>
              <a:gd name="T13" fmla="*/ 0 h 140"/>
              <a:gd name="T14" fmla="*/ 0 w 338"/>
              <a:gd name="T15" fmla="*/ 138 h 140"/>
              <a:gd name="T16" fmla="*/ 5 w 338"/>
              <a:gd name="T17" fmla="*/ 13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140">
                <a:moveTo>
                  <a:pt x="5" y="138"/>
                </a:moveTo>
                <a:cubicBezTo>
                  <a:pt x="306" y="2"/>
                  <a:pt x="306" y="2"/>
                  <a:pt x="306" y="2"/>
                </a:cubicBezTo>
                <a:cubicBezTo>
                  <a:pt x="336" y="140"/>
                  <a:pt x="336" y="140"/>
                  <a:pt x="336" y="140"/>
                </a:cubicBezTo>
                <a:cubicBezTo>
                  <a:pt x="338" y="140"/>
                  <a:pt x="338" y="140"/>
                  <a:pt x="338" y="140"/>
                </a:cubicBezTo>
                <a:cubicBezTo>
                  <a:pt x="308" y="1"/>
                  <a:pt x="308" y="1"/>
                  <a:pt x="308" y="1"/>
                </a:cubicBezTo>
                <a:cubicBezTo>
                  <a:pt x="308" y="1"/>
                  <a:pt x="307" y="0"/>
                  <a:pt x="307" y="0"/>
                </a:cubicBezTo>
                <a:cubicBezTo>
                  <a:pt x="307" y="0"/>
                  <a:pt x="307" y="0"/>
                  <a:pt x="306" y="0"/>
                </a:cubicBezTo>
                <a:cubicBezTo>
                  <a:pt x="0" y="138"/>
                  <a:pt x="0" y="138"/>
                  <a:pt x="0" y="138"/>
                </a:cubicBezTo>
                <a:lnTo>
                  <a:pt x="5" y="13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 name="Freeform 8">
            <a:extLst>
              <a:ext uri="{FF2B5EF4-FFF2-40B4-BE49-F238E27FC236}">
                <a16:creationId xmlns:a16="http://schemas.microsoft.com/office/drawing/2014/main" id="{2F92886D-BA40-4AE8-BA0E-576CA12F5600}"/>
              </a:ext>
            </a:extLst>
          </p:cNvPr>
          <p:cNvSpPr>
            <a:spLocks/>
          </p:cNvSpPr>
          <p:nvPr/>
        </p:nvSpPr>
        <p:spPr bwMode="auto">
          <a:xfrm>
            <a:off x="11612849" y="6681638"/>
            <a:ext cx="554119" cy="176363"/>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9">
            <a:extLst>
              <a:ext uri="{FF2B5EF4-FFF2-40B4-BE49-F238E27FC236}">
                <a16:creationId xmlns:a16="http://schemas.microsoft.com/office/drawing/2014/main" id="{E220BD43-7AB2-420F-ADD2-CE015B42114D}"/>
              </a:ext>
            </a:extLst>
          </p:cNvPr>
          <p:cNvSpPr>
            <a:spLocks/>
          </p:cNvSpPr>
          <p:nvPr/>
        </p:nvSpPr>
        <p:spPr bwMode="auto">
          <a:xfrm>
            <a:off x="11727769" y="1961955"/>
            <a:ext cx="460818" cy="361827"/>
          </a:xfrm>
          <a:custGeom>
            <a:avLst/>
            <a:gdLst>
              <a:gd name="T0" fmla="*/ 165 w 165"/>
              <a:gd name="T1" fmla="*/ 126 h 129"/>
              <a:gd name="T2" fmla="*/ 3 w 165"/>
              <a:gd name="T3" fmla="*/ 8 h 129"/>
              <a:gd name="T4" fmla="*/ 165 w 165"/>
              <a:gd name="T5" fmla="*/ 2 h 129"/>
              <a:gd name="T6" fmla="*/ 165 w 165"/>
              <a:gd name="T7" fmla="*/ 0 h 129"/>
              <a:gd name="T8" fmla="*/ 1 w 165"/>
              <a:gd name="T9" fmla="*/ 6 h 129"/>
              <a:gd name="T10" fmla="*/ 0 w 165"/>
              <a:gd name="T11" fmla="*/ 7 h 129"/>
              <a:gd name="T12" fmla="*/ 0 w 165"/>
              <a:gd name="T13" fmla="*/ 8 h 129"/>
              <a:gd name="T14" fmla="*/ 165 w 165"/>
              <a:gd name="T15" fmla="*/ 129 h 129"/>
              <a:gd name="T16" fmla="*/ 165 w 165"/>
              <a:gd name="T17" fmla="*/ 12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29">
                <a:moveTo>
                  <a:pt x="165" y="126"/>
                </a:moveTo>
                <a:cubicBezTo>
                  <a:pt x="3" y="8"/>
                  <a:pt x="3" y="8"/>
                  <a:pt x="3" y="8"/>
                </a:cubicBezTo>
                <a:cubicBezTo>
                  <a:pt x="165" y="2"/>
                  <a:pt x="165" y="2"/>
                  <a:pt x="165" y="2"/>
                </a:cubicBezTo>
                <a:cubicBezTo>
                  <a:pt x="165" y="0"/>
                  <a:pt x="165" y="0"/>
                  <a:pt x="165" y="0"/>
                </a:cubicBezTo>
                <a:cubicBezTo>
                  <a:pt x="1" y="6"/>
                  <a:pt x="1" y="6"/>
                  <a:pt x="1" y="6"/>
                </a:cubicBezTo>
                <a:cubicBezTo>
                  <a:pt x="0" y="6"/>
                  <a:pt x="0" y="6"/>
                  <a:pt x="0" y="7"/>
                </a:cubicBezTo>
                <a:cubicBezTo>
                  <a:pt x="0" y="7"/>
                  <a:pt x="0" y="7"/>
                  <a:pt x="0" y="8"/>
                </a:cubicBezTo>
                <a:cubicBezTo>
                  <a:pt x="165" y="129"/>
                  <a:pt x="165" y="129"/>
                  <a:pt x="165" y="129"/>
                </a:cubicBezTo>
                <a:lnTo>
                  <a:pt x="165" y="12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Freeform 11">
            <a:extLst>
              <a:ext uri="{FF2B5EF4-FFF2-40B4-BE49-F238E27FC236}">
                <a16:creationId xmlns:a16="http://schemas.microsoft.com/office/drawing/2014/main" id="{6CFFCBEB-99A4-429B-AD3D-273DA01A96FB}"/>
              </a:ext>
            </a:extLst>
          </p:cNvPr>
          <p:cNvSpPr>
            <a:spLocks/>
          </p:cNvSpPr>
          <p:nvPr/>
        </p:nvSpPr>
        <p:spPr bwMode="auto">
          <a:xfrm>
            <a:off x="7639577" y="6653192"/>
            <a:ext cx="131987" cy="185465"/>
          </a:xfrm>
          <a:custGeom>
            <a:avLst/>
            <a:gdLst>
              <a:gd name="T0" fmla="*/ 2 w 47"/>
              <a:gd name="T1" fmla="*/ 66 h 66"/>
              <a:gd name="T2" fmla="*/ 38 w 47"/>
              <a:gd name="T3" fmla="*/ 4 h 66"/>
              <a:gd name="T4" fmla="*/ 45 w 47"/>
              <a:gd name="T5" fmla="*/ 66 h 66"/>
              <a:gd name="T6" fmla="*/ 47 w 47"/>
              <a:gd name="T7" fmla="*/ 66 h 66"/>
              <a:gd name="T8" fmla="*/ 39 w 47"/>
              <a:gd name="T9" fmla="*/ 1 h 66"/>
              <a:gd name="T10" fmla="*/ 39 w 47"/>
              <a:gd name="T11" fmla="*/ 1 h 66"/>
              <a:gd name="T12" fmla="*/ 38 w 47"/>
              <a:gd name="T13" fmla="*/ 1 h 66"/>
              <a:gd name="T14" fmla="*/ 0 w 47"/>
              <a:gd name="T15" fmla="*/ 66 h 66"/>
              <a:gd name="T16" fmla="*/ 2 w 47"/>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2" y="66"/>
                </a:moveTo>
                <a:cubicBezTo>
                  <a:pt x="38" y="4"/>
                  <a:pt x="38" y="4"/>
                  <a:pt x="38" y="4"/>
                </a:cubicBezTo>
                <a:cubicBezTo>
                  <a:pt x="45" y="66"/>
                  <a:pt x="45" y="66"/>
                  <a:pt x="45" y="66"/>
                </a:cubicBezTo>
                <a:cubicBezTo>
                  <a:pt x="47" y="66"/>
                  <a:pt x="47" y="66"/>
                  <a:pt x="47" y="66"/>
                </a:cubicBezTo>
                <a:cubicBezTo>
                  <a:pt x="39" y="1"/>
                  <a:pt x="39" y="1"/>
                  <a:pt x="39" y="1"/>
                </a:cubicBezTo>
                <a:cubicBezTo>
                  <a:pt x="39" y="1"/>
                  <a:pt x="39" y="1"/>
                  <a:pt x="39" y="1"/>
                </a:cubicBezTo>
                <a:cubicBezTo>
                  <a:pt x="38" y="0"/>
                  <a:pt x="38" y="1"/>
                  <a:pt x="38" y="1"/>
                </a:cubicBezTo>
                <a:cubicBezTo>
                  <a:pt x="0" y="66"/>
                  <a:pt x="0" y="66"/>
                  <a:pt x="0" y="66"/>
                </a:cubicBezTo>
                <a:lnTo>
                  <a:pt x="2" y="6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Freeform 12">
            <a:extLst>
              <a:ext uri="{FF2B5EF4-FFF2-40B4-BE49-F238E27FC236}">
                <a16:creationId xmlns:a16="http://schemas.microsoft.com/office/drawing/2014/main" id="{0FAFD908-E87B-4CDB-959E-8047960EAA13}"/>
              </a:ext>
            </a:extLst>
          </p:cNvPr>
          <p:cNvSpPr>
            <a:spLocks/>
          </p:cNvSpPr>
          <p:nvPr/>
        </p:nvSpPr>
        <p:spPr bwMode="auto">
          <a:xfrm>
            <a:off x="11612849" y="6681638"/>
            <a:ext cx="554119" cy="176363"/>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Freeform 13">
            <a:extLst>
              <a:ext uri="{FF2B5EF4-FFF2-40B4-BE49-F238E27FC236}">
                <a16:creationId xmlns:a16="http://schemas.microsoft.com/office/drawing/2014/main" id="{15528B60-C625-430D-BF35-AACBAD79CDA0}"/>
              </a:ext>
            </a:extLst>
          </p:cNvPr>
          <p:cNvSpPr>
            <a:spLocks/>
          </p:cNvSpPr>
          <p:nvPr/>
        </p:nvSpPr>
        <p:spPr bwMode="auto">
          <a:xfrm>
            <a:off x="11495653" y="6507551"/>
            <a:ext cx="671315" cy="350449"/>
          </a:xfrm>
          <a:custGeom>
            <a:avLst/>
            <a:gdLst>
              <a:gd name="T0" fmla="*/ 240 w 240"/>
              <a:gd name="T1" fmla="*/ 52 h 125"/>
              <a:gd name="T2" fmla="*/ 32 w 240"/>
              <a:gd name="T3" fmla="*/ 0 h 125"/>
              <a:gd name="T4" fmla="*/ 31 w 240"/>
              <a:gd name="T5" fmla="*/ 1 h 125"/>
              <a:gd name="T6" fmla="*/ 0 w 240"/>
              <a:gd name="T7" fmla="*/ 125 h 125"/>
              <a:gd name="T8" fmla="*/ 2 w 240"/>
              <a:gd name="T9" fmla="*/ 125 h 125"/>
              <a:gd name="T10" fmla="*/ 33 w 240"/>
              <a:gd name="T11" fmla="*/ 2 h 125"/>
              <a:gd name="T12" fmla="*/ 240 w 240"/>
              <a:gd name="T13" fmla="*/ 53 h 125"/>
              <a:gd name="T14" fmla="*/ 240 w 240"/>
              <a:gd name="T15" fmla="*/ 52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25">
                <a:moveTo>
                  <a:pt x="240" y="52"/>
                </a:moveTo>
                <a:cubicBezTo>
                  <a:pt x="32" y="0"/>
                  <a:pt x="32" y="0"/>
                  <a:pt x="32" y="0"/>
                </a:cubicBezTo>
                <a:cubicBezTo>
                  <a:pt x="32" y="0"/>
                  <a:pt x="31" y="0"/>
                  <a:pt x="31" y="1"/>
                </a:cubicBezTo>
                <a:cubicBezTo>
                  <a:pt x="0" y="125"/>
                  <a:pt x="0" y="125"/>
                  <a:pt x="0" y="125"/>
                </a:cubicBezTo>
                <a:cubicBezTo>
                  <a:pt x="2" y="125"/>
                  <a:pt x="2" y="125"/>
                  <a:pt x="2" y="125"/>
                </a:cubicBezTo>
                <a:cubicBezTo>
                  <a:pt x="33" y="2"/>
                  <a:pt x="33" y="2"/>
                  <a:pt x="33" y="2"/>
                </a:cubicBezTo>
                <a:cubicBezTo>
                  <a:pt x="240" y="53"/>
                  <a:pt x="240" y="53"/>
                  <a:pt x="240" y="53"/>
                </a:cubicBezTo>
                <a:lnTo>
                  <a:pt x="240" y="5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Freeform 14">
            <a:extLst>
              <a:ext uri="{FF2B5EF4-FFF2-40B4-BE49-F238E27FC236}">
                <a16:creationId xmlns:a16="http://schemas.microsoft.com/office/drawing/2014/main" id="{0647F844-1DE5-4483-840A-6D0D0AC3E83C}"/>
              </a:ext>
            </a:extLst>
          </p:cNvPr>
          <p:cNvSpPr>
            <a:spLocks/>
          </p:cNvSpPr>
          <p:nvPr/>
        </p:nvSpPr>
        <p:spPr bwMode="auto">
          <a:xfrm>
            <a:off x="11604884" y="5345836"/>
            <a:ext cx="567773" cy="289007"/>
          </a:xfrm>
          <a:custGeom>
            <a:avLst/>
            <a:gdLst>
              <a:gd name="T0" fmla="*/ 203 w 203"/>
              <a:gd name="T1" fmla="*/ 36 h 103"/>
              <a:gd name="T2" fmla="*/ 90 w 203"/>
              <a:gd name="T3" fmla="*/ 101 h 103"/>
              <a:gd name="T4" fmla="*/ 4 w 203"/>
              <a:gd name="T5" fmla="*/ 78 h 103"/>
              <a:gd name="T6" fmla="*/ 203 w 203"/>
              <a:gd name="T7" fmla="*/ 2 h 103"/>
              <a:gd name="T8" fmla="*/ 203 w 203"/>
              <a:gd name="T9" fmla="*/ 0 h 103"/>
              <a:gd name="T10" fmla="*/ 1 w 203"/>
              <a:gd name="T11" fmla="*/ 77 h 103"/>
              <a:gd name="T12" fmla="*/ 0 w 203"/>
              <a:gd name="T13" fmla="*/ 78 h 103"/>
              <a:gd name="T14" fmla="*/ 1 w 203"/>
              <a:gd name="T15" fmla="*/ 79 h 103"/>
              <a:gd name="T16" fmla="*/ 90 w 203"/>
              <a:gd name="T17" fmla="*/ 103 h 103"/>
              <a:gd name="T18" fmla="*/ 90 w 203"/>
              <a:gd name="T19" fmla="*/ 103 h 103"/>
              <a:gd name="T20" fmla="*/ 90 w 203"/>
              <a:gd name="T21" fmla="*/ 103 h 103"/>
              <a:gd name="T22" fmla="*/ 203 w 203"/>
              <a:gd name="T23" fmla="*/ 38 h 103"/>
              <a:gd name="T24" fmla="*/ 203 w 203"/>
              <a:gd name="T25"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 h="103">
                <a:moveTo>
                  <a:pt x="203" y="36"/>
                </a:moveTo>
                <a:cubicBezTo>
                  <a:pt x="90" y="101"/>
                  <a:pt x="90" y="101"/>
                  <a:pt x="90" y="101"/>
                </a:cubicBezTo>
                <a:cubicBezTo>
                  <a:pt x="4" y="78"/>
                  <a:pt x="4" y="78"/>
                  <a:pt x="4" y="78"/>
                </a:cubicBezTo>
                <a:cubicBezTo>
                  <a:pt x="203" y="2"/>
                  <a:pt x="203" y="2"/>
                  <a:pt x="203" y="2"/>
                </a:cubicBezTo>
                <a:cubicBezTo>
                  <a:pt x="203" y="0"/>
                  <a:pt x="203" y="0"/>
                  <a:pt x="203" y="0"/>
                </a:cubicBezTo>
                <a:cubicBezTo>
                  <a:pt x="1" y="77"/>
                  <a:pt x="1" y="77"/>
                  <a:pt x="1" y="77"/>
                </a:cubicBezTo>
                <a:cubicBezTo>
                  <a:pt x="0" y="77"/>
                  <a:pt x="0" y="78"/>
                  <a:pt x="0" y="78"/>
                </a:cubicBezTo>
                <a:cubicBezTo>
                  <a:pt x="0" y="79"/>
                  <a:pt x="0" y="79"/>
                  <a:pt x="1" y="79"/>
                </a:cubicBezTo>
                <a:cubicBezTo>
                  <a:pt x="90" y="103"/>
                  <a:pt x="90" y="103"/>
                  <a:pt x="90" y="103"/>
                </a:cubicBezTo>
                <a:cubicBezTo>
                  <a:pt x="90" y="103"/>
                  <a:pt x="90" y="103"/>
                  <a:pt x="90" y="103"/>
                </a:cubicBezTo>
                <a:cubicBezTo>
                  <a:pt x="90" y="103"/>
                  <a:pt x="90" y="103"/>
                  <a:pt x="90" y="103"/>
                </a:cubicBezTo>
                <a:cubicBezTo>
                  <a:pt x="203" y="38"/>
                  <a:pt x="203" y="38"/>
                  <a:pt x="203" y="38"/>
                </a:cubicBezTo>
                <a:lnTo>
                  <a:pt x="203" y="3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Freeform 16">
            <a:extLst>
              <a:ext uri="{FF2B5EF4-FFF2-40B4-BE49-F238E27FC236}">
                <a16:creationId xmlns:a16="http://schemas.microsoft.com/office/drawing/2014/main" id="{301DBB4C-7198-4C43-A0BE-1818A2BB1CCB}"/>
              </a:ext>
            </a:extLst>
          </p:cNvPr>
          <p:cNvSpPr>
            <a:spLocks/>
          </p:cNvSpPr>
          <p:nvPr/>
        </p:nvSpPr>
        <p:spPr bwMode="auto">
          <a:xfrm>
            <a:off x="10658217" y="6576959"/>
            <a:ext cx="319728" cy="278767"/>
          </a:xfrm>
          <a:custGeom>
            <a:avLst/>
            <a:gdLst>
              <a:gd name="T0" fmla="*/ 2 w 114"/>
              <a:gd name="T1" fmla="*/ 98 h 99"/>
              <a:gd name="T2" fmla="*/ 51 w 114"/>
              <a:gd name="T3" fmla="*/ 2 h 99"/>
              <a:gd name="T4" fmla="*/ 112 w 114"/>
              <a:gd name="T5" fmla="*/ 99 h 99"/>
              <a:gd name="T6" fmla="*/ 114 w 114"/>
              <a:gd name="T7" fmla="*/ 99 h 99"/>
              <a:gd name="T8" fmla="*/ 52 w 114"/>
              <a:gd name="T9" fmla="*/ 0 h 99"/>
              <a:gd name="T10" fmla="*/ 51 w 114"/>
              <a:gd name="T11" fmla="*/ 0 h 99"/>
              <a:gd name="T12" fmla="*/ 50 w 114"/>
              <a:gd name="T13" fmla="*/ 0 h 99"/>
              <a:gd name="T14" fmla="*/ 0 w 114"/>
              <a:gd name="T15" fmla="*/ 98 h 99"/>
              <a:gd name="T16" fmla="*/ 2 w 114"/>
              <a:gd name="T1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99">
                <a:moveTo>
                  <a:pt x="2" y="98"/>
                </a:moveTo>
                <a:cubicBezTo>
                  <a:pt x="51" y="2"/>
                  <a:pt x="51" y="2"/>
                  <a:pt x="51" y="2"/>
                </a:cubicBezTo>
                <a:cubicBezTo>
                  <a:pt x="112" y="99"/>
                  <a:pt x="112" y="99"/>
                  <a:pt x="112" y="99"/>
                </a:cubicBezTo>
                <a:cubicBezTo>
                  <a:pt x="114" y="99"/>
                  <a:pt x="114" y="99"/>
                  <a:pt x="114" y="99"/>
                </a:cubicBezTo>
                <a:cubicBezTo>
                  <a:pt x="52" y="0"/>
                  <a:pt x="52" y="0"/>
                  <a:pt x="52" y="0"/>
                </a:cubicBezTo>
                <a:cubicBezTo>
                  <a:pt x="51" y="0"/>
                  <a:pt x="51" y="0"/>
                  <a:pt x="51" y="0"/>
                </a:cubicBezTo>
                <a:cubicBezTo>
                  <a:pt x="50" y="0"/>
                  <a:pt x="50" y="0"/>
                  <a:pt x="50" y="0"/>
                </a:cubicBezTo>
                <a:cubicBezTo>
                  <a:pt x="0" y="98"/>
                  <a:pt x="0" y="98"/>
                  <a:pt x="0" y="98"/>
                </a:cubicBezTo>
                <a:lnTo>
                  <a:pt x="2" y="9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Freeform 17">
            <a:extLst>
              <a:ext uri="{FF2B5EF4-FFF2-40B4-BE49-F238E27FC236}">
                <a16:creationId xmlns:a16="http://schemas.microsoft.com/office/drawing/2014/main" id="{B002D2C4-3CC5-4AD1-8022-05373811591B}"/>
              </a:ext>
            </a:extLst>
          </p:cNvPr>
          <p:cNvSpPr>
            <a:spLocks/>
          </p:cNvSpPr>
          <p:nvPr/>
        </p:nvSpPr>
        <p:spPr bwMode="auto">
          <a:xfrm>
            <a:off x="10798169" y="6574683"/>
            <a:ext cx="599632" cy="283318"/>
          </a:xfrm>
          <a:custGeom>
            <a:avLst/>
            <a:gdLst>
              <a:gd name="T0" fmla="*/ 62 w 214"/>
              <a:gd name="T1" fmla="*/ 100 h 101"/>
              <a:gd name="T2" fmla="*/ 64 w 214"/>
              <a:gd name="T3" fmla="*/ 100 h 101"/>
              <a:gd name="T4" fmla="*/ 3 w 214"/>
              <a:gd name="T5" fmla="*/ 4 h 101"/>
              <a:gd name="T6" fmla="*/ 210 w 214"/>
              <a:gd name="T7" fmla="*/ 101 h 101"/>
              <a:gd name="T8" fmla="*/ 214 w 214"/>
              <a:gd name="T9" fmla="*/ 101 h 101"/>
              <a:gd name="T10" fmla="*/ 1 w 214"/>
              <a:gd name="T11" fmla="*/ 1 h 101"/>
              <a:gd name="T12" fmla="*/ 0 w 214"/>
              <a:gd name="T13" fmla="*/ 1 h 101"/>
              <a:gd name="T14" fmla="*/ 0 w 214"/>
              <a:gd name="T15" fmla="*/ 2 h 101"/>
              <a:gd name="T16" fmla="*/ 62 w 214"/>
              <a:gd name="T17" fmla="*/ 10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01">
                <a:moveTo>
                  <a:pt x="62" y="100"/>
                </a:moveTo>
                <a:cubicBezTo>
                  <a:pt x="64" y="100"/>
                  <a:pt x="64" y="100"/>
                  <a:pt x="64" y="100"/>
                </a:cubicBezTo>
                <a:cubicBezTo>
                  <a:pt x="3" y="4"/>
                  <a:pt x="3" y="4"/>
                  <a:pt x="3" y="4"/>
                </a:cubicBezTo>
                <a:cubicBezTo>
                  <a:pt x="210" y="101"/>
                  <a:pt x="210" y="101"/>
                  <a:pt x="210" y="101"/>
                </a:cubicBezTo>
                <a:cubicBezTo>
                  <a:pt x="214" y="101"/>
                  <a:pt x="214" y="101"/>
                  <a:pt x="214" y="101"/>
                </a:cubicBezTo>
                <a:cubicBezTo>
                  <a:pt x="1" y="1"/>
                  <a:pt x="1" y="1"/>
                  <a:pt x="1" y="1"/>
                </a:cubicBezTo>
                <a:cubicBezTo>
                  <a:pt x="1" y="0"/>
                  <a:pt x="0" y="1"/>
                  <a:pt x="0" y="1"/>
                </a:cubicBezTo>
                <a:cubicBezTo>
                  <a:pt x="0" y="1"/>
                  <a:pt x="0" y="2"/>
                  <a:pt x="0" y="2"/>
                </a:cubicBezTo>
                <a:lnTo>
                  <a:pt x="62" y="10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18">
            <a:extLst>
              <a:ext uri="{FF2B5EF4-FFF2-40B4-BE49-F238E27FC236}">
                <a16:creationId xmlns:a16="http://schemas.microsoft.com/office/drawing/2014/main" id="{B51756D3-D265-43C3-A51A-A9F810F395D7}"/>
              </a:ext>
            </a:extLst>
          </p:cNvPr>
          <p:cNvSpPr>
            <a:spLocks/>
          </p:cNvSpPr>
          <p:nvPr/>
        </p:nvSpPr>
        <p:spPr bwMode="auto">
          <a:xfrm>
            <a:off x="10798169" y="6507551"/>
            <a:ext cx="789648" cy="350449"/>
          </a:xfrm>
          <a:custGeom>
            <a:avLst/>
            <a:gdLst>
              <a:gd name="T0" fmla="*/ 0 w 282"/>
              <a:gd name="T1" fmla="*/ 26 h 125"/>
              <a:gd name="T2" fmla="*/ 210 w 282"/>
              <a:gd name="T3" fmla="*/ 125 h 125"/>
              <a:gd name="T4" fmla="*/ 214 w 282"/>
              <a:gd name="T5" fmla="*/ 125 h 125"/>
              <a:gd name="T6" fmla="*/ 4 w 282"/>
              <a:gd name="T7" fmla="*/ 26 h 125"/>
              <a:gd name="T8" fmla="*/ 280 w 282"/>
              <a:gd name="T9" fmla="*/ 2 h 125"/>
              <a:gd name="T10" fmla="*/ 249 w 282"/>
              <a:gd name="T11" fmla="*/ 125 h 125"/>
              <a:gd name="T12" fmla="*/ 251 w 282"/>
              <a:gd name="T13" fmla="*/ 125 h 125"/>
              <a:gd name="T14" fmla="*/ 282 w 282"/>
              <a:gd name="T15" fmla="*/ 1 h 125"/>
              <a:gd name="T16" fmla="*/ 282 w 282"/>
              <a:gd name="T17" fmla="*/ 0 h 125"/>
              <a:gd name="T18" fmla="*/ 281 w 282"/>
              <a:gd name="T19" fmla="*/ 0 h 125"/>
              <a:gd name="T20" fmla="*/ 1 w 282"/>
              <a:gd name="T21" fmla="*/ 25 h 125"/>
              <a:gd name="T22" fmla="*/ 0 w 282"/>
              <a:gd name="T23" fmla="*/ 25 h 125"/>
              <a:gd name="T24" fmla="*/ 0 w 282"/>
              <a:gd name="T25" fmla="*/ 2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125">
                <a:moveTo>
                  <a:pt x="0" y="26"/>
                </a:moveTo>
                <a:cubicBezTo>
                  <a:pt x="210" y="125"/>
                  <a:pt x="210" y="125"/>
                  <a:pt x="210" y="125"/>
                </a:cubicBezTo>
                <a:cubicBezTo>
                  <a:pt x="214" y="125"/>
                  <a:pt x="214" y="125"/>
                  <a:pt x="214" y="125"/>
                </a:cubicBezTo>
                <a:cubicBezTo>
                  <a:pt x="4" y="26"/>
                  <a:pt x="4" y="26"/>
                  <a:pt x="4" y="26"/>
                </a:cubicBezTo>
                <a:cubicBezTo>
                  <a:pt x="280" y="2"/>
                  <a:pt x="280" y="2"/>
                  <a:pt x="280" y="2"/>
                </a:cubicBezTo>
                <a:cubicBezTo>
                  <a:pt x="249" y="125"/>
                  <a:pt x="249" y="125"/>
                  <a:pt x="249" y="125"/>
                </a:cubicBezTo>
                <a:cubicBezTo>
                  <a:pt x="251" y="125"/>
                  <a:pt x="251" y="125"/>
                  <a:pt x="251" y="125"/>
                </a:cubicBezTo>
                <a:cubicBezTo>
                  <a:pt x="282" y="1"/>
                  <a:pt x="282" y="1"/>
                  <a:pt x="282" y="1"/>
                </a:cubicBezTo>
                <a:cubicBezTo>
                  <a:pt x="282" y="1"/>
                  <a:pt x="282" y="1"/>
                  <a:pt x="282" y="0"/>
                </a:cubicBezTo>
                <a:cubicBezTo>
                  <a:pt x="282" y="0"/>
                  <a:pt x="281" y="0"/>
                  <a:pt x="281" y="0"/>
                </a:cubicBezTo>
                <a:cubicBezTo>
                  <a:pt x="1" y="25"/>
                  <a:pt x="1" y="25"/>
                  <a:pt x="1" y="25"/>
                </a:cubicBezTo>
                <a:cubicBezTo>
                  <a:pt x="0" y="25"/>
                  <a:pt x="0" y="25"/>
                  <a:pt x="0" y="25"/>
                </a:cubicBezTo>
                <a:cubicBezTo>
                  <a:pt x="0" y="26"/>
                  <a:pt x="0" y="26"/>
                  <a:pt x="0" y="26"/>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Freeform 19">
            <a:extLst>
              <a:ext uri="{FF2B5EF4-FFF2-40B4-BE49-F238E27FC236}">
                <a16:creationId xmlns:a16="http://schemas.microsoft.com/office/drawing/2014/main" id="{8383037F-53BF-4226-A33E-FF96BAB11E5F}"/>
              </a:ext>
            </a:extLst>
          </p:cNvPr>
          <p:cNvSpPr>
            <a:spLocks/>
          </p:cNvSpPr>
          <p:nvPr/>
        </p:nvSpPr>
        <p:spPr bwMode="auto">
          <a:xfrm>
            <a:off x="7743118" y="6653192"/>
            <a:ext cx="291282" cy="185465"/>
          </a:xfrm>
          <a:custGeom>
            <a:avLst/>
            <a:gdLst>
              <a:gd name="T0" fmla="*/ 10 w 104"/>
              <a:gd name="T1" fmla="*/ 66 h 66"/>
              <a:gd name="T2" fmla="*/ 3 w 104"/>
              <a:gd name="T3" fmla="*/ 3 h 66"/>
              <a:gd name="T4" fmla="*/ 100 w 104"/>
              <a:gd name="T5" fmla="*/ 66 h 66"/>
              <a:gd name="T6" fmla="*/ 104 w 104"/>
              <a:gd name="T7" fmla="*/ 66 h 66"/>
              <a:gd name="T8" fmla="*/ 2 w 104"/>
              <a:gd name="T9" fmla="*/ 1 h 66"/>
              <a:gd name="T10" fmla="*/ 1 w 104"/>
              <a:gd name="T11" fmla="*/ 1 h 66"/>
              <a:gd name="T12" fmla="*/ 1 w 104"/>
              <a:gd name="T13" fmla="*/ 2 h 66"/>
              <a:gd name="T14" fmla="*/ 8 w 104"/>
              <a:gd name="T15" fmla="*/ 66 h 66"/>
              <a:gd name="T16" fmla="*/ 10 w 104"/>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6">
                <a:moveTo>
                  <a:pt x="10" y="66"/>
                </a:moveTo>
                <a:cubicBezTo>
                  <a:pt x="3" y="3"/>
                  <a:pt x="3" y="3"/>
                  <a:pt x="3" y="3"/>
                </a:cubicBezTo>
                <a:cubicBezTo>
                  <a:pt x="100" y="66"/>
                  <a:pt x="100" y="66"/>
                  <a:pt x="100" y="66"/>
                </a:cubicBezTo>
                <a:cubicBezTo>
                  <a:pt x="104" y="66"/>
                  <a:pt x="104" y="66"/>
                  <a:pt x="104" y="66"/>
                </a:cubicBezTo>
                <a:cubicBezTo>
                  <a:pt x="2" y="1"/>
                  <a:pt x="2" y="1"/>
                  <a:pt x="2" y="1"/>
                </a:cubicBezTo>
                <a:cubicBezTo>
                  <a:pt x="2" y="0"/>
                  <a:pt x="1" y="0"/>
                  <a:pt x="1" y="1"/>
                </a:cubicBezTo>
                <a:cubicBezTo>
                  <a:pt x="1" y="1"/>
                  <a:pt x="0" y="1"/>
                  <a:pt x="1" y="2"/>
                </a:cubicBezTo>
                <a:cubicBezTo>
                  <a:pt x="8" y="66"/>
                  <a:pt x="8" y="66"/>
                  <a:pt x="8" y="66"/>
                </a:cubicBezTo>
                <a:lnTo>
                  <a:pt x="10" y="6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Freeform 20">
            <a:extLst>
              <a:ext uri="{FF2B5EF4-FFF2-40B4-BE49-F238E27FC236}">
                <a16:creationId xmlns:a16="http://schemas.microsoft.com/office/drawing/2014/main" id="{1EC82DEE-28C1-4887-8BD0-05A5A22A014C}"/>
              </a:ext>
            </a:extLst>
          </p:cNvPr>
          <p:cNvSpPr>
            <a:spLocks noEditPoints="1"/>
          </p:cNvSpPr>
          <p:nvPr/>
        </p:nvSpPr>
        <p:spPr bwMode="auto">
          <a:xfrm>
            <a:off x="9483985" y="4849746"/>
            <a:ext cx="671315" cy="212773"/>
          </a:xfrm>
          <a:custGeom>
            <a:avLst/>
            <a:gdLst>
              <a:gd name="T0" fmla="*/ 11 w 240"/>
              <a:gd name="T1" fmla="*/ 76 h 76"/>
              <a:gd name="T2" fmla="*/ 10 w 240"/>
              <a:gd name="T3" fmla="*/ 76 h 76"/>
              <a:gd name="T4" fmla="*/ 10 w 240"/>
              <a:gd name="T5" fmla="*/ 76 h 76"/>
              <a:gd name="T6" fmla="*/ 0 w 240"/>
              <a:gd name="T7" fmla="*/ 29 h 76"/>
              <a:gd name="T8" fmla="*/ 0 w 240"/>
              <a:gd name="T9" fmla="*/ 28 h 76"/>
              <a:gd name="T10" fmla="*/ 1 w 240"/>
              <a:gd name="T11" fmla="*/ 28 h 76"/>
              <a:gd name="T12" fmla="*/ 239 w 240"/>
              <a:gd name="T13" fmla="*/ 0 h 76"/>
              <a:gd name="T14" fmla="*/ 240 w 240"/>
              <a:gd name="T15" fmla="*/ 1 h 76"/>
              <a:gd name="T16" fmla="*/ 240 w 240"/>
              <a:gd name="T17" fmla="*/ 2 h 76"/>
              <a:gd name="T18" fmla="*/ 11 w 240"/>
              <a:gd name="T19" fmla="*/ 76 h 76"/>
              <a:gd name="T20" fmla="*/ 11 w 240"/>
              <a:gd name="T21" fmla="*/ 76 h 76"/>
              <a:gd name="T22" fmla="*/ 2 w 240"/>
              <a:gd name="T23" fmla="*/ 30 h 76"/>
              <a:gd name="T24" fmla="*/ 11 w 240"/>
              <a:gd name="T25" fmla="*/ 74 h 76"/>
              <a:gd name="T26" fmla="*/ 230 w 240"/>
              <a:gd name="T27" fmla="*/ 3 h 76"/>
              <a:gd name="T28" fmla="*/ 2 w 240"/>
              <a:gd name="T29"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76">
                <a:moveTo>
                  <a:pt x="11" y="76"/>
                </a:moveTo>
                <a:cubicBezTo>
                  <a:pt x="11" y="76"/>
                  <a:pt x="10" y="76"/>
                  <a:pt x="10" y="76"/>
                </a:cubicBezTo>
                <a:cubicBezTo>
                  <a:pt x="10" y="76"/>
                  <a:pt x="10" y="76"/>
                  <a:pt x="10" y="76"/>
                </a:cubicBezTo>
                <a:cubicBezTo>
                  <a:pt x="0" y="29"/>
                  <a:pt x="0" y="29"/>
                  <a:pt x="0" y="29"/>
                </a:cubicBezTo>
                <a:cubicBezTo>
                  <a:pt x="0" y="29"/>
                  <a:pt x="0" y="29"/>
                  <a:pt x="0" y="28"/>
                </a:cubicBezTo>
                <a:cubicBezTo>
                  <a:pt x="0" y="28"/>
                  <a:pt x="1" y="28"/>
                  <a:pt x="1" y="28"/>
                </a:cubicBezTo>
                <a:cubicBezTo>
                  <a:pt x="239" y="0"/>
                  <a:pt x="239" y="0"/>
                  <a:pt x="239" y="0"/>
                </a:cubicBezTo>
                <a:cubicBezTo>
                  <a:pt x="240" y="0"/>
                  <a:pt x="240" y="1"/>
                  <a:pt x="240" y="1"/>
                </a:cubicBezTo>
                <a:cubicBezTo>
                  <a:pt x="240" y="2"/>
                  <a:pt x="240" y="2"/>
                  <a:pt x="240" y="2"/>
                </a:cubicBezTo>
                <a:cubicBezTo>
                  <a:pt x="11" y="76"/>
                  <a:pt x="11" y="76"/>
                  <a:pt x="11" y="76"/>
                </a:cubicBezTo>
                <a:cubicBezTo>
                  <a:pt x="11" y="76"/>
                  <a:pt x="11" y="76"/>
                  <a:pt x="11" y="76"/>
                </a:cubicBezTo>
                <a:close/>
                <a:moveTo>
                  <a:pt x="2" y="30"/>
                </a:moveTo>
                <a:cubicBezTo>
                  <a:pt x="11" y="74"/>
                  <a:pt x="11" y="74"/>
                  <a:pt x="11" y="74"/>
                </a:cubicBezTo>
                <a:cubicBezTo>
                  <a:pt x="230" y="3"/>
                  <a:pt x="230" y="3"/>
                  <a:pt x="230" y="3"/>
                </a:cubicBezTo>
                <a:lnTo>
                  <a:pt x="2" y="3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21">
            <a:extLst>
              <a:ext uri="{FF2B5EF4-FFF2-40B4-BE49-F238E27FC236}">
                <a16:creationId xmlns:a16="http://schemas.microsoft.com/office/drawing/2014/main" id="{5E4AA4B5-1F9D-4C6B-9A77-8ADB1CB7B592}"/>
              </a:ext>
            </a:extLst>
          </p:cNvPr>
          <p:cNvSpPr>
            <a:spLocks/>
          </p:cNvSpPr>
          <p:nvPr/>
        </p:nvSpPr>
        <p:spPr bwMode="auto">
          <a:xfrm>
            <a:off x="7393807" y="6451798"/>
            <a:ext cx="357276" cy="386859"/>
          </a:xfrm>
          <a:custGeom>
            <a:avLst/>
            <a:gdLst>
              <a:gd name="T0" fmla="*/ 2 w 128"/>
              <a:gd name="T1" fmla="*/ 137 h 138"/>
              <a:gd name="T2" fmla="*/ 14 w 128"/>
              <a:gd name="T3" fmla="*/ 3 h 138"/>
              <a:gd name="T4" fmla="*/ 125 w 128"/>
              <a:gd name="T5" fmla="*/ 74 h 138"/>
              <a:gd name="T6" fmla="*/ 88 w 128"/>
              <a:gd name="T7" fmla="*/ 138 h 138"/>
              <a:gd name="T8" fmla="*/ 90 w 128"/>
              <a:gd name="T9" fmla="*/ 138 h 138"/>
              <a:gd name="T10" fmla="*/ 127 w 128"/>
              <a:gd name="T11" fmla="*/ 74 h 138"/>
              <a:gd name="T12" fmla="*/ 127 w 128"/>
              <a:gd name="T13" fmla="*/ 73 h 138"/>
              <a:gd name="T14" fmla="*/ 14 w 128"/>
              <a:gd name="T15" fmla="*/ 0 h 138"/>
              <a:gd name="T16" fmla="*/ 13 w 128"/>
              <a:gd name="T17" fmla="*/ 0 h 138"/>
              <a:gd name="T18" fmla="*/ 12 w 128"/>
              <a:gd name="T19" fmla="*/ 1 h 138"/>
              <a:gd name="T20" fmla="*/ 0 w 128"/>
              <a:gd name="T21" fmla="*/ 137 h 138"/>
              <a:gd name="T22" fmla="*/ 2 w 128"/>
              <a:gd name="T23"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38">
                <a:moveTo>
                  <a:pt x="2" y="137"/>
                </a:moveTo>
                <a:cubicBezTo>
                  <a:pt x="14" y="3"/>
                  <a:pt x="14" y="3"/>
                  <a:pt x="14" y="3"/>
                </a:cubicBezTo>
                <a:cubicBezTo>
                  <a:pt x="125" y="74"/>
                  <a:pt x="125" y="74"/>
                  <a:pt x="125" y="74"/>
                </a:cubicBezTo>
                <a:cubicBezTo>
                  <a:pt x="88" y="138"/>
                  <a:pt x="88" y="138"/>
                  <a:pt x="88" y="138"/>
                </a:cubicBezTo>
                <a:cubicBezTo>
                  <a:pt x="90" y="138"/>
                  <a:pt x="90" y="138"/>
                  <a:pt x="90" y="138"/>
                </a:cubicBezTo>
                <a:cubicBezTo>
                  <a:pt x="127" y="74"/>
                  <a:pt x="127" y="74"/>
                  <a:pt x="127" y="74"/>
                </a:cubicBezTo>
                <a:cubicBezTo>
                  <a:pt x="128" y="73"/>
                  <a:pt x="127" y="73"/>
                  <a:pt x="127" y="73"/>
                </a:cubicBezTo>
                <a:cubicBezTo>
                  <a:pt x="14" y="0"/>
                  <a:pt x="14" y="0"/>
                  <a:pt x="14" y="0"/>
                </a:cubicBezTo>
                <a:cubicBezTo>
                  <a:pt x="13" y="0"/>
                  <a:pt x="13" y="0"/>
                  <a:pt x="13" y="0"/>
                </a:cubicBezTo>
                <a:cubicBezTo>
                  <a:pt x="13" y="1"/>
                  <a:pt x="12" y="1"/>
                  <a:pt x="12" y="1"/>
                </a:cubicBezTo>
                <a:cubicBezTo>
                  <a:pt x="0" y="137"/>
                  <a:pt x="0" y="137"/>
                  <a:pt x="0" y="137"/>
                </a:cubicBezTo>
                <a:lnTo>
                  <a:pt x="2" y="13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22">
            <a:extLst>
              <a:ext uri="{FF2B5EF4-FFF2-40B4-BE49-F238E27FC236}">
                <a16:creationId xmlns:a16="http://schemas.microsoft.com/office/drawing/2014/main" id="{EC76A6C7-4382-4929-99DC-A46C463ABB0D}"/>
              </a:ext>
            </a:extLst>
          </p:cNvPr>
          <p:cNvSpPr>
            <a:spLocks noEditPoints="1"/>
          </p:cNvSpPr>
          <p:nvPr/>
        </p:nvSpPr>
        <p:spPr bwMode="auto">
          <a:xfrm>
            <a:off x="7426804" y="6069490"/>
            <a:ext cx="548430" cy="589391"/>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Freeform 23">
            <a:extLst>
              <a:ext uri="{FF2B5EF4-FFF2-40B4-BE49-F238E27FC236}">
                <a16:creationId xmlns:a16="http://schemas.microsoft.com/office/drawing/2014/main" id="{16737A06-FF0A-45C2-AB15-8A8602EDD3E1}"/>
              </a:ext>
            </a:extLst>
          </p:cNvPr>
          <p:cNvSpPr>
            <a:spLocks noEditPoints="1"/>
          </p:cNvSpPr>
          <p:nvPr/>
        </p:nvSpPr>
        <p:spPr bwMode="auto">
          <a:xfrm>
            <a:off x="7743118" y="6069490"/>
            <a:ext cx="968286" cy="606459"/>
          </a:xfrm>
          <a:custGeom>
            <a:avLst/>
            <a:gdLst>
              <a:gd name="T0" fmla="*/ 345 w 346"/>
              <a:gd name="T1" fmla="*/ 216 h 216"/>
              <a:gd name="T2" fmla="*/ 345 w 346"/>
              <a:gd name="T3" fmla="*/ 216 h 216"/>
              <a:gd name="T4" fmla="*/ 1 w 346"/>
              <a:gd name="T5" fmla="*/ 210 h 216"/>
              <a:gd name="T6" fmla="*/ 1 w 346"/>
              <a:gd name="T7" fmla="*/ 210 h 216"/>
              <a:gd name="T8" fmla="*/ 1 w 346"/>
              <a:gd name="T9" fmla="*/ 209 h 216"/>
              <a:gd name="T10" fmla="*/ 81 w 346"/>
              <a:gd name="T11" fmla="*/ 1 h 216"/>
              <a:gd name="T12" fmla="*/ 81 w 346"/>
              <a:gd name="T13" fmla="*/ 1 h 216"/>
              <a:gd name="T14" fmla="*/ 82 w 346"/>
              <a:gd name="T15" fmla="*/ 1 h 216"/>
              <a:gd name="T16" fmla="*/ 345 w 346"/>
              <a:gd name="T17" fmla="*/ 214 h 216"/>
              <a:gd name="T18" fmla="*/ 345 w 346"/>
              <a:gd name="T19" fmla="*/ 215 h 216"/>
              <a:gd name="T20" fmla="*/ 345 w 346"/>
              <a:gd name="T21" fmla="*/ 216 h 216"/>
              <a:gd name="T22" fmla="*/ 3 w 346"/>
              <a:gd name="T23" fmla="*/ 209 h 216"/>
              <a:gd name="T24" fmla="*/ 342 w 346"/>
              <a:gd name="T25" fmla="*/ 214 h 216"/>
              <a:gd name="T26" fmla="*/ 82 w 346"/>
              <a:gd name="T27" fmla="*/ 3 h 216"/>
              <a:gd name="T28" fmla="*/ 3 w 346"/>
              <a:gd name="T29"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216">
                <a:moveTo>
                  <a:pt x="345" y="216"/>
                </a:moveTo>
                <a:cubicBezTo>
                  <a:pt x="345" y="216"/>
                  <a:pt x="345" y="216"/>
                  <a:pt x="345" y="216"/>
                </a:cubicBezTo>
                <a:cubicBezTo>
                  <a:pt x="1" y="210"/>
                  <a:pt x="1" y="210"/>
                  <a:pt x="1" y="210"/>
                </a:cubicBezTo>
                <a:cubicBezTo>
                  <a:pt x="1" y="210"/>
                  <a:pt x="1" y="210"/>
                  <a:pt x="1" y="210"/>
                </a:cubicBezTo>
                <a:cubicBezTo>
                  <a:pt x="1" y="210"/>
                  <a:pt x="0" y="209"/>
                  <a:pt x="1" y="209"/>
                </a:cubicBezTo>
                <a:cubicBezTo>
                  <a:pt x="81" y="1"/>
                  <a:pt x="81" y="1"/>
                  <a:pt x="81" y="1"/>
                </a:cubicBezTo>
                <a:cubicBezTo>
                  <a:pt x="81" y="1"/>
                  <a:pt x="81" y="1"/>
                  <a:pt x="81" y="1"/>
                </a:cubicBezTo>
                <a:cubicBezTo>
                  <a:pt x="82" y="0"/>
                  <a:pt x="82" y="1"/>
                  <a:pt x="82" y="1"/>
                </a:cubicBezTo>
                <a:cubicBezTo>
                  <a:pt x="345" y="214"/>
                  <a:pt x="345" y="214"/>
                  <a:pt x="345" y="214"/>
                </a:cubicBezTo>
                <a:cubicBezTo>
                  <a:pt x="346" y="214"/>
                  <a:pt x="346" y="215"/>
                  <a:pt x="345" y="215"/>
                </a:cubicBezTo>
                <a:cubicBezTo>
                  <a:pt x="345" y="216"/>
                  <a:pt x="345" y="216"/>
                  <a:pt x="345" y="216"/>
                </a:cubicBezTo>
                <a:close/>
                <a:moveTo>
                  <a:pt x="3" y="209"/>
                </a:moveTo>
                <a:cubicBezTo>
                  <a:pt x="342" y="214"/>
                  <a:pt x="342" y="214"/>
                  <a:pt x="342" y="214"/>
                </a:cubicBezTo>
                <a:cubicBezTo>
                  <a:pt x="82" y="3"/>
                  <a:pt x="82" y="3"/>
                  <a:pt x="82" y="3"/>
                </a:cubicBezTo>
                <a:lnTo>
                  <a:pt x="3" y="20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24">
            <a:extLst>
              <a:ext uri="{FF2B5EF4-FFF2-40B4-BE49-F238E27FC236}">
                <a16:creationId xmlns:a16="http://schemas.microsoft.com/office/drawing/2014/main" id="{4FC81821-514C-4EDC-A1F9-7E5F3B3DA673}"/>
              </a:ext>
            </a:extLst>
          </p:cNvPr>
          <p:cNvSpPr>
            <a:spLocks/>
          </p:cNvSpPr>
          <p:nvPr/>
        </p:nvSpPr>
        <p:spPr bwMode="auto">
          <a:xfrm>
            <a:off x="7743118" y="6656606"/>
            <a:ext cx="968286" cy="184327"/>
          </a:xfrm>
          <a:custGeom>
            <a:avLst/>
            <a:gdLst>
              <a:gd name="T0" fmla="*/ 100 w 346"/>
              <a:gd name="T1" fmla="*/ 65 h 66"/>
              <a:gd name="T2" fmla="*/ 104 w 346"/>
              <a:gd name="T3" fmla="*/ 65 h 66"/>
              <a:gd name="T4" fmla="*/ 5 w 346"/>
              <a:gd name="T5" fmla="*/ 1 h 66"/>
              <a:gd name="T6" fmla="*/ 341 w 346"/>
              <a:gd name="T7" fmla="*/ 7 h 66"/>
              <a:gd name="T8" fmla="*/ 234 w 346"/>
              <a:gd name="T9" fmla="*/ 66 h 66"/>
              <a:gd name="T10" fmla="*/ 237 w 346"/>
              <a:gd name="T11" fmla="*/ 66 h 66"/>
              <a:gd name="T12" fmla="*/ 345 w 346"/>
              <a:gd name="T13" fmla="*/ 7 h 66"/>
              <a:gd name="T14" fmla="*/ 346 w 346"/>
              <a:gd name="T15" fmla="*/ 6 h 66"/>
              <a:gd name="T16" fmla="*/ 345 w 346"/>
              <a:gd name="T17" fmla="*/ 5 h 66"/>
              <a:gd name="T18" fmla="*/ 1 w 346"/>
              <a:gd name="T19" fmla="*/ 0 h 66"/>
              <a:gd name="T20" fmla="*/ 1 w 346"/>
              <a:gd name="T21" fmla="*/ 0 h 66"/>
              <a:gd name="T22" fmla="*/ 1 w 346"/>
              <a:gd name="T23" fmla="*/ 0 h 66"/>
              <a:gd name="T24" fmla="*/ 1 w 346"/>
              <a:gd name="T25" fmla="*/ 1 h 66"/>
              <a:gd name="T26" fmla="*/ 100 w 346"/>
              <a:gd name="T2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6" h="66">
                <a:moveTo>
                  <a:pt x="100" y="65"/>
                </a:moveTo>
                <a:cubicBezTo>
                  <a:pt x="104" y="65"/>
                  <a:pt x="104" y="65"/>
                  <a:pt x="104" y="65"/>
                </a:cubicBezTo>
                <a:cubicBezTo>
                  <a:pt x="5" y="1"/>
                  <a:pt x="5" y="1"/>
                  <a:pt x="5" y="1"/>
                </a:cubicBezTo>
                <a:cubicBezTo>
                  <a:pt x="341" y="7"/>
                  <a:pt x="341" y="7"/>
                  <a:pt x="341" y="7"/>
                </a:cubicBezTo>
                <a:cubicBezTo>
                  <a:pt x="234" y="66"/>
                  <a:pt x="234" y="66"/>
                  <a:pt x="234" y="66"/>
                </a:cubicBezTo>
                <a:cubicBezTo>
                  <a:pt x="237" y="66"/>
                  <a:pt x="237" y="66"/>
                  <a:pt x="237" y="66"/>
                </a:cubicBezTo>
                <a:cubicBezTo>
                  <a:pt x="345" y="7"/>
                  <a:pt x="345" y="7"/>
                  <a:pt x="345" y="7"/>
                </a:cubicBezTo>
                <a:cubicBezTo>
                  <a:pt x="345" y="7"/>
                  <a:pt x="346" y="6"/>
                  <a:pt x="346" y="6"/>
                </a:cubicBezTo>
                <a:cubicBezTo>
                  <a:pt x="345" y="5"/>
                  <a:pt x="345" y="5"/>
                  <a:pt x="345" y="5"/>
                </a:cubicBezTo>
                <a:cubicBezTo>
                  <a:pt x="1" y="0"/>
                  <a:pt x="1" y="0"/>
                  <a:pt x="1" y="0"/>
                </a:cubicBezTo>
                <a:cubicBezTo>
                  <a:pt x="1" y="0"/>
                  <a:pt x="1" y="0"/>
                  <a:pt x="1" y="0"/>
                </a:cubicBezTo>
                <a:cubicBezTo>
                  <a:pt x="1" y="0"/>
                  <a:pt x="1" y="0"/>
                  <a:pt x="1" y="0"/>
                </a:cubicBezTo>
                <a:cubicBezTo>
                  <a:pt x="0" y="1"/>
                  <a:pt x="1" y="1"/>
                  <a:pt x="1" y="1"/>
                </a:cubicBezTo>
                <a:lnTo>
                  <a:pt x="100" y="6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25">
            <a:extLst>
              <a:ext uri="{FF2B5EF4-FFF2-40B4-BE49-F238E27FC236}">
                <a16:creationId xmlns:a16="http://schemas.microsoft.com/office/drawing/2014/main" id="{9219B117-2CF3-4A80-9C6C-B9491A03C256}"/>
              </a:ext>
            </a:extLst>
          </p:cNvPr>
          <p:cNvSpPr>
            <a:spLocks/>
          </p:cNvSpPr>
          <p:nvPr/>
        </p:nvSpPr>
        <p:spPr bwMode="auto">
          <a:xfrm>
            <a:off x="8397366" y="6670260"/>
            <a:ext cx="314039" cy="170673"/>
          </a:xfrm>
          <a:custGeom>
            <a:avLst/>
            <a:gdLst>
              <a:gd name="T0" fmla="*/ 3 w 112"/>
              <a:gd name="T1" fmla="*/ 61 h 61"/>
              <a:gd name="T2" fmla="*/ 108 w 112"/>
              <a:gd name="T3" fmla="*/ 3 h 61"/>
              <a:gd name="T4" fmla="*/ 72 w 112"/>
              <a:gd name="T5" fmla="*/ 61 h 61"/>
              <a:gd name="T6" fmla="*/ 75 w 112"/>
              <a:gd name="T7" fmla="*/ 61 h 61"/>
              <a:gd name="T8" fmla="*/ 111 w 112"/>
              <a:gd name="T9" fmla="*/ 1 h 61"/>
              <a:gd name="T10" fmla="*/ 111 w 112"/>
              <a:gd name="T11" fmla="*/ 0 h 61"/>
              <a:gd name="T12" fmla="*/ 110 w 112"/>
              <a:gd name="T13" fmla="*/ 0 h 61"/>
              <a:gd name="T14" fmla="*/ 0 w 112"/>
              <a:gd name="T15" fmla="*/ 61 h 61"/>
              <a:gd name="T16" fmla="*/ 3 w 112"/>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61">
                <a:moveTo>
                  <a:pt x="3" y="61"/>
                </a:moveTo>
                <a:cubicBezTo>
                  <a:pt x="108" y="3"/>
                  <a:pt x="108" y="3"/>
                  <a:pt x="108" y="3"/>
                </a:cubicBezTo>
                <a:cubicBezTo>
                  <a:pt x="72" y="61"/>
                  <a:pt x="72" y="61"/>
                  <a:pt x="72" y="61"/>
                </a:cubicBezTo>
                <a:cubicBezTo>
                  <a:pt x="75" y="61"/>
                  <a:pt x="75" y="61"/>
                  <a:pt x="75" y="61"/>
                </a:cubicBezTo>
                <a:cubicBezTo>
                  <a:pt x="111" y="1"/>
                  <a:pt x="111" y="1"/>
                  <a:pt x="111" y="1"/>
                </a:cubicBezTo>
                <a:cubicBezTo>
                  <a:pt x="112" y="1"/>
                  <a:pt x="112" y="1"/>
                  <a:pt x="111" y="0"/>
                </a:cubicBezTo>
                <a:cubicBezTo>
                  <a:pt x="111" y="0"/>
                  <a:pt x="111" y="0"/>
                  <a:pt x="110"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 name="Freeform 26">
            <a:extLst>
              <a:ext uri="{FF2B5EF4-FFF2-40B4-BE49-F238E27FC236}">
                <a16:creationId xmlns:a16="http://schemas.microsoft.com/office/drawing/2014/main" id="{2009676E-BAFC-4986-9BD0-5AE103CA5335}"/>
              </a:ext>
            </a:extLst>
          </p:cNvPr>
          <p:cNvSpPr>
            <a:spLocks/>
          </p:cNvSpPr>
          <p:nvPr/>
        </p:nvSpPr>
        <p:spPr bwMode="auto">
          <a:xfrm>
            <a:off x="8598760" y="6670260"/>
            <a:ext cx="711139" cy="176363"/>
          </a:xfrm>
          <a:custGeom>
            <a:avLst/>
            <a:gdLst>
              <a:gd name="T0" fmla="*/ 3 w 254"/>
              <a:gd name="T1" fmla="*/ 61 h 63"/>
              <a:gd name="T2" fmla="*/ 39 w 254"/>
              <a:gd name="T3" fmla="*/ 2 h 63"/>
              <a:gd name="T4" fmla="*/ 247 w 254"/>
              <a:gd name="T5" fmla="*/ 63 h 63"/>
              <a:gd name="T6" fmla="*/ 254 w 254"/>
              <a:gd name="T7" fmla="*/ 63 h 63"/>
              <a:gd name="T8" fmla="*/ 39 w 254"/>
              <a:gd name="T9" fmla="*/ 0 h 63"/>
              <a:gd name="T10" fmla="*/ 38 w 254"/>
              <a:gd name="T11" fmla="*/ 0 h 63"/>
              <a:gd name="T12" fmla="*/ 0 w 254"/>
              <a:gd name="T13" fmla="*/ 61 h 63"/>
              <a:gd name="T14" fmla="*/ 3 w 254"/>
              <a:gd name="T15" fmla="*/ 61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63">
                <a:moveTo>
                  <a:pt x="3" y="61"/>
                </a:moveTo>
                <a:cubicBezTo>
                  <a:pt x="39" y="2"/>
                  <a:pt x="39" y="2"/>
                  <a:pt x="39" y="2"/>
                </a:cubicBezTo>
                <a:cubicBezTo>
                  <a:pt x="247" y="63"/>
                  <a:pt x="247" y="63"/>
                  <a:pt x="247" y="63"/>
                </a:cubicBezTo>
                <a:cubicBezTo>
                  <a:pt x="254" y="63"/>
                  <a:pt x="254" y="63"/>
                  <a:pt x="254" y="63"/>
                </a:cubicBezTo>
                <a:cubicBezTo>
                  <a:pt x="39" y="0"/>
                  <a:pt x="39" y="0"/>
                  <a:pt x="39" y="0"/>
                </a:cubicBezTo>
                <a:cubicBezTo>
                  <a:pt x="38" y="0"/>
                  <a:pt x="38" y="0"/>
                  <a:pt x="38"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27">
            <a:extLst>
              <a:ext uri="{FF2B5EF4-FFF2-40B4-BE49-F238E27FC236}">
                <a16:creationId xmlns:a16="http://schemas.microsoft.com/office/drawing/2014/main" id="{132C5DDC-8AFA-4FB6-99F4-F19988AF18D6}"/>
              </a:ext>
            </a:extLst>
          </p:cNvPr>
          <p:cNvSpPr>
            <a:spLocks noEditPoints="1"/>
          </p:cNvSpPr>
          <p:nvPr/>
        </p:nvSpPr>
        <p:spPr bwMode="auto">
          <a:xfrm>
            <a:off x="10149611" y="4386652"/>
            <a:ext cx="1116203" cy="914808"/>
          </a:xfrm>
          <a:custGeom>
            <a:avLst/>
            <a:gdLst>
              <a:gd name="T0" fmla="*/ 398 w 399"/>
              <a:gd name="T1" fmla="*/ 326 h 326"/>
              <a:gd name="T2" fmla="*/ 398 w 399"/>
              <a:gd name="T3" fmla="*/ 326 h 326"/>
              <a:gd name="T4" fmla="*/ 1 w 399"/>
              <a:gd name="T5" fmla="*/ 167 h 326"/>
              <a:gd name="T6" fmla="*/ 1 w 399"/>
              <a:gd name="T7" fmla="*/ 166 h 326"/>
              <a:gd name="T8" fmla="*/ 1 w 399"/>
              <a:gd name="T9" fmla="*/ 166 h 326"/>
              <a:gd name="T10" fmla="*/ 202 w 399"/>
              <a:gd name="T11" fmla="*/ 0 h 326"/>
              <a:gd name="T12" fmla="*/ 202 w 399"/>
              <a:gd name="T13" fmla="*/ 0 h 326"/>
              <a:gd name="T14" fmla="*/ 203 w 399"/>
              <a:gd name="T15" fmla="*/ 0 h 326"/>
              <a:gd name="T16" fmla="*/ 399 w 399"/>
              <a:gd name="T17" fmla="*/ 325 h 326"/>
              <a:gd name="T18" fmla="*/ 399 w 399"/>
              <a:gd name="T19" fmla="*/ 326 h 326"/>
              <a:gd name="T20" fmla="*/ 398 w 399"/>
              <a:gd name="T21" fmla="*/ 326 h 326"/>
              <a:gd name="T22" fmla="*/ 3 w 399"/>
              <a:gd name="T23" fmla="*/ 166 h 326"/>
              <a:gd name="T24" fmla="*/ 396 w 399"/>
              <a:gd name="T25" fmla="*/ 324 h 326"/>
              <a:gd name="T26" fmla="*/ 202 w 399"/>
              <a:gd name="T27" fmla="*/ 2 h 326"/>
              <a:gd name="T28" fmla="*/ 3 w 399"/>
              <a:gd name="T29" fmla="*/ 16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9" h="326">
                <a:moveTo>
                  <a:pt x="398" y="326"/>
                </a:moveTo>
                <a:cubicBezTo>
                  <a:pt x="398" y="326"/>
                  <a:pt x="398" y="326"/>
                  <a:pt x="398" y="326"/>
                </a:cubicBezTo>
                <a:cubicBezTo>
                  <a:pt x="1" y="167"/>
                  <a:pt x="1" y="167"/>
                  <a:pt x="1" y="167"/>
                </a:cubicBezTo>
                <a:cubicBezTo>
                  <a:pt x="1" y="167"/>
                  <a:pt x="1" y="167"/>
                  <a:pt x="1" y="166"/>
                </a:cubicBezTo>
                <a:cubicBezTo>
                  <a:pt x="0" y="166"/>
                  <a:pt x="1" y="166"/>
                  <a:pt x="1" y="166"/>
                </a:cubicBezTo>
                <a:cubicBezTo>
                  <a:pt x="202" y="0"/>
                  <a:pt x="202" y="0"/>
                  <a:pt x="202" y="0"/>
                </a:cubicBezTo>
                <a:cubicBezTo>
                  <a:pt x="202" y="0"/>
                  <a:pt x="202" y="0"/>
                  <a:pt x="202" y="0"/>
                </a:cubicBezTo>
                <a:cubicBezTo>
                  <a:pt x="203" y="0"/>
                  <a:pt x="203" y="0"/>
                  <a:pt x="203" y="0"/>
                </a:cubicBezTo>
                <a:cubicBezTo>
                  <a:pt x="399" y="325"/>
                  <a:pt x="399" y="325"/>
                  <a:pt x="399" y="325"/>
                </a:cubicBezTo>
                <a:cubicBezTo>
                  <a:pt x="399" y="325"/>
                  <a:pt x="399" y="326"/>
                  <a:pt x="399" y="326"/>
                </a:cubicBezTo>
                <a:cubicBezTo>
                  <a:pt x="399" y="326"/>
                  <a:pt x="398" y="326"/>
                  <a:pt x="398" y="326"/>
                </a:cubicBezTo>
                <a:close/>
                <a:moveTo>
                  <a:pt x="3" y="166"/>
                </a:moveTo>
                <a:cubicBezTo>
                  <a:pt x="396" y="324"/>
                  <a:pt x="396" y="324"/>
                  <a:pt x="396" y="324"/>
                </a:cubicBezTo>
                <a:cubicBezTo>
                  <a:pt x="202" y="2"/>
                  <a:pt x="202" y="2"/>
                  <a:pt x="202" y="2"/>
                </a:cubicBezTo>
                <a:lnTo>
                  <a:pt x="3" y="16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 name="Freeform 29">
            <a:extLst>
              <a:ext uri="{FF2B5EF4-FFF2-40B4-BE49-F238E27FC236}">
                <a16:creationId xmlns:a16="http://schemas.microsoft.com/office/drawing/2014/main" id="{45AE5274-A251-4992-91CF-A05775B0F6D5}"/>
              </a:ext>
            </a:extLst>
          </p:cNvPr>
          <p:cNvSpPr>
            <a:spLocks noEditPoints="1"/>
          </p:cNvSpPr>
          <p:nvPr/>
        </p:nvSpPr>
        <p:spPr bwMode="auto">
          <a:xfrm>
            <a:off x="11173650" y="4176156"/>
            <a:ext cx="389135" cy="1125306"/>
          </a:xfrm>
          <a:custGeom>
            <a:avLst/>
            <a:gdLst>
              <a:gd name="T0" fmla="*/ 32 w 139"/>
              <a:gd name="T1" fmla="*/ 401 h 401"/>
              <a:gd name="T2" fmla="*/ 32 w 139"/>
              <a:gd name="T3" fmla="*/ 401 h 401"/>
              <a:gd name="T4" fmla="*/ 31 w 139"/>
              <a:gd name="T5" fmla="*/ 401 h 401"/>
              <a:gd name="T6" fmla="*/ 0 w 139"/>
              <a:gd name="T7" fmla="*/ 2 h 401"/>
              <a:gd name="T8" fmla="*/ 0 w 139"/>
              <a:gd name="T9" fmla="*/ 2 h 401"/>
              <a:gd name="T10" fmla="*/ 1 w 139"/>
              <a:gd name="T11" fmla="*/ 1 h 401"/>
              <a:gd name="T12" fmla="*/ 138 w 139"/>
              <a:gd name="T13" fmla="*/ 0 h 401"/>
              <a:gd name="T14" fmla="*/ 139 w 139"/>
              <a:gd name="T15" fmla="*/ 0 h 401"/>
              <a:gd name="T16" fmla="*/ 139 w 139"/>
              <a:gd name="T17" fmla="*/ 1 h 401"/>
              <a:gd name="T18" fmla="*/ 33 w 139"/>
              <a:gd name="T19" fmla="*/ 401 h 401"/>
              <a:gd name="T20" fmla="*/ 32 w 139"/>
              <a:gd name="T21" fmla="*/ 401 h 401"/>
              <a:gd name="T22" fmla="*/ 2 w 139"/>
              <a:gd name="T23" fmla="*/ 3 h 401"/>
              <a:gd name="T24" fmla="*/ 33 w 139"/>
              <a:gd name="T25" fmla="*/ 395 h 401"/>
              <a:gd name="T26" fmla="*/ 137 w 139"/>
              <a:gd name="T27" fmla="*/ 2 h 401"/>
              <a:gd name="T28" fmla="*/ 2 w 139"/>
              <a:gd name="T29" fmla="*/ 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401">
                <a:moveTo>
                  <a:pt x="32" y="401"/>
                </a:moveTo>
                <a:cubicBezTo>
                  <a:pt x="32" y="401"/>
                  <a:pt x="32" y="401"/>
                  <a:pt x="32" y="401"/>
                </a:cubicBezTo>
                <a:cubicBezTo>
                  <a:pt x="32" y="401"/>
                  <a:pt x="31" y="401"/>
                  <a:pt x="31" y="401"/>
                </a:cubicBezTo>
                <a:cubicBezTo>
                  <a:pt x="0" y="2"/>
                  <a:pt x="0" y="2"/>
                  <a:pt x="0" y="2"/>
                </a:cubicBezTo>
                <a:cubicBezTo>
                  <a:pt x="0" y="2"/>
                  <a:pt x="0" y="2"/>
                  <a:pt x="0" y="2"/>
                </a:cubicBezTo>
                <a:cubicBezTo>
                  <a:pt x="0" y="1"/>
                  <a:pt x="1" y="1"/>
                  <a:pt x="1" y="1"/>
                </a:cubicBezTo>
                <a:cubicBezTo>
                  <a:pt x="138" y="0"/>
                  <a:pt x="138" y="0"/>
                  <a:pt x="138" y="0"/>
                </a:cubicBezTo>
                <a:cubicBezTo>
                  <a:pt x="138" y="0"/>
                  <a:pt x="138" y="0"/>
                  <a:pt x="139" y="0"/>
                </a:cubicBezTo>
                <a:cubicBezTo>
                  <a:pt x="139" y="1"/>
                  <a:pt x="139" y="1"/>
                  <a:pt x="139" y="1"/>
                </a:cubicBezTo>
                <a:cubicBezTo>
                  <a:pt x="33" y="401"/>
                  <a:pt x="33" y="401"/>
                  <a:pt x="33" y="401"/>
                </a:cubicBezTo>
                <a:cubicBezTo>
                  <a:pt x="33" y="401"/>
                  <a:pt x="33" y="401"/>
                  <a:pt x="32" y="401"/>
                </a:cubicBezTo>
                <a:close/>
                <a:moveTo>
                  <a:pt x="2" y="3"/>
                </a:moveTo>
                <a:cubicBezTo>
                  <a:pt x="33" y="395"/>
                  <a:pt x="33" y="395"/>
                  <a:pt x="33" y="395"/>
                </a:cubicBezTo>
                <a:cubicBezTo>
                  <a:pt x="137" y="2"/>
                  <a:pt x="137" y="2"/>
                  <a:pt x="137" y="2"/>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Freeform 32">
            <a:extLst>
              <a:ext uri="{FF2B5EF4-FFF2-40B4-BE49-F238E27FC236}">
                <a16:creationId xmlns:a16="http://schemas.microsoft.com/office/drawing/2014/main" id="{0E00343C-958D-4732-979D-5D6AA1ECEF5F}"/>
              </a:ext>
            </a:extLst>
          </p:cNvPr>
          <p:cNvSpPr>
            <a:spLocks/>
          </p:cNvSpPr>
          <p:nvPr/>
        </p:nvSpPr>
        <p:spPr bwMode="auto">
          <a:xfrm>
            <a:off x="11553683" y="2133766"/>
            <a:ext cx="632629" cy="1686251"/>
          </a:xfrm>
          <a:custGeom>
            <a:avLst/>
            <a:gdLst>
              <a:gd name="T0" fmla="*/ 225 w 226"/>
              <a:gd name="T1" fmla="*/ 491 h 601"/>
              <a:gd name="T2" fmla="*/ 2 w 226"/>
              <a:gd name="T3" fmla="*/ 598 h 601"/>
              <a:gd name="T4" fmla="*/ 2 w 226"/>
              <a:gd name="T5" fmla="*/ 4 h 601"/>
              <a:gd name="T6" fmla="*/ 226 w 226"/>
              <a:gd name="T7" fmla="*/ 298 h 601"/>
              <a:gd name="T8" fmla="*/ 226 w 226"/>
              <a:gd name="T9" fmla="*/ 295 h 601"/>
              <a:gd name="T10" fmla="*/ 1 w 226"/>
              <a:gd name="T11" fmla="*/ 1 h 601"/>
              <a:gd name="T12" fmla="*/ 0 w 226"/>
              <a:gd name="T13" fmla="*/ 1 h 601"/>
              <a:gd name="T14" fmla="*/ 0 w 226"/>
              <a:gd name="T15" fmla="*/ 1 h 601"/>
              <a:gd name="T16" fmla="*/ 0 w 226"/>
              <a:gd name="T17" fmla="*/ 600 h 601"/>
              <a:gd name="T18" fmla="*/ 1 w 226"/>
              <a:gd name="T19" fmla="*/ 600 h 601"/>
              <a:gd name="T20" fmla="*/ 1 w 226"/>
              <a:gd name="T21" fmla="*/ 601 h 601"/>
              <a:gd name="T22" fmla="*/ 2 w 226"/>
              <a:gd name="T23" fmla="*/ 601 h 601"/>
              <a:gd name="T24" fmla="*/ 225 w 226"/>
              <a:gd name="T25" fmla="*/ 493 h 601"/>
              <a:gd name="T26" fmla="*/ 225 w 226"/>
              <a:gd name="T27" fmla="*/ 49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601">
                <a:moveTo>
                  <a:pt x="225" y="491"/>
                </a:moveTo>
                <a:cubicBezTo>
                  <a:pt x="2" y="598"/>
                  <a:pt x="2" y="598"/>
                  <a:pt x="2" y="598"/>
                </a:cubicBezTo>
                <a:cubicBezTo>
                  <a:pt x="2" y="4"/>
                  <a:pt x="2" y="4"/>
                  <a:pt x="2" y="4"/>
                </a:cubicBezTo>
                <a:cubicBezTo>
                  <a:pt x="226" y="298"/>
                  <a:pt x="226" y="298"/>
                  <a:pt x="226" y="298"/>
                </a:cubicBezTo>
                <a:cubicBezTo>
                  <a:pt x="226" y="295"/>
                  <a:pt x="226" y="295"/>
                  <a:pt x="226" y="295"/>
                </a:cubicBezTo>
                <a:cubicBezTo>
                  <a:pt x="1" y="1"/>
                  <a:pt x="1" y="1"/>
                  <a:pt x="1" y="1"/>
                </a:cubicBezTo>
                <a:cubicBezTo>
                  <a:pt x="1" y="1"/>
                  <a:pt x="1" y="0"/>
                  <a:pt x="0" y="1"/>
                </a:cubicBezTo>
                <a:cubicBezTo>
                  <a:pt x="0" y="1"/>
                  <a:pt x="0" y="1"/>
                  <a:pt x="0" y="1"/>
                </a:cubicBezTo>
                <a:cubicBezTo>
                  <a:pt x="0" y="600"/>
                  <a:pt x="0" y="600"/>
                  <a:pt x="0" y="600"/>
                </a:cubicBezTo>
                <a:cubicBezTo>
                  <a:pt x="0" y="600"/>
                  <a:pt x="1" y="600"/>
                  <a:pt x="1" y="600"/>
                </a:cubicBezTo>
                <a:cubicBezTo>
                  <a:pt x="1" y="601"/>
                  <a:pt x="1" y="601"/>
                  <a:pt x="1" y="601"/>
                </a:cubicBezTo>
                <a:cubicBezTo>
                  <a:pt x="1" y="601"/>
                  <a:pt x="2" y="601"/>
                  <a:pt x="2" y="601"/>
                </a:cubicBezTo>
                <a:cubicBezTo>
                  <a:pt x="225" y="493"/>
                  <a:pt x="225" y="493"/>
                  <a:pt x="225" y="493"/>
                </a:cubicBezTo>
                <a:lnTo>
                  <a:pt x="225" y="49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35">
            <a:extLst>
              <a:ext uri="{FF2B5EF4-FFF2-40B4-BE49-F238E27FC236}">
                <a16:creationId xmlns:a16="http://schemas.microsoft.com/office/drawing/2014/main" id="{F422C021-EE30-477F-9289-F99A30B8C3D4}"/>
              </a:ext>
            </a:extLst>
          </p:cNvPr>
          <p:cNvSpPr>
            <a:spLocks/>
          </p:cNvSpPr>
          <p:nvPr/>
        </p:nvSpPr>
        <p:spPr bwMode="auto">
          <a:xfrm>
            <a:off x="12057737" y="3726716"/>
            <a:ext cx="122885" cy="208222"/>
          </a:xfrm>
          <a:custGeom>
            <a:avLst/>
            <a:gdLst>
              <a:gd name="T0" fmla="*/ 44 w 44"/>
              <a:gd name="T1" fmla="*/ 72 h 74"/>
              <a:gd name="T2" fmla="*/ 3 w 44"/>
              <a:gd name="T3" fmla="*/ 52 h 74"/>
              <a:gd name="T4" fmla="*/ 44 w 44"/>
              <a:gd name="T5" fmla="*/ 3 h 74"/>
              <a:gd name="T6" fmla="*/ 44 w 44"/>
              <a:gd name="T7" fmla="*/ 0 h 74"/>
              <a:gd name="T8" fmla="*/ 1 w 44"/>
              <a:gd name="T9" fmla="*/ 52 h 74"/>
              <a:gd name="T10" fmla="*/ 0 w 44"/>
              <a:gd name="T11" fmla="*/ 52 h 74"/>
              <a:gd name="T12" fmla="*/ 1 w 44"/>
              <a:gd name="T13" fmla="*/ 53 h 74"/>
              <a:gd name="T14" fmla="*/ 44 w 44"/>
              <a:gd name="T15" fmla="*/ 74 h 74"/>
              <a:gd name="T16" fmla="*/ 44 w 44"/>
              <a:gd name="T17" fmla="*/ 7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4">
                <a:moveTo>
                  <a:pt x="44" y="72"/>
                </a:moveTo>
                <a:cubicBezTo>
                  <a:pt x="3" y="52"/>
                  <a:pt x="3" y="52"/>
                  <a:pt x="3" y="52"/>
                </a:cubicBezTo>
                <a:cubicBezTo>
                  <a:pt x="44" y="3"/>
                  <a:pt x="44" y="3"/>
                  <a:pt x="44" y="3"/>
                </a:cubicBezTo>
                <a:cubicBezTo>
                  <a:pt x="44" y="0"/>
                  <a:pt x="44" y="0"/>
                  <a:pt x="44" y="0"/>
                </a:cubicBezTo>
                <a:cubicBezTo>
                  <a:pt x="1" y="52"/>
                  <a:pt x="1" y="52"/>
                  <a:pt x="1" y="52"/>
                </a:cubicBezTo>
                <a:cubicBezTo>
                  <a:pt x="0" y="52"/>
                  <a:pt x="0" y="52"/>
                  <a:pt x="0" y="52"/>
                </a:cubicBezTo>
                <a:cubicBezTo>
                  <a:pt x="1" y="53"/>
                  <a:pt x="1" y="53"/>
                  <a:pt x="1" y="53"/>
                </a:cubicBezTo>
                <a:cubicBezTo>
                  <a:pt x="44" y="74"/>
                  <a:pt x="44" y="74"/>
                  <a:pt x="44" y="74"/>
                </a:cubicBezTo>
                <a:lnTo>
                  <a:pt x="44" y="7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Freeform 37">
            <a:extLst>
              <a:ext uri="{FF2B5EF4-FFF2-40B4-BE49-F238E27FC236}">
                <a16:creationId xmlns:a16="http://schemas.microsoft.com/office/drawing/2014/main" id="{88732468-6952-4497-A3A9-4883DA8E2547}"/>
              </a:ext>
            </a:extLst>
          </p:cNvPr>
          <p:cNvSpPr>
            <a:spLocks/>
          </p:cNvSpPr>
          <p:nvPr/>
        </p:nvSpPr>
        <p:spPr bwMode="auto">
          <a:xfrm>
            <a:off x="8705715" y="6120692"/>
            <a:ext cx="1071828" cy="725930"/>
          </a:xfrm>
          <a:custGeom>
            <a:avLst/>
            <a:gdLst>
              <a:gd name="T0" fmla="*/ 0 w 383"/>
              <a:gd name="T1" fmla="*/ 198 h 259"/>
              <a:gd name="T2" fmla="*/ 209 w 383"/>
              <a:gd name="T3" fmla="*/ 259 h 259"/>
              <a:gd name="T4" fmla="*/ 216 w 383"/>
              <a:gd name="T5" fmla="*/ 259 h 259"/>
              <a:gd name="T6" fmla="*/ 3 w 383"/>
              <a:gd name="T7" fmla="*/ 197 h 259"/>
              <a:gd name="T8" fmla="*/ 380 w 383"/>
              <a:gd name="T9" fmla="*/ 3 h 259"/>
              <a:gd name="T10" fmla="*/ 289 w 383"/>
              <a:gd name="T11" fmla="*/ 259 h 259"/>
              <a:gd name="T12" fmla="*/ 291 w 383"/>
              <a:gd name="T13" fmla="*/ 259 h 259"/>
              <a:gd name="T14" fmla="*/ 383 w 383"/>
              <a:gd name="T15" fmla="*/ 1 h 259"/>
              <a:gd name="T16" fmla="*/ 382 w 383"/>
              <a:gd name="T17" fmla="*/ 0 h 259"/>
              <a:gd name="T18" fmla="*/ 381 w 383"/>
              <a:gd name="T19" fmla="*/ 0 h 259"/>
              <a:gd name="T20" fmla="*/ 0 w 383"/>
              <a:gd name="T21" fmla="*/ 196 h 259"/>
              <a:gd name="T22" fmla="*/ 0 w 383"/>
              <a:gd name="T23" fmla="*/ 197 h 259"/>
              <a:gd name="T24" fmla="*/ 0 w 383"/>
              <a:gd name="T25" fmla="*/ 19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3" h="259">
                <a:moveTo>
                  <a:pt x="0" y="198"/>
                </a:moveTo>
                <a:cubicBezTo>
                  <a:pt x="209" y="259"/>
                  <a:pt x="209" y="259"/>
                  <a:pt x="209" y="259"/>
                </a:cubicBezTo>
                <a:cubicBezTo>
                  <a:pt x="216" y="259"/>
                  <a:pt x="216" y="259"/>
                  <a:pt x="216" y="259"/>
                </a:cubicBezTo>
                <a:cubicBezTo>
                  <a:pt x="3" y="197"/>
                  <a:pt x="3" y="197"/>
                  <a:pt x="3" y="197"/>
                </a:cubicBezTo>
                <a:cubicBezTo>
                  <a:pt x="380" y="3"/>
                  <a:pt x="380" y="3"/>
                  <a:pt x="380" y="3"/>
                </a:cubicBezTo>
                <a:cubicBezTo>
                  <a:pt x="289" y="259"/>
                  <a:pt x="289" y="259"/>
                  <a:pt x="289" y="259"/>
                </a:cubicBezTo>
                <a:cubicBezTo>
                  <a:pt x="291" y="259"/>
                  <a:pt x="291" y="259"/>
                  <a:pt x="291" y="259"/>
                </a:cubicBezTo>
                <a:cubicBezTo>
                  <a:pt x="383" y="1"/>
                  <a:pt x="383" y="1"/>
                  <a:pt x="383" y="1"/>
                </a:cubicBezTo>
                <a:cubicBezTo>
                  <a:pt x="383" y="1"/>
                  <a:pt x="383" y="0"/>
                  <a:pt x="382" y="0"/>
                </a:cubicBezTo>
                <a:cubicBezTo>
                  <a:pt x="382" y="0"/>
                  <a:pt x="382" y="0"/>
                  <a:pt x="381" y="0"/>
                </a:cubicBezTo>
                <a:cubicBezTo>
                  <a:pt x="0" y="196"/>
                  <a:pt x="0" y="196"/>
                  <a:pt x="0" y="196"/>
                </a:cubicBezTo>
                <a:cubicBezTo>
                  <a:pt x="0" y="196"/>
                  <a:pt x="0" y="197"/>
                  <a:pt x="0" y="197"/>
                </a:cubicBezTo>
                <a:cubicBezTo>
                  <a:pt x="0" y="197"/>
                  <a:pt x="0" y="198"/>
                  <a:pt x="0" y="198"/>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38">
            <a:extLst>
              <a:ext uri="{FF2B5EF4-FFF2-40B4-BE49-F238E27FC236}">
                <a16:creationId xmlns:a16="http://schemas.microsoft.com/office/drawing/2014/main" id="{BD497C9C-ED01-4F35-B5C5-06EC45C5F3EF}"/>
              </a:ext>
            </a:extLst>
          </p:cNvPr>
          <p:cNvSpPr>
            <a:spLocks/>
          </p:cNvSpPr>
          <p:nvPr/>
        </p:nvSpPr>
        <p:spPr bwMode="auto">
          <a:xfrm>
            <a:off x="9514707" y="6120692"/>
            <a:ext cx="961459" cy="725930"/>
          </a:xfrm>
          <a:custGeom>
            <a:avLst/>
            <a:gdLst>
              <a:gd name="T0" fmla="*/ 2 w 344"/>
              <a:gd name="T1" fmla="*/ 259 h 259"/>
              <a:gd name="T2" fmla="*/ 93 w 344"/>
              <a:gd name="T3" fmla="*/ 2 h 259"/>
              <a:gd name="T4" fmla="*/ 341 w 344"/>
              <a:gd name="T5" fmla="*/ 122 h 259"/>
              <a:gd name="T6" fmla="*/ 36 w 344"/>
              <a:gd name="T7" fmla="*/ 259 h 259"/>
              <a:gd name="T8" fmla="*/ 41 w 344"/>
              <a:gd name="T9" fmla="*/ 259 h 259"/>
              <a:gd name="T10" fmla="*/ 343 w 344"/>
              <a:gd name="T11" fmla="*/ 123 h 259"/>
              <a:gd name="T12" fmla="*/ 344 w 344"/>
              <a:gd name="T13" fmla="*/ 122 h 259"/>
              <a:gd name="T14" fmla="*/ 343 w 344"/>
              <a:gd name="T15" fmla="*/ 121 h 259"/>
              <a:gd name="T16" fmla="*/ 93 w 344"/>
              <a:gd name="T17" fmla="*/ 0 h 259"/>
              <a:gd name="T18" fmla="*/ 92 w 344"/>
              <a:gd name="T19" fmla="*/ 0 h 259"/>
              <a:gd name="T20" fmla="*/ 92 w 344"/>
              <a:gd name="T21" fmla="*/ 0 h 259"/>
              <a:gd name="T22" fmla="*/ 0 w 344"/>
              <a:gd name="T23" fmla="*/ 259 h 259"/>
              <a:gd name="T24" fmla="*/ 2 w 344"/>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59">
                <a:moveTo>
                  <a:pt x="2" y="259"/>
                </a:moveTo>
                <a:cubicBezTo>
                  <a:pt x="93" y="2"/>
                  <a:pt x="93" y="2"/>
                  <a:pt x="93" y="2"/>
                </a:cubicBezTo>
                <a:cubicBezTo>
                  <a:pt x="341" y="122"/>
                  <a:pt x="341" y="122"/>
                  <a:pt x="341" y="122"/>
                </a:cubicBezTo>
                <a:cubicBezTo>
                  <a:pt x="36" y="259"/>
                  <a:pt x="36" y="259"/>
                  <a:pt x="36" y="259"/>
                </a:cubicBezTo>
                <a:cubicBezTo>
                  <a:pt x="41" y="259"/>
                  <a:pt x="41" y="259"/>
                  <a:pt x="41" y="259"/>
                </a:cubicBezTo>
                <a:cubicBezTo>
                  <a:pt x="343" y="123"/>
                  <a:pt x="343" y="123"/>
                  <a:pt x="343" y="123"/>
                </a:cubicBezTo>
                <a:cubicBezTo>
                  <a:pt x="344" y="123"/>
                  <a:pt x="344" y="122"/>
                  <a:pt x="344" y="122"/>
                </a:cubicBezTo>
                <a:cubicBezTo>
                  <a:pt x="344" y="122"/>
                  <a:pt x="344" y="121"/>
                  <a:pt x="343" y="121"/>
                </a:cubicBezTo>
                <a:cubicBezTo>
                  <a:pt x="93" y="0"/>
                  <a:pt x="93" y="0"/>
                  <a:pt x="93" y="0"/>
                </a:cubicBezTo>
                <a:cubicBezTo>
                  <a:pt x="93" y="0"/>
                  <a:pt x="93" y="0"/>
                  <a:pt x="92" y="0"/>
                </a:cubicBezTo>
                <a:cubicBezTo>
                  <a:pt x="92" y="0"/>
                  <a:pt x="92" y="0"/>
                  <a:pt x="92" y="0"/>
                </a:cubicBezTo>
                <a:cubicBezTo>
                  <a:pt x="0" y="259"/>
                  <a:pt x="0" y="259"/>
                  <a:pt x="0" y="259"/>
                </a:cubicBezTo>
                <a:lnTo>
                  <a:pt x="2" y="25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Freeform 39">
            <a:extLst>
              <a:ext uri="{FF2B5EF4-FFF2-40B4-BE49-F238E27FC236}">
                <a16:creationId xmlns:a16="http://schemas.microsoft.com/office/drawing/2014/main" id="{97EB729F-88D3-4D2B-9D58-8D6E219DA0CB}"/>
              </a:ext>
            </a:extLst>
          </p:cNvPr>
          <p:cNvSpPr>
            <a:spLocks noEditPoints="1"/>
          </p:cNvSpPr>
          <p:nvPr/>
        </p:nvSpPr>
        <p:spPr bwMode="auto">
          <a:xfrm>
            <a:off x="9511293" y="5056829"/>
            <a:ext cx="489263" cy="238942"/>
          </a:xfrm>
          <a:custGeom>
            <a:avLst/>
            <a:gdLst>
              <a:gd name="T0" fmla="*/ 110 w 175"/>
              <a:gd name="T1" fmla="*/ 85 h 85"/>
              <a:gd name="T2" fmla="*/ 110 w 175"/>
              <a:gd name="T3" fmla="*/ 85 h 85"/>
              <a:gd name="T4" fmla="*/ 0 w 175"/>
              <a:gd name="T5" fmla="*/ 2 h 85"/>
              <a:gd name="T6" fmla="*/ 0 w 175"/>
              <a:gd name="T7" fmla="*/ 1 h 85"/>
              <a:gd name="T8" fmla="*/ 1 w 175"/>
              <a:gd name="T9" fmla="*/ 1 h 85"/>
              <a:gd name="T10" fmla="*/ 175 w 175"/>
              <a:gd name="T11" fmla="*/ 64 h 85"/>
              <a:gd name="T12" fmla="*/ 175 w 175"/>
              <a:gd name="T13" fmla="*/ 65 h 85"/>
              <a:gd name="T14" fmla="*/ 175 w 175"/>
              <a:gd name="T15" fmla="*/ 66 h 85"/>
              <a:gd name="T16" fmla="*/ 110 w 175"/>
              <a:gd name="T17" fmla="*/ 85 h 85"/>
              <a:gd name="T18" fmla="*/ 110 w 175"/>
              <a:gd name="T19" fmla="*/ 85 h 85"/>
              <a:gd name="T20" fmla="*/ 6 w 175"/>
              <a:gd name="T21" fmla="*/ 4 h 85"/>
              <a:gd name="T22" fmla="*/ 110 w 175"/>
              <a:gd name="T23" fmla="*/ 83 h 85"/>
              <a:gd name="T24" fmla="*/ 171 w 175"/>
              <a:gd name="T25" fmla="*/ 65 h 85"/>
              <a:gd name="T26" fmla="*/ 6 w 175"/>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85">
                <a:moveTo>
                  <a:pt x="110" y="85"/>
                </a:moveTo>
                <a:cubicBezTo>
                  <a:pt x="110" y="85"/>
                  <a:pt x="110" y="85"/>
                  <a:pt x="110" y="85"/>
                </a:cubicBezTo>
                <a:cubicBezTo>
                  <a:pt x="0" y="2"/>
                  <a:pt x="0" y="2"/>
                  <a:pt x="0" y="2"/>
                </a:cubicBezTo>
                <a:cubicBezTo>
                  <a:pt x="0" y="2"/>
                  <a:pt x="0" y="1"/>
                  <a:pt x="0" y="1"/>
                </a:cubicBezTo>
                <a:cubicBezTo>
                  <a:pt x="0" y="1"/>
                  <a:pt x="1" y="0"/>
                  <a:pt x="1" y="1"/>
                </a:cubicBezTo>
                <a:cubicBezTo>
                  <a:pt x="175" y="64"/>
                  <a:pt x="175" y="64"/>
                  <a:pt x="175" y="64"/>
                </a:cubicBezTo>
                <a:cubicBezTo>
                  <a:pt x="175" y="64"/>
                  <a:pt x="175" y="64"/>
                  <a:pt x="175" y="65"/>
                </a:cubicBezTo>
                <a:cubicBezTo>
                  <a:pt x="175" y="65"/>
                  <a:pt x="175" y="65"/>
                  <a:pt x="175" y="66"/>
                </a:cubicBezTo>
                <a:cubicBezTo>
                  <a:pt x="110" y="85"/>
                  <a:pt x="110" y="85"/>
                  <a:pt x="110" y="85"/>
                </a:cubicBezTo>
                <a:cubicBezTo>
                  <a:pt x="110" y="85"/>
                  <a:pt x="110" y="85"/>
                  <a:pt x="110" y="85"/>
                </a:cubicBezTo>
                <a:close/>
                <a:moveTo>
                  <a:pt x="6" y="4"/>
                </a:moveTo>
                <a:cubicBezTo>
                  <a:pt x="110" y="83"/>
                  <a:pt x="110" y="83"/>
                  <a:pt x="110" y="83"/>
                </a:cubicBezTo>
                <a:cubicBezTo>
                  <a:pt x="171" y="65"/>
                  <a:pt x="171" y="65"/>
                  <a:pt x="171" y="65"/>
                </a:cubicBezTo>
                <a:lnTo>
                  <a:pt x="6"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41">
            <a:extLst>
              <a:ext uri="{FF2B5EF4-FFF2-40B4-BE49-F238E27FC236}">
                <a16:creationId xmlns:a16="http://schemas.microsoft.com/office/drawing/2014/main" id="{1D394AE3-3BBD-40C5-A243-4703458357AC}"/>
              </a:ext>
            </a:extLst>
          </p:cNvPr>
          <p:cNvSpPr>
            <a:spLocks noEditPoints="1"/>
          </p:cNvSpPr>
          <p:nvPr/>
        </p:nvSpPr>
        <p:spPr bwMode="auto">
          <a:xfrm>
            <a:off x="9771854" y="5236605"/>
            <a:ext cx="228702" cy="888639"/>
          </a:xfrm>
          <a:custGeom>
            <a:avLst/>
            <a:gdLst>
              <a:gd name="T0" fmla="*/ 1 w 82"/>
              <a:gd name="T1" fmla="*/ 317 h 317"/>
              <a:gd name="T2" fmla="*/ 1 w 82"/>
              <a:gd name="T3" fmla="*/ 317 h 317"/>
              <a:gd name="T4" fmla="*/ 0 w 82"/>
              <a:gd name="T5" fmla="*/ 316 h 317"/>
              <a:gd name="T6" fmla="*/ 16 w 82"/>
              <a:gd name="T7" fmla="*/ 20 h 317"/>
              <a:gd name="T8" fmla="*/ 17 w 82"/>
              <a:gd name="T9" fmla="*/ 19 h 317"/>
              <a:gd name="T10" fmla="*/ 81 w 82"/>
              <a:gd name="T11" fmla="*/ 0 h 317"/>
              <a:gd name="T12" fmla="*/ 82 w 82"/>
              <a:gd name="T13" fmla="*/ 0 h 317"/>
              <a:gd name="T14" fmla="*/ 82 w 82"/>
              <a:gd name="T15" fmla="*/ 1 h 317"/>
              <a:gd name="T16" fmla="*/ 2 w 82"/>
              <a:gd name="T17" fmla="*/ 316 h 317"/>
              <a:gd name="T18" fmla="*/ 1 w 82"/>
              <a:gd name="T19" fmla="*/ 317 h 317"/>
              <a:gd name="T20" fmla="*/ 18 w 82"/>
              <a:gd name="T21" fmla="*/ 21 h 317"/>
              <a:gd name="T22" fmla="*/ 2 w 82"/>
              <a:gd name="T23" fmla="*/ 306 h 317"/>
              <a:gd name="T24" fmla="*/ 80 w 82"/>
              <a:gd name="T25" fmla="*/ 2 h 317"/>
              <a:gd name="T26" fmla="*/ 18 w 82"/>
              <a:gd name="T27" fmla="*/ 2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7">
                <a:moveTo>
                  <a:pt x="1" y="317"/>
                </a:moveTo>
                <a:cubicBezTo>
                  <a:pt x="1" y="317"/>
                  <a:pt x="1" y="317"/>
                  <a:pt x="1" y="317"/>
                </a:cubicBezTo>
                <a:cubicBezTo>
                  <a:pt x="0" y="317"/>
                  <a:pt x="0" y="316"/>
                  <a:pt x="0" y="316"/>
                </a:cubicBezTo>
                <a:cubicBezTo>
                  <a:pt x="16" y="20"/>
                  <a:pt x="16" y="20"/>
                  <a:pt x="16" y="20"/>
                </a:cubicBezTo>
                <a:cubicBezTo>
                  <a:pt x="16" y="19"/>
                  <a:pt x="16" y="19"/>
                  <a:pt x="17" y="19"/>
                </a:cubicBezTo>
                <a:cubicBezTo>
                  <a:pt x="81" y="0"/>
                  <a:pt x="81" y="0"/>
                  <a:pt x="81" y="0"/>
                </a:cubicBezTo>
                <a:cubicBezTo>
                  <a:pt x="81" y="0"/>
                  <a:pt x="82" y="0"/>
                  <a:pt x="82" y="0"/>
                </a:cubicBezTo>
                <a:cubicBezTo>
                  <a:pt x="82" y="0"/>
                  <a:pt x="82" y="1"/>
                  <a:pt x="82" y="1"/>
                </a:cubicBezTo>
                <a:cubicBezTo>
                  <a:pt x="2" y="316"/>
                  <a:pt x="2" y="316"/>
                  <a:pt x="2" y="316"/>
                </a:cubicBezTo>
                <a:cubicBezTo>
                  <a:pt x="2" y="316"/>
                  <a:pt x="1" y="317"/>
                  <a:pt x="1" y="317"/>
                </a:cubicBezTo>
                <a:close/>
                <a:moveTo>
                  <a:pt x="18" y="21"/>
                </a:moveTo>
                <a:cubicBezTo>
                  <a:pt x="2" y="306"/>
                  <a:pt x="2" y="306"/>
                  <a:pt x="2" y="306"/>
                </a:cubicBezTo>
                <a:cubicBezTo>
                  <a:pt x="80" y="2"/>
                  <a:pt x="80" y="2"/>
                  <a:pt x="80" y="2"/>
                </a:cubicBezTo>
                <a:lnTo>
                  <a:pt x="18" y="2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 name="Freeform 42">
            <a:extLst>
              <a:ext uri="{FF2B5EF4-FFF2-40B4-BE49-F238E27FC236}">
                <a16:creationId xmlns:a16="http://schemas.microsoft.com/office/drawing/2014/main" id="{B693D241-A03C-4231-966D-1A61523E76A4}"/>
              </a:ext>
            </a:extLst>
          </p:cNvPr>
          <p:cNvSpPr>
            <a:spLocks noEditPoints="1"/>
          </p:cNvSpPr>
          <p:nvPr/>
        </p:nvSpPr>
        <p:spPr bwMode="auto">
          <a:xfrm>
            <a:off x="9996005" y="4849746"/>
            <a:ext cx="1269809" cy="451715"/>
          </a:xfrm>
          <a:custGeom>
            <a:avLst/>
            <a:gdLst>
              <a:gd name="T0" fmla="*/ 453 w 454"/>
              <a:gd name="T1" fmla="*/ 161 h 161"/>
              <a:gd name="T2" fmla="*/ 453 w 454"/>
              <a:gd name="T3" fmla="*/ 161 h 161"/>
              <a:gd name="T4" fmla="*/ 1 w 454"/>
              <a:gd name="T5" fmla="*/ 140 h 161"/>
              <a:gd name="T6" fmla="*/ 1 w 454"/>
              <a:gd name="T7" fmla="*/ 139 h 161"/>
              <a:gd name="T8" fmla="*/ 1 w 454"/>
              <a:gd name="T9" fmla="*/ 138 h 161"/>
              <a:gd name="T10" fmla="*/ 56 w 454"/>
              <a:gd name="T11" fmla="*/ 1 h 161"/>
              <a:gd name="T12" fmla="*/ 56 w 454"/>
              <a:gd name="T13" fmla="*/ 0 h 161"/>
              <a:gd name="T14" fmla="*/ 57 w 454"/>
              <a:gd name="T15" fmla="*/ 0 h 161"/>
              <a:gd name="T16" fmla="*/ 453 w 454"/>
              <a:gd name="T17" fmla="*/ 160 h 161"/>
              <a:gd name="T18" fmla="*/ 454 w 454"/>
              <a:gd name="T19" fmla="*/ 161 h 161"/>
              <a:gd name="T20" fmla="*/ 453 w 454"/>
              <a:gd name="T21" fmla="*/ 161 h 161"/>
              <a:gd name="T22" fmla="*/ 3 w 454"/>
              <a:gd name="T23" fmla="*/ 138 h 161"/>
              <a:gd name="T24" fmla="*/ 448 w 454"/>
              <a:gd name="T25" fmla="*/ 159 h 161"/>
              <a:gd name="T26" fmla="*/ 57 w 454"/>
              <a:gd name="T27" fmla="*/ 2 h 161"/>
              <a:gd name="T28" fmla="*/ 3 w 454"/>
              <a:gd name="T29"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161">
                <a:moveTo>
                  <a:pt x="453" y="161"/>
                </a:moveTo>
                <a:cubicBezTo>
                  <a:pt x="453" y="161"/>
                  <a:pt x="453" y="161"/>
                  <a:pt x="453" y="161"/>
                </a:cubicBezTo>
                <a:cubicBezTo>
                  <a:pt x="1" y="140"/>
                  <a:pt x="1" y="140"/>
                  <a:pt x="1" y="140"/>
                </a:cubicBezTo>
                <a:cubicBezTo>
                  <a:pt x="1" y="140"/>
                  <a:pt x="1" y="139"/>
                  <a:pt x="1" y="139"/>
                </a:cubicBezTo>
                <a:cubicBezTo>
                  <a:pt x="0" y="139"/>
                  <a:pt x="0" y="139"/>
                  <a:pt x="1" y="138"/>
                </a:cubicBezTo>
                <a:cubicBezTo>
                  <a:pt x="56" y="1"/>
                  <a:pt x="56" y="1"/>
                  <a:pt x="56" y="1"/>
                </a:cubicBezTo>
                <a:cubicBezTo>
                  <a:pt x="56" y="1"/>
                  <a:pt x="56" y="1"/>
                  <a:pt x="56" y="0"/>
                </a:cubicBezTo>
                <a:cubicBezTo>
                  <a:pt x="56" y="0"/>
                  <a:pt x="57" y="0"/>
                  <a:pt x="57" y="0"/>
                </a:cubicBezTo>
                <a:cubicBezTo>
                  <a:pt x="453" y="160"/>
                  <a:pt x="453" y="160"/>
                  <a:pt x="453" y="160"/>
                </a:cubicBezTo>
                <a:cubicBezTo>
                  <a:pt x="454" y="160"/>
                  <a:pt x="454" y="160"/>
                  <a:pt x="454" y="161"/>
                </a:cubicBezTo>
                <a:cubicBezTo>
                  <a:pt x="454" y="161"/>
                  <a:pt x="454" y="161"/>
                  <a:pt x="453" y="161"/>
                </a:cubicBezTo>
                <a:close/>
                <a:moveTo>
                  <a:pt x="3" y="138"/>
                </a:moveTo>
                <a:cubicBezTo>
                  <a:pt x="448" y="159"/>
                  <a:pt x="448" y="159"/>
                  <a:pt x="448" y="159"/>
                </a:cubicBezTo>
                <a:cubicBezTo>
                  <a:pt x="57" y="2"/>
                  <a:pt x="57" y="2"/>
                  <a:pt x="57" y="2"/>
                </a:cubicBezTo>
                <a:lnTo>
                  <a:pt x="3" y="13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Freeform 44">
            <a:extLst>
              <a:ext uri="{FF2B5EF4-FFF2-40B4-BE49-F238E27FC236}">
                <a16:creationId xmlns:a16="http://schemas.microsoft.com/office/drawing/2014/main" id="{818AE19E-AEF9-40B1-B845-6D9052286F49}"/>
              </a:ext>
            </a:extLst>
          </p:cNvPr>
          <p:cNvSpPr>
            <a:spLocks noEditPoints="1"/>
          </p:cNvSpPr>
          <p:nvPr/>
        </p:nvSpPr>
        <p:spPr bwMode="auto">
          <a:xfrm>
            <a:off x="10021037" y="3573110"/>
            <a:ext cx="696347" cy="819231"/>
          </a:xfrm>
          <a:custGeom>
            <a:avLst/>
            <a:gdLst>
              <a:gd name="T0" fmla="*/ 248 w 249"/>
              <a:gd name="T1" fmla="*/ 292 h 292"/>
              <a:gd name="T2" fmla="*/ 248 w 249"/>
              <a:gd name="T3" fmla="*/ 291 h 292"/>
              <a:gd name="T4" fmla="*/ 1 w 249"/>
              <a:gd name="T5" fmla="*/ 99 h 292"/>
              <a:gd name="T6" fmla="*/ 0 w 249"/>
              <a:gd name="T7" fmla="*/ 98 h 292"/>
              <a:gd name="T8" fmla="*/ 1 w 249"/>
              <a:gd name="T9" fmla="*/ 97 h 292"/>
              <a:gd name="T10" fmla="*/ 216 w 249"/>
              <a:gd name="T11" fmla="*/ 0 h 292"/>
              <a:gd name="T12" fmla="*/ 217 w 249"/>
              <a:gd name="T13" fmla="*/ 0 h 292"/>
              <a:gd name="T14" fmla="*/ 217 w 249"/>
              <a:gd name="T15" fmla="*/ 1 h 292"/>
              <a:gd name="T16" fmla="*/ 249 w 249"/>
              <a:gd name="T17" fmla="*/ 291 h 292"/>
              <a:gd name="T18" fmla="*/ 249 w 249"/>
              <a:gd name="T19" fmla="*/ 292 h 292"/>
              <a:gd name="T20" fmla="*/ 248 w 249"/>
              <a:gd name="T21" fmla="*/ 292 h 292"/>
              <a:gd name="T22" fmla="*/ 3 w 249"/>
              <a:gd name="T23" fmla="*/ 98 h 292"/>
              <a:gd name="T24" fmla="*/ 247 w 249"/>
              <a:gd name="T25" fmla="*/ 289 h 292"/>
              <a:gd name="T26" fmla="*/ 216 w 249"/>
              <a:gd name="T27" fmla="*/ 3 h 292"/>
              <a:gd name="T28" fmla="*/ 3 w 249"/>
              <a:gd name="T29" fmla="*/ 9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292">
                <a:moveTo>
                  <a:pt x="248" y="292"/>
                </a:moveTo>
                <a:cubicBezTo>
                  <a:pt x="248" y="292"/>
                  <a:pt x="248" y="292"/>
                  <a:pt x="248" y="291"/>
                </a:cubicBezTo>
                <a:cubicBezTo>
                  <a:pt x="1" y="99"/>
                  <a:pt x="1" y="99"/>
                  <a:pt x="1" y="99"/>
                </a:cubicBezTo>
                <a:cubicBezTo>
                  <a:pt x="0" y="98"/>
                  <a:pt x="0" y="98"/>
                  <a:pt x="0" y="98"/>
                </a:cubicBezTo>
                <a:cubicBezTo>
                  <a:pt x="0" y="97"/>
                  <a:pt x="0" y="97"/>
                  <a:pt x="1" y="97"/>
                </a:cubicBezTo>
                <a:cubicBezTo>
                  <a:pt x="216" y="0"/>
                  <a:pt x="216" y="0"/>
                  <a:pt x="216" y="0"/>
                </a:cubicBezTo>
                <a:cubicBezTo>
                  <a:pt x="216" y="0"/>
                  <a:pt x="217" y="0"/>
                  <a:pt x="217" y="0"/>
                </a:cubicBezTo>
                <a:cubicBezTo>
                  <a:pt x="217" y="1"/>
                  <a:pt x="217" y="1"/>
                  <a:pt x="217" y="1"/>
                </a:cubicBezTo>
                <a:cubicBezTo>
                  <a:pt x="249" y="291"/>
                  <a:pt x="249" y="291"/>
                  <a:pt x="249" y="291"/>
                </a:cubicBezTo>
                <a:cubicBezTo>
                  <a:pt x="249" y="291"/>
                  <a:pt x="249" y="291"/>
                  <a:pt x="249" y="292"/>
                </a:cubicBezTo>
                <a:cubicBezTo>
                  <a:pt x="249" y="292"/>
                  <a:pt x="248" y="292"/>
                  <a:pt x="248" y="292"/>
                </a:cubicBezTo>
                <a:close/>
                <a:moveTo>
                  <a:pt x="3" y="98"/>
                </a:moveTo>
                <a:cubicBezTo>
                  <a:pt x="247" y="289"/>
                  <a:pt x="247" y="289"/>
                  <a:pt x="247" y="289"/>
                </a:cubicBezTo>
                <a:cubicBezTo>
                  <a:pt x="216" y="3"/>
                  <a:pt x="216" y="3"/>
                  <a:pt x="216" y="3"/>
                </a:cubicBezTo>
                <a:lnTo>
                  <a:pt x="3" y="9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 name="Freeform 45">
            <a:extLst>
              <a:ext uri="{FF2B5EF4-FFF2-40B4-BE49-F238E27FC236}">
                <a16:creationId xmlns:a16="http://schemas.microsoft.com/office/drawing/2014/main" id="{B46D3319-3F81-42C3-A6A1-1D5025FB51CE}"/>
              </a:ext>
            </a:extLst>
          </p:cNvPr>
          <p:cNvSpPr>
            <a:spLocks noEditPoints="1"/>
          </p:cNvSpPr>
          <p:nvPr/>
        </p:nvSpPr>
        <p:spPr bwMode="auto">
          <a:xfrm>
            <a:off x="10337351" y="2133766"/>
            <a:ext cx="1222020" cy="1445033"/>
          </a:xfrm>
          <a:custGeom>
            <a:avLst/>
            <a:gdLst>
              <a:gd name="T0" fmla="*/ 103 w 437"/>
              <a:gd name="T1" fmla="*/ 515 h 515"/>
              <a:gd name="T2" fmla="*/ 103 w 437"/>
              <a:gd name="T3" fmla="*/ 515 h 515"/>
              <a:gd name="T4" fmla="*/ 103 w 437"/>
              <a:gd name="T5" fmla="*/ 514 h 515"/>
              <a:gd name="T6" fmla="*/ 0 w 437"/>
              <a:gd name="T7" fmla="*/ 88 h 515"/>
              <a:gd name="T8" fmla="*/ 0 w 437"/>
              <a:gd name="T9" fmla="*/ 87 h 515"/>
              <a:gd name="T10" fmla="*/ 0 w 437"/>
              <a:gd name="T11" fmla="*/ 87 h 515"/>
              <a:gd name="T12" fmla="*/ 435 w 437"/>
              <a:gd name="T13" fmla="*/ 0 h 515"/>
              <a:gd name="T14" fmla="*/ 436 w 437"/>
              <a:gd name="T15" fmla="*/ 1 h 515"/>
              <a:gd name="T16" fmla="*/ 436 w 437"/>
              <a:gd name="T17" fmla="*/ 2 h 515"/>
              <a:gd name="T18" fmla="*/ 104 w 437"/>
              <a:gd name="T19" fmla="*/ 515 h 515"/>
              <a:gd name="T20" fmla="*/ 103 w 437"/>
              <a:gd name="T21" fmla="*/ 515 h 515"/>
              <a:gd name="T22" fmla="*/ 2 w 437"/>
              <a:gd name="T23" fmla="*/ 88 h 515"/>
              <a:gd name="T24" fmla="*/ 104 w 437"/>
              <a:gd name="T25" fmla="*/ 512 h 515"/>
              <a:gd name="T26" fmla="*/ 434 w 437"/>
              <a:gd name="T27" fmla="*/ 3 h 515"/>
              <a:gd name="T28" fmla="*/ 2 w 437"/>
              <a:gd name="T29" fmla="*/ 8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 h="515">
                <a:moveTo>
                  <a:pt x="103" y="515"/>
                </a:moveTo>
                <a:cubicBezTo>
                  <a:pt x="103" y="515"/>
                  <a:pt x="103" y="515"/>
                  <a:pt x="103" y="515"/>
                </a:cubicBezTo>
                <a:cubicBezTo>
                  <a:pt x="103" y="515"/>
                  <a:pt x="103" y="515"/>
                  <a:pt x="103" y="514"/>
                </a:cubicBezTo>
                <a:cubicBezTo>
                  <a:pt x="0" y="88"/>
                  <a:pt x="0" y="88"/>
                  <a:pt x="0" y="88"/>
                </a:cubicBezTo>
                <a:cubicBezTo>
                  <a:pt x="0" y="88"/>
                  <a:pt x="0" y="87"/>
                  <a:pt x="0" y="87"/>
                </a:cubicBezTo>
                <a:cubicBezTo>
                  <a:pt x="0" y="87"/>
                  <a:pt x="0" y="87"/>
                  <a:pt x="0" y="87"/>
                </a:cubicBezTo>
                <a:cubicBezTo>
                  <a:pt x="435" y="0"/>
                  <a:pt x="435" y="0"/>
                  <a:pt x="435" y="0"/>
                </a:cubicBezTo>
                <a:cubicBezTo>
                  <a:pt x="436" y="0"/>
                  <a:pt x="436" y="1"/>
                  <a:pt x="436" y="1"/>
                </a:cubicBezTo>
                <a:cubicBezTo>
                  <a:pt x="437" y="1"/>
                  <a:pt x="437" y="2"/>
                  <a:pt x="436" y="2"/>
                </a:cubicBezTo>
                <a:cubicBezTo>
                  <a:pt x="104" y="515"/>
                  <a:pt x="104" y="515"/>
                  <a:pt x="104" y="515"/>
                </a:cubicBezTo>
                <a:cubicBezTo>
                  <a:pt x="104" y="515"/>
                  <a:pt x="104" y="515"/>
                  <a:pt x="103" y="515"/>
                </a:cubicBezTo>
                <a:close/>
                <a:moveTo>
                  <a:pt x="2" y="88"/>
                </a:moveTo>
                <a:cubicBezTo>
                  <a:pt x="104" y="512"/>
                  <a:pt x="104" y="512"/>
                  <a:pt x="104" y="512"/>
                </a:cubicBezTo>
                <a:cubicBezTo>
                  <a:pt x="434" y="3"/>
                  <a:pt x="434" y="3"/>
                  <a:pt x="434" y="3"/>
                </a:cubicBezTo>
                <a:lnTo>
                  <a:pt x="2" y="8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 name="Freeform 46">
            <a:extLst>
              <a:ext uri="{FF2B5EF4-FFF2-40B4-BE49-F238E27FC236}">
                <a16:creationId xmlns:a16="http://schemas.microsoft.com/office/drawing/2014/main" id="{C3986E85-82DD-4983-9DED-BF24C72D87BD}"/>
              </a:ext>
            </a:extLst>
          </p:cNvPr>
          <p:cNvSpPr>
            <a:spLocks noEditPoints="1"/>
          </p:cNvSpPr>
          <p:nvPr/>
        </p:nvSpPr>
        <p:spPr bwMode="auto">
          <a:xfrm>
            <a:off x="10621806" y="3573110"/>
            <a:ext cx="557532" cy="819231"/>
          </a:xfrm>
          <a:custGeom>
            <a:avLst/>
            <a:gdLst>
              <a:gd name="T0" fmla="*/ 33 w 199"/>
              <a:gd name="T1" fmla="*/ 292 h 292"/>
              <a:gd name="T2" fmla="*/ 33 w 199"/>
              <a:gd name="T3" fmla="*/ 292 h 292"/>
              <a:gd name="T4" fmla="*/ 32 w 199"/>
              <a:gd name="T5" fmla="*/ 291 h 292"/>
              <a:gd name="T6" fmla="*/ 0 w 199"/>
              <a:gd name="T7" fmla="*/ 1 h 292"/>
              <a:gd name="T8" fmla="*/ 1 w 199"/>
              <a:gd name="T9" fmla="*/ 0 h 292"/>
              <a:gd name="T10" fmla="*/ 2 w 199"/>
              <a:gd name="T11" fmla="*/ 1 h 292"/>
              <a:gd name="T12" fmla="*/ 199 w 199"/>
              <a:gd name="T13" fmla="*/ 217 h 292"/>
              <a:gd name="T14" fmla="*/ 199 w 199"/>
              <a:gd name="T15" fmla="*/ 217 h 292"/>
              <a:gd name="T16" fmla="*/ 198 w 199"/>
              <a:gd name="T17" fmla="*/ 218 h 292"/>
              <a:gd name="T18" fmla="*/ 34 w 199"/>
              <a:gd name="T19" fmla="*/ 292 h 292"/>
              <a:gd name="T20" fmla="*/ 33 w 199"/>
              <a:gd name="T21" fmla="*/ 292 h 292"/>
              <a:gd name="T22" fmla="*/ 3 w 199"/>
              <a:gd name="T23" fmla="*/ 4 h 292"/>
              <a:gd name="T24" fmla="*/ 34 w 199"/>
              <a:gd name="T25" fmla="*/ 289 h 292"/>
              <a:gd name="T26" fmla="*/ 196 w 199"/>
              <a:gd name="T27" fmla="*/ 217 h 292"/>
              <a:gd name="T28" fmla="*/ 3 w 199"/>
              <a:gd name="T29" fmla="*/ 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92">
                <a:moveTo>
                  <a:pt x="33" y="292"/>
                </a:moveTo>
                <a:cubicBezTo>
                  <a:pt x="33" y="292"/>
                  <a:pt x="33" y="292"/>
                  <a:pt x="33" y="292"/>
                </a:cubicBezTo>
                <a:cubicBezTo>
                  <a:pt x="33" y="291"/>
                  <a:pt x="32" y="291"/>
                  <a:pt x="32" y="291"/>
                </a:cubicBezTo>
                <a:cubicBezTo>
                  <a:pt x="0" y="1"/>
                  <a:pt x="0" y="1"/>
                  <a:pt x="0" y="1"/>
                </a:cubicBezTo>
                <a:cubicBezTo>
                  <a:pt x="0" y="1"/>
                  <a:pt x="1" y="1"/>
                  <a:pt x="1" y="0"/>
                </a:cubicBezTo>
                <a:cubicBezTo>
                  <a:pt x="1" y="0"/>
                  <a:pt x="2" y="0"/>
                  <a:pt x="2" y="1"/>
                </a:cubicBezTo>
                <a:cubicBezTo>
                  <a:pt x="199" y="217"/>
                  <a:pt x="199" y="217"/>
                  <a:pt x="199" y="217"/>
                </a:cubicBezTo>
                <a:cubicBezTo>
                  <a:pt x="199" y="217"/>
                  <a:pt x="199" y="217"/>
                  <a:pt x="199" y="217"/>
                </a:cubicBezTo>
                <a:cubicBezTo>
                  <a:pt x="199" y="218"/>
                  <a:pt x="198" y="218"/>
                  <a:pt x="198" y="218"/>
                </a:cubicBezTo>
                <a:cubicBezTo>
                  <a:pt x="34" y="292"/>
                  <a:pt x="34" y="292"/>
                  <a:pt x="34" y="292"/>
                </a:cubicBezTo>
                <a:cubicBezTo>
                  <a:pt x="34" y="292"/>
                  <a:pt x="33" y="292"/>
                  <a:pt x="33" y="292"/>
                </a:cubicBezTo>
                <a:close/>
                <a:moveTo>
                  <a:pt x="3" y="4"/>
                </a:moveTo>
                <a:cubicBezTo>
                  <a:pt x="34" y="289"/>
                  <a:pt x="34" y="289"/>
                  <a:pt x="34" y="289"/>
                </a:cubicBezTo>
                <a:cubicBezTo>
                  <a:pt x="196" y="217"/>
                  <a:pt x="196" y="217"/>
                  <a:pt x="196" y="217"/>
                </a:cubicBezTo>
                <a:lnTo>
                  <a:pt x="3"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 name="Freeform 47">
            <a:extLst>
              <a:ext uri="{FF2B5EF4-FFF2-40B4-BE49-F238E27FC236}">
                <a16:creationId xmlns:a16="http://schemas.microsoft.com/office/drawing/2014/main" id="{EE905BC7-61D9-4C1D-AF07-BC2A3878EB07}"/>
              </a:ext>
            </a:extLst>
          </p:cNvPr>
          <p:cNvSpPr>
            <a:spLocks noEditPoints="1"/>
          </p:cNvSpPr>
          <p:nvPr/>
        </p:nvSpPr>
        <p:spPr bwMode="auto">
          <a:xfrm>
            <a:off x="10621806" y="3573110"/>
            <a:ext cx="937565" cy="611010"/>
          </a:xfrm>
          <a:custGeom>
            <a:avLst/>
            <a:gdLst>
              <a:gd name="T0" fmla="*/ 198 w 335"/>
              <a:gd name="T1" fmla="*/ 218 h 218"/>
              <a:gd name="T2" fmla="*/ 198 w 335"/>
              <a:gd name="T3" fmla="*/ 218 h 218"/>
              <a:gd name="T4" fmla="*/ 197 w 335"/>
              <a:gd name="T5" fmla="*/ 218 h 218"/>
              <a:gd name="T6" fmla="*/ 1 w 335"/>
              <a:gd name="T7" fmla="*/ 2 h 218"/>
              <a:gd name="T8" fmla="*/ 1 w 335"/>
              <a:gd name="T9" fmla="*/ 1 h 218"/>
              <a:gd name="T10" fmla="*/ 2 w 335"/>
              <a:gd name="T11" fmla="*/ 0 h 218"/>
              <a:gd name="T12" fmla="*/ 335 w 335"/>
              <a:gd name="T13" fmla="*/ 86 h 218"/>
              <a:gd name="T14" fmla="*/ 335 w 335"/>
              <a:gd name="T15" fmla="*/ 86 h 218"/>
              <a:gd name="T16" fmla="*/ 335 w 335"/>
              <a:gd name="T17" fmla="*/ 87 h 218"/>
              <a:gd name="T18" fmla="*/ 198 w 335"/>
              <a:gd name="T19" fmla="*/ 218 h 218"/>
              <a:gd name="T20" fmla="*/ 198 w 335"/>
              <a:gd name="T21" fmla="*/ 218 h 218"/>
              <a:gd name="T22" fmla="*/ 4 w 335"/>
              <a:gd name="T23" fmla="*/ 3 h 218"/>
              <a:gd name="T24" fmla="*/ 198 w 335"/>
              <a:gd name="T25" fmla="*/ 216 h 218"/>
              <a:gd name="T26" fmla="*/ 332 w 335"/>
              <a:gd name="T27" fmla="*/ 87 h 218"/>
              <a:gd name="T28" fmla="*/ 4 w 335"/>
              <a:gd name="T29" fmla="*/ 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218">
                <a:moveTo>
                  <a:pt x="198" y="218"/>
                </a:moveTo>
                <a:cubicBezTo>
                  <a:pt x="198" y="218"/>
                  <a:pt x="198" y="218"/>
                  <a:pt x="198" y="218"/>
                </a:cubicBezTo>
                <a:cubicBezTo>
                  <a:pt x="198" y="218"/>
                  <a:pt x="197" y="218"/>
                  <a:pt x="197" y="218"/>
                </a:cubicBezTo>
                <a:cubicBezTo>
                  <a:pt x="1" y="2"/>
                  <a:pt x="1" y="2"/>
                  <a:pt x="1" y="2"/>
                </a:cubicBezTo>
                <a:cubicBezTo>
                  <a:pt x="0" y="2"/>
                  <a:pt x="0" y="1"/>
                  <a:pt x="1" y="1"/>
                </a:cubicBezTo>
                <a:cubicBezTo>
                  <a:pt x="1" y="0"/>
                  <a:pt x="1" y="0"/>
                  <a:pt x="2" y="0"/>
                </a:cubicBezTo>
                <a:cubicBezTo>
                  <a:pt x="335" y="86"/>
                  <a:pt x="335" y="86"/>
                  <a:pt x="335" y="86"/>
                </a:cubicBezTo>
                <a:cubicBezTo>
                  <a:pt x="335" y="86"/>
                  <a:pt x="335" y="86"/>
                  <a:pt x="335" y="86"/>
                </a:cubicBezTo>
                <a:cubicBezTo>
                  <a:pt x="335" y="87"/>
                  <a:pt x="335" y="87"/>
                  <a:pt x="335" y="87"/>
                </a:cubicBezTo>
                <a:cubicBezTo>
                  <a:pt x="198" y="218"/>
                  <a:pt x="198" y="218"/>
                  <a:pt x="198" y="218"/>
                </a:cubicBezTo>
                <a:cubicBezTo>
                  <a:pt x="198" y="218"/>
                  <a:pt x="198" y="218"/>
                  <a:pt x="198" y="218"/>
                </a:cubicBezTo>
                <a:close/>
                <a:moveTo>
                  <a:pt x="4" y="3"/>
                </a:moveTo>
                <a:cubicBezTo>
                  <a:pt x="198" y="216"/>
                  <a:pt x="198" y="216"/>
                  <a:pt x="198" y="216"/>
                </a:cubicBezTo>
                <a:cubicBezTo>
                  <a:pt x="332" y="87"/>
                  <a:pt x="332" y="87"/>
                  <a:pt x="332" y="87"/>
                </a:cubicBezTo>
                <a:lnTo>
                  <a:pt x="4"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 name="Freeform 49">
            <a:extLst>
              <a:ext uri="{FF2B5EF4-FFF2-40B4-BE49-F238E27FC236}">
                <a16:creationId xmlns:a16="http://schemas.microsoft.com/office/drawing/2014/main" id="{26B79934-A57B-40AA-B4DF-73D2AE2E5DF2}"/>
              </a:ext>
            </a:extLst>
          </p:cNvPr>
          <p:cNvSpPr>
            <a:spLocks noEditPoints="1"/>
          </p:cNvSpPr>
          <p:nvPr/>
        </p:nvSpPr>
        <p:spPr bwMode="auto">
          <a:xfrm>
            <a:off x="9771854" y="5236605"/>
            <a:ext cx="1185610" cy="888639"/>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 name="Freeform 52">
            <a:extLst>
              <a:ext uri="{FF2B5EF4-FFF2-40B4-BE49-F238E27FC236}">
                <a16:creationId xmlns:a16="http://schemas.microsoft.com/office/drawing/2014/main" id="{12114E1E-7D18-41B8-9E46-C581EE03CAA1}"/>
              </a:ext>
            </a:extLst>
          </p:cNvPr>
          <p:cNvSpPr>
            <a:spLocks noEditPoints="1"/>
          </p:cNvSpPr>
          <p:nvPr/>
        </p:nvSpPr>
        <p:spPr bwMode="auto">
          <a:xfrm>
            <a:off x="10471614" y="5898817"/>
            <a:ext cx="485850" cy="681555"/>
          </a:xfrm>
          <a:custGeom>
            <a:avLst/>
            <a:gdLst>
              <a:gd name="T0" fmla="*/ 118 w 174"/>
              <a:gd name="T1" fmla="*/ 243 h 243"/>
              <a:gd name="T2" fmla="*/ 118 w 174"/>
              <a:gd name="T3" fmla="*/ 243 h 243"/>
              <a:gd name="T4" fmla="*/ 0 w 174"/>
              <a:gd name="T5" fmla="*/ 202 h 243"/>
              <a:gd name="T6" fmla="*/ 0 w 174"/>
              <a:gd name="T7" fmla="*/ 201 h 243"/>
              <a:gd name="T8" fmla="*/ 0 w 174"/>
              <a:gd name="T9" fmla="*/ 200 h 243"/>
              <a:gd name="T10" fmla="*/ 173 w 174"/>
              <a:gd name="T11" fmla="*/ 0 h 243"/>
              <a:gd name="T12" fmla="*/ 174 w 174"/>
              <a:gd name="T13" fmla="*/ 0 h 243"/>
              <a:gd name="T14" fmla="*/ 174 w 174"/>
              <a:gd name="T15" fmla="*/ 1 h 243"/>
              <a:gd name="T16" fmla="*/ 119 w 174"/>
              <a:gd name="T17" fmla="*/ 243 h 243"/>
              <a:gd name="T18" fmla="*/ 118 w 174"/>
              <a:gd name="T19" fmla="*/ 243 h 243"/>
              <a:gd name="T20" fmla="*/ 118 w 174"/>
              <a:gd name="T21" fmla="*/ 243 h 243"/>
              <a:gd name="T22" fmla="*/ 2 w 174"/>
              <a:gd name="T23" fmla="*/ 201 h 243"/>
              <a:gd name="T24" fmla="*/ 117 w 174"/>
              <a:gd name="T25" fmla="*/ 241 h 243"/>
              <a:gd name="T26" fmla="*/ 172 w 174"/>
              <a:gd name="T27" fmla="*/ 4 h 243"/>
              <a:gd name="T28" fmla="*/ 2 w 174"/>
              <a:gd name="T29" fmla="*/ 20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243">
                <a:moveTo>
                  <a:pt x="118" y="243"/>
                </a:moveTo>
                <a:cubicBezTo>
                  <a:pt x="118" y="243"/>
                  <a:pt x="118" y="243"/>
                  <a:pt x="118" y="243"/>
                </a:cubicBezTo>
                <a:cubicBezTo>
                  <a:pt x="0" y="202"/>
                  <a:pt x="0" y="202"/>
                  <a:pt x="0" y="202"/>
                </a:cubicBezTo>
                <a:cubicBezTo>
                  <a:pt x="0" y="202"/>
                  <a:pt x="0" y="202"/>
                  <a:pt x="0" y="201"/>
                </a:cubicBezTo>
                <a:cubicBezTo>
                  <a:pt x="0" y="201"/>
                  <a:pt x="0" y="201"/>
                  <a:pt x="0" y="200"/>
                </a:cubicBezTo>
                <a:cubicBezTo>
                  <a:pt x="173" y="0"/>
                  <a:pt x="173" y="0"/>
                  <a:pt x="173" y="0"/>
                </a:cubicBezTo>
                <a:cubicBezTo>
                  <a:pt x="173" y="0"/>
                  <a:pt x="173" y="0"/>
                  <a:pt x="174" y="0"/>
                </a:cubicBezTo>
                <a:cubicBezTo>
                  <a:pt x="174" y="0"/>
                  <a:pt x="174" y="1"/>
                  <a:pt x="174" y="1"/>
                </a:cubicBezTo>
                <a:cubicBezTo>
                  <a:pt x="119" y="243"/>
                  <a:pt x="119" y="243"/>
                  <a:pt x="119" y="243"/>
                </a:cubicBezTo>
                <a:cubicBezTo>
                  <a:pt x="119" y="243"/>
                  <a:pt x="119" y="243"/>
                  <a:pt x="118" y="243"/>
                </a:cubicBezTo>
                <a:cubicBezTo>
                  <a:pt x="118" y="243"/>
                  <a:pt x="118" y="243"/>
                  <a:pt x="118" y="243"/>
                </a:cubicBezTo>
                <a:close/>
                <a:moveTo>
                  <a:pt x="2" y="201"/>
                </a:moveTo>
                <a:cubicBezTo>
                  <a:pt x="117" y="241"/>
                  <a:pt x="117" y="241"/>
                  <a:pt x="117" y="241"/>
                </a:cubicBezTo>
                <a:cubicBezTo>
                  <a:pt x="172" y="4"/>
                  <a:pt x="172" y="4"/>
                  <a:pt x="172" y="4"/>
                </a:cubicBezTo>
                <a:lnTo>
                  <a:pt x="2" y="20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 name="Freeform 54">
            <a:extLst>
              <a:ext uri="{FF2B5EF4-FFF2-40B4-BE49-F238E27FC236}">
                <a16:creationId xmlns:a16="http://schemas.microsoft.com/office/drawing/2014/main" id="{30E6CE6F-B082-49BA-9086-B3A7780A3957}"/>
              </a:ext>
            </a:extLst>
          </p:cNvPr>
          <p:cNvSpPr>
            <a:spLocks noEditPoints="1"/>
          </p:cNvSpPr>
          <p:nvPr/>
        </p:nvSpPr>
        <p:spPr bwMode="auto">
          <a:xfrm>
            <a:off x="10952913" y="5298048"/>
            <a:ext cx="656523" cy="606459"/>
          </a:xfrm>
          <a:custGeom>
            <a:avLst/>
            <a:gdLst>
              <a:gd name="T0" fmla="*/ 1 w 235"/>
              <a:gd name="T1" fmla="*/ 216 h 216"/>
              <a:gd name="T2" fmla="*/ 1 w 235"/>
              <a:gd name="T3" fmla="*/ 216 h 216"/>
              <a:gd name="T4" fmla="*/ 1 w 235"/>
              <a:gd name="T5" fmla="*/ 214 h 216"/>
              <a:gd name="T6" fmla="*/ 110 w 235"/>
              <a:gd name="T7" fmla="*/ 0 h 216"/>
              <a:gd name="T8" fmla="*/ 111 w 235"/>
              <a:gd name="T9" fmla="*/ 0 h 216"/>
              <a:gd name="T10" fmla="*/ 112 w 235"/>
              <a:gd name="T11" fmla="*/ 0 h 216"/>
              <a:gd name="T12" fmla="*/ 235 w 235"/>
              <a:gd name="T13" fmla="*/ 94 h 216"/>
              <a:gd name="T14" fmla="*/ 235 w 235"/>
              <a:gd name="T15" fmla="*/ 95 h 216"/>
              <a:gd name="T16" fmla="*/ 235 w 235"/>
              <a:gd name="T17" fmla="*/ 96 h 216"/>
              <a:gd name="T18" fmla="*/ 2 w 235"/>
              <a:gd name="T19" fmla="*/ 216 h 216"/>
              <a:gd name="T20" fmla="*/ 1 w 235"/>
              <a:gd name="T21" fmla="*/ 216 h 216"/>
              <a:gd name="T22" fmla="*/ 111 w 235"/>
              <a:gd name="T23" fmla="*/ 2 h 216"/>
              <a:gd name="T24" fmla="*/ 4 w 235"/>
              <a:gd name="T25" fmla="*/ 213 h 216"/>
              <a:gd name="T26" fmla="*/ 232 w 235"/>
              <a:gd name="T27" fmla="*/ 95 h 216"/>
              <a:gd name="T28" fmla="*/ 111 w 235"/>
              <a:gd name="T29"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5" h="216">
                <a:moveTo>
                  <a:pt x="1" y="216"/>
                </a:moveTo>
                <a:cubicBezTo>
                  <a:pt x="1" y="216"/>
                  <a:pt x="1" y="216"/>
                  <a:pt x="1" y="216"/>
                </a:cubicBezTo>
                <a:cubicBezTo>
                  <a:pt x="0" y="215"/>
                  <a:pt x="0" y="215"/>
                  <a:pt x="1" y="214"/>
                </a:cubicBezTo>
                <a:cubicBezTo>
                  <a:pt x="110" y="0"/>
                  <a:pt x="110" y="0"/>
                  <a:pt x="110" y="0"/>
                </a:cubicBezTo>
                <a:cubicBezTo>
                  <a:pt x="110" y="0"/>
                  <a:pt x="111" y="0"/>
                  <a:pt x="111" y="0"/>
                </a:cubicBezTo>
                <a:cubicBezTo>
                  <a:pt x="111" y="0"/>
                  <a:pt x="111" y="0"/>
                  <a:pt x="112" y="0"/>
                </a:cubicBezTo>
                <a:cubicBezTo>
                  <a:pt x="235" y="94"/>
                  <a:pt x="235" y="94"/>
                  <a:pt x="235" y="94"/>
                </a:cubicBezTo>
                <a:cubicBezTo>
                  <a:pt x="235" y="95"/>
                  <a:pt x="235" y="95"/>
                  <a:pt x="235" y="95"/>
                </a:cubicBezTo>
                <a:cubicBezTo>
                  <a:pt x="235" y="96"/>
                  <a:pt x="235" y="96"/>
                  <a:pt x="235" y="96"/>
                </a:cubicBezTo>
                <a:cubicBezTo>
                  <a:pt x="2" y="216"/>
                  <a:pt x="2" y="216"/>
                  <a:pt x="2" y="216"/>
                </a:cubicBezTo>
                <a:cubicBezTo>
                  <a:pt x="2" y="216"/>
                  <a:pt x="2" y="216"/>
                  <a:pt x="1" y="216"/>
                </a:cubicBezTo>
                <a:close/>
                <a:moveTo>
                  <a:pt x="111" y="2"/>
                </a:moveTo>
                <a:cubicBezTo>
                  <a:pt x="4" y="213"/>
                  <a:pt x="4" y="213"/>
                  <a:pt x="4" y="213"/>
                </a:cubicBezTo>
                <a:cubicBezTo>
                  <a:pt x="232" y="95"/>
                  <a:pt x="232" y="95"/>
                  <a:pt x="232" y="95"/>
                </a:cubicBezTo>
                <a:lnTo>
                  <a:pt x="111"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 name="Freeform 55">
            <a:extLst>
              <a:ext uri="{FF2B5EF4-FFF2-40B4-BE49-F238E27FC236}">
                <a16:creationId xmlns:a16="http://schemas.microsoft.com/office/drawing/2014/main" id="{743172D2-F6D2-41F4-B7D3-16303B7C26FA}"/>
              </a:ext>
            </a:extLst>
          </p:cNvPr>
          <p:cNvSpPr>
            <a:spLocks noEditPoints="1"/>
          </p:cNvSpPr>
          <p:nvPr/>
        </p:nvSpPr>
        <p:spPr bwMode="auto">
          <a:xfrm>
            <a:off x="10952913" y="5629153"/>
            <a:ext cx="905706" cy="884088"/>
          </a:xfrm>
          <a:custGeom>
            <a:avLst/>
            <a:gdLst>
              <a:gd name="T0" fmla="*/ 226 w 324"/>
              <a:gd name="T1" fmla="*/ 315 h 315"/>
              <a:gd name="T2" fmla="*/ 226 w 324"/>
              <a:gd name="T3" fmla="*/ 315 h 315"/>
              <a:gd name="T4" fmla="*/ 1 w 324"/>
              <a:gd name="T5" fmla="*/ 98 h 315"/>
              <a:gd name="T6" fmla="*/ 0 w 324"/>
              <a:gd name="T7" fmla="*/ 97 h 315"/>
              <a:gd name="T8" fmla="*/ 1 w 324"/>
              <a:gd name="T9" fmla="*/ 96 h 315"/>
              <a:gd name="T10" fmla="*/ 323 w 324"/>
              <a:gd name="T11" fmla="*/ 0 h 315"/>
              <a:gd name="T12" fmla="*/ 324 w 324"/>
              <a:gd name="T13" fmla="*/ 0 h 315"/>
              <a:gd name="T14" fmla="*/ 324 w 324"/>
              <a:gd name="T15" fmla="*/ 1 h 315"/>
              <a:gd name="T16" fmla="*/ 227 w 324"/>
              <a:gd name="T17" fmla="*/ 314 h 315"/>
              <a:gd name="T18" fmla="*/ 226 w 324"/>
              <a:gd name="T19" fmla="*/ 315 h 315"/>
              <a:gd name="T20" fmla="*/ 226 w 324"/>
              <a:gd name="T21" fmla="*/ 315 h 315"/>
              <a:gd name="T22" fmla="*/ 3 w 324"/>
              <a:gd name="T23" fmla="*/ 97 h 315"/>
              <a:gd name="T24" fmla="*/ 226 w 324"/>
              <a:gd name="T25" fmla="*/ 312 h 315"/>
              <a:gd name="T26" fmla="*/ 321 w 324"/>
              <a:gd name="T27" fmla="*/ 2 h 315"/>
              <a:gd name="T28" fmla="*/ 3 w 324"/>
              <a:gd name="T29" fmla="*/ 9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15">
                <a:moveTo>
                  <a:pt x="226" y="315"/>
                </a:moveTo>
                <a:cubicBezTo>
                  <a:pt x="226" y="315"/>
                  <a:pt x="226" y="315"/>
                  <a:pt x="226" y="315"/>
                </a:cubicBezTo>
                <a:cubicBezTo>
                  <a:pt x="1" y="98"/>
                  <a:pt x="1" y="98"/>
                  <a:pt x="1" y="98"/>
                </a:cubicBezTo>
                <a:cubicBezTo>
                  <a:pt x="1" y="97"/>
                  <a:pt x="0" y="97"/>
                  <a:pt x="0" y="97"/>
                </a:cubicBezTo>
                <a:cubicBezTo>
                  <a:pt x="1" y="96"/>
                  <a:pt x="1" y="96"/>
                  <a:pt x="1" y="96"/>
                </a:cubicBezTo>
                <a:cubicBezTo>
                  <a:pt x="323" y="0"/>
                  <a:pt x="323" y="0"/>
                  <a:pt x="323" y="0"/>
                </a:cubicBezTo>
                <a:cubicBezTo>
                  <a:pt x="323" y="0"/>
                  <a:pt x="323" y="0"/>
                  <a:pt x="324" y="0"/>
                </a:cubicBezTo>
                <a:cubicBezTo>
                  <a:pt x="324" y="0"/>
                  <a:pt x="324" y="1"/>
                  <a:pt x="324" y="1"/>
                </a:cubicBezTo>
                <a:cubicBezTo>
                  <a:pt x="227" y="314"/>
                  <a:pt x="227" y="314"/>
                  <a:pt x="227" y="314"/>
                </a:cubicBezTo>
                <a:cubicBezTo>
                  <a:pt x="227" y="314"/>
                  <a:pt x="227" y="315"/>
                  <a:pt x="226" y="315"/>
                </a:cubicBezTo>
                <a:cubicBezTo>
                  <a:pt x="226" y="315"/>
                  <a:pt x="226" y="315"/>
                  <a:pt x="226" y="315"/>
                </a:cubicBezTo>
                <a:close/>
                <a:moveTo>
                  <a:pt x="3" y="97"/>
                </a:moveTo>
                <a:cubicBezTo>
                  <a:pt x="226" y="312"/>
                  <a:pt x="226" y="312"/>
                  <a:pt x="226" y="312"/>
                </a:cubicBezTo>
                <a:cubicBezTo>
                  <a:pt x="321" y="2"/>
                  <a:pt x="321" y="2"/>
                  <a:pt x="321" y="2"/>
                </a:cubicBezTo>
                <a:lnTo>
                  <a:pt x="3" y="9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Freeform 57">
            <a:extLst>
              <a:ext uri="{FF2B5EF4-FFF2-40B4-BE49-F238E27FC236}">
                <a16:creationId xmlns:a16="http://schemas.microsoft.com/office/drawing/2014/main" id="{1CAB6D4A-18A9-45F1-A94F-659AC26E77D3}"/>
              </a:ext>
            </a:extLst>
          </p:cNvPr>
          <p:cNvSpPr>
            <a:spLocks noEditPoints="1"/>
          </p:cNvSpPr>
          <p:nvPr/>
        </p:nvSpPr>
        <p:spPr bwMode="auto">
          <a:xfrm>
            <a:off x="7068391" y="5797551"/>
            <a:ext cx="906844" cy="440337"/>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Freeform 58">
            <a:extLst>
              <a:ext uri="{FF2B5EF4-FFF2-40B4-BE49-F238E27FC236}">
                <a16:creationId xmlns:a16="http://schemas.microsoft.com/office/drawing/2014/main" id="{6EB172D1-04D5-439B-B72C-A27B082505A6}"/>
              </a:ext>
            </a:extLst>
          </p:cNvPr>
          <p:cNvSpPr>
            <a:spLocks noEditPoints="1"/>
          </p:cNvSpPr>
          <p:nvPr/>
        </p:nvSpPr>
        <p:spPr bwMode="auto">
          <a:xfrm>
            <a:off x="7815939" y="5705388"/>
            <a:ext cx="464231" cy="369792"/>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Freeform 59">
            <a:extLst>
              <a:ext uri="{FF2B5EF4-FFF2-40B4-BE49-F238E27FC236}">
                <a16:creationId xmlns:a16="http://schemas.microsoft.com/office/drawing/2014/main" id="{270AC2B2-FCE7-4219-8D02-532140905522}"/>
              </a:ext>
            </a:extLst>
          </p:cNvPr>
          <p:cNvSpPr>
            <a:spLocks/>
          </p:cNvSpPr>
          <p:nvPr/>
        </p:nvSpPr>
        <p:spPr bwMode="auto">
          <a:xfrm>
            <a:off x="9271213" y="3659585"/>
            <a:ext cx="147917" cy="564359"/>
          </a:xfrm>
          <a:custGeom>
            <a:avLst/>
            <a:gdLst>
              <a:gd name="T0" fmla="*/ 1 w 53"/>
              <a:gd name="T1" fmla="*/ 201 h 201"/>
              <a:gd name="T2" fmla="*/ 0 w 53"/>
              <a:gd name="T3" fmla="*/ 201 h 201"/>
              <a:gd name="T4" fmla="*/ 0 w 53"/>
              <a:gd name="T5" fmla="*/ 200 h 201"/>
              <a:gd name="T6" fmla="*/ 51 w 53"/>
              <a:gd name="T7" fmla="*/ 1 h 201"/>
              <a:gd name="T8" fmla="*/ 52 w 53"/>
              <a:gd name="T9" fmla="*/ 1 h 201"/>
              <a:gd name="T10" fmla="*/ 53 w 53"/>
              <a:gd name="T11" fmla="*/ 2 h 201"/>
              <a:gd name="T12" fmla="*/ 1 w 53"/>
              <a:gd name="T13" fmla="*/ 201 h 201"/>
              <a:gd name="T14" fmla="*/ 1 w 53"/>
              <a:gd name="T15" fmla="*/ 20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1">
                <a:moveTo>
                  <a:pt x="1" y="201"/>
                </a:moveTo>
                <a:cubicBezTo>
                  <a:pt x="0" y="201"/>
                  <a:pt x="0" y="201"/>
                  <a:pt x="0" y="201"/>
                </a:cubicBezTo>
                <a:cubicBezTo>
                  <a:pt x="0" y="201"/>
                  <a:pt x="0" y="201"/>
                  <a:pt x="0" y="200"/>
                </a:cubicBezTo>
                <a:cubicBezTo>
                  <a:pt x="51" y="1"/>
                  <a:pt x="51" y="1"/>
                  <a:pt x="51" y="1"/>
                </a:cubicBezTo>
                <a:cubicBezTo>
                  <a:pt x="51" y="1"/>
                  <a:pt x="52" y="0"/>
                  <a:pt x="52" y="1"/>
                </a:cubicBezTo>
                <a:cubicBezTo>
                  <a:pt x="53" y="1"/>
                  <a:pt x="53" y="1"/>
                  <a:pt x="53" y="2"/>
                </a:cubicBezTo>
                <a:cubicBezTo>
                  <a:pt x="1" y="201"/>
                  <a:pt x="1" y="201"/>
                  <a:pt x="1" y="201"/>
                </a:cubicBezTo>
                <a:cubicBezTo>
                  <a:pt x="1" y="201"/>
                  <a:pt x="1" y="201"/>
                  <a:pt x="1" y="201"/>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Freeform 60">
            <a:extLst>
              <a:ext uri="{FF2B5EF4-FFF2-40B4-BE49-F238E27FC236}">
                <a16:creationId xmlns:a16="http://schemas.microsoft.com/office/drawing/2014/main" id="{8EF2725F-D7EF-4582-AA7F-225B2EE2F361}"/>
              </a:ext>
            </a:extLst>
          </p:cNvPr>
          <p:cNvSpPr>
            <a:spLocks noEditPoints="1"/>
          </p:cNvSpPr>
          <p:nvPr/>
        </p:nvSpPr>
        <p:spPr bwMode="auto">
          <a:xfrm>
            <a:off x="9271213" y="3662998"/>
            <a:ext cx="755513" cy="560946"/>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Freeform 61">
            <a:extLst>
              <a:ext uri="{FF2B5EF4-FFF2-40B4-BE49-F238E27FC236}">
                <a16:creationId xmlns:a16="http://schemas.microsoft.com/office/drawing/2014/main" id="{84DA3580-27FC-4336-9A71-9B301AA744C6}"/>
              </a:ext>
            </a:extLst>
          </p:cNvPr>
          <p:cNvSpPr>
            <a:spLocks noEditPoints="1"/>
          </p:cNvSpPr>
          <p:nvPr/>
        </p:nvSpPr>
        <p:spPr bwMode="auto">
          <a:xfrm>
            <a:off x="9271213" y="4218255"/>
            <a:ext cx="884088" cy="715690"/>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 name="Freeform 62">
            <a:extLst>
              <a:ext uri="{FF2B5EF4-FFF2-40B4-BE49-F238E27FC236}">
                <a16:creationId xmlns:a16="http://schemas.microsoft.com/office/drawing/2014/main" id="{B75E8E4E-D0A4-40C9-A7E3-EB83620DEEEA}"/>
              </a:ext>
            </a:extLst>
          </p:cNvPr>
          <p:cNvSpPr>
            <a:spLocks noEditPoints="1"/>
          </p:cNvSpPr>
          <p:nvPr/>
        </p:nvSpPr>
        <p:spPr bwMode="auto">
          <a:xfrm>
            <a:off x="9271213" y="3845049"/>
            <a:ext cx="884088" cy="1010385"/>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 name="Freeform 63">
            <a:extLst>
              <a:ext uri="{FF2B5EF4-FFF2-40B4-BE49-F238E27FC236}">
                <a16:creationId xmlns:a16="http://schemas.microsoft.com/office/drawing/2014/main" id="{0DF4F98C-BB0A-46B3-A198-2C1B3D4462AC}"/>
              </a:ext>
            </a:extLst>
          </p:cNvPr>
          <p:cNvSpPr>
            <a:spLocks noEditPoints="1"/>
          </p:cNvSpPr>
          <p:nvPr/>
        </p:nvSpPr>
        <p:spPr bwMode="auto">
          <a:xfrm>
            <a:off x="9024305" y="4928255"/>
            <a:ext cx="492677" cy="501780"/>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 name="Freeform 64">
            <a:extLst>
              <a:ext uri="{FF2B5EF4-FFF2-40B4-BE49-F238E27FC236}">
                <a16:creationId xmlns:a16="http://schemas.microsoft.com/office/drawing/2014/main" id="{E8E9D427-4D92-4E4F-9273-D5FB7109BBDD}"/>
              </a:ext>
            </a:extLst>
          </p:cNvPr>
          <p:cNvSpPr>
            <a:spLocks noEditPoints="1"/>
          </p:cNvSpPr>
          <p:nvPr/>
        </p:nvSpPr>
        <p:spPr bwMode="auto">
          <a:xfrm>
            <a:off x="9024305" y="5056829"/>
            <a:ext cx="797613" cy="373205"/>
          </a:xfrm>
          <a:custGeom>
            <a:avLst/>
            <a:gdLst>
              <a:gd name="T0" fmla="*/ 1 w 285"/>
              <a:gd name="T1" fmla="*/ 133 h 133"/>
              <a:gd name="T2" fmla="*/ 0 w 285"/>
              <a:gd name="T3" fmla="*/ 132 h 133"/>
              <a:gd name="T4" fmla="*/ 1 w 285"/>
              <a:gd name="T5" fmla="*/ 131 h 133"/>
              <a:gd name="T6" fmla="*/ 174 w 285"/>
              <a:gd name="T7" fmla="*/ 1 h 133"/>
              <a:gd name="T8" fmla="*/ 175 w 285"/>
              <a:gd name="T9" fmla="*/ 1 h 133"/>
              <a:gd name="T10" fmla="*/ 285 w 285"/>
              <a:gd name="T11" fmla="*/ 83 h 133"/>
              <a:gd name="T12" fmla="*/ 285 w 285"/>
              <a:gd name="T13" fmla="*/ 84 h 133"/>
              <a:gd name="T14" fmla="*/ 284 w 285"/>
              <a:gd name="T15" fmla="*/ 85 h 133"/>
              <a:gd name="T16" fmla="*/ 1 w 285"/>
              <a:gd name="T17" fmla="*/ 133 h 133"/>
              <a:gd name="T18" fmla="*/ 1 w 285"/>
              <a:gd name="T19" fmla="*/ 133 h 133"/>
              <a:gd name="T20" fmla="*/ 175 w 285"/>
              <a:gd name="T21" fmla="*/ 3 h 133"/>
              <a:gd name="T22" fmla="*/ 5 w 285"/>
              <a:gd name="T23" fmla="*/ 130 h 133"/>
              <a:gd name="T24" fmla="*/ 282 w 285"/>
              <a:gd name="T25" fmla="*/ 83 h 133"/>
              <a:gd name="T26" fmla="*/ 175 w 285"/>
              <a:gd name="T27"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3">
                <a:moveTo>
                  <a:pt x="1" y="133"/>
                </a:moveTo>
                <a:cubicBezTo>
                  <a:pt x="1" y="133"/>
                  <a:pt x="0" y="132"/>
                  <a:pt x="0" y="132"/>
                </a:cubicBezTo>
                <a:cubicBezTo>
                  <a:pt x="0" y="132"/>
                  <a:pt x="0" y="131"/>
                  <a:pt x="1" y="131"/>
                </a:cubicBezTo>
                <a:cubicBezTo>
                  <a:pt x="174" y="1"/>
                  <a:pt x="174" y="1"/>
                  <a:pt x="174" y="1"/>
                </a:cubicBezTo>
                <a:cubicBezTo>
                  <a:pt x="174" y="0"/>
                  <a:pt x="175" y="0"/>
                  <a:pt x="175" y="1"/>
                </a:cubicBezTo>
                <a:cubicBezTo>
                  <a:pt x="285" y="83"/>
                  <a:pt x="285" y="83"/>
                  <a:pt x="285" y="83"/>
                </a:cubicBezTo>
                <a:cubicBezTo>
                  <a:pt x="285" y="83"/>
                  <a:pt x="285" y="84"/>
                  <a:pt x="285" y="84"/>
                </a:cubicBezTo>
                <a:cubicBezTo>
                  <a:pt x="285" y="84"/>
                  <a:pt x="285" y="85"/>
                  <a:pt x="284" y="85"/>
                </a:cubicBezTo>
                <a:cubicBezTo>
                  <a:pt x="1" y="133"/>
                  <a:pt x="1" y="133"/>
                  <a:pt x="1" y="133"/>
                </a:cubicBezTo>
                <a:cubicBezTo>
                  <a:pt x="1" y="133"/>
                  <a:pt x="1" y="133"/>
                  <a:pt x="1" y="133"/>
                </a:cubicBezTo>
                <a:close/>
                <a:moveTo>
                  <a:pt x="175" y="3"/>
                </a:moveTo>
                <a:cubicBezTo>
                  <a:pt x="5" y="130"/>
                  <a:pt x="5" y="130"/>
                  <a:pt x="5" y="130"/>
                </a:cubicBezTo>
                <a:cubicBezTo>
                  <a:pt x="282" y="83"/>
                  <a:pt x="282" y="83"/>
                  <a:pt x="282" y="83"/>
                </a:cubicBezTo>
                <a:lnTo>
                  <a:pt x="175"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 name="Freeform 67">
            <a:extLst>
              <a:ext uri="{FF2B5EF4-FFF2-40B4-BE49-F238E27FC236}">
                <a16:creationId xmlns:a16="http://schemas.microsoft.com/office/drawing/2014/main" id="{68786EDB-EB9D-4EB7-8678-60701F17FAC7}"/>
              </a:ext>
            </a:extLst>
          </p:cNvPr>
          <p:cNvSpPr>
            <a:spLocks/>
          </p:cNvSpPr>
          <p:nvPr/>
        </p:nvSpPr>
        <p:spPr bwMode="auto">
          <a:xfrm>
            <a:off x="11260125" y="4720034"/>
            <a:ext cx="914808" cy="581427"/>
          </a:xfrm>
          <a:custGeom>
            <a:avLst/>
            <a:gdLst>
              <a:gd name="T0" fmla="*/ 326 w 327"/>
              <a:gd name="T1" fmla="*/ 171 h 207"/>
              <a:gd name="T2" fmla="*/ 5 w 327"/>
              <a:gd name="T3" fmla="*/ 205 h 207"/>
              <a:gd name="T4" fmla="*/ 327 w 327"/>
              <a:gd name="T5" fmla="*/ 2 h 207"/>
              <a:gd name="T6" fmla="*/ 327 w 327"/>
              <a:gd name="T7" fmla="*/ 0 h 207"/>
              <a:gd name="T8" fmla="*/ 1 w 327"/>
              <a:gd name="T9" fmla="*/ 206 h 207"/>
              <a:gd name="T10" fmla="*/ 0 w 327"/>
              <a:gd name="T11" fmla="*/ 207 h 207"/>
              <a:gd name="T12" fmla="*/ 1 w 327"/>
              <a:gd name="T13" fmla="*/ 207 h 207"/>
              <a:gd name="T14" fmla="*/ 1 w 327"/>
              <a:gd name="T15" fmla="*/ 207 h 207"/>
              <a:gd name="T16" fmla="*/ 326 w 327"/>
              <a:gd name="T17" fmla="*/ 173 h 207"/>
              <a:gd name="T18" fmla="*/ 326 w 327"/>
              <a:gd name="T19" fmla="*/ 17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7" h="207">
                <a:moveTo>
                  <a:pt x="326" y="171"/>
                </a:moveTo>
                <a:cubicBezTo>
                  <a:pt x="5" y="205"/>
                  <a:pt x="5" y="205"/>
                  <a:pt x="5" y="205"/>
                </a:cubicBezTo>
                <a:cubicBezTo>
                  <a:pt x="327" y="2"/>
                  <a:pt x="327" y="2"/>
                  <a:pt x="327" y="2"/>
                </a:cubicBezTo>
                <a:cubicBezTo>
                  <a:pt x="327" y="0"/>
                  <a:pt x="327" y="0"/>
                  <a:pt x="327" y="0"/>
                </a:cubicBezTo>
                <a:cubicBezTo>
                  <a:pt x="1" y="206"/>
                  <a:pt x="1" y="206"/>
                  <a:pt x="1" y="206"/>
                </a:cubicBezTo>
                <a:cubicBezTo>
                  <a:pt x="0" y="206"/>
                  <a:pt x="0" y="206"/>
                  <a:pt x="0" y="207"/>
                </a:cubicBezTo>
                <a:cubicBezTo>
                  <a:pt x="0" y="207"/>
                  <a:pt x="1" y="207"/>
                  <a:pt x="1" y="207"/>
                </a:cubicBezTo>
                <a:cubicBezTo>
                  <a:pt x="1" y="207"/>
                  <a:pt x="1" y="207"/>
                  <a:pt x="1" y="207"/>
                </a:cubicBezTo>
                <a:cubicBezTo>
                  <a:pt x="326" y="173"/>
                  <a:pt x="326" y="173"/>
                  <a:pt x="326" y="173"/>
                </a:cubicBezTo>
                <a:lnTo>
                  <a:pt x="326" y="17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 name="Freeform 68">
            <a:extLst>
              <a:ext uri="{FF2B5EF4-FFF2-40B4-BE49-F238E27FC236}">
                <a16:creationId xmlns:a16="http://schemas.microsoft.com/office/drawing/2014/main" id="{39E83688-9CD1-4B61-98E3-A6A479869855}"/>
              </a:ext>
            </a:extLst>
          </p:cNvPr>
          <p:cNvSpPr>
            <a:spLocks/>
          </p:cNvSpPr>
          <p:nvPr/>
        </p:nvSpPr>
        <p:spPr bwMode="auto">
          <a:xfrm>
            <a:off x="11557096" y="4176156"/>
            <a:ext cx="621250" cy="266250"/>
          </a:xfrm>
          <a:custGeom>
            <a:avLst/>
            <a:gdLst>
              <a:gd name="T0" fmla="*/ 222 w 222"/>
              <a:gd name="T1" fmla="*/ 93 h 95"/>
              <a:gd name="T2" fmla="*/ 6 w 222"/>
              <a:gd name="T3" fmla="*/ 2 h 95"/>
              <a:gd name="T4" fmla="*/ 222 w 222"/>
              <a:gd name="T5" fmla="*/ 15 h 95"/>
              <a:gd name="T6" fmla="*/ 222 w 222"/>
              <a:gd name="T7" fmla="*/ 13 h 95"/>
              <a:gd name="T8" fmla="*/ 1 w 222"/>
              <a:gd name="T9" fmla="*/ 0 h 95"/>
              <a:gd name="T10" fmla="*/ 0 w 222"/>
              <a:gd name="T11" fmla="*/ 1 h 95"/>
              <a:gd name="T12" fmla="*/ 0 w 222"/>
              <a:gd name="T13" fmla="*/ 2 h 95"/>
              <a:gd name="T14" fmla="*/ 222 w 222"/>
              <a:gd name="T15" fmla="*/ 95 h 95"/>
              <a:gd name="T16" fmla="*/ 222 w 222"/>
              <a:gd name="T17" fmla="*/ 9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95">
                <a:moveTo>
                  <a:pt x="222" y="93"/>
                </a:moveTo>
                <a:cubicBezTo>
                  <a:pt x="6" y="2"/>
                  <a:pt x="6" y="2"/>
                  <a:pt x="6" y="2"/>
                </a:cubicBezTo>
                <a:cubicBezTo>
                  <a:pt x="222" y="15"/>
                  <a:pt x="222" y="15"/>
                  <a:pt x="222" y="15"/>
                </a:cubicBezTo>
                <a:cubicBezTo>
                  <a:pt x="222" y="13"/>
                  <a:pt x="222" y="13"/>
                  <a:pt x="222" y="13"/>
                </a:cubicBezTo>
                <a:cubicBezTo>
                  <a:pt x="1" y="0"/>
                  <a:pt x="1" y="0"/>
                  <a:pt x="1" y="0"/>
                </a:cubicBezTo>
                <a:cubicBezTo>
                  <a:pt x="0" y="0"/>
                  <a:pt x="0" y="0"/>
                  <a:pt x="0" y="1"/>
                </a:cubicBezTo>
                <a:cubicBezTo>
                  <a:pt x="0" y="1"/>
                  <a:pt x="0" y="2"/>
                  <a:pt x="0" y="2"/>
                </a:cubicBezTo>
                <a:cubicBezTo>
                  <a:pt x="222" y="95"/>
                  <a:pt x="222" y="95"/>
                  <a:pt x="222" y="95"/>
                </a:cubicBezTo>
                <a:lnTo>
                  <a:pt x="222" y="9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 name="Freeform 69">
            <a:extLst>
              <a:ext uri="{FF2B5EF4-FFF2-40B4-BE49-F238E27FC236}">
                <a16:creationId xmlns:a16="http://schemas.microsoft.com/office/drawing/2014/main" id="{277213EA-917E-4014-9B34-E83DAA957C14}"/>
              </a:ext>
            </a:extLst>
          </p:cNvPr>
          <p:cNvSpPr>
            <a:spLocks noEditPoints="1"/>
          </p:cNvSpPr>
          <p:nvPr/>
        </p:nvSpPr>
        <p:spPr bwMode="auto">
          <a:xfrm>
            <a:off x="7969545" y="5701974"/>
            <a:ext cx="914808" cy="373205"/>
          </a:xfrm>
          <a:custGeom>
            <a:avLst/>
            <a:gdLst>
              <a:gd name="T0" fmla="*/ 1 w 327"/>
              <a:gd name="T1" fmla="*/ 133 h 133"/>
              <a:gd name="T2" fmla="*/ 0 w 327"/>
              <a:gd name="T3" fmla="*/ 133 h 133"/>
              <a:gd name="T4" fmla="*/ 0 w 327"/>
              <a:gd name="T5" fmla="*/ 132 h 133"/>
              <a:gd name="T6" fmla="*/ 109 w 327"/>
              <a:gd name="T7" fmla="*/ 1 h 133"/>
              <a:gd name="T8" fmla="*/ 110 w 327"/>
              <a:gd name="T9" fmla="*/ 1 h 133"/>
              <a:gd name="T10" fmla="*/ 326 w 327"/>
              <a:gd name="T11" fmla="*/ 0 h 133"/>
              <a:gd name="T12" fmla="*/ 326 w 327"/>
              <a:gd name="T13" fmla="*/ 0 h 133"/>
              <a:gd name="T14" fmla="*/ 327 w 327"/>
              <a:gd name="T15" fmla="*/ 1 h 133"/>
              <a:gd name="T16" fmla="*/ 326 w 327"/>
              <a:gd name="T17" fmla="*/ 2 h 133"/>
              <a:gd name="T18" fmla="*/ 1 w 327"/>
              <a:gd name="T19" fmla="*/ 133 h 133"/>
              <a:gd name="T20" fmla="*/ 1 w 327"/>
              <a:gd name="T21" fmla="*/ 133 h 133"/>
              <a:gd name="T22" fmla="*/ 110 w 327"/>
              <a:gd name="T23" fmla="*/ 3 h 133"/>
              <a:gd name="T24" fmla="*/ 4 w 327"/>
              <a:gd name="T25" fmla="*/ 130 h 133"/>
              <a:gd name="T26" fmla="*/ 321 w 327"/>
              <a:gd name="T27" fmla="*/ 2 h 133"/>
              <a:gd name="T28" fmla="*/ 110 w 327"/>
              <a:gd name="T29"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133">
                <a:moveTo>
                  <a:pt x="1" y="133"/>
                </a:moveTo>
                <a:cubicBezTo>
                  <a:pt x="0" y="133"/>
                  <a:pt x="0" y="133"/>
                  <a:pt x="0" y="133"/>
                </a:cubicBezTo>
                <a:cubicBezTo>
                  <a:pt x="0" y="133"/>
                  <a:pt x="0" y="132"/>
                  <a:pt x="0" y="132"/>
                </a:cubicBezTo>
                <a:cubicBezTo>
                  <a:pt x="109" y="1"/>
                  <a:pt x="109" y="1"/>
                  <a:pt x="109" y="1"/>
                </a:cubicBezTo>
                <a:cubicBezTo>
                  <a:pt x="109" y="1"/>
                  <a:pt x="110" y="1"/>
                  <a:pt x="110" y="1"/>
                </a:cubicBezTo>
                <a:cubicBezTo>
                  <a:pt x="326" y="0"/>
                  <a:pt x="326" y="0"/>
                  <a:pt x="326" y="0"/>
                </a:cubicBezTo>
                <a:cubicBezTo>
                  <a:pt x="326" y="0"/>
                  <a:pt x="326" y="0"/>
                  <a:pt x="326" y="0"/>
                </a:cubicBezTo>
                <a:cubicBezTo>
                  <a:pt x="326" y="0"/>
                  <a:pt x="327" y="0"/>
                  <a:pt x="327" y="1"/>
                </a:cubicBezTo>
                <a:cubicBezTo>
                  <a:pt x="327" y="1"/>
                  <a:pt x="327" y="2"/>
                  <a:pt x="326" y="2"/>
                </a:cubicBezTo>
                <a:cubicBezTo>
                  <a:pt x="1" y="133"/>
                  <a:pt x="1" y="133"/>
                  <a:pt x="1" y="133"/>
                </a:cubicBezTo>
                <a:cubicBezTo>
                  <a:pt x="1" y="133"/>
                  <a:pt x="1" y="133"/>
                  <a:pt x="1" y="133"/>
                </a:cubicBezTo>
                <a:close/>
                <a:moveTo>
                  <a:pt x="110" y="3"/>
                </a:moveTo>
                <a:cubicBezTo>
                  <a:pt x="4" y="130"/>
                  <a:pt x="4" y="130"/>
                  <a:pt x="4" y="130"/>
                </a:cubicBezTo>
                <a:cubicBezTo>
                  <a:pt x="321" y="2"/>
                  <a:pt x="321" y="2"/>
                  <a:pt x="321" y="2"/>
                </a:cubicBezTo>
                <a:lnTo>
                  <a:pt x="110"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 name="Freeform 71">
            <a:extLst>
              <a:ext uri="{FF2B5EF4-FFF2-40B4-BE49-F238E27FC236}">
                <a16:creationId xmlns:a16="http://schemas.microsoft.com/office/drawing/2014/main" id="{22260D66-4023-4CC0-B1A2-29FCE18ABC02}"/>
              </a:ext>
            </a:extLst>
          </p:cNvPr>
          <p:cNvSpPr>
            <a:spLocks noEditPoints="1"/>
          </p:cNvSpPr>
          <p:nvPr/>
        </p:nvSpPr>
        <p:spPr bwMode="auto">
          <a:xfrm>
            <a:off x="8274481" y="5424345"/>
            <a:ext cx="755513" cy="286731"/>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 name="Freeform 72">
            <a:extLst>
              <a:ext uri="{FF2B5EF4-FFF2-40B4-BE49-F238E27FC236}">
                <a16:creationId xmlns:a16="http://schemas.microsoft.com/office/drawing/2014/main" id="{2B551F7B-21A7-4123-B720-F41BC4520C8C}"/>
              </a:ext>
            </a:extLst>
          </p:cNvPr>
          <p:cNvSpPr>
            <a:spLocks noEditPoints="1"/>
          </p:cNvSpPr>
          <p:nvPr/>
        </p:nvSpPr>
        <p:spPr bwMode="auto">
          <a:xfrm>
            <a:off x="8705715" y="5701974"/>
            <a:ext cx="1071828" cy="973975"/>
          </a:xfrm>
          <a:custGeom>
            <a:avLst/>
            <a:gdLst>
              <a:gd name="T0" fmla="*/ 1 w 383"/>
              <a:gd name="T1" fmla="*/ 347 h 347"/>
              <a:gd name="T2" fmla="*/ 0 w 383"/>
              <a:gd name="T3" fmla="*/ 347 h 347"/>
              <a:gd name="T4" fmla="*/ 0 w 383"/>
              <a:gd name="T5" fmla="*/ 346 h 347"/>
              <a:gd name="T6" fmla="*/ 62 w 383"/>
              <a:gd name="T7" fmla="*/ 1 h 347"/>
              <a:gd name="T8" fmla="*/ 62 w 383"/>
              <a:gd name="T9" fmla="*/ 0 h 347"/>
              <a:gd name="T10" fmla="*/ 63 w 383"/>
              <a:gd name="T11" fmla="*/ 0 h 347"/>
              <a:gd name="T12" fmla="*/ 382 w 383"/>
              <a:gd name="T13" fmla="*/ 149 h 347"/>
              <a:gd name="T14" fmla="*/ 383 w 383"/>
              <a:gd name="T15" fmla="*/ 150 h 347"/>
              <a:gd name="T16" fmla="*/ 382 w 383"/>
              <a:gd name="T17" fmla="*/ 151 h 347"/>
              <a:gd name="T18" fmla="*/ 1 w 383"/>
              <a:gd name="T19" fmla="*/ 347 h 347"/>
              <a:gd name="T20" fmla="*/ 1 w 383"/>
              <a:gd name="T21" fmla="*/ 347 h 347"/>
              <a:gd name="T22" fmla="*/ 64 w 383"/>
              <a:gd name="T23" fmla="*/ 2 h 347"/>
              <a:gd name="T24" fmla="*/ 2 w 383"/>
              <a:gd name="T25" fmla="*/ 344 h 347"/>
              <a:gd name="T26" fmla="*/ 380 w 383"/>
              <a:gd name="T27" fmla="*/ 150 h 347"/>
              <a:gd name="T28" fmla="*/ 64 w 383"/>
              <a:gd name="T29" fmla="*/ 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47">
                <a:moveTo>
                  <a:pt x="1" y="347"/>
                </a:moveTo>
                <a:cubicBezTo>
                  <a:pt x="0" y="347"/>
                  <a:pt x="0" y="347"/>
                  <a:pt x="0" y="347"/>
                </a:cubicBezTo>
                <a:cubicBezTo>
                  <a:pt x="0" y="346"/>
                  <a:pt x="0" y="346"/>
                  <a:pt x="0" y="346"/>
                </a:cubicBezTo>
                <a:cubicBezTo>
                  <a:pt x="62" y="1"/>
                  <a:pt x="62" y="1"/>
                  <a:pt x="62" y="1"/>
                </a:cubicBezTo>
                <a:cubicBezTo>
                  <a:pt x="62" y="1"/>
                  <a:pt x="62" y="0"/>
                  <a:pt x="62" y="0"/>
                </a:cubicBezTo>
                <a:cubicBezTo>
                  <a:pt x="63" y="0"/>
                  <a:pt x="63" y="0"/>
                  <a:pt x="63" y="0"/>
                </a:cubicBezTo>
                <a:cubicBezTo>
                  <a:pt x="382" y="149"/>
                  <a:pt x="382" y="149"/>
                  <a:pt x="382" y="149"/>
                </a:cubicBezTo>
                <a:cubicBezTo>
                  <a:pt x="383" y="149"/>
                  <a:pt x="383" y="149"/>
                  <a:pt x="383" y="150"/>
                </a:cubicBezTo>
                <a:cubicBezTo>
                  <a:pt x="383" y="150"/>
                  <a:pt x="383" y="150"/>
                  <a:pt x="382" y="151"/>
                </a:cubicBezTo>
                <a:cubicBezTo>
                  <a:pt x="1" y="347"/>
                  <a:pt x="1" y="347"/>
                  <a:pt x="1" y="347"/>
                </a:cubicBezTo>
                <a:cubicBezTo>
                  <a:pt x="1" y="347"/>
                  <a:pt x="1" y="347"/>
                  <a:pt x="1" y="347"/>
                </a:cubicBezTo>
                <a:close/>
                <a:moveTo>
                  <a:pt x="64" y="2"/>
                </a:moveTo>
                <a:cubicBezTo>
                  <a:pt x="2" y="344"/>
                  <a:pt x="2" y="344"/>
                  <a:pt x="2" y="344"/>
                </a:cubicBezTo>
                <a:cubicBezTo>
                  <a:pt x="380" y="150"/>
                  <a:pt x="380" y="150"/>
                  <a:pt x="380" y="150"/>
                </a:cubicBezTo>
                <a:lnTo>
                  <a:pt x="64"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 name="Freeform 73">
            <a:extLst>
              <a:ext uri="{FF2B5EF4-FFF2-40B4-BE49-F238E27FC236}">
                <a16:creationId xmlns:a16="http://schemas.microsoft.com/office/drawing/2014/main" id="{FA381A1D-5501-43BC-90A7-FEBEBED3BA7B}"/>
              </a:ext>
            </a:extLst>
          </p:cNvPr>
          <p:cNvSpPr>
            <a:spLocks noEditPoints="1"/>
          </p:cNvSpPr>
          <p:nvPr/>
        </p:nvSpPr>
        <p:spPr bwMode="auto">
          <a:xfrm>
            <a:off x="8878664" y="5424345"/>
            <a:ext cx="898879" cy="700898"/>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 name="Freeform 75">
            <a:extLst>
              <a:ext uri="{FF2B5EF4-FFF2-40B4-BE49-F238E27FC236}">
                <a16:creationId xmlns:a16="http://schemas.microsoft.com/office/drawing/2014/main" id="{2DF711CA-8F8F-465F-91D5-C0E8788D6EB5}"/>
              </a:ext>
            </a:extLst>
          </p:cNvPr>
          <p:cNvSpPr>
            <a:spLocks/>
          </p:cNvSpPr>
          <p:nvPr/>
        </p:nvSpPr>
        <p:spPr bwMode="auto">
          <a:xfrm>
            <a:off x="9413440" y="3253382"/>
            <a:ext cx="613286" cy="411891"/>
          </a:xfrm>
          <a:custGeom>
            <a:avLst/>
            <a:gdLst>
              <a:gd name="T0" fmla="*/ 1 w 219"/>
              <a:gd name="T1" fmla="*/ 147 h 147"/>
              <a:gd name="T2" fmla="*/ 0 w 219"/>
              <a:gd name="T3" fmla="*/ 147 h 147"/>
              <a:gd name="T4" fmla="*/ 1 w 219"/>
              <a:gd name="T5" fmla="*/ 146 h 147"/>
              <a:gd name="T6" fmla="*/ 217 w 219"/>
              <a:gd name="T7" fmla="*/ 1 h 147"/>
              <a:gd name="T8" fmla="*/ 219 w 219"/>
              <a:gd name="T9" fmla="*/ 1 h 147"/>
              <a:gd name="T10" fmla="*/ 218 w 219"/>
              <a:gd name="T11" fmla="*/ 2 h 147"/>
              <a:gd name="T12" fmla="*/ 2 w 219"/>
              <a:gd name="T13" fmla="*/ 147 h 147"/>
              <a:gd name="T14" fmla="*/ 1 w 219"/>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7">
                <a:moveTo>
                  <a:pt x="1" y="147"/>
                </a:moveTo>
                <a:cubicBezTo>
                  <a:pt x="1" y="147"/>
                  <a:pt x="1" y="147"/>
                  <a:pt x="0" y="147"/>
                </a:cubicBezTo>
                <a:cubicBezTo>
                  <a:pt x="0" y="147"/>
                  <a:pt x="0" y="146"/>
                  <a:pt x="1" y="146"/>
                </a:cubicBezTo>
                <a:cubicBezTo>
                  <a:pt x="217" y="1"/>
                  <a:pt x="217" y="1"/>
                  <a:pt x="217" y="1"/>
                </a:cubicBezTo>
                <a:cubicBezTo>
                  <a:pt x="218" y="0"/>
                  <a:pt x="218" y="1"/>
                  <a:pt x="219" y="1"/>
                </a:cubicBezTo>
                <a:cubicBezTo>
                  <a:pt x="219" y="1"/>
                  <a:pt x="219" y="2"/>
                  <a:pt x="218" y="2"/>
                </a:cubicBezTo>
                <a:cubicBezTo>
                  <a:pt x="2" y="147"/>
                  <a:pt x="2" y="147"/>
                  <a:pt x="2" y="147"/>
                </a:cubicBezTo>
                <a:cubicBezTo>
                  <a:pt x="2" y="147"/>
                  <a:pt x="1" y="147"/>
                  <a:pt x="1" y="147"/>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 name="Freeform 77">
            <a:extLst>
              <a:ext uri="{FF2B5EF4-FFF2-40B4-BE49-F238E27FC236}">
                <a16:creationId xmlns:a16="http://schemas.microsoft.com/office/drawing/2014/main" id="{6E1CCDD5-CBBC-492A-AEB0-D3965F094617}"/>
              </a:ext>
            </a:extLst>
          </p:cNvPr>
          <p:cNvSpPr>
            <a:spLocks noEditPoints="1"/>
          </p:cNvSpPr>
          <p:nvPr/>
        </p:nvSpPr>
        <p:spPr bwMode="auto">
          <a:xfrm>
            <a:off x="10021037" y="3255658"/>
            <a:ext cx="606459" cy="595081"/>
          </a:xfrm>
          <a:custGeom>
            <a:avLst/>
            <a:gdLst>
              <a:gd name="T0" fmla="*/ 1 w 217"/>
              <a:gd name="T1" fmla="*/ 212 h 212"/>
              <a:gd name="T2" fmla="*/ 1 w 217"/>
              <a:gd name="T3" fmla="*/ 212 h 212"/>
              <a:gd name="T4" fmla="*/ 0 w 217"/>
              <a:gd name="T5" fmla="*/ 211 h 212"/>
              <a:gd name="T6" fmla="*/ 0 w 217"/>
              <a:gd name="T7" fmla="*/ 1 h 212"/>
              <a:gd name="T8" fmla="*/ 0 w 217"/>
              <a:gd name="T9" fmla="*/ 0 h 212"/>
              <a:gd name="T10" fmla="*/ 1 w 217"/>
              <a:gd name="T11" fmla="*/ 0 h 212"/>
              <a:gd name="T12" fmla="*/ 217 w 217"/>
              <a:gd name="T13" fmla="*/ 113 h 212"/>
              <a:gd name="T14" fmla="*/ 217 w 217"/>
              <a:gd name="T15" fmla="*/ 114 h 212"/>
              <a:gd name="T16" fmla="*/ 217 w 217"/>
              <a:gd name="T17" fmla="*/ 115 h 212"/>
              <a:gd name="T18" fmla="*/ 2 w 217"/>
              <a:gd name="T19" fmla="*/ 212 h 212"/>
              <a:gd name="T20" fmla="*/ 1 w 217"/>
              <a:gd name="T21" fmla="*/ 212 h 212"/>
              <a:gd name="T22" fmla="*/ 2 w 217"/>
              <a:gd name="T23" fmla="*/ 2 h 212"/>
              <a:gd name="T24" fmla="*/ 2 w 217"/>
              <a:gd name="T25" fmla="*/ 209 h 212"/>
              <a:gd name="T26" fmla="*/ 214 w 217"/>
              <a:gd name="T27" fmla="*/ 114 h 212"/>
              <a:gd name="T28" fmla="*/ 2 w 217"/>
              <a:gd name="T29"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212">
                <a:moveTo>
                  <a:pt x="1" y="212"/>
                </a:moveTo>
                <a:cubicBezTo>
                  <a:pt x="1" y="212"/>
                  <a:pt x="1" y="212"/>
                  <a:pt x="1" y="212"/>
                </a:cubicBezTo>
                <a:cubicBezTo>
                  <a:pt x="0" y="211"/>
                  <a:pt x="0" y="211"/>
                  <a:pt x="0" y="211"/>
                </a:cubicBezTo>
                <a:cubicBezTo>
                  <a:pt x="0" y="1"/>
                  <a:pt x="0" y="1"/>
                  <a:pt x="0" y="1"/>
                </a:cubicBezTo>
                <a:cubicBezTo>
                  <a:pt x="0" y="0"/>
                  <a:pt x="0" y="0"/>
                  <a:pt x="0" y="0"/>
                </a:cubicBezTo>
                <a:cubicBezTo>
                  <a:pt x="1" y="0"/>
                  <a:pt x="1" y="0"/>
                  <a:pt x="1" y="0"/>
                </a:cubicBezTo>
                <a:cubicBezTo>
                  <a:pt x="217" y="113"/>
                  <a:pt x="217" y="113"/>
                  <a:pt x="217" y="113"/>
                </a:cubicBezTo>
                <a:cubicBezTo>
                  <a:pt x="217" y="114"/>
                  <a:pt x="217" y="114"/>
                  <a:pt x="217" y="114"/>
                </a:cubicBezTo>
                <a:cubicBezTo>
                  <a:pt x="217" y="115"/>
                  <a:pt x="217" y="115"/>
                  <a:pt x="217" y="115"/>
                </a:cubicBezTo>
                <a:cubicBezTo>
                  <a:pt x="2" y="212"/>
                  <a:pt x="2" y="212"/>
                  <a:pt x="2" y="212"/>
                </a:cubicBezTo>
                <a:cubicBezTo>
                  <a:pt x="1" y="212"/>
                  <a:pt x="1" y="212"/>
                  <a:pt x="1" y="212"/>
                </a:cubicBezTo>
                <a:close/>
                <a:moveTo>
                  <a:pt x="2" y="2"/>
                </a:moveTo>
                <a:cubicBezTo>
                  <a:pt x="2" y="209"/>
                  <a:pt x="2" y="209"/>
                  <a:pt x="2" y="209"/>
                </a:cubicBezTo>
                <a:cubicBezTo>
                  <a:pt x="214" y="114"/>
                  <a:pt x="214" y="114"/>
                  <a:pt x="214" y="114"/>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 name="Freeform 80">
            <a:extLst>
              <a:ext uri="{FF2B5EF4-FFF2-40B4-BE49-F238E27FC236}">
                <a16:creationId xmlns:a16="http://schemas.microsoft.com/office/drawing/2014/main" id="{9C0723A2-1B89-4504-B733-DEF7AC21ED3B}"/>
              </a:ext>
            </a:extLst>
          </p:cNvPr>
          <p:cNvSpPr>
            <a:spLocks/>
          </p:cNvSpPr>
          <p:nvPr/>
        </p:nvSpPr>
        <p:spPr bwMode="auto">
          <a:xfrm>
            <a:off x="11582128" y="6111589"/>
            <a:ext cx="587116" cy="545017"/>
          </a:xfrm>
          <a:custGeom>
            <a:avLst/>
            <a:gdLst>
              <a:gd name="T0" fmla="*/ 209 w 210"/>
              <a:gd name="T1" fmla="*/ 193 h 194"/>
              <a:gd name="T2" fmla="*/ 3 w 210"/>
              <a:gd name="T3" fmla="*/ 141 h 194"/>
              <a:gd name="T4" fmla="*/ 210 w 210"/>
              <a:gd name="T5" fmla="*/ 2 h 194"/>
              <a:gd name="T6" fmla="*/ 210 w 210"/>
              <a:gd name="T7" fmla="*/ 0 h 194"/>
              <a:gd name="T8" fmla="*/ 1 w 210"/>
              <a:gd name="T9" fmla="*/ 141 h 194"/>
              <a:gd name="T10" fmla="*/ 0 w 210"/>
              <a:gd name="T11" fmla="*/ 142 h 194"/>
              <a:gd name="T12" fmla="*/ 1 w 210"/>
              <a:gd name="T13" fmla="*/ 143 h 194"/>
              <a:gd name="T14" fmla="*/ 209 w 210"/>
              <a:gd name="T15" fmla="*/ 194 h 194"/>
              <a:gd name="T16" fmla="*/ 209 w 210"/>
              <a:gd name="T17"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194">
                <a:moveTo>
                  <a:pt x="209" y="193"/>
                </a:moveTo>
                <a:cubicBezTo>
                  <a:pt x="3" y="141"/>
                  <a:pt x="3" y="141"/>
                  <a:pt x="3" y="141"/>
                </a:cubicBezTo>
                <a:cubicBezTo>
                  <a:pt x="210" y="2"/>
                  <a:pt x="210" y="2"/>
                  <a:pt x="210" y="2"/>
                </a:cubicBezTo>
                <a:cubicBezTo>
                  <a:pt x="210" y="0"/>
                  <a:pt x="210" y="0"/>
                  <a:pt x="210" y="0"/>
                </a:cubicBezTo>
                <a:cubicBezTo>
                  <a:pt x="1" y="141"/>
                  <a:pt x="1" y="141"/>
                  <a:pt x="1" y="141"/>
                </a:cubicBezTo>
                <a:cubicBezTo>
                  <a:pt x="0" y="141"/>
                  <a:pt x="0" y="142"/>
                  <a:pt x="0" y="142"/>
                </a:cubicBezTo>
                <a:cubicBezTo>
                  <a:pt x="0" y="142"/>
                  <a:pt x="1" y="143"/>
                  <a:pt x="1" y="143"/>
                </a:cubicBezTo>
                <a:cubicBezTo>
                  <a:pt x="209" y="194"/>
                  <a:pt x="209" y="194"/>
                  <a:pt x="209" y="194"/>
                </a:cubicBezTo>
                <a:lnTo>
                  <a:pt x="209" y="19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 name="Freeform 81">
            <a:extLst>
              <a:ext uri="{FF2B5EF4-FFF2-40B4-BE49-F238E27FC236}">
                <a16:creationId xmlns:a16="http://schemas.microsoft.com/office/drawing/2014/main" id="{4F002311-0FFD-4DEE-9864-9917084B29E0}"/>
              </a:ext>
            </a:extLst>
          </p:cNvPr>
          <p:cNvSpPr>
            <a:spLocks/>
          </p:cNvSpPr>
          <p:nvPr/>
        </p:nvSpPr>
        <p:spPr bwMode="auto">
          <a:xfrm>
            <a:off x="11852929" y="5629153"/>
            <a:ext cx="316314" cy="413030"/>
          </a:xfrm>
          <a:custGeom>
            <a:avLst/>
            <a:gdLst>
              <a:gd name="T0" fmla="*/ 113 w 113"/>
              <a:gd name="T1" fmla="*/ 144 h 147"/>
              <a:gd name="T2" fmla="*/ 4 w 113"/>
              <a:gd name="T3" fmla="*/ 3 h 147"/>
              <a:gd name="T4" fmla="*/ 113 w 113"/>
              <a:gd name="T5" fmla="*/ 44 h 147"/>
              <a:gd name="T6" fmla="*/ 113 w 113"/>
              <a:gd name="T7" fmla="*/ 42 h 147"/>
              <a:gd name="T8" fmla="*/ 1 w 113"/>
              <a:gd name="T9" fmla="*/ 0 h 147"/>
              <a:gd name="T10" fmla="*/ 0 w 113"/>
              <a:gd name="T11" fmla="*/ 0 h 147"/>
              <a:gd name="T12" fmla="*/ 0 w 113"/>
              <a:gd name="T13" fmla="*/ 1 h 147"/>
              <a:gd name="T14" fmla="*/ 113 w 113"/>
              <a:gd name="T15" fmla="*/ 147 h 147"/>
              <a:gd name="T16" fmla="*/ 113 w 113"/>
              <a:gd name="T17" fmla="*/ 14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47">
                <a:moveTo>
                  <a:pt x="113" y="144"/>
                </a:moveTo>
                <a:cubicBezTo>
                  <a:pt x="4" y="3"/>
                  <a:pt x="4" y="3"/>
                  <a:pt x="4" y="3"/>
                </a:cubicBezTo>
                <a:cubicBezTo>
                  <a:pt x="113" y="44"/>
                  <a:pt x="113" y="44"/>
                  <a:pt x="113" y="44"/>
                </a:cubicBezTo>
                <a:cubicBezTo>
                  <a:pt x="113" y="42"/>
                  <a:pt x="113" y="42"/>
                  <a:pt x="113" y="42"/>
                </a:cubicBezTo>
                <a:cubicBezTo>
                  <a:pt x="1" y="0"/>
                  <a:pt x="1" y="0"/>
                  <a:pt x="1" y="0"/>
                </a:cubicBezTo>
                <a:cubicBezTo>
                  <a:pt x="1" y="0"/>
                  <a:pt x="0" y="0"/>
                  <a:pt x="0" y="0"/>
                </a:cubicBezTo>
                <a:cubicBezTo>
                  <a:pt x="0" y="1"/>
                  <a:pt x="0" y="1"/>
                  <a:pt x="0" y="1"/>
                </a:cubicBezTo>
                <a:cubicBezTo>
                  <a:pt x="113" y="147"/>
                  <a:pt x="113" y="147"/>
                  <a:pt x="113" y="147"/>
                </a:cubicBezTo>
                <a:lnTo>
                  <a:pt x="113" y="14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 name="Freeform 82">
            <a:extLst>
              <a:ext uri="{FF2B5EF4-FFF2-40B4-BE49-F238E27FC236}">
                <a16:creationId xmlns:a16="http://schemas.microsoft.com/office/drawing/2014/main" id="{DFA055D6-9E98-4143-97C8-79C1F44FCBE5}"/>
              </a:ext>
            </a:extLst>
          </p:cNvPr>
          <p:cNvSpPr>
            <a:spLocks/>
          </p:cNvSpPr>
          <p:nvPr/>
        </p:nvSpPr>
        <p:spPr bwMode="auto">
          <a:xfrm>
            <a:off x="11702737" y="1953990"/>
            <a:ext cx="52340" cy="55754"/>
          </a:xfrm>
          <a:custGeom>
            <a:avLst/>
            <a:gdLst>
              <a:gd name="T0" fmla="*/ 10 w 19"/>
              <a:gd name="T1" fmla="*/ 0 h 20"/>
              <a:gd name="T2" fmla="*/ 0 w 19"/>
              <a:gd name="T3" fmla="*/ 10 h 20"/>
              <a:gd name="T4" fmla="*/ 10 w 19"/>
              <a:gd name="T5" fmla="*/ 20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4" y="0"/>
                  <a:pt x="0" y="4"/>
                  <a:pt x="0" y="10"/>
                </a:cubicBezTo>
                <a:cubicBezTo>
                  <a:pt x="0" y="15"/>
                  <a:pt x="4" y="20"/>
                  <a:pt x="10" y="20"/>
                </a:cubicBezTo>
                <a:cubicBezTo>
                  <a:pt x="15" y="20"/>
                  <a:pt x="19" y="15"/>
                  <a:pt x="19" y="10"/>
                </a:cubicBezTo>
                <a:cubicBezTo>
                  <a:pt x="19" y="5"/>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 name="Freeform 83">
            <a:extLst>
              <a:ext uri="{FF2B5EF4-FFF2-40B4-BE49-F238E27FC236}">
                <a16:creationId xmlns:a16="http://schemas.microsoft.com/office/drawing/2014/main" id="{55F8005B-89B3-4124-9965-A2CA5D709F90}"/>
              </a:ext>
            </a:extLst>
          </p:cNvPr>
          <p:cNvSpPr>
            <a:spLocks noEditPoints="1"/>
          </p:cNvSpPr>
          <p:nvPr/>
        </p:nvSpPr>
        <p:spPr bwMode="auto">
          <a:xfrm>
            <a:off x="11691359" y="1942612"/>
            <a:ext cx="75096" cy="76234"/>
          </a:xfrm>
          <a:custGeom>
            <a:avLst/>
            <a:gdLst>
              <a:gd name="T0" fmla="*/ 14 w 27"/>
              <a:gd name="T1" fmla="*/ 4 h 27"/>
              <a:gd name="T2" fmla="*/ 23 w 27"/>
              <a:gd name="T3" fmla="*/ 14 h 27"/>
              <a:gd name="T4" fmla="*/ 14 w 27"/>
              <a:gd name="T5" fmla="*/ 24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3" y="9"/>
                  <a:pt x="23" y="14"/>
                </a:cubicBezTo>
                <a:cubicBezTo>
                  <a:pt x="23" y="19"/>
                  <a:pt x="19" y="24"/>
                  <a:pt x="14" y="24"/>
                </a:cubicBezTo>
                <a:cubicBezTo>
                  <a:pt x="8" y="24"/>
                  <a:pt x="4" y="19"/>
                  <a:pt x="4" y="14"/>
                </a:cubicBezTo>
                <a:cubicBezTo>
                  <a:pt x="4" y="8"/>
                  <a:pt x="8" y="4"/>
                  <a:pt x="14" y="4"/>
                </a:cubicBezTo>
                <a:moveTo>
                  <a:pt x="14" y="0"/>
                </a:moveTo>
                <a:cubicBezTo>
                  <a:pt x="6" y="0"/>
                  <a:pt x="0" y="6"/>
                  <a:pt x="0" y="14"/>
                </a:cubicBezTo>
                <a:cubicBezTo>
                  <a:pt x="0" y="21"/>
                  <a:pt x="6" y="27"/>
                  <a:pt x="14" y="27"/>
                </a:cubicBezTo>
                <a:cubicBezTo>
                  <a:pt x="21" y="27"/>
                  <a:pt x="27" y="21"/>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 name="Oval 84">
            <a:extLst>
              <a:ext uri="{FF2B5EF4-FFF2-40B4-BE49-F238E27FC236}">
                <a16:creationId xmlns:a16="http://schemas.microsoft.com/office/drawing/2014/main" id="{07D0A0E3-55EC-4350-A4BB-F37A76F5AB0F}"/>
              </a:ext>
            </a:extLst>
          </p:cNvPr>
          <p:cNvSpPr>
            <a:spLocks noChangeArrowheads="1"/>
          </p:cNvSpPr>
          <p:nvPr/>
        </p:nvSpPr>
        <p:spPr bwMode="auto">
          <a:xfrm>
            <a:off x="7413150" y="6437006"/>
            <a:ext cx="32997" cy="34135"/>
          </a:xfrm>
          <a:prstGeom prst="ellipse">
            <a:avLst/>
          </a:pr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 name="Freeform 85">
            <a:extLst>
              <a:ext uri="{FF2B5EF4-FFF2-40B4-BE49-F238E27FC236}">
                <a16:creationId xmlns:a16="http://schemas.microsoft.com/office/drawing/2014/main" id="{BFE723AC-FC92-4715-ADCB-2E61EFAF0DC6}"/>
              </a:ext>
            </a:extLst>
          </p:cNvPr>
          <p:cNvSpPr>
            <a:spLocks noEditPoints="1"/>
          </p:cNvSpPr>
          <p:nvPr/>
        </p:nvSpPr>
        <p:spPr bwMode="auto">
          <a:xfrm>
            <a:off x="7401772" y="6425628"/>
            <a:ext cx="55754" cy="56891"/>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7"/>
                  <a:pt x="16" y="10"/>
                </a:cubicBezTo>
                <a:cubicBezTo>
                  <a:pt x="16" y="14"/>
                  <a:pt x="14" y="16"/>
                  <a:pt x="10" y="16"/>
                </a:cubicBezTo>
                <a:cubicBezTo>
                  <a:pt x="7" y="16"/>
                  <a:pt x="4" y="14"/>
                  <a:pt x="4" y="10"/>
                </a:cubicBezTo>
                <a:cubicBezTo>
                  <a:pt x="4" y="7"/>
                  <a:pt x="7" y="4"/>
                  <a:pt x="10" y="4"/>
                </a:cubicBezTo>
                <a:moveTo>
                  <a:pt x="10" y="0"/>
                </a:moveTo>
                <a:cubicBezTo>
                  <a:pt x="5" y="0"/>
                  <a:pt x="1" y="5"/>
                  <a:pt x="0" y="10"/>
                </a:cubicBezTo>
                <a:cubicBezTo>
                  <a:pt x="0" y="16"/>
                  <a:pt x="5" y="20"/>
                  <a:pt x="10" y="20"/>
                </a:cubicBezTo>
                <a:cubicBezTo>
                  <a:pt x="16" y="20"/>
                  <a:pt x="20" y="16"/>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 name="Freeform 86">
            <a:extLst>
              <a:ext uri="{FF2B5EF4-FFF2-40B4-BE49-F238E27FC236}">
                <a16:creationId xmlns:a16="http://schemas.microsoft.com/office/drawing/2014/main" id="{8B7568B5-16C1-4452-B55B-E50DF5ABF32A}"/>
              </a:ext>
            </a:extLst>
          </p:cNvPr>
          <p:cNvSpPr>
            <a:spLocks/>
          </p:cNvSpPr>
          <p:nvPr/>
        </p:nvSpPr>
        <p:spPr bwMode="auto">
          <a:xfrm>
            <a:off x="7723776" y="6633850"/>
            <a:ext cx="47788" cy="47788"/>
          </a:xfrm>
          <a:custGeom>
            <a:avLst/>
            <a:gdLst>
              <a:gd name="T0" fmla="*/ 9 w 17"/>
              <a:gd name="T1" fmla="*/ 0 h 17"/>
              <a:gd name="T2" fmla="*/ 0 w 17"/>
              <a:gd name="T3" fmla="*/ 8 h 17"/>
              <a:gd name="T4" fmla="*/ 8 w 17"/>
              <a:gd name="T5" fmla="*/ 17 h 17"/>
              <a:gd name="T6" fmla="*/ 17 w 17"/>
              <a:gd name="T7" fmla="*/ 8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8"/>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 name="Freeform 87">
            <a:extLst>
              <a:ext uri="{FF2B5EF4-FFF2-40B4-BE49-F238E27FC236}">
                <a16:creationId xmlns:a16="http://schemas.microsoft.com/office/drawing/2014/main" id="{DC29F728-3CA8-4C28-A1AC-CE99D8D64196}"/>
              </a:ext>
            </a:extLst>
          </p:cNvPr>
          <p:cNvSpPr>
            <a:spLocks noEditPoints="1"/>
          </p:cNvSpPr>
          <p:nvPr/>
        </p:nvSpPr>
        <p:spPr bwMode="auto">
          <a:xfrm>
            <a:off x="7712397" y="6622472"/>
            <a:ext cx="69407" cy="70545"/>
          </a:xfrm>
          <a:custGeom>
            <a:avLst/>
            <a:gdLst>
              <a:gd name="T0" fmla="*/ 13 w 25"/>
              <a:gd name="T1" fmla="*/ 4 h 25"/>
              <a:gd name="T2" fmla="*/ 21 w 25"/>
              <a:gd name="T3" fmla="*/ 12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2"/>
                </a:cubicBezTo>
                <a:cubicBezTo>
                  <a:pt x="21" y="17"/>
                  <a:pt x="17" y="21"/>
                  <a:pt x="12" y="21"/>
                </a:cubicBezTo>
                <a:cubicBezTo>
                  <a:pt x="8" y="21"/>
                  <a:pt x="4" y="17"/>
                  <a:pt x="4" y="12"/>
                </a:cubicBezTo>
                <a:cubicBezTo>
                  <a:pt x="4" y="8"/>
                  <a:pt x="8" y="4"/>
                  <a:pt x="13" y="4"/>
                </a:cubicBezTo>
                <a:moveTo>
                  <a:pt x="13" y="0"/>
                </a:moveTo>
                <a:cubicBezTo>
                  <a:pt x="6" y="0"/>
                  <a:pt x="0" y="6"/>
                  <a:pt x="0" y="12"/>
                </a:cubicBezTo>
                <a:cubicBezTo>
                  <a:pt x="0" y="19"/>
                  <a:pt x="6" y="25"/>
                  <a:pt x="12" y="25"/>
                </a:cubicBezTo>
                <a:cubicBezTo>
                  <a:pt x="19" y="25"/>
                  <a:pt x="25" y="19"/>
                  <a:pt x="25" y="13"/>
                </a:cubicBezTo>
                <a:cubicBezTo>
                  <a:pt x="25" y="6"/>
                  <a:pt x="19"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 name="Oval 88">
            <a:extLst>
              <a:ext uri="{FF2B5EF4-FFF2-40B4-BE49-F238E27FC236}">
                <a16:creationId xmlns:a16="http://schemas.microsoft.com/office/drawing/2014/main" id="{030E890C-7B7E-4EE9-9933-FF75977282D4}"/>
              </a:ext>
            </a:extLst>
          </p:cNvPr>
          <p:cNvSpPr>
            <a:spLocks noChangeArrowheads="1"/>
          </p:cNvSpPr>
          <p:nvPr/>
        </p:nvSpPr>
        <p:spPr bwMode="auto">
          <a:xfrm>
            <a:off x="12040670" y="3853014"/>
            <a:ext cx="42100" cy="39824"/>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 name="Freeform 89">
            <a:extLst>
              <a:ext uri="{FF2B5EF4-FFF2-40B4-BE49-F238E27FC236}">
                <a16:creationId xmlns:a16="http://schemas.microsoft.com/office/drawing/2014/main" id="{5F3C2687-FA8D-460D-B58E-4BBB5A811878}"/>
              </a:ext>
            </a:extLst>
          </p:cNvPr>
          <p:cNvSpPr>
            <a:spLocks noEditPoints="1"/>
          </p:cNvSpPr>
          <p:nvPr/>
        </p:nvSpPr>
        <p:spPr bwMode="auto">
          <a:xfrm>
            <a:off x="12029292" y="3841636"/>
            <a:ext cx="61442" cy="62581"/>
          </a:xfrm>
          <a:custGeom>
            <a:avLst/>
            <a:gdLst>
              <a:gd name="T0" fmla="*/ 11 w 22"/>
              <a:gd name="T1" fmla="*/ 4 h 22"/>
              <a:gd name="T2" fmla="*/ 19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9" y="7"/>
                  <a:pt x="19" y="11"/>
                </a:cubicBezTo>
                <a:cubicBezTo>
                  <a:pt x="19"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8"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Oval 90">
            <a:extLst>
              <a:ext uri="{FF2B5EF4-FFF2-40B4-BE49-F238E27FC236}">
                <a16:creationId xmlns:a16="http://schemas.microsoft.com/office/drawing/2014/main" id="{C65113DD-43C0-43C3-A747-AD7C526AB395}"/>
              </a:ext>
            </a:extLst>
          </p:cNvPr>
          <p:cNvSpPr>
            <a:spLocks noChangeArrowheads="1"/>
          </p:cNvSpPr>
          <p:nvPr/>
        </p:nvSpPr>
        <p:spPr bwMode="auto">
          <a:xfrm>
            <a:off x="10680973" y="4352518"/>
            <a:ext cx="69407" cy="70545"/>
          </a:xfrm>
          <a:prstGeom prst="ellipse">
            <a:avLst/>
          </a:pr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 name="Freeform 91">
            <a:extLst>
              <a:ext uri="{FF2B5EF4-FFF2-40B4-BE49-F238E27FC236}">
                <a16:creationId xmlns:a16="http://schemas.microsoft.com/office/drawing/2014/main" id="{AD0C7934-109E-4C5E-AAC4-D759100AC846}"/>
              </a:ext>
            </a:extLst>
          </p:cNvPr>
          <p:cNvSpPr>
            <a:spLocks noEditPoints="1"/>
          </p:cNvSpPr>
          <p:nvPr/>
        </p:nvSpPr>
        <p:spPr bwMode="auto">
          <a:xfrm>
            <a:off x="10669595" y="4344553"/>
            <a:ext cx="92164" cy="89888"/>
          </a:xfrm>
          <a:custGeom>
            <a:avLst/>
            <a:gdLst>
              <a:gd name="T0" fmla="*/ 16 w 33"/>
              <a:gd name="T1" fmla="*/ 3 h 32"/>
              <a:gd name="T2" fmla="*/ 29 w 33"/>
              <a:gd name="T3" fmla="*/ 16 h 32"/>
              <a:gd name="T4" fmla="*/ 16 w 33"/>
              <a:gd name="T5" fmla="*/ 28 h 32"/>
              <a:gd name="T6" fmla="*/ 4 w 33"/>
              <a:gd name="T7" fmla="*/ 16 h 32"/>
              <a:gd name="T8" fmla="*/ 16 w 33"/>
              <a:gd name="T9" fmla="*/ 3 h 32"/>
              <a:gd name="T10" fmla="*/ 16 w 33"/>
              <a:gd name="T11" fmla="*/ 0 h 32"/>
              <a:gd name="T12" fmla="*/ 0 w 33"/>
              <a:gd name="T13" fmla="*/ 16 h 32"/>
              <a:gd name="T14" fmla="*/ 16 w 33"/>
              <a:gd name="T15" fmla="*/ 32 h 32"/>
              <a:gd name="T16" fmla="*/ 32 w 33"/>
              <a:gd name="T17" fmla="*/ 16 h 32"/>
              <a:gd name="T18" fmla="*/ 16 w 3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6" y="3"/>
                </a:moveTo>
                <a:cubicBezTo>
                  <a:pt x="23" y="3"/>
                  <a:pt x="29" y="9"/>
                  <a:pt x="29" y="16"/>
                </a:cubicBezTo>
                <a:cubicBezTo>
                  <a:pt x="29" y="23"/>
                  <a:pt x="23" y="28"/>
                  <a:pt x="16" y="28"/>
                </a:cubicBezTo>
                <a:cubicBezTo>
                  <a:pt x="9" y="28"/>
                  <a:pt x="4" y="23"/>
                  <a:pt x="4" y="16"/>
                </a:cubicBezTo>
                <a:cubicBezTo>
                  <a:pt x="4" y="9"/>
                  <a:pt x="9" y="3"/>
                  <a:pt x="16" y="3"/>
                </a:cubicBezTo>
                <a:moveTo>
                  <a:pt x="16" y="0"/>
                </a:moveTo>
                <a:cubicBezTo>
                  <a:pt x="7" y="0"/>
                  <a:pt x="0" y="7"/>
                  <a:pt x="0" y="16"/>
                </a:cubicBezTo>
                <a:cubicBezTo>
                  <a:pt x="0" y="25"/>
                  <a:pt x="7" y="32"/>
                  <a:pt x="16" y="32"/>
                </a:cubicBezTo>
                <a:cubicBezTo>
                  <a:pt x="25" y="32"/>
                  <a:pt x="32" y="25"/>
                  <a:pt x="32" y="16"/>
                </a:cubicBezTo>
                <a:cubicBezTo>
                  <a:pt x="33"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 name="Freeform 92">
            <a:extLst>
              <a:ext uri="{FF2B5EF4-FFF2-40B4-BE49-F238E27FC236}">
                <a16:creationId xmlns:a16="http://schemas.microsoft.com/office/drawing/2014/main" id="{2AE90A24-924B-40C3-89A3-F73DEA277542}"/>
              </a:ext>
            </a:extLst>
          </p:cNvPr>
          <p:cNvSpPr>
            <a:spLocks/>
          </p:cNvSpPr>
          <p:nvPr/>
        </p:nvSpPr>
        <p:spPr bwMode="auto">
          <a:xfrm>
            <a:off x="11159996" y="4167053"/>
            <a:ext cx="30722" cy="28446"/>
          </a:xfrm>
          <a:custGeom>
            <a:avLst/>
            <a:gdLst>
              <a:gd name="T0" fmla="*/ 11 w 11"/>
              <a:gd name="T1" fmla="*/ 5 h 10"/>
              <a:gd name="T2" fmla="*/ 6 w 11"/>
              <a:gd name="T3" fmla="*/ 0 h 10"/>
              <a:gd name="T4" fmla="*/ 0 w 11"/>
              <a:gd name="T5" fmla="*/ 5 h 10"/>
              <a:gd name="T6" fmla="*/ 6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8"/>
                  <a:pt x="3" y="10"/>
                  <a:pt x="6" y="10"/>
                </a:cubicBezTo>
                <a:cubicBezTo>
                  <a:pt x="9" y="10"/>
                  <a:pt x="11" y="8"/>
                  <a:pt x="11" y="5"/>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 name="Freeform 93">
            <a:extLst>
              <a:ext uri="{FF2B5EF4-FFF2-40B4-BE49-F238E27FC236}">
                <a16:creationId xmlns:a16="http://schemas.microsoft.com/office/drawing/2014/main" id="{CF54C95F-7C68-4348-A558-E5D36D301D0F}"/>
              </a:ext>
            </a:extLst>
          </p:cNvPr>
          <p:cNvSpPr>
            <a:spLocks noEditPoints="1"/>
          </p:cNvSpPr>
          <p:nvPr/>
        </p:nvSpPr>
        <p:spPr bwMode="auto">
          <a:xfrm>
            <a:off x="11150894" y="4156812"/>
            <a:ext cx="50064" cy="50064"/>
          </a:xfrm>
          <a:custGeom>
            <a:avLst/>
            <a:gdLst>
              <a:gd name="T0" fmla="*/ 9 w 18"/>
              <a:gd name="T1" fmla="*/ 4 h 18"/>
              <a:gd name="T2" fmla="*/ 14 w 18"/>
              <a:gd name="T3" fmla="*/ 9 h 18"/>
              <a:gd name="T4" fmla="*/ 9 w 18"/>
              <a:gd name="T5" fmla="*/ 14 h 18"/>
              <a:gd name="T6" fmla="*/ 3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4" y="6"/>
                  <a:pt x="14" y="9"/>
                </a:cubicBezTo>
                <a:cubicBezTo>
                  <a:pt x="14" y="12"/>
                  <a:pt x="12" y="14"/>
                  <a:pt x="9" y="14"/>
                </a:cubicBezTo>
                <a:cubicBezTo>
                  <a:pt x="6" y="14"/>
                  <a:pt x="3" y="12"/>
                  <a:pt x="3" y="9"/>
                </a:cubicBezTo>
                <a:cubicBezTo>
                  <a:pt x="4" y="6"/>
                  <a:pt x="6" y="4"/>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 name="Freeform 94">
            <a:extLst>
              <a:ext uri="{FF2B5EF4-FFF2-40B4-BE49-F238E27FC236}">
                <a16:creationId xmlns:a16="http://schemas.microsoft.com/office/drawing/2014/main" id="{A5FD4BCA-31E3-4DBB-B3EE-0C721B60C18C}"/>
              </a:ext>
            </a:extLst>
          </p:cNvPr>
          <p:cNvSpPr>
            <a:spLocks/>
          </p:cNvSpPr>
          <p:nvPr/>
        </p:nvSpPr>
        <p:spPr bwMode="auto">
          <a:xfrm>
            <a:off x="11522961" y="3780194"/>
            <a:ext cx="70545" cy="70545"/>
          </a:xfrm>
          <a:custGeom>
            <a:avLst/>
            <a:gdLst>
              <a:gd name="T0" fmla="*/ 12 w 25"/>
              <a:gd name="T1" fmla="*/ 25 h 25"/>
              <a:gd name="T2" fmla="*/ 25 w 25"/>
              <a:gd name="T3" fmla="*/ 13 h 25"/>
              <a:gd name="T4" fmla="*/ 12 w 25"/>
              <a:gd name="T5" fmla="*/ 0 h 25"/>
              <a:gd name="T6" fmla="*/ 0 w 25"/>
              <a:gd name="T7" fmla="*/ 13 h 25"/>
              <a:gd name="T8" fmla="*/ 12 w 25"/>
              <a:gd name="T9" fmla="*/ 25 h 25"/>
            </a:gdLst>
            <a:ahLst/>
            <a:cxnLst>
              <a:cxn ang="0">
                <a:pos x="T0" y="T1"/>
              </a:cxn>
              <a:cxn ang="0">
                <a:pos x="T2" y="T3"/>
              </a:cxn>
              <a:cxn ang="0">
                <a:pos x="T4" y="T5"/>
              </a:cxn>
              <a:cxn ang="0">
                <a:pos x="T6" y="T7"/>
              </a:cxn>
              <a:cxn ang="0">
                <a:pos x="T8" y="T9"/>
              </a:cxn>
            </a:cxnLst>
            <a:rect l="0" t="0" r="r" b="b"/>
            <a:pathLst>
              <a:path w="25" h="25">
                <a:moveTo>
                  <a:pt x="12" y="25"/>
                </a:moveTo>
                <a:cubicBezTo>
                  <a:pt x="19" y="25"/>
                  <a:pt x="24" y="19"/>
                  <a:pt x="25" y="13"/>
                </a:cubicBezTo>
                <a:cubicBezTo>
                  <a:pt x="25" y="6"/>
                  <a:pt x="19" y="0"/>
                  <a:pt x="12" y="0"/>
                </a:cubicBezTo>
                <a:cubicBezTo>
                  <a:pt x="6" y="0"/>
                  <a:pt x="0" y="6"/>
                  <a:pt x="0" y="13"/>
                </a:cubicBezTo>
                <a:cubicBezTo>
                  <a:pt x="0" y="19"/>
                  <a:pt x="5" y="25"/>
                  <a:pt x="12" y="25"/>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 name="Freeform 95">
            <a:extLst>
              <a:ext uri="{FF2B5EF4-FFF2-40B4-BE49-F238E27FC236}">
                <a16:creationId xmlns:a16="http://schemas.microsoft.com/office/drawing/2014/main" id="{CA65FFC6-8EE5-4573-93A5-03F2B8429DAC}"/>
              </a:ext>
            </a:extLst>
          </p:cNvPr>
          <p:cNvSpPr>
            <a:spLocks noEditPoints="1"/>
          </p:cNvSpPr>
          <p:nvPr/>
        </p:nvSpPr>
        <p:spPr bwMode="auto">
          <a:xfrm>
            <a:off x="11511583" y="3772229"/>
            <a:ext cx="89888" cy="89888"/>
          </a:xfrm>
          <a:custGeom>
            <a:avLst/>
            <a:gdLst>
              <a:gd name="T0" fmla="*/ 16 w 32"/>
              <a:gd name="T1" fmla="*/ 3 h 32"/>
              <a:gd name="T2" fmla="*/ 29 w 32"/>
              <a:gd name="T3" fmla="*/ 16 h 32"/>
              <a:gd name="T4" fmla="*/ 16 w 32"/>
              <a:gd name="T5" fmla="*/ 28 h 32"/>
              <a:gd name="T6" fmla="*/ 4 w 32"/>
              <a:gd name="T7" fmla="*/ 16 h 32"/>
              <a:gd name="T8" fmla="*/ 16 w 32"/>
              <a:gd name="T9" fmla="*/ 3 h 32"/>
              <a:gd name="T10" fmla="*/ 16 w 32"/>
              <a:gd name="T11" fmla="*/ 0 h 32"/>
              <a:gd name="T12" fmla="*/ 0 w 32"/>
              <a:gd name="T13" fmla="*/ 16 h 32"/>
              <a:gd name="T14" fmla="*/ 16 w 32"/>
              <a:gd name="T15" fmla="*/ 32 h 32"/>
              <a:gd name="T16" fmla="*/ 32 w 32"/>
              <a:gd name="T17" fmla="*/ 16 h 32"/>
              <a:gd name="T18" fmla="*/ 16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
                </a:moveTo>
                <a:cubicBezTo>
                  <a:pt x="23" y="3"/>
                  <a:pt x="29" y="9"/>
                  <a:pt x="29" y="16"/>
                </a:cubicBezTo>
                <a:cubicBezTo>
                  <a:pt x="28" y="22"/>
                  <a:pt x="23" y="28"/>
                  <a:pt x="16" y="28"/>
                </a:cubicBezTo>
                <a:cubicBezTo>
                  <a:pt x="9" y="28"/>
                  <a:pt x="4" y="22"/>
                  <a:pt x="4" y="16"/>
                </a:cubicBezTo>
                <a:cubicBezTo>
                  <a:pt x="4" y="9"/>
                  <a:pt x="10" y="3"/>
                  <a:pt x="16" y="3"/>
                </a:cubicBezTo>
                <a:moveTo>
                  <a:pt x="16" y="0"/>
                </a:moveTo>
                <a:cubicBezTo>
                  <a:pt x="8" y="0"/>
                  <a:pt x="0" y="7"/>
                  <a:pt x="0" y="16"/>
                </a:cubicBezTo>
                <a:cubicBezTo>
                  <a:pt x="0" y="24"/>
                  <a:pt x="7" y="32"/>
                  <a:pt x="16" y="32"/>
                </a:cubicBezTo>
                <a:cubicBezTo>
                  <a:pt x="25" y="32"/>
                  <a:pt x="32" y="25"/>
                  <a:pt x="32" y="16"/>
                </a:cubicBezTo>
                <a:cubicBezTo>
                  <a:pt x="32"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 name="Oval 96">
            <a:extLst>
              <a:ext uri="{FF2B5EF4-FFF2-40B4-BE49-F238E27FC236}">
                <a16:creationId xmlns:a16="http://schemas.microsoft.com/office/drawing/2014/main" id="{3F84DDCA-DED3-40E2-837F-B8C5EB33BC5A}"/>
              </a:ext>
            </a:extLst>
          </p:cNvPr>
          <p:cNvSpPr>
            <a:spLocks noChangeArrowheads="1"/>
          </p:cNvSpPr>
          <p:nvPr/>
        </p:nvSpPr>
        <p:spPr bwMode="auto">
          <a:xfrm>
            <a:off x="11534339" y="2116699"/>
            <a:ext cx="42100" cy="42100"/>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 name="Freeform 97">
            <a:extLst>
              <a:ext uri="{FF2B5EF4-FFF2-40B4-BE49-F238E27FC236}">
                <a16:creationId xmlns:a16="http://schemas.microsoft.com/office/drawing/2014/main" id="{EAA6E875-3F02-44CF-8636-7C9FE044095D}"/>
              </a:ext>
            </a:extLst>
          </p:cNvPr>
          <p:cNvSpPr>
            <a:spLocks noEditPoints="1"/>
          </p:cNvSpPr>
          <p:nvPr/>
        </p:nvSpPr>
        <p:spPr bwMode="auto">
          <a:xfrm>
            <a:off x="11522961" y="2105321"/>
            <a:ext cx="64856" cy="64856"/>
          </a:xfrm>
          <a:custGeom>
            <a:avLst/>
            <a:gdLst>
              <a:gd name="T0" fmla="*/ 12 w 23"/>
              <a:gd name="T1" fmla="*/ 4 h 23"/>
              <a:gd name="T2" fmla="*/ 19 w 23"/>
              <a:gd name="T3" fmla="*/ 11 h 23"/>
              <a:gd name="T4" fmla="*/ 12 w 23"/>
              <a:gd name="T5" fmla="*/ 19 h 23"/>
              <a:gd name="T6" fmla="*/ 4 w 23"/>
              <a:gd name="T7" fmla="*/ 11 h 23"/>
              <a:gd name="T8" fmla="*/ 12 w 23"/>
              <a:gd name="T9" fmla="*/ 4 h 23"/>
              <a:gd name="T10" fmla="*/ 12 w 23"/>
              <a:gd name="T11" fmla="*/ 0 h 23"/>
              <a:gd name="T12" fmla="*/ 0 w 23"/>
              <a:gd name="T13" fmla="*/ 11 h 23"/>
              <a:gd name="T14" fmla="*/ 12 w 23"/>
              <a:gd name="T15" fmla="*/ 23 h 23"/>
              <a:gd name="T16" fmla="*/ 23 w 23"/>
              <a:gd name="T17" fmla="*/ 11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1"/>
                </a:cubicBezTo>
                <a:cubicBezTo>
                  <a:pt x="19" y="16"/>
                  <a:pt x="16" y="19"/>
                  <a:pt x="12" y="19"/>
                </a:cubicBezTo>
                <a:cubicBezTo>
                  <a:pt x="7" y="19"/>
                  <a:pt x="4" y="16"/>
                  <a:pt x="4" y="11"/>
                </a:cubicBezTo>
                <a:cubicBezTo>
                  <a:pt x="4" y="7"/>
                  <a:pt x="7" y="4"/>
                  <a:pt x="12" y="4"/>
                </a:cubicBezTo>
                <a:moveTo>
                  <a:pt x="12" y="0"/>
                </a:moveTo>
                <a:cubicBezTo>
                  <a:pt x="5" y="0"/>
                  <a:pt x="0" y="5"/>
                  <a:pt x="0" y="11"/>
                </a:cubicBezTo>
                <a:cubicBezTo>
                  <a:pt x="0" y="18"/>
                  <a:pt x="5" y="23"/>
                  <a:pt x="12" y="23"/>
                </a:cubicBezTo>
                <a:cubicBezTo>
                  <a:pt x="18" y="23"/>
                  <a:pt x="23" y="18"/>
                  <a:pt x="23" y="11"/>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 name="Freeform 98">
            <a:extLst>
              <a:ext uri="{FF2B5EF4-FFF2-40B4-BE49-F238E27FC236}">
                <a16:creationId xmlns:a16="http://schemas.microsoft.com/office/drawing/2014/main" id="{67BC1731-CF17-4789-9807-A7802840CFBE}"/>
              </a:ext>
            </a:extLst>
          </p:cNvPr>
          <p:cNvSpPr>
            <a:spLocks/>
          </p:cNvSpPr>
          <p:nvPr/>
        </p:nvSpPr>
        <p:spPr bwMode="auto">
          <a:xfrm>
            <a:off x="9967560" y="5208159"/>
            <a:ext cx="64856" cy="61442"/>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 name="Freeform 99">
            <a:extLst>
              <a:ext uri="{FF2B5EF4-FFF2-40B4-BE49-F238E27FC236}">
                <a16:creationId xmlns:a16="http://schemas.microsoft.com/office/drawing/2014/main" id="{4A86D64A-46B8-409F-A804-0666EAD14F53}"/>
              </a:ext>
            </a:extLst>
          </p:cNvPr>
          <p:cNvSpPr>
            <a:spLocks noEditPoints="1"/>
          </p:cNvSpPr>
          <p:nvPr/>
        </p:nvSpPr>
        <p:spPr bwMode="auto">
          <a:xfrm>
            <a:off x="9959594" y="5196781"/>
            <a:ext cx="80786" cy="84199"/>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 name="Freeform 100">
            <a:extLst>
              <a:ext uri="{FF2B5EF4-FFF2-40B4-BE49-F238E27FC236}">
                <a16:creationId xmlns:a16="http://schemas.microsoft.com/office/drawing/2014/main" id="{D8E19477-AFEE-4DCB-80D9-FAD3045452F7}"/>
              </a:ext>
            </a:extLst>
          </p:cNvPr>
          <p:cNvSpPr>
            <a:spLocks/>
          </p:cNvSpPr>
          <p:nvPr/>
        </p:nvSpPr>
        <p:spPr bwMode="auto">
          <a:xfrm>
            <a:off x="10445445" y="6434731"/>
            <a:ext cx="53478" cy="55754"/>
          </a:xfrm>
          <a:custGeom>
            <a:avLst/>
            <a:gdLst>
              <a:gd name="T0" fmla="*/ 10 w 19"/>
              <a:gd name="T1" fmla="*/ 0 h 20"/>
              <a:gd name="T2" fmla="*/ 0 w 19"/>
              <a:gd name="T3" fmla="*/ 10 h 20"/>
              <a:gd name="T4" fmla="*/ 10 w 19"/>
              <a:gd name="T5" fmla="*/ 19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5" y="0"/>
                  <a:pt x="0" y="5"/>
                  <a:pt x="0" y="10"/>
                </a:cubicBezTo>
                <a:cubicBezTo>
                  <a:pt x="0" y="15"/>
                  <a:pt x="4" y="19"/>
                  <a:pt x="10" y="19"/>
                </a:cubicBezTo>
                <a:cubicBezTo>
                  <a:pt x="15" y="20"/>
                  <a:pt x="19" y="15"/>
                  <a:pt x="19" y="10"/>
                </a:cubicBezTo>
                <a:cubicBezTo>
                  <a:pt x="19" y="5"/>
                  <a:pt x="15" y="1"/>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 name="Freeform 101">
            <a:extLst>
              <a:ext uri="{FF2B5EF4-FFF2-40B4-BE49-F238E27FC236}">
                <a16:creationId xmlns:a16="http://schemas.microsoft.com/office/drawing/2014/main" id="{B189B94E-F332-4036-A0EA-DD99FF095A28}"/>
              </a:ext>
            </a:extLst>
          </p:cNvPr>
          <p:cNvSpPr>
            <a:spLocks noEditPoints="1"/>
          </p:cNvSpPr>
          <p:nvPr/>
        </p:nvSpPr>
        <p:spPr bwMode="auto">
          <a:xfrm>
            <a:off x="10435204" y="6425628"/>
            <a:ext cx="75096" cy="72821"/>
          </a:xfrm>
          <a:custGeom>
            <a:avLst/>
            <a:gdLst>
              <a:gd name="T0" fmla="*/ 14 w 27"/>
              <a:gd name="T1" fmla="*/ 3 h 26"/>
              <a:gd name="T2" fmla="*/ 23 w 27"/>
              <a:gd name="T3" fmla="*/ 13 h 26"/>
              <a:gd name="T4" fmla="*/ 14 w 27"/>
              <a:gd name="T5" fmla="*/ 22 h 26"/>
              <a:gd name="T6" fmla="*/ 4 w 27"/>
              <a:gd name="T7" fmla="*/ 13 h 26"/>
              <a:gd name="T8" fmla="*/ 14 w 27"/>
              <a:gd name="T9" fmla="*/ 3 h 26"/>
              <a:gd name="T10" fmla="*/ 14 w 27"/>
              <a:gd name="T11" fmla="*/ 0 h 26"/>
              <a:gd name="T12" fmla="*/ 1 w 27"/>
              <a:gd name="T13" fmla="*/ 13 h 26"/>
              <a:gd name="T14" fmla="*/ 14 w 27"/>
              <a:gd name="T15" fmla="*/ 26 h 26"/>
              <a:gd name="T16" fmla="*/ 27 w 27"/>
              <a:gd name="T17" fmla="*/ 13 h 26"/>
              <a:gd name="T18" fmla="*/ 14 w 27"/>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14" y="3"/>
                </a:moveTo>
                <a:cubicBezTo>
                  <a:pt x="19" y="4"/>
                  <a:pt x="23" y="8"/>
                  <a:pt x="23" y="13"/>
                </a:cubicBezTo>
                <a:cubicBezTo>
                  <a:pt x="23" y="18"/>
                  <a:pt x="19" y="23"/>
                  <a:pt x="14" y="22"/>
                </a:cubicBezTo>
                <a:cubicBezTo>
                  <a:pt x="8" y="22"/>
                  <a:pt x="4" y="18"/>
                  <a:pt x="4" y="13"/>
                </a:cubicBezTo>
                <a:cubicBezTo>
                  <a:pt x="4" y="8"/>
                  <a:pt x="9" y="3"/>
                  <a:pt x="14" y="3"/>
                </a:cubicBezTo>
                <a:moveTo>
                  <a:pt x="14" y="0"/>
                </a:moveTo>
                <a:cubicBezTo>
                  <a:pt x="7" y="0"/>
                  <a:pt x="1" y="6"/>
                  <a:pt x="1" y="13"/>
                </a:cubicBezTo>
                <a:cubicBezTo>
                  <a:pt x="0" y="20"/>
                  <a:pt x="6" y="26"/>
                  <a:pt x="14" y="26"/>
                </a:cubicBezTo>
                <a:cubicBezTo>
                  <a:pt x="21" y="26"/>
                  <a:pt x="27" y="20"/>
                  <a:pt x="27" y="13"/>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 name="Freeform 102">
            <a:extLst>
              <a:ext uri="{FF2B5EF4-FFF2-40B4-BE49-F238E27FC236}">
                <a16:creationId xmlns:a16="http://schemas.microsoft.com/office/drawing/2014/main" id="{7A7FAAC4-6EF3-4E6D-BA3D-A0D57382FA9B}"/>
              </a:ext>
            </a:extLst>
          </p:cNvPr>
          <p:cNvSpPr>
            <a:spLocks/>
          </p:cNvSpPr>
          <p:nvPr/>
        </p:nvSpPr>
        <p:spPr bwMode="auto">
          <a:xfrm>
            <a:off x="10765172" y="6543962"/>
            <a:ext cx="69407" cy="70545"/>
          </a:xfrm>
          <a:custGeom>
            <a:avLst/>
            <a:gdLst>
              <a:gd name="T0" fmla="*/ 13 w 25"/>
              <a:gd name="T1" fmla="*/ 0 h 25"/>
              <a:gd name="T2" fmla="*/ 1 w 25"/>
              <a:gd name="T3" fmla="*/ 12 h 25"/>
              <a:gd name="T4" fmla="*/ 13 w 25"/>
              <a:gd name="T5" fmla="*/ 25 h 25"/>
              <a:gd name="T6" fmla="*/ 25 w 25"/>
              <a:gd name="T7" fmla="*/ 13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1" y="6"/>
                  <a:pt x="1" y="12"/>
                </a:cubicBezTo>
                <a:cubicBezTo>
                  <a:pt x="0" y="19"/>
                  <a:pt x="6" y="25"/>
                  <a:pt x="13" y="25"/>
                </a:cubicBezTo>
                <a:cubicBezTo>
                  <a:pt x="20" y="25"/>
                  <a:pt x="25" y="19"/>
                  <a:pt x="25" y="13"/>
                </a:cubicBezTo>
                <a:cubicBezTo>
                  <a:pt x="25" y="6"/>
                  <a:pt x="20" y="0"/>
                  <a:pt x="13" y="0"/>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 name="Freeform 103">
            <a:extLst>
              <a:ext uri="{FF2B5EF4-FFF2-40B4-BE49-F238E27FC236}">
                <a16:creationId xmlns:a16="http://schemas.microsoft.com/office/drawing/2014/main" id="{FD924F0F-D9F9-4AFA-9ACD-C1869F258684}"/>
              </a:ext>
            </a:extLst>
          </p:cNvPr>
          <p:cNvSpPr>
            <a:spLocks noEditPoints="1"/>
          </p:cNvSpPr>
          <p:nvPr/>
        </p:nvSpPr>
        <p:spPr bwMode="auto">
          <a:xfrm>
            <a:off x="10756069" y="6532583"/>
            <a:ext cx="89888" cy="92164"/>
          </a:xfrm>
          <a:custGeom>
            <a:avLst/>
            <a:gdLst>
              <a:gd name="T0" fmla="*/ 16 w 32"/>
              <a:gd name="T1" fmla="*/ 4 h 33"/>
              <a:gd name="T2" fmla="*/ 28 w 32"/>
              <a:gd name="T3" fmla="*/ 17 h 33"/>
              <a:gd name="T4" fmla="*/ 16 w 32"/>
              <a:gd name="T5" fmla="*/ 29 h 33"/>
              <a:gd name="T6" fmla="*/ 4 w 32"/>
              <a:gd name="T7" fmla="*/ 16 h 33"/>
              <a:gd name="T8" fmla="*/ 16 w 32"/>
              <a:gd name="T9" fmla="*/ 4 h 33"/>
              <a:gd name="T10" fmla="*/ 16 w 32"/>
              <a:gd name="T11" fmla="*/ 0 h 33"/>
              <a:gd name="T12" fmla="*/ 0 w 32"/>
              <a:gd name="T13" fmla="*/ 16 h 33"/>
              <a:gd name="T14" fmla="*/ 16 w 32"/>
              <a:gd name="T15" fmla="*/ 33 h 33"/>
              <a:gd name="T16" fmla="*/ 32 w 32"/>
              <a:gd name="T17" fmla="*/ 17 h 33"/>
              <a:gd name="T18" fmla="*/ 16 w 32"/>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4"/>
                </a:moveTo>
                <a:cubicBezTo>
                  <a:pt x="23" y="4"/>
                  <a:pt x="28" y="10"/>
                  <a:pt x="28" y="17"/>
                </a:cubicBezTo>
                <a:cubicBezTo>
                  <a:pt x="28" y="23"/>
                  <a:pt x="23" y="29"/>
                  <a:pt x="16" y="29"/>
                </a:cubicBezTo>
                <a:cubicBezTo>
                  <a:pt x="9" y="29"/>
                  <a:pt x="3" y="23"/>
                  <a:pt x="4" y="16"/>
                </a:cubicBezTo>
                <a:cubicBezTo>
                  <a:pt x="4" y="10"/>
                  <a:pt x="9" y="4"/>
                  <a:pt x="16" y="4"/>
                </a:cubicBezTo>
                <a:moveTo>
                  <a:pt x="16" y="0"/>
                </a:moveTo>
                <a:cubicBezTo>
                  <a:pt x="7" y="0"/>
                  <a:pt x="0" y="8"/>
                  <a:pt x="0" y="16"/>
                </a:cubicBezTo>
                <a:cubicBezTo>
                  <a:pt x="0" y="25"/>
                  <a:pt x="7" y="33"/>
                  <a:pt x="16" y="33"/>
                </a:cubicBezTo>
                <a:cubicBezTo>
                  <a:pt x="25" y="33"/>
                  <a:pt x="32" y="25"/>
                  <a:pt x="32" y="17"/>
                </a:cubicBezTo>
                <a:cubicBezTo>
                  <a:pt x="32" y="8"/>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 name="Freeform 104">
            <a:extLst>
              <a:ext uri="{FF2B5EF4-FFF2-40B4-BE49-F238E27FC236}">
                <a16:creationId xmlns:a16="http://schemas.microsoft.com/office/drawing/2014/main" id="{C7F12B29-3FB6-476B-80E0-6212DC3CE5DE}"/>
              </a:ext>
            </a:extLst>
          </p:cNvPr>
          <p:cNvSpPr>
            <a:spLocks/>
          </p:cNvSpPr>
          <p:nvPr/>
        </p:nvSpPr>
        <p:spPr bwMode="auto">
          <a:xfrm>
            <a:off x="10935845" y="5881750"/>
            <a:ext cx="38686" cy="38686"/>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 name="Freeform 105">
            <a:extLst>
              <a:ext uri="{FF2B5EF4-FFF2-40B4-BE49-F238E27FC236}">
                <a16:creationId xmlns:a16="http://schemas.microsoft.com/office/drawing/2014/main" id="{0B3F6507-66CB-46EB-A799-90B601E50B54}"/>
              </a:ext>
            </a:extLst>
          </p:cNvPr>
          <p:cNvSpPr>
            <a:spLocks noEditPoints="1"/>
          </p:cNvSpPr>
          <p:nvPr/>
        </p:nvSpPr>
        <p:spPr bwMode="auto">
          <a:xfrm>
            <a:off x="10926743" y="5870371"/>
            <a:ext cx="59167" cy="61442"/>
          </a:xfrm>
          <a:custGeom>
            <a:avLst/>
            <a:gdLst>
              <a:gd name="T0" fmla="*/ 10 w 21"/>
              <a:gd name="T1" fmla="*/ 4 h 22"/>
              <a:gd name="T2" fmla="*/ 17 w 21"/>
              <a:gd name="T3" fmla="*/ 11 h 22"/>
              <a:gd name="T4" fmla="*/ 10 w 21"/>
              <a:gd name="T5" fmla="*/ 18 h 22"/>
              <a:gd name="T6" fmla="*/ 3 w 21"/>
              <a:gd name="T7" fmla="*/ 11 h 22"/>
              <a:gd name="T8" fmla="*/ 10 w 21"/>
              <a:gd name="T9" fmla="*/ 4 h 22"/>
              <a:gd name="T10" fmla="*/ 10 w 21"/>
              <a:gd name="T11" fmla="*/ 0 h 22"/>
              <a:gd name="T12" fmla="*/ 0 w 21"/>
              <a:gd name="T13" fmla="*/ 11 h 22"/>
              <a:gd name="T14" fmla="*/ 10 w 21"/>
              <a:gd name="T15" fmla="*/ 22 h 22"/>
              <a:gd name="T16" fmla="*/ 21 w 21"/>
              <a:gd name="T17" fmla="*/ 11 h 22"/>
              <a:gd name="T18" fmla="*/ 10 w 2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10" y="4"/>
                </a:moveTo>
                <a:cubicBezTo>
                  <a:pt x="14" y="4"/>
                  <a:pt x="17" y="7"/>
                  <a:pt x="17" y="11"/>
                </a:cubicBezTo>
                <a:cubicBezTo>
                  <a:pt x="17" y="15"/>
                  <a:pt x="14" y="18"/>
                  <a:pt x="10" y="18"/>
                </a:cubicBezTo>
                <a:cubicBezTo>
                  <a:pt x="7" y="18"/>
                  <a:pt x="3" y="15"/>
                  <a:pt x="3" y="11"/>
                </a:cubicBezTo>
                <a:cubicBezTo>
                  <a:pt x="4" y="7"/>
                  <a:pt x="7" y="4"/>
                  <a:pt x="10" y="4"/>
                </a:cubicBezTo>
                <a:moveTo>
                  <a:pt x="10" y="0"/>
                </a:moveTo>
                <a:cubicBezTo>
                  <a:pt x="5" y="0"/>
                  <a:pt x="0" y="5"/>
                  <a:pt x="0" y="11"/>
                </a:cubicBezTo>
                <a:cubicBezTo>
                  <a:pt x="0" y="17"/>
                  <a:pt x="4" y="22"/>
                  <a:pt x="10" y="22"/>
                </a:cubicBezTo>
                <a:cubicBezTo>
                  <a:pt x="16" y="22"/>
                  <a:pt x="21" y="17"/>
                  <a:pt x="21" y="11"/>
                </a:cubicBezTo>
                <a:cubicBezTo>
                  <a:pt x="21" y="5"/>
                  <a:pt x="16" y="0"/>
                  <a:pt x="10" y="0"/>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 name="Freeform 106">
            <a:extLst>
              <a:ext uri="{FF2B5EF4-FFF2-40B4-BE49-F238E27FC236}">
                <a16:creationId xmlns:a16="http://schemas.microsoft.com/office/drawing/2014/main" id="{D008DBB4-F4E8-4BC9-ADCC-D31FC7053B22}"/>
              </a:ext>
            </a:extLst>
          </p:cNvPr>
          <p:cNvSpPr>
            <a:spLocks/>
          </p:cNvSpPr>
          <p:nvPr/>
        </p:nvSpPr>
        <p:spPr bwMode="auto">
          <a:xfrm>
            <a:off x="11570750" y="5527887"/>
            <a:ext cx="72821" cy="76234"/>
          </a:xfrm>
          <a:custGeom>
            <a:avLst/>
            <a:gdLst>
              <a:gd name="T0" fmla="*/ 13 w 26"/>
              <a:gd name="T1" fmla="*/ 0 h 27"/>
              <a:gd name="T2" fmla="*/ 0 w 26"/>
              <a:gd name="T3" fmla="*/ 13 h 27"/>
              <a:gd name="T4" fmla="*/ 13 w 26"/>
              <a:gd name="T5" fmla="*/ 26 h 27"/>
              <a:gd name="T6" fmla="*/ 26 w 26"/>
              <a:gd name="T7" fmla="*/ 13 h 27"/>
              <a:gd name="T8" fmla="*/ 13 w 26"/>
              <a:gd name="T9" fmla="*/ 0 h 27"/>
            </a:gdLst>
            <a:ahLst/>
            <a:cxnLst>
              <a:cxn ang="0">
                <a:pos x="T0" y="T1"/>
              </a:cxn>
              <a:cxn ang="0">
                <a:pos x="T2" y="T3"/>
              </a:cxn>
              <a:cxn ang="0">
                <a:pos x="T4" y="T5"/>
              </a:cxn>
              <a:cxn ang="0">
                <a:pos x="T6" y="T7"/>
              </a:cxn>
              <a:cxn ang="0">
                <a:pos x="T8" y="T9"/>
              </a:cxn>
            </a:cxnLst>
            <a:rect l="0" t="0" r="r" b="b"/>
            <a:pathLst>
              <a:path w="26" h="27">
                <a:moveTo>
                  <a:pt x="13" y="0"/>
                </a:moveTo>
                <a:cubicBezTo>
                  <a:pt x="6" y="0"/>
                  <a:pt x="0" y="6"/>
                  <a:pt x="0" y="13"/>
                </a:cubicBezTo>
                <a:cubicBezTo>
                  <a:pt x="0" y="20"/>
                  <a:pt x="6" y="26"/>
                  <a:pt x="13" y="26"/>
                </a:cubicBezTo>
                <a:cubicBezTo>
                  <a:pt x="20" y="27"/>
                  <a:pt x="26" y="21"/>
                  <a:pt x="26" y="13"/>
                </a:cubicBezTo>
                <a:cubicBezTo>
                  <a:pt x="26" y="6"/>
                  <a:pt x="21" y="0"/>
                  <a:pt x="13" y="0"/>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 name="Freeform 107">
            <a:extLst>
              <a:ext uri="{FF2B5EF4-FFF2-40B4-BE49-F238E27FC236}">
                <a16:creationId xmlns:a16="http://schemas.microsoft.com/office/drawing/2014/main" id="{8A606EA5-D813-4E9A-AB84-E6A16A7C7464}"/>
              </a:ext>
            </a:extLst>
          </p:cNvPr>
          <p:cNvSpPr>
            <a:spLocks noEditPoints="1"/>
          </p:cNvSpPr>
          <p:nvPr/>
        </p:nvSpPr>
        <p:spPr bwMode="auto">
          <a:xfrm>
            <a:off x="11559371" y="5516509"/>
            <a:ext cx="95577" cy="95577"/>
          </a:xfrm>
          <a:custGeom>
            <a:avLst/>
            <a:gdLst>
              <a:gd name="T0" fmla="*/ 17 w 34"/>
              <a:gd name="T1" fmla="*/ 4 h 34"/>
              <a:gd name="T2" fmla="*/ 30 w 34"/>
              <a:gd name="T3" fmla="*/ 17 h 34"/>
              <a:gd name="T4" fmla="*/ 17 w 34"/>
              <a:gd name="T5" fmla="*/ 30 h 34"/>
              <a:gd name="T6" fmla="*/ 4 w 34"/>
              <a:gd name="T7" fmla="*/ 17 h 34"/>
              <a:gd name="T8" fmla="*/ 17 w 34"/>
              <a:gd name="T9" fmla="*/ 4 h 34"/>
              <a:gd name="T10" fmla="*/ 17 w 34"/>
              <a:gd name="T11" fmla="*/ 0 h 34"/>
              <a:gd name="T12" fmla="*/ 0 w 34"/>
              <a:gd name="T13" fmla="*/ 17 h 34"/>
              <a:gd name="T14" fmla="*/ 17 w 34"/>
              <a:gd name="T15" fmla="*/ 34 h 34"/>
              <a:gd name="T16" fmla="*/ 34 w 34"/>
              <a:gd name="T17" fmla="*/ 17 h 34"/>
              <a:gd name="T18" fmla="*/ 17 w 34"/>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4"/>
                </a:moveTo>
                <a:cubicBezTo>
                  <a:pt x="25" y="4"/>
                  <a:pt x="30" y="10"/>
                  <a:pt x="30" y="17"/>
                </a:cubicBezTo>
                <a:cubicBezTo>
                  <a:pt x="30" y="25"/>
                  <a:pt x="24" y="31"/>
                  <a:pt x="17" y="30"/>
                </a:cubicBezTo>
                <a:cubicBezTo>
                  <a:pt x="10" y="30"/>
                  <a:pt x="4" y="24"/>
                  <a:pt x="4" y="17"/>
                </a:cubicBezTo>
                <a:cubicBezTo>
                  <a:pt x="4" y="10"/>
                  <a:pt x="10" y="4"/>
                  <a:pt x="17" y="4"/>
                </a:cubicBezTo>
                <a:moveTo>
                  <a:pt x="17" y="0"/>
                </a:moveTo>
                <a:cubicBezTo>
                  <a:pt x="8" y="0"/>
                  <a:pt x="0" y="8"/>
                  <a:pt x="0" y="17"/>
                </a:cubicBezTo>
                <a:cubicBezTo>
                  <a:pt x="0" y="26"/>
                  <a:pt x="8" y="34"/>
                  <a:pt x="17" y="34"/>
                </a:cubicBezTo>
                <a:cubicBezTo>
                  <a:pt x="26" y="34"/>
                  <a:pt x="34" y="27"/>
                  <a:pt x="34" y="17"/>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 name="Oval 108">
            <a:extLst>
              <a:ext uri="{FF2B5EF4-FFF2-40B4-BE49-F238E27FC236}">
                <a16:creationId xmlns:a16="http://schemas.microsoft.com/office/drawing/2014/main" id="{5A80A41B-ECF0-4EDC-BAA6-F2C6FFBDF69E}"/>
              </a:ext>
            </a:extLst>
          </p:cNvPr>
          <p:cNvSpPr>
            <a:spLocks noChangeArrowheads="1"/>
          </p:cNvSpPr>
          <p:nvPr/>
        </p:nvSpPr>
        <p:spPr bwMode="auto">
          <a:xfrm>
            <a:off x="7057012" y="6220820"/>
            <a:ext cx="31859" cy="30722"/>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 name="Freeform 109">
            <a:extLst>
              <a:ext uri="{FF2B5EF4-FFF2-40B4-BE49-F238E27FC236}">
                <a16:creationId xmlns:a16="http://schemas.microsoft.com/office/drawing/2014/main" id="{619396EB-8A3A-46D5-B7D9-C1130A9872CA}"/>
              </a:ext>
            </a:extLst>
          </p:cNvPr>
          <p:cNvSpPr>
            <a:spLocks noEditPoints="1"/>
          </p:cNvSpPr>
          <p:nvPr/>
        </p:nvSpPr>
        <p:spPr bwMode="auto">
          <a:xfrm>
            <a:off x="7046772" y="6209442"/>
            <a:ext cx="52340" cy="53478"/>
          </a:xfrm>
          <a:custGeom>
            <a:avLst/>
            <a:gdLst>
              <a:gd name="T0" fmla="*/ 9 w 19"/>
              <a:gd name="T1" fmla="*/ 4 h 19"/>
              <a:gd name="T2" fmla="*/ 15 w 19"/>
              <a:gd name="T3" fmla="*/ 9 h 19"/>
              <a:gd name="T4" fmla="*/ 9 w 19"/>
              <a:gd name="T5" fmla="*/ 15 h 19"/>
              <a:gd name="T6" fmla="*/ 4 w 19"/>
              <a:gd name="T7" fmla="*/ 9 h 19"/>
              <a:gd name="T8" fmla="*/ 9 w 19"/>
              <a:gd name="T9" fmla="*/ 4 h 19"/>
              <a:gd name="T10" fmla="*/ 9 w 19"/>
              <a:gd name="T11" fmla="*/ 0 h 19"/>
              <a:gd name="T12" fmla="*/ 0 w 19"/>
              <a:gd name="T13" fmla="*/ 9 h 19"/>
              <a:gd name="T14" fmla="*/ 9 w 19"/>
              <a:gd name="T15" fmla="*/ 19 h 19"/>
              <a:gd name="T16" fmla="*/ 19 w 19"/>
              <a:gd name="T17" fmla="*/ 9 h 19"/>
              <a:gd name="T18" fmla="*/ 9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4"/>
                </a:moveTo>
                <a:cubicBezTo>
                  <a:pt x="12" y="4"/>
                  <a:pt x="15" y="6"/>
                  <a:pt x="15" y="9"/>
                </a:cubicBezTo>
                <a:cubicBezTo>
                  <a:pt x="15" y="12"/>
                  <a:pt x="12" y="15"/>
                  <a:pt x="9" y="15"/>
                </a:cubicBezTo>
                <a:cubicBezTo>
                  <a:pt x="6" y="15"/>
                  <a:pt x="4" y="12"/>
                  <a:pt x="4" y="9"/>
                </a:cubicBezTo>
                <a:cubicBezTo>
                  <a:pt x="4" y="6"/>
                  <a:pt x="6" y="4"/>
                  <a:pt x="9" y="4"/>
                </a:cubicBezTo>
                <a:moveTo>
                  <a:pt x="9" y="0"/>
                </a:moveTo>
                <a:cubicBezTo>
                  <a:pt x="4" y="0"/>
                  <a:pt x="0" y="4"/>
                  <a:pt x="0" y="9"/>
                </a:cubicBezTo>
                <a:cubicBezTo>
                  <a:pt x="0" y="14"/>
                  <a:pt x="4" y="19"/>
                  <a:pt x="9" y="19"/>
                </a:cubicBezTo>
                <a:cubicBezTo>
                  <a:pt x="14" y="19"/>
                  <a:pt x="19" y="14"/>
                  <a:pt x="19" y="9"/>
                </a:cubicBezTo>
                <a:cubicBezTo>
                  <a:pt x="19"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 name="Freeform 110">
            <a:extLst>
              <a:ext uri="{FF2B5EF4-FFF2-40B4-BE49-F238E27FC236}">
                <a16:creationId xmlns:a16="http://schemas.microsoft.com/office/drawing/2014/main" id="{2D9AACB2-01D9-43FA-B301-24C959FF5390}"/>
              </a:ext>
            </a:extLst>
          </p:cNvPr>
          <p:cNvSpPr>
            <a:spLocks/>
          </p:cNvSpPr>
          <p:nvPr/>
        </p:nvSpPr>
        <p:spPr bwMode="auto">
          <a:xfrm>
            <a:off x="7793182" y="5774794"/>
            <a:ext cx="47788" cy="47788"/>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 name="Freeform 111">
            <a:extLst>
              <a:ext uri="{FF2B5EF4-FFF2-40B4-BE49-F238E27FC236}">
                <a16:creationId xmlns:a16="http://schemas.microsoft.com/office/drawing/2014/main" id="{C54BC6CD-DC69-4553-B20D-62EFCAE922D7}"/>
              </a:ext>
            </a:extLst>
          </p:cNvPr>
          <p:cNvSpPr>
            <a:spLocks noEditPoints="1"/>
          </p:cNvSpPr>
          <p:nvPr/>
        </p:nvSpPr>
        <p:spPr bwMode="auto">
          <a:xfrm>
            <a:off x="7781804" y="5763416"/>
            <a:ext cx="70545" cy="70545"/>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 name="Oval 112">
            <a:extLst>
              <a:ext uri="{FF2B5EF4-FFF2-40B4-BE49-F238E27FC236}">
                <a16:creationId xmlns:a16="http://schemas.microsoft.com/office/drawing/2014/main" id="{1974A800-4B95-4834-AAAF-11688DC22C72}"/>
              </a:ext>
            </a:extLst>
          </p:cNvPr>
          <p:cNvSpPr>
            <a:spLocks noChangeArrowheads="1"/>
          </p:cNvSpPr>
          <p:nvPr/>
        </p:nvSpPr>
        <p:spPr bwMode="auto">
          <a:xfrm>
            <a:off x="9256421" y="4206877"/>
            <a:ext cx="30722" cy="30722"/>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 name="Freeform 113">
            <a:extLst>
              <a:ext uri="{FF2B5EF4-FFF2-40B4-BE49-F238E27FC236}">
                <a16:creationId xmlns:a16="http://schemas.microsoft.com/office/drawing/2014/main" id="{BE74D2A8-978C-4E28-B6BB-EF833593BE18}"/>
              </a:ext>
            </a:extLst>
          </p:cNvPr>
          <p:cNvSpPr>
            <a:spLocks noEditPoints="1"/>
          </p:cNvSpPr>
          <p:nvPr/>
        </p:nvSpPr>
        <p:spPr bwMode="auto">
          <a:xfrm>
            <a:off x="9245043" y="4195498"/>
            <a:ext cx="53478" cy="53478"/>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 name="Freeform 114">
            <a:extLst>
              <a:ext uri="{FF2B5EF4-FFF2-40B4-BE49-F238E27FC236}">
                <a16:creationId xmlns:a16="http://schemas.microsoft.com/office/drawing/2014/main" id="{17FF2ED6-2CFE-4B03-856D-BEA3E35DFFAE}"/>
              </a:ext>
            </a:extLst>
          </p:cNvPr>
          <p:cNvSpPr>
            <a:spLocks/>
          </p:cNvSpPr>
          <p:nvPr/>
        </p:nvSpPr>
        <p:spPr bwMode="auto">
          <a:xfrm>
            <a:off x="10118889" y="4817887"/>
            <a:ext cx="69407" cy="70545"/>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C4C4C4"/>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 name="Freeform 115">
            <a:extLst>
              <a:ext uri="{FF2B5EF4-FFF2-40B4-BE49-F238E27FC236}">
                <a16:creationId xmlns:a16="http://schemas.microsoft.com/office/drawing/2014/main" id="{5B5B39D7-C85F-4A61-A631-153B5769EBE8}"/>
              </a:ext>
            </a:extLst>
          </p:cNvPr>
          <p:cNvSpPr>
            <a:spLocks noEditPoints="1"/>
          </p:cNvSpPr>
          <p:nvPr/>
        </p:nvSpPr>
        <p:spPr bwMode="auto">
          <a:xfrm>
            <a:off x="10107511" y="4807646"/>
            <a:ext cx="89888" cy="88750"/>
          </a:xfrm>
          <a:custGeom>
            <a:avLst/>
            <a:gdLst>
              <a:gd name="T0" fmla="*/ 17 w 32"/>
              <a:gd name="T1" fmla="*/ 4 h 32"/>
              <a:gd name="T2" fmla="*/ 29 w 32"/>
              <a:gd name="T3" fmla="*/ 16 h 32"/>
              <a:gd name="T4" fmla="*/ 16 w 32"/>
              <a:gd name="T5" fmla="*/ 29 h 32"/>
              <a:gd name="T6" fmla="*/ 4 w 32"/>
              <a:gd name="T7" fmla="*/ 16 h 32"/>
              <a:gd name="T8" fmla="*/ 17 w 32"/>
              <a:gd name="T9" fmla="*/ 4 h 32"/>
              <a:gd name="T10" fmla="*/ 17 w 32"/>
              <a:gd name="T11" fmla="*/ 0 h 32"/>
              <a:gd name="T12" fmla="*/ 0 w 32"/>
              <a:gd name="T13" fmla="*/ 16 h 32"/>
              <a:gd name="T14" fmla="*/ 16 w 32"/>
              <a:gd name="T15" fmla="*/ 32 h 32"/>
              <a:gd name="T16" fmla="*/ 32 w 32"/>
              <a:gd name="T17" fmla="*/ 16 h 32"/>
              <a:gd name="T18" fmla="*/ 17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7" y="4"/>
                </a:moveTo>
                <a:cubicBezTo>
                  <a:pt x="23" y="4"/>
                  <a:pt x="29" y="10"/>
                  <a:pt x="29" y="16"/>
                </a:cubicBezTo>
                <a:cubicBezTo>
                  <a:pt x="29" y="23"/>
                  <a:pt x="23" y="29"/>
                  <a:pt x="16" y="29"/>
                </a:cubicBezTo>
                <a:cubicBezTo>
                  <a:pt x="10" y="28"/>
                  <a:pt x="4" y="23"/>
                  <a:pt x="4" y="16"/>
                </a:cubicBezTo>
                <a:cubicBezTo>
                  <a:pt x="4" y="9"/>
                  <a:pt x="10" y="4"/>
                  <a:pt x="17" y="4"/>
                </a:cubicBezTo>
                <a:moveTo>
                  <a:pt x="17" y="0"/>
                </a:moveTo>
                <a:cubicBezTo>
                  <a:pt x="8" y="0"/>
                  <a:pt x="1" y="7"/>
                  <a:pt x="0" y="16"/>
                </a:cubicBezTo>
                <a:cubicBezTo>
                  <a:pt x="0" y="25"/>
                  <a:pt x="8" y="32"/>
                  <a:pt x="16" y="32"/>
                </a:cubicBezTo>
                <a:cubicBezTo>
                  <a:pt x="25" y="32"/>
                  <a:pt x="32" y="25"/>
                  <a:pt x="32" y="16"/>
                </a:cubicBezTo>
                <a:cubicBezTo>
                  <a:pt x="32" y="8"/>
                  <a:pt x="25" y="0"/>
                  <a:pt x="17" y="0"/>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 name="Freeform 116">
            <a:extLst>
              <a:ext uri="{FF2B5EF4-FFF2-40B4-BE49-F238E27FC236}">
                <a16:creationId xmlns:a16="http://schemas.microsoft.com/office/drawing/2014/main" id="{A9C79E7E-A621-4BAE-ABA1-343217A8DDA9}"/>
              </a:ext>
            </a:extLst>
          </p:cNvPr>
          <p:cNvSpPr>
            <a:spLocks/>
          </p:cNvSpPr>
          <p:nvPr/>
        </p:nvSpPr>
        <p:spPr bwMode="auto">
          <a:xfrm>
            <a:off x="9469194" y="4913464"/>
            <a:ext cx="34135" cy="34135"/>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 name="Freeform 117">
            <a:extLst>
              <a:ext uri="{FF2B5EF4-FFF2-40B4-BE49-F238E27FC236}">
                <a16:creationId xmlns:a16="http://schemas.microsoft.com/office/drawing/2014/main" id="{F0FC4768-0F20-45BE-82B2-0A3CC91E4E2F}"/>
              </a:ext>
            </a:extLst>
          </p:cNvPr>
          <p:cNvSpPr>
            <a:spLocks noEditPoints="1"/>
          </p:cNvSpPr>
          <p:nvPr/>
        </p:nvSpPr>
        <p:spPr bwMode="auto">
          <a:xfrm>
            <a:off x="9457816" y="4902086"/>
            <a:ext cx="56891" cy="56891"/>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 name="Freeform 118">
            <a:extLst>
              <a:ext uri="{FF2B5EF4-FFF2-40B4-BE49-F238E27FC236}">
                <a16:creationId xmlns:a16="http://schemas.microsoft.com/office/drawing/2014/main" id="{0F54B82D-1EDE-4DAF-B9AF-A8984385B3E7}"/>
              </a:ext>
            </a:extLst>
          </p:cNvPr>
          <p:cNvSpPr>
            <a:spLocks/>
          </p:cNvSpPr>
          <p:nvPr/>
        </p:nvSpPr>
        <p:spPr bwMode="auto">
          <a:xfrm>
            <a:off x="9494226" y="5043176"/>
            <a:ext cx="39824" cy="36410"/>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 name="Freeform 119">
            <a:extLst>
              <a:ext uri="{FF2B5EF4-FFF2-40B4-BE49-F238E27FC236}">
                <a16:creationId xmlns:a16="http://schemas.microsoft.com/office/drawing/2014/main" id="{183CD5CB-C980-4566-A5A0-CC6CF4D5E27B}"/>
              </a:ext>
            </a:extLst>
          </p:cNvPr>
          <p:cNvSpPr>
            <a:spLocks noEditPoints="1"/>
          </p:cNvSpPr>
          <p:nvPr/>
        </p:nvSpPr>
        <p:spPr bwMode="auto">
          <a:xfrm>
            <a:off x="9483985" y="5031797"/>
            <a:ext cx="58029" cy="59167"/>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 name="Freeform 120">
            <a:extLst>
              <a:ext uri="{FF2B5EF4-FFF2-40B4-BE49-F238E27FC236}">
                <a16:creationId xmlns:a16="http://schemas.microsoft.com/office/drawing/2014/main" id="{689D50DA-0864-412D-88DD-657A00CF1694}"/>
              </a:ext>
            </a:extLst>
          </p:cNvPr>
          <p:cNvSpPr>
            <a:spLocks/>
          </p:cNvSpPr>
          <p:nvPr/>
        </p:nvSpPr>
        <p:spPr bwMode="auto">
          <a:xfrm>
            <a:off x="9804851" y="5275291"/>
            <a:ext cx="30722" cy="30722"/>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 name="Freeform 121">
            <a:extLst>
              <a:ext uri="{FF2B5EF4-FFF2-40B4-BE49-F238E27FC236}">
                <a16:creationId xmlns:a16="http://schemas.microsoft.com/office/drawing/2014/main" id="{04A9E380-FDB1-4950-A0D1-706D1F084AF2}"/>
              </a:ext>
            </a:extLst>
          </p:cNvPr>
          <p:cNvSpPr>
            <a:spLocks noEditPoints="1"/>
          </p:cNvSpPr>
          <p:nvPr/>
        </p:nvSpPr>
        <p:spPr bwMode="auto">
          <a:xfrm>
            <a:off x="9793472" y="5267326"/>
            <a:ext cx="51202" cy="50064"/>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 name="Freeform 122">
            <a:extLst>
              <a:ext uri="{FF2B5EF4-FFF2-40B4-BE49-F238E27FC236}">
                <a16:creationId xmlns:a16="http://schemas.microsoft.com/office/drawing/2014/main" id="{F22C9950-5646-4888-99F4-F3362F914D6D}"/>
              </a:ext>
            </a:extLst>
          </p:cNvPr>
          <p:cNvSpPr>
            <a:spLocks/>
          </p:cNvSpPr>
          <p:nvPr/>
        </p:nvSpPr>
        <p:spPr bwMode="auto">
          <a:xfrm>
            <a:off x="11237368" y="5273015"/>
            <a:ext cx="53478" cy="53478"/>
          </a:xfrm>
          <a:custGeom>
            <a:avLst/>
            <a:gdLst>
              <a:gd name="T0" fmla="*/ 9 w 19"/>
              <a:gd name="T1" fmla="*/ 0 h 19"/>
              <a:gd name="T2" fmla="*/ 0 w 19"/>
              <a:gd name="T3" fmla="*/ 9 h 19"/>
              <a:gd name="T4" fmla="*/ 9 w 19"/>
              <a:gd name="T5" fmla="*/ 19 h 19"/>
              <a:gd name="T6" fmla="*/ 19 w 19"/>
              <a:gd name="T7" fmla="*/ 10 h 19"/>
              <a:gd name="T8" fmla="*/ 9 w 19"/>
              <a:gd name="T9" fmla="*/ 0 h 19"/>
            </a:gdLst>
            <a:ahLst/>
            <a:cxnLst>
              <a:cxn ang="0">
                <a:pos x="T0" y="T1"/>
              </a:cxn>
              <a:cxn ang="0">
                <a:pos x="T2" y="T3"/>
              </a:cxn>
              <a:cxn ang="0">
                <a:pos x="T4" y="T5"/>
              </a:cxn>
              <a:cxn ang="0">
                <a:pos x="T6" y="T7"/>
              </a:cxn>
              <a:cxn ang="0">
                <a:pos x="T8" y="T9"/>
              </a:cxn>
            </a:cxnLst>
            <a:rect l="0" t="0" r="r" b="b"/>
            <a:pathLst>
              <a:path w="19" h="19">
                <a:moveTo>
                  <a:pt x="9" y="0"/>
                </a:moveTo>
                <a:cubicBezTo>
                  <a:pt x="4" y="0"/>
                  <a:pt x="0" y="4"/>
                  <a:pt x="0" y="9"/>
                </a:cubicBezTo>
                <a:cubicBezTo>
                  <a:pt x="0" y="15"/>
                  <a:pt x="4" y="19"/>
                  <a:pt x="9" y="19"/>
                </a:cubicBezTo>
                <a:cubicBezTo>
                  <a:pt x="14" y="19"/>
                  <a:pt x="18" y="15"/>
                  <a:pt x="19" y="10"/>
                </a:cubicBezTo>
                <a:cubicBezTo>
                  <a:pt x="19" y="4"/>
                  <a:pt x="14" y="0"/>
                  <a:pt x="9" y="0"/>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 name="Freeform 123">
            <a:extLst>
              <a:ext uri="{FF2B5EF4-FFF2-40B4-BE49-F238E27FC236}">
                <a16:creationId xmlns:a16="http://schemas.microsoft.com/office/drawing/2014/main" id="{08D11FD6-E29F-4DF9-8466-E3FFE4DF15B2}"/>
              </a:ext>
            </a:extLst>
          </p:cNvPr>
          <p:cNvSpPr>
            <a:spLocks noEditPoints="1"/>
          </p:cNvSpPr>
          <p:nvPr/>
        </p:nvSpPr>
        <p:spPr bwMode="auto">
          <a:xfrm>
            <a:off x="11227127" y="5261637"/>
            <a:ext cx="71683" cy="76234"/>
          </a:xfrm>
          <a:custGeom>
            <a:avLst/>
            <a:gdLst>
              <a:gd name="T0" fmla="*/ 13 w 26"/>
              <a:gd name="T1" fmla="*/ 4 h 27"/>
              <a:gd name="T2" fmla="*/ 23 w 26"/>
              <a:gd name="T3" fmla="*/ 14 h 27"/>
              <a:gd name="T4" fmla="*/ 13 w 26"/>
              <a:gd name="T5" fmla="*/ 23 h 27"/>
              <a:gd name="T6" fmla="*/ 4 w 26"/>
              <a:gd name="T7" fmla="*/ 13 h 27"/>
              <a:gd name="T8" fmla="*/ 13 w 26"/>
              <a:gd name="T9" fmla="*/ 4 h 27"/>
              <a:gd name="T10" fmla="*/ 13 w 26"/>
              <a:gd name="T11" fmla="*/ 0 h 27"/>
              <a:gd name="T12" fmla="*/ 0 w 26"/>
              <a:gd name="T13" fmla="*/ 13 h 27"/>
              <a:gd name="T14" fmla="*/ 13 w 26"/>
              <a:gd name="T15" fmla="*/ 27 h 27"/>
              <a:gd name="T16" fmla="*/ 26 w 26"/>
              <a:gd name="T17" fmla="*/ 14 h 27"/>
              <a:gd name="T18" fmla="*/ 13 w 2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7">
                <a:moveTo>
                  <a:pt x="13" y="4"/>
                </a:moveTo>
                <a:cubicBezTo>
                  <a:pt x="18" y="4"/>
                  <a:pt x="23" y="8"/>
                  <a:pt x="23" y="14"/>
                </a:cubicBezTo>
                <a:cubicBezTo>
                  <a:pt x="22" y="19"/>
                  <a:pt x="18" y="23"/>
                  <a:pt x="13" y="23"/>
                </a:cubicBezTo>
                <a:cubicBezTo>
                  <a:pt x="8" y="23"/>
                  <a:pt x="4" y="19"/>
                  <a:pt x="4" y="13"/>
                </a:cubicBezTo>
                <a:cubicBezTo>
                  <a:pt x="4" y="8"/>
                  <a:pt x="8" y="4"/>
                  <a:pt x="13" y="4"/>
                </a:cubicBezTo>
                <a:moveTo>
                  <a:pt x="13" y="0"/>
                </a:moveTo>
                <a:cubicBezTo>
                  <a:pt x="6" y="0"/>
                  <a:pt x="0" y="6"/>
                  <a:pt x="0" y="13"/>
                </a:cubicBezTo>
                <a:cubicBezTo>
                  <a:pt x="0" y="21"/>
                  <a:pt x="6" y="27"/>
                  <a:pt x="13" y="27"/>
                </a:cubicBezTo>
                <a:cubicBezTo>
                  <a:pt x="20" y="27"/>
                  <a:pt x="26" y="21"/>
                  <a:pt x="26" y="14"/>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 name="Oval 124">
            <a:extLst>
              <a:ext uri="{FF2B5EF4-FFF2-40B4-BE49-F238E27FC236}">
                <a16:creationId xmlns:a16="http://schemas.microsoft.com/office/drawing/2014/main" id="{CBCE9CFE-A83C-4717-B3CE-19F77F92EFD8}"/>
              </a:ext>
            </a:extLst>
          </p:cNvPr>
          <p:cNvSpPr>
            <a:spLocks noChangeArrowheads="1"/>
          </p:cNvSpPr>
          <p:nvPr/>
        </p:nvSpPr>
        <p:spPr bwMode="auto">
          <a:xfrm>
            <a:off x="11528650" y="4147710"/>
            <a:ext cx="61442" cy="61442"/>
          </a:xfrm>
          <a:prstGeom prst="ellipse">
            <a:avLst/>
          </a:pr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 name="Freeform 125">
            <a:extLst>
              <a:ext uri="{FF2B5EF4-FFF2-40B4-BE49-F238E27FC236}">
                <a16:creationId xmlns:a16="http://schemas.microsoft.com/office/drawing/2014/main" id="{681606CE-8CDA-4D31-8EFE-9A7608F0B019}"/>
              </a:ext>
            </a:extLst>
          </p:cNvPr>
          <p:cNvSpPr>
            <a:spLocks noEditPoints="1"/>
          </p:cNvSpPr>
          <p:nvPr/>
        </p:nvSpPr>
        <p:spPr bwMode="auto">
          <a:xfrm>
            <a:off x="11517272" y="4136332"/>
            <a:ext cx="81923" cy="84199"/>
          </a:xfrm>
          <a:custGeom>
            <a:avLst/>
            <a:gdLst>
              <a:gd name="T0" fmla="*/ 15 w 29"/>
              <a:gd name="T1" fmla="*/ 4 h 30"/>
              <a:gd name="T2" fmla="*/ 26 w 29"/>
              <a:gd name="T3" fmla="*/ 15 h 30"/>
              <a:gd name="T4" fmla="*/ 15 w 29"/>
              <a:gd name="T5" fmla="*/ 26 h 30"/>
              <a:gd name="T6" fmla="*/ 4 w 29"/>
              <a:gd name="T7" fmla="*/ 15 h 30"/>
              <a:gd name="T8" fmla="*/ 15 w 29"/>
              <a:gd name="T9" fmla="*/ 4 h 30"/>
              <a:gd name="T10" fmla="*/ 15 w 29"/>
              <a:gd name="T11" fmla="*/ 0 h 30"/>
              <a:gd name="T12" fmla="*/ 0 w 29"/>
              <a:gd name="T13" fmla="*/ 15 h 30"/>
              <a:gd name="T14" fmla="*/ 15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 name="Freeform 126">
            <a:extLst>
              <a:ext uri="{FF2B5EF4-FFF2-40B4-BE49-F238E27FC236}">
                <a16:creationId xmlns:a16="http://schemas.microsoft.com/office/drawing/2014/main" id="{3C6C5764-ED41-4DBC-879C-7B1927D49E03}"/>
              </a:ext>
            </a:extLst>
          </p:cNvPr>
          <p:cNvSpPr>
            <a:spLocks/>
          </p:cNvSpPr>
          <p:nvPr/>
        </p:nvSpPr>
        <p:spPr bwMode="auto">
          <a:xfrm>
            <a:off x="7938824" y="6042183"/>
            <a:ext cx="64856" cy="63718"/>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 name="Freeform 127">
            <a:extLst>
              <a:ext uri="{FF2B5EF4-FFF2-40B4-BE49-F238E27FC236}">
                <a16:creationId xmlns:a16="http://schemas.microsoft.com/office/drawing/2014/main" id="{478020E4-D00C-4424-8641-E13BBB4ECB43}"/>
              </a:ext>
            </a:extLst>
          </p:cNvPr>
          <p:cNvSpPr>
            <a:spLocks noEditPoints="1"/>
          </p:cNvSpPr>
          <p:nvPr/>
        </p:nvSpPr>
        <p:spPr bwMode="auto">
          <a:xfrm>
            <a:off x="7927445" y="6030805"/>
            <a:ext cx="86474" cy="86474"/>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 name="Oval 128">
            <a:extLst>
              <a:ext uri="{FF2B5EF4-FFF2-40B4-BE49-F238E27FC236}">
                <a16:creationId xmlns:a16="http://schemas.microsoft.com/office/drawing/2014/main" id="{1D331424-35CD-4543-85EE-5C560E40DC16}"/>
              </a:ext>
            </a:extLst>
          </p:cNvPr>
          <p:cNvSpPr>
            <a:spLocks noChangeArrowheads="1"/>
          </p:cNvSpPr>
          <p:nvPr/>
        </p:nvSpPr>
        <p:spPr bwMode="auto">
          <a:xfrm>
            <a:off x="8257414" y="5688320"/>
            <a:ext cx="39824" cy="38686"/>
          </a:xfrm>
          <a:prstGeom prst="ellipse">
            <a:avLst/>
          </a:pr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 name="Freeform 129">
            <a:extLst>
              <a:ext uri="{FF2B5EF4-FFF2-40B4-BE49-F238E27FC236}">
                <a16:creationId xmlns:a16="http://schemas.microsoft.com/office/drawing/2014/main" id="{B959EBD3-2376-490F-8E41-2EC29A70EC0D}"/>
              </a:ext>
            </a:extLst>
          </p:cNvPr>
          <p:cNvSpPr>
            <a:spLocks noEditPoints="1"/>
          </p:cNvSpPr>
          <p:nvPr/>
        </p:nvSpPr>
        <p:spPr bwMode="auto">
          <a:xfrm>
            <a:off x="8247174" y="5676942"/>
            <a:ext cx="58029" cy="59167"/>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 name="Freeform 130">
            <a:extLst>
              <a:ext uri="{FF2B5EF4-FFF2-40B4-BE49-F238E27FC236}">
                <a16:creationId xmlns:a16="http://schemas.microsoft.com/office/drawing/2014/main" id="{E177B577-8CC6-4E77-AF12-D07AF2DF42B7}"/>
              </a:ext>
            </a:extLst>
          </p:cNvPr>
          <p:cNvSpPr>
            <a:spLocks/>
          </p:cNvSpPr>
          <p:nvPr/>
        </p:nvSpPr>
        <p:spPr bwMode="auto">
          <a:xfrm>
            <a:off x="8677270" y="6641814"/>
            <a:ext cx="59167" cy="61442"/>
          </a:xfrm>
          <a:custGeom>
            <a:avLst/>
            <a:gdLst>
              <a:gd name="T0" fmla="*/ 11 w 21"/>
              <a:gd name="T1" fmla="*/ 0 h 22"/>
              <a:gd name="T2" fmla="*/ 0 w 21"/>
              <a:gd name="T3" fmla="*/ 11 h 22"/>
              <a:gd name="T4" fmla="*/ 11 w 21"/>
              <a:gd name="T5" fmla="*/ 22 h 22"/>
              <a:gd name="T6" fmla="*/ 21 w 21"/>
              <a:gd name="T7" fmla="*/ 11 h 22"/>
              <a:gd name="T8" fmla="*/ 11 w 21"/>
              <a:gd name="T9" fmla="*/ 0 h 22"/>
            </a:gdLst>
            <a:ahLst/>
            <a:cxnLst>
              <a:cxn ang="0">
                <a:pos x="T0" y="T1"/>
              </a:cxn>
              <a:cxn ang="0">
                <a:pos x="T2" y="T3"/>
              </a:cxn>
              <a:cxn ang="0">
                <a:pos x="T4" y="T5"/>
              </a:cxn>
              <a:cxn ang="0">
                <a:pos x="T6" y="T7"/>
              </a:cxn>
              <a:cxn ang="0">
                <a:pos x="T8" y="T9"/>
              </a:cxn>
            </a:cxnLst>
            <a:rect l="0" t="0" r="r" b="b"/>
            <a:pathLst>
              <a:path w="21" h="22">
                <a:moveTo>
                  <a:pt x="11" y="0"/>
                </a:moveTo>
                <a:cubicBezTo>
                  <a:pt x="5" y="0"/>
                  <a:pt x="0" y="5"/>
                  <a:pt x="0" y="11"/>
                </a:cubicBezTo>
                <a:cubicBezTo>
                  <a:pt x="0" y="17"/>
                  <a:pt x="5" y="21"/>
                  <a:pt x="11" y="22"/>
                </a:cubicBezTo>
                <a:cubicBezTo>
                  <a:pt x="16" y="22"/>
                  <a:pt x="21" y="17"/>
                  <a:pt x="21" y="11"/>
                </a:cubicBezTo>
                <a:cubicBezTo>
                  <a:pt x="21" y="5"/>
                  <a:pt x="17"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2" name="Freeform 131">
            <a:extLst>
              <a:ext uri="{FF2B5EF4-FFF2-40B4-BE49-F238E27FC236}">
                <a16:creationId xmlns:a16="http://schemas.microsoft.com/office/drawing/2014/main" id="{BA439EAE-F8AD-4F0C-93FF-284813835A83}"/>
              </a:ext>
            </a:extLst>
          </p:cNvPr>
          <p:cNvSpPr>
            <a:spLocks noEditPoints="1"/>
          </p:cNvSpPr>
          <p:nvPr/>
        </p:nvSpPr>
        <p:spPr bwMode="auto">
          <a:xfrm>
            <a:off x="8665892" y="6633850"/>
            <a:ext cx="81923" cy="78510"/>
          </a:xfrm>
          <a:custGeom>
            <a:avLst/>
            <a:gdLst>
              <a:gd name="T0" fmla="*/ 15 w 29"/>
              <a:gd name="T1" fmla="*/ 3 h 28"/>
              <a:gd name="T2" fmla="*/ 25 w 29"/>
              <a:gd name="T3" fmla="*/ 14 h 28"/>
              <a:gd name="T4" fmla="*/ 15 w 29"/>
              <a:gd name="T5" fmla="*/ 25 h 28"/>
              <a:gd name="T6" fmla="*/ 4 w 29"/>
              <a:gd name="T7" fmla="*/ 14 h 28"/>
              <a:gd name="T8" fmla="*/ 15 w 29"/>
              <a:gd name="T9" fmla="*/ 3 h 28"/>
              <a:gd name="T10" fmla="*/ 15 w 29"/>
              <a:gd name="T11" fmla="*/ 0 h 28"/>
              <a:gd name="T12" fmla="*/ 0 w 29"/>
              <a:gd name="T13" fmla="*/ 14 h 28"/>
              <a:gd name="T14" fmla="*/ 15 w 29"/>
              <a:gd name="T15" fmla="*/ 28 h 28"/>
              <a:gd name="T16" fmla="*/ 29 w 29"/>
              <a:gd name="T17" fmla="*/ 14 h 28"/>
              <a:gd name="T18" fmla="*/ 15 w 2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3"/>
                </a:moveTo>
                <a:cubicBezTo>
                  <a:pt x="21" y="3"/>
                  <a:pt x="25" y="8"/>
                  <a:pt x="25" y="14"/>
                </a:cubicBezTo>
                <a:cubicBezTo>
                  <a:pt x="25" y="20"/>
                  <a:pt x="20" y="25"/>
                  <a:pt x="15" y="25"/>
                </a:cubicBezTo>
                <a:cubicBezTo>
                  <a:pt x="9" y="24"/>
                  <a:pt x="4" y="20"/>
                  <a:pt x="4" y="14"/>
                </a:cubicBezTo>
                <a:cubicBezTo>
                  <a:pt x="4" y="8"/>
                  <a:pt x="9" y="3"/>
                  <a:pt x="15" y="3"/>
                </a:cubicBezTo>
                <a:moveTo>
                  <a:pt x="15" y="0"/>
                </a:moveTo>
                <a:cubicBezTo>
                  <a:pt x="7" y="0"/>
                  <a:pt x="0" y="6"/>
                  <a:pt x="0" y="14"/>
                </a:cubicBezTo>
                <a:cubicBezTo>
                  <a:pt x="0" y="22"/>
                  <a:pt x="7" y="28"/>
                  <a:pt x="15" y="28"/>
                </a:cubicBezTo>
                <a:cubicBezTo>
                  <a:pt x="22" y="28"/>
                  <a:pt x="29" y="22"/>
                  <a:pt x="29" y="14"/>
                </a:cubicBezTo>
                <a:cubicBezTo>
                  <a:pt x="29" y="6"/>
                  <a:pt x="23" y="0"/>
                  <a:pt x="15" y="0"/>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3" name="Oval 132">
            <a:extLst>
              <a:ext uri="{FF2B5EF4-FFF2-40B4-BE49-F238E27FC236}">
                <a16:creationId xmlns:a16="http://schemas.microsoft.com/office/drawing/2014/main" id="{860B24F4-E801-42AC-8E1C-C3D92D43F81D}"/>
              </a:ext>
            </a:extLst>
          </p:cNvPr>
          <p:cNvSpPr>
            <a:spLocks noChangeArrowheads="1"/>
          </p:cNvSpPr>
          <p:nvPr/>
        </p:nvSpPr>
        <p:spPr bwMode="auto">
          <a:xfrm>
            <a:off x="8851356" y="5674666"/>
            <a:ext cx="61442" cy="61442"/>
          </a:xfrm>
          <a:prstGeom prst="ellipse">
            <a:avLst/>
          </a:pr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4" name="Freeform 133">
            <a:extLst>
              <a:ext uri="{FF2B5EF4-FFF2-40B4-BE49-F238E27FC236}">
                <a16:creationId xmlns:a16="http://schemas.microsoft.com/office/drawing/2014/main" id="{46885EA2-4DDC-4488-A257-FED9E72D0445}"/>
              </a:ext>
            </a:extLst>
          </p:cNvPr>
          <p:cNvSpPr>
            <a:spLocks noEditPoints="1"/>
          </p:cNvSpPr>
          <p:nvPr/>
        </p:nvSpPr>
        <p:spPr bwMode="auto">
          <a:xfrm>
            <a:off x="8839978" y="5663288"/>
            <a:ext cx="84199" cy="84199"/>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31F20"/>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5" name="Freeform 134">
            <a:extLst>
              <a:ext uri="{FF2B5EF4-FFF2-40B4-BE49-F238E27FC236}">
                <a16:creationId xmlns:a16="http://schemas.microsoft.com/office/drawing/2014/main" id="{69D52AEF-59B3-48F4-AB1D-A327F91187A3}"/>
              </a:ext>
            </a:extLst>
          </p:cNvPr>
          <p:cNvSpPr>
            <a:spLocks/>
          </p:cNvSpPr>
          <p:nvPr/>
        </p:nvSpPr>
        <p:spPr bwMode="auto">
          <a:xfrm>
            <a:off x="9746822" y="6094523"/>
            <a:ext cx="55754" cy="53478"/>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6" name="Freeform 135">
            <a:extLst>
              <a:ext uri="{FF2B5EF4-FFF2-40B4-BE49-F238E27FC236}">
                <a16:creationId xmlns:a16="http://schemas.microsoft.com/office/drawing/2014/main" id="{ECE51824-CBA8-47BC-84EA-86D06603B325}"/>
              </a:ext>
            </a:extLst>
          </p:cNvPr>
          <p:cNvSpPr>
            <a:spLocks noEditPoints="1"/>
          </p:cNvSpPr>
          <p:nvPr/>
        </p:nvSpPr>
        <p:spPr bwMode="auto">
          <a:xfrm>
            <a:off x="9735444" y="6084282"/>
            <a:ext cx="75096" cy="75096"/>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7" name="Oval 136">
            <a:extLst>
              <a:ext uri="{FF2B5EF4-FFF2-40B4-BE49-F238E27FC236}">
                <a16:creationId xmlns:a16="http://schemas.microsoft.com/office/drawing/2014/main" id="{5EF9D786-5A9C-49B1-BA93-D569E889D748}"/>
              </a:ext>
            </a:extLst>
          </p:cNvPr>
          <p:cNvSpPr>
            <a:spLocks noChangeArrowheads="1"/>
          </p:cNvSpPr>
          <p:nvPr/>
        </p:nvSpPr>
        <p:spPr bwMode="auto">
          <a:xfrm>
            <a:off x="9007238" y="5407278"/>
            <a:ext cx="39824" cy="39824"/>
          </a:xfrm>
          <a:prstGeom prst="ellipse">
            <a:avLst/>
          </a:pr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8" name="Freeform 137">
            <a:extLst>
              <a:ext uri="{FF2B5EF4-FFF2-40B4-BE49-F238E27FC236}">
                <a16:creationId xmlns:a16="http://schemas.microsoft.com/office/drawing/2014/main" id="{D9AA932F-3419-48D4-9FC3-E218A64CDD48}"/>
              </a:ext>
            </a:extLst>
          </p:cNvPr>
          <p:cNvSpPr>
            <a:spLocks noEditPoints="1"/>
          </p:cNvSpPr>
          <p:nvPr/>
        </p:nvSpPr>
        <p:spPr bwMode="auto">
          <a:xfrm>
            <a:off x="8996997" y="5395900"/>
            <a:ext cx="61442" cy="62581"/>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9" name="Freeform 138">
            <a:extLst>
              <a:ext uri="{FF2B5EF4-FFF2-40B4-BE49-F238E27FC236}">
                <a16:creationId xmlns:a16="http://schemas.microsoft.com/office/drawing/2014/main" id="{7279060A-6A73-4629-AE47-12C425F063C7}"/>
              </a:ext>
            </a:extLst>
          </p:cNvPr>
          <p:cNvSpPr>
            <a:spLocks/>
          </p:cNvSpPr>
          <p:nvPr/>
        </p:nvSpPr>
        <p:spPr bwMode="auto">
          <a:xfrm>
            <a:off x="9394098" y="3640241"/>
            <a:ext cx="47788" cy="47788"/>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0" name="Freeform 139">
            <a:extLst>
              <a:ext uri="{FF2B5EF4-FFF2-40B4-BE49-F238E27FC236}">
                <a16:creationId xmlns:a16="http://schemas.microsoft.com/office/drawing/2014/main" id="{F209EC26-995E-457C-A0D2-DEC5CE1F0926}"/>
              </a:ext>
            </a:extLst>
          </p:cNvPr>
          <p:cNvSpPr>
            <a:spLocks noEditPoints="1"/>
          </p:cNvSpPr>
          <p:nvPr/>
        </p:nvSpPr>
        <p:spPr bwMode="auto">
          <a:xfrm>
            <a:off x="9382719" y="3628863"/>
            <a:ext cx="67132" cy="70545"/>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1" name="Oval 140">
            <a:extLst>
              <a:ext uri="{FF2B5EF4-FFF2-40B4-BE49-F238E27FC236}">
                <a16:creationId xmlns:a16="http://schemas.microsoft.com/office/drawing/2014/main" id="{A6954253-826F-4A90-B54C-63885A82FE02}"/>
              </a:ext>
            </a:extLst>
          </p:cNvPr>
          <p:cNvSpPr>
            <a:spLocks noChangeArrowheads="1"/>
          </p:cNvSpPr>
          <p:nvPr/>
        </p:nvSpPr>
        <p:spPr bwMode="auto">
          <a:xfrm>
            <a:off x="10006245" y="3831395"/>
            <a:ext cx="34135" cy="32997"/>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2" name="Freeform 141">
            <a:extLst>
              <a:ext uri="{FF2B5EF4-FFF2-40B4-BE49-F238E27FC236}">
                <a16:creationId xmlns:a16="http://schemas.microsoft.com/office/drawing/2014/main" id="{4E5C503D-040C-40F0-91D0-64EC68503FE3}"/>
              </a:ext>
            </a:extLst>
          </p:cNvPr>
          <p:cNvSpPr>
            <a:spLocks noEditPoints="1"/>
          </p:cNvSpPr>
          <p:nvPr/>
        </p:nvSpPr>
        <p:spPr bwMode="auto">
          <a:xfrm>
            <a:off x="9996005" y="3820017"/>
            <a:ext cx="55754" cy="55754"/>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3" name="Oval 142">
            <a:extLst>
              <a:ext uri="{FF2B5EF4-FFF2-40B4-BE49-F238E27FC236}">
                <a16:creationId xmlns:a16="http://schemas.microsoft.com/office/drawing/2014/main" id="{320043E4-1717-4323-852F-FA1859206A47}"/>
              </a:ext>
            </a:extLst>
          </p:cNvPr>
          <p:cNvSpPr>
            <a:spLocks noChangeArrowheads="1"/>
          </p:cNvSpPr>
          <p:nvPr/>
        </p:nvSpPr>
        <p:spPr bwMode="auto">
          <a:xfrm>
            <a:off x="9069344" y="3053404"/>
            <a:ext cx="81878" cy="81878"/>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4" name="Freeform 143">
            <a:extLst>
              <a:ext uri="{FF2B5EF4-FFF2-40B4-BE49-F238E27FC236}">
                <a16:creationId xmlns:a16="http://schemas.microsoft.com/office/drawing/2014/main" id="{162308AC-1092-4883-A6F0-EB47FF5D97EC}"/>
              </a:ext>
            </a:extLst>
          </p:cNvPr>
          <p:cNvSpPr>
            <a:spLocks noEditPoints="1"/>
          </p:cNvSpPr>
          <p:nvPr/>
        </p:nvSpPr>
        <p:spPr bwMode="auto">
          <a:xfrm>
            <a:off x="9038357" y="3018975"/>
            <a:ext cx="111954" cy="115296"/>
          </a:xfrm>
          <a:custGeom>
            <a:avLst/>
            <a:gdLst>
              <a:gd name="T0" fmla="*/ 14 w 27"/>
              <a:gd name="T1" fmla="*/ 4 h 28"/>
              <a:gd name="T2" fmla="*/ 24 w 27"/>
              <a:gd name="T3" fmla="*/ 14 h 28"/>
              <a:gd name="T4" fmla="*/ 14 w 27"/>
              <a:gd name="T5" fmla="*/ 24 h 28"/>
              <a:gd name="T6" fmla="*/ 4 w 27"/>
              <a:gd name="T7" fmla="*/ 14 h 28"/>
              <a:gd name="T8" fmla="*/ 14 w 27"/>
              <a:gd name="T9" fmla="*/ 4 h 28"/>
              <a:gd name="T10" fmla="*/ 14 w 27"/>
              <a:gd name="T11" fmla="*/ 0 h 28"/>
              <a:gd name="T12" fmla="*/ 0 w 27"/>
              <a:gd name="T13" fmla="*/ 14 h 28"/>
              <a:gd name="T14" fmla="*/ 14 w 27"/>
              <a:gd name="T15" fmla="*/ 28 h 28"/>
              <a:gd name="T16" fmla="*/ 27 w 27"/>
              <a:gd name="T17" fmla="*/ 14 h 28"/>
              <a:gd name="T18" fmla="*/ 14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4"/>
                </a:moveTo>
                <a:cubicBezTo>
                  <a:pt x="19" y="4"/>
                  <a:pt x="24" y="9"/>
                  <a:pt x="24" y="14"/>
                </a:cubicBezTo>
                <a:cubicBezTo>
                  <a:pt x="24" y="20"/>
                  <a:pt x="19" y="24"/>
                  <a:pt x="14" y="24"/>
                </a:cubicBezTo>
                <a:cubicBezTo>
                  <a:pt x="8" y="24"/>
                  <a:pt x="4" y="20"/>
                  <a:pt x="4" y="14"/>
                </a:cubicBezTo>
                <a:cubicBezTo>
                  <a:pt x="4" y="9"/>
                  <a:pt x="8" y="4"/>
                  <a:pt x="14" y="4"/>
                </a:cubicBezTo>
                <a:moveTo>
                  <a:pt x="14" y="0"/>
                </a:moveTo>
                <a:cubicBezTo>
                  <a:pt x="6" y="0"/>
                  <a:pt x="0" y="7"/>
                  <a:pt x="0" y="14"/>
                </a:cubicBezTo>
                <a:cubicBezTo>
                  <a:pt x="0" y="22"/>
                  <a:pt x="6" y="28"/>
                  <a:pt x="14" y="28"/>
                </a:cubicBezTo>
                <a:cubicBezTo>
                  <a:pt x="21" y="28"/>
                  <a:pt x="27" y="22"/>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5" name="Freeform 144">
            <a:extLst>
              <a:ext uri="{FF2B5EF4-FFF2-40B4-BE49-F238E27FC236}">
                <a16:creationId xmlns:a16="http://schemas.microsoft.com/office/drawing/2014/main" id="{4E973218-9C27-4E3B-97BF-BAC32623F7BD}"/>
              </a:ext>
            </a:extLst>
          </p:cNvPr>
          <p:cNvSpPr>
            <a:spLocks/>
          </p:cNvSpPr>
          <p:nvPr/>
        </p:nvSpPr>
        <p:spPr bwMode="auto">
          <a:xfrm>
            <a:off x="9984626" y="3219248"/>
            <a:ext cx="78510" cy="76234"/>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6" name="Freeform 145">
            <a:extLst>
              <a:ext uri="{FF2B5EF4-FFF2-40B4-BE49-F238E27FC236}">
                <a16:creationId xmlns:a16="http://schemas.microsoft.com/office/drawing/2014/main" id="{D5510D9F-3A16-4B63-BEF0-B985B522A501}"/>
              </a:ext>
            </a:extLst>
          </p:cNvPr>
          <p:cNvSpPr>
            <a:spLocks noEditPoints="1"/>
          </p:cNvSpPr>
          <p:nvPr/>
        </p:nvSpPr>
        <p:spPr bwMode="auto">
          <a:xfrm>
            <a:off x="9975524" y="3207869"/>
            <a:ext cx="95577" cy="97853"/>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7" name="Freeform 146">
            <a:extLst>
              <a:ext uri="{FF2B5EF4-FFF2-40B4-BE49-F238E27FC236}">
                <a16:creationId xmlns:a16="http://schemas.microsoft.com/office/drawing/2014/main" id="{CCE1D569-714D-4338-AEF7-1ADE36888D6B}"/>
              </a:ext>
            </a:extLst>
          </p:cNvPr>
          <p:cNvSpPr>
            <a:spLocks/>
          </p:cNvSpPr>
          <p:nvPr/>
        </p:nvSpPr>
        <p:spPr bwMode="auto">
          <a:xfrm>
            <a:off x="10605877" y="3556043"/>
            <a:ext cx="38686" cy="38686"/>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8" name="Freeform 147">
            <a:extLst>
              <a:ext uri="{FF2B5EF4-FFF2-40B4-BE49-F238E27FC236}">
                <a16:creationId xmlns:a16="http://schemas.microsoft.com/office/drawing/2014/main" id="{5952E115-BAD7-4492-85D2-E09B53C3B4EC}"/>
              </a:ext>
            </a:extLst>
          </p:cNvPr>
          <p:cNvSpPr>
            <a:spLocks noEditPoints="1"/>
          </p:cNvSpPr>
          <p:nvPr/>
        </p:nvSpPr>
        <p:spPr bwMode="auto">
          <a:xfrm>
            <a:off x="10596774" y="3546940"/>
            <a:ext cx="59167" cy="59167"/>
          </a:xfrm>
          <a:custGeom>
            <a:avLst/>
            <a:gdLst>
              <a:gd name="T0" fmla="*/ 10 w 21"/>
              <a:gd name="T1" fmla="*/ 3 h 21"/>
              <a:gd name="T2" fmla="*/ 17 w 21"/>
              <a:gd name="T3" fmla="*/ 10 h 21"/>
              <a:gd name="T4" fmla="*/ 10 w 21"/>
              <a:gd name="T5" fmla="*/ 17 h 21"/>
              <a:gd name="T6" fmla="*/ 3 w 21"/>
              <a:gd name="T7" fmla="*/ 10 h 21"/>
              <a:gd name="T8" fmla="*/ 10 w 21"/>
              <a:gd name="T9" fmla="*/ 3 h 21"/>
              <a:gd name="T10" fmla="*/ 10 w 21"/>
              <a:gd name="T11" fmla="*/ 0 h 21"/>
              <a:gd name="T12" fmla="*/ 0 w 21"/>
              <a:gd name="T13" fmla="*/ 10 h 21"/>
              <a:gd name="T14" fmla="*/ 10 w 21"/>
              <a:gd name="T15" fmla="*/ 21 h 21"/>
              <a:gd name="T16" fmla="*/ 21 w 21"/>
              <a:gd name="T17" fmla="*/ 10 h 21"/>
              <a:gd name="T18" fmla="*/ 10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3"/>
                </a:moveTo>
                <a:cubicBezTo>
                  <a:pt x="14" y="3"/>
                  <a:pt x="17" y="6"/>
                  <a:pt x="17" y="10"/>
                </a:cubicBezTo>
                <a:cubicBezTo>
                  <a:pt x="17" y="14"/>
                  <a:pt x="14" y="17"/>
                  <a:pt x="10" y="17"/>
                </a:cubicBezTo>
                <a:cubicBezTo>
                  <a:pt x="7" y="17"/>
                  <a:pt x="3" y="14"/>
                  <a:pt x="3" y="10"/>
                </a:cubicBezTo>
                <a:cubicBezTo>
                  <a:pt x="4" y="6"/>
                  <a:pt x="7" y="3"/>
                  <a:pt x="10" y="3"/>
                </a:cubicBezTo>
                <a:moveTo>
                  <a:pt x="10" y="0"/>
                </a:moveTo>
                <a:cubicBezTo>
                  <a:pt x="5" y="0"/>
                  <a:pt x="0" y="4"/>
                  <a:pt x="0" y="10"/>
                </a:cubicBezTo>
                <a:cubicBezTo>
                  <a:pt x="0" y="16"/>
                  <a:pt x="4" y="21"/>
                  <a:pt x="10" y="21"/>
                </a:cubicBezTo>
                <a:cubicBezTo>
                  <a:pt x="16" y="21"/>
                  <a:pt x="21" y="16"/>
                  <a:pt x="21" y="10"/>
                </a:cubicBezTo>
                <a:cubicBezTo>
                  <a:pt x="21" y="4"/>
                  <a:pt x="16" y="0"/>
                  <a:pt x="10" y="0"/>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9" name="Oval 148">
            <a:extLst>
              <a:ext uri="{FF2B5EF4-FFF2-40B4-BE49-F238E27FC236}">
                <a16:creationId xmlns:a16="http://schemas.microsoft.com/office/drawing/2014/main" id="{52784EB6-C281-42F1-BD85-A3E65C080854}"/>
              </a:ext>
            </a:extLst>
          </p:cNvPr>
          <p:cNvSpPr>
            <a:spLocks noChangeArrowheads="1"/>
          </p:cNvSpPr>
          <p:nvPr/>
        </p:nvSpPr>
        <p:spPr bwMode="auto">
          <a:xfrm>
            <a:off x="10316870" y="2357917"/>
            <a:ext cx="42100" cy="42100"/>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0" name="Freeform 149">
            <a:extLst>
              <a:ext uri="{FF2B5EF4-FFF2-40B4-BE49-F238E27FC236}">
                <a16:creationId xmlns:a16="http://schemas.microsoft.com/office/drawing/2014/main" id="{96C8ED4F-51A6-4B34-A052-D56752BDB133}"/>
              </a:ext>
            </a:extLst>
          </p:cNvPr>
          <p:cNvSpPr>
            <a:spLocks noEditPoints="1"/>
          </p:cNvSpPr>
          <p:nvPr/>
        </p:nvSpPr>
        <p:spPr bwMode="auto">
          <a:xfrm>
            <a:off x="10305492" y="2346539"/>
            <a:ext cx="64856" cy="64856"/>
          </a:xfrm>
          <a:custGeom>
            <a:avLst/>
            <a:gdLst>
              <a:gd name="T0" fmla="*/ 12 w 23"/>
              <a:gd name="T1" fmla="*/ 4 h 23"/>
              <a:gd name="T2" fmla="*/ 19 w 23"/>
              <a:gd name="T3" fmla="*/ 12 h 23"/>
              <a:gd name="T4" fmla="*/ 12 w 23"/>
              <a:gd name="T5" fmla="*/ 19 h 23"/>
              <a:gd name="T6" fmla="*/ 4 w 23"/>
              <a:gd name="T7" fmla="*/ 12 h 23"/>
              <a:gd name="T8" fmla="*/ 12 w 23"/>
              <a:gd name="T9" fmla="*/ 4 h 23"/>
              <a:gd name="T10" fmla="*/ 12 w 23"/>
              <a:gd name="T11" fmla="*/ 0 h 23"/>
              <a:gd name="T12" fmla="*/ 0 w 23"/>
              <a:gd name="T13" fmla="*/ 12 h 23"/>
              <a:gd name="T14" fmla="*/ 12 w 23"/>
              <a:gd name="T15" fmla="*/ 23 h 23"/>
              <a:gd name="T16" fmla="*/ 23 w 23"/>
              <a:gd name="T17" fmla="*/ 12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2"/>
                </a:cubicBezTo>
                <a:cubicBezTo>
                  <a:pt x="19" y="16"/>
                  <a:pt x="16" y="19"/>
                  <a:pt x="12" y="19"/>
                </a:cubicBezTo>
                <a:cubicBezTo>
                  <a:pt x="7" y="19"/>
                  <a:pt x="4" y="16"/>
                  <a:pt x="4" y="12"/>
                </a:cubicBezTo>
                <a:cubicBezTo>
                  <a:pt x="4" y="7"/>
                  <a:pt x="7" y="4"/>
                  <a:pt x="12" y="4"/>
                </a:cubicBezTo>
                <a:moveTo>
                  <a:pt x="12" y="0"/>
                </a:moveTo>
                <a:cubicBezTo>
                  <a:pt x="5" y="0"/>
                  <a:pt x="0" y="5"/>
                  <a:pt x="0" y="12"/>
                </a:cubicBezTo>
                <a:cubicBezTo>
                  <a:pt x="0" y="18"/>
                  <a:pt x="5" y="23"/>
                  <a:pt x="12" y="23"/>
                </a:cubicBezTo>
                <a:cubicBezTo>
                  <a:pt x="18" y="23"/>
                  <a:pt x="23" y="18"/>
                  <a:pt x="23" y="12"/>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1" name="Oval 150">
            <a:extLst>
              <a:ext uri="{FF2B5EF4-FFF2-40B4-BE49-F238E27FC236}">
                <a16:creationId xmlns:a16="http://schemas.microsoft.com/office/drawing/2014/main" id="{9552601C-551C-4F79-AF2E-31F50322B258}"/>
              </a:ext>
            </a:extLst>
          </p:cNvPr>
          <p:cNvSpPr>
            <a:spLocks noChangeArrowheads="1"/>
          </p:cNvSpPr>
          <p:nvPr/>
        </p:nvSpPr>
        <p:spPr bwMode="auto">
          <a:xfrm>
            <a:off x="11565061" y="6490484"/>
            <a:ext cx="39824" cy="39824"/>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2" name="Freeform 151">
            <a:extLst>
              <a:ext uri="{FF2B5EF4-FFF2-40B4-BE49-F238E27FC236}">
                <a16:creationId xmlns:a16="http://schemas.microsoft.com/office/drawing/2014/main" id="{41502374-364D-4F1F-B8FD-86764E3BEEBB}"/>
              </a:ext>
            </a:extLst>
          </p:cNvPr>
          <p:cNvSpPr>
            <a:spLocks noEditPoints="1"/>
          </p:cNvSpPr>
          <p:nvPr/>
        </p:nvSpPr>
        <p:spPr bwMode="auto">
          <a:xfrm>
            <a:off x="11553683" y="6479106"/>
            <a:ext cx="61442" cy="61442"/>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3" name="Oval 152">
            <a:extLst>
              <a:ext uri="{FF2B5EF4-FFF2-40B4-BE49-F238E27FC236}">
                <a16:creationId xmlns:a16="http://schemas.microsoft.com/office/drawing/2014/main" id="{E288562A-C409-4562-8102-30BB9926CCF3}"/>
              </a:ext>
            </a:extLst>
          </p:cNvPr>
          <p:cNvSpPr>
            <a:spLocks noChangeArrowheads="1"/>
          </p:cNvSpPr>
          <p:nvPr/>
        </p:nvSpPr>
        <p:spPr bwMode="auto">
          <a:xfrm>
            <a:off x="11831311" y="5606397"/>
            <a:ext cx="50064" cy="51202"/>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4" name="Freeform 153">
            <a:extLst>
              <a:ext uri="{FF2B5EF4-FFF2-40B4-BE49-F238E27FC236}">
                <a16:creationId xmlns:a16="http://schemas.microsoft.com/office/drawing/2014/main" id="{4CB3919C-F97F-45F0-B7CD-CE9CD427D40E}"/>
              </a:ext>
            </a:extLst>
          </p:cNvPr>
          <p:cNvSpPr>
            <a:spLocks noEditPoints="1"/>
          </p:cNvSpPr>
          <p:nvPr/>
        </p:nvSpPr>
        <p:spPr bwMode="auto">
          <a:xfrm>
            <a:off x="11819933" y="5595019"/>
            <a:ext cx="72821" cy="73959"/>
          </a:xfrm>
          <a:custGeom>
            <a:avLst/>
            <a:gdLst>
              <a:gd name="T0" fmla="*/ 13 w 26"/>
              <a:gd name="T1" fmla="*/ 4 h 26"/>
              <a:gd name="T2" fmla="*/ 22 w 26"/>
              <a:gd name="T3" fmla="*/ 13 h 26"/>
              <a:gd name="T4" fmla="*/ 13 w 26"/>
              <a:gd name="T5" fmla="*/ 22 h 26"/>
              <a:gd name="T6" fmla="*/ 4 w 26"/>
              <a:gd name="T7" fmla="*/ 13 h 26"/>
              <a:gd name="T8" fmla="*/ 13 w 26"/>
              <a:gd name="T9" fmla="*/ 4 h 26"/>
              <a:gd name="T10" fmla="*/ 13 w 26"/>
              <a:gd name="T11" fmla="*/ 0 h 26"/>
              <a:gd name="T12" fmla="*/ 0 w 26"/>
              <a:gd name="T13" fmla="*/ 13 h 26"/>
              <a:gd name="T14" fmla="*/ 13 w 26"/>
              <a:gd name="T15" fmla="*/ 26 h 26"/>
              <a:gd name="T16" fmla="*/ 26 w 26"/>
              <a:gd name="T17" fmla="*/ 13 h 26"/>
              <a:gd name="T18" fmla="*/ 13 w 2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4"/>
                </a:moveTo>
                <a:cubicBezTo>
                  <a:pt x="18" y="4"/>
                  <a:pt x="22" y="8"/>
                  <a:pt x="22" y="13"/>
                </a:cubicBezTo>
                <a:cubicBezTo>
                  <a:pt x="22" y="18"/>
                  <a:pt x="18" y="22"/>
                  <a:pt x="13" y="22"/>
                </a:cubicBezTo>
                <a:cubicBezTo>
                  <a:pt x="8" y="22"/>
                  <a:pt x="4" y="18"/>
                  <a:pt x="4" y="13"/>
                </a:cubicBezTo>
                <a:cubicBezTo>
                  <a:pt x="4" y="8"/>
                  <a:pt x="8" y="4"/>
                  <a:pt x="13" y="4"/>
                </a:cubicBezTo>
                <a:moveTo>
                  <a:pt x="13" y="0"/>
                </a:moveTo>
                <a:cubicBezTo>
                  <a:pt x="6" y="0"/>
                  <a:pt x="0" y="6"/>
                  <a:pt x="0" y="13"/>
                </a:cubicBezTo>
                <a:cubicBezTo>
                  <a:pt x="0" y="20"/>
                  <a:pt x="6" y="26"/>
                  <a:pt x="13" y="26"/>
                </a:cubicBezTo>
                <a:cubicBezTo>
                  <a:pt x="20" y="26"/>
                  <a:pt x="26" y="20"/>
                  <a:pt x="26" y="13"/>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8" name="TextBox 157">
            <a:extLst>
              <a:ext uri="{FF2B5EF4-FFF2-40B4-BE49-F238E27FC236}">
                <a16:creationId xmlns:a16="http://schemas.microsoft.com/office/drawing/2014/main" id="{9D2ED515-C41E-4065-A8E4-11B5D9E97B0B}"/>
              </a:ext>
            </a:extLst>
          </p:cNvPr>
          <p:cNvSpPr txBox="1"/>
          <p:nvPr/>
        </p:nvSpPr>
        <p:spPr>
          <a:xfrm>
            <a:off x="4608276" y="820154"/>
            <a:ext cx="2818528" cy="1107996"/>
          </a:xfrm>
          <a:prstGeom prst="rect">
            <a:avLst/>
          </a:prstGeom>
          <a:noFill/>
          <a:extLst>
            <a:ext uri="{31F19639-BCED-4A60-ADC4-E9642A236FB7}">
              <a14:hiddenScene3d xmlns:a14="http://schemas.microsoft.com/office/drawing/2010/main">
                <a:camera prst="obliqueBottomRight">
                  <a:rot lat="0" lon="0" rev="0"/>
                </a:camera>
                <a:lightRig rig="legacyFlat3" dir="b"/>
              </a14:hiddenScene3d>
            </a:ext>
            <a:ext uri="{E45631CC-5BF2-4C18-A39C-3461C7D3F71A}">
              <a14:hiddenSp3d xmlns:a14="http://schemas.microsoft.com/office/drawing/2010/main" extrusionH="19050000" prstMaterial="flat"/>
            </a:ext>
          </a:extLst>
        </p:spPr>
        <p:txBody>
          <a:bodyPr wrap="square" rtlCol="0">
            <a:spAutoFit/>
          </a:bodyPr>
          <a:lstStyle/>
          <a:p>
            <a:pPr algn="ctr"/>
            <a:r>
              <a:rPr lang="zh-CN" altLang="en-US" sz="6600" dirty="0">
                <a:cs typeface="+mn-ea"/>
                <a:sym typeface="+mn-lt"/>
              </a:rPr>
              <a:t>第四章</a:t>
            </a:r>
          </a:p>
        </p:txBody>
      </p:sp>
      <p:sp>
        <p:nvSpPr>
          <p:cNvPr id="159" name="文本框 158">
            <a:extLst>
              <a:ext uri="{FF2B5EF4-FFF2-40B4-BE49-F238E27FC236}">
                <a16:creationId xmlns:a16="http://schemas.microsoft.com/office/drawing/2014/main" id="{D981383C-7EC8-4870-8EF6-B9FB4A878550}"/>
              </a:ext>
            </a:extLst>
          </p:cNvPr>
          <p:cNvSpPr txBox="1"/>
          <p:nvPr/>
        </p:nvSpPr>
        <p:spPr>
          <a:xfrm>
            <a:off x="2198379" y="1893993"/>
            <a:ext cx="7807866" cy="1323439"/>
          </a:xfrm>
          <a:prstGeom prst="rect">
            <a:avLst/>
          </a:prstGeom>
          <a:noFill/>
        </p:spPr>
        <p:txBody>
          <a:bodyPr wrap="square" rtlCol="0">
            <a:spAutoFit/>
          </a:bodyPr>
          <a:lstStyle/>
          <a:p>
            <a:pPr algn="ctr"/>
            <a:r>
              <a:rPr lang="zh-CN" altLang="en-US" sz="8000" spc="300" dirty="0">
                <a:solidFill>
                  <a:srgbClr val="2B2B2B"/>
                </a:solidFill>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cs typeface="+mn-ea"/>
                <a:sym typeface="+mn-lt"/>
              </a:rPr>
              <a:t>嵌入式操作系统</a:t>
            </a:r>
          </a:p>
        </p:txBody>
      </p:sp>
      <p:sp>
        <p:nvSpPr>
          <p:cNvPr id="160" name="文本框 159">
            <a:extLst>
              <a:ext uri="{FF2B5EF4-FFF2-40B4-BE49-F238E27FC236}">
                <a16:creationId xmlns:a16="http://schemas.microsoft.com/office/drawing/2014/main" id="{36BF8641-DE0B-4945-BED7-0216F13221C5}"/>
              </a:ext>
            </a:extLst>
          </p:cNvPr>
          <p:cNvSpPr txBox="1"/>
          <p:nvPr/>
        </p:nvSpPr>
        <p:spPr>
          <a:xfrm>
            <a:off x="2757052" y="3110687"/>
            <a:ext cx="7202541" cy="1754326"/>
          </a:xfrm>
          <a:prstGeom prst="rect">
            <a:avLst/>
          </a:prstGeom>
          <a:noFill/>
        </p:spPr>
        <p:txBody>
          <a:bodyPr wrap="square" rtlCol="0">
            <a:spAutoFit/>
          </a:bodyPr>
          <a:lstStyle/>
          <a:p>
            <a:pPr algn="ctr"/>
            <a:r>
              <a:rPr lang="en-US" altLang="zh-CN" sz="5400" dirty="0">
                <a:solidFill>
                  <a:srgbClr val="A6A6A6"/>
                </a:solidFill>
                <a:cs typeface="+mn-ea"/>
              </a:rPr>
              <a:t>Embedded Operating System</a:t>
            </a:r>
            <a:r>
              <a:rPr lang="zh-CN" altLang="zh-CN" sz="5400" dirty="0">
                <a:solidFill>
                  <a:srgbClr val="A6A6A6"/>
                </a:solidFill>
                <a:cs typeface="+mn-ea"/>
              </a:rPr>
              <a:t> </a:t>
            </a:r>
            <a:endParaRPr lang="zh-CN" altLang="en-US" sz="5400" dirty="0">
              <a:solidFill>
                <a:srgbClr val="A6A6A6"/>
              </a:solidFill>
              <a:cs typeface="+mn-ea"/>
              <a:sym typeface="+mn-lt"/>
            </a:endParaRPr>
          </a:p>
        </p:txBody>
      </p:sp>
    </p:spTree>
    <p:extLst>
      <p:ext uri="{BB962C8B-B14F-4D97-AF65-F5344CB8AC3E}">
        <p14:creationId xmlns:p14="http://schemas.microsoft.com/office/powerpoint/2010/main" val="322777303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32"/>
                                        </p:tgtEl>
                                        <p:attrNameLst>
                                          <p:attrName>style.visibility</p:attrName>
                                        </p:attrNameLst>
                                      </p:cBhvr>
                                      <p:to>
                                        <p:strVal val="visible"/>
                                      </p:to>
                                    </p:set>
                                    <p:anim calcmode="lin" valueType="num">
                                      <p:cBhvr additive="base">
                                        <p:cTn id="7" dur="1000" fill="hold"/>
                                        <p:tgtEl>
                                          <p:spTgt spid="232"/>
                                        </p:tgtEl>
                                        <p:attrNameLst>
                                          <p:attrName>ppt_x</p:attrName>
                                        </p:attrNameLst>
                                      </p:cBhvr>
                                      <p:tavLst>
                                        <p:tav tm="0">
                                          <p:val>
                                            <p:strVal val="0-#ppt_w/2"/>
                                          </p:val>
                                        </p:tav>
                                        <p:tav tm="100000">
                                          <p:val>
                                            <p:strVal val="#ppt_x"/>
                                          </p:val>
                                        </p:tav>
                                      </p:tavLst>
                                    </p:anim>
                                    <p:anim calcmode="lin" valueType="num">
                                      <p:cBhvr additive="base">
                                        <p:cTn id="8" dur="1000" fill="hold"/>
                                        <p:tgtEl>
                                          <p:spTgt spid="232"/>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219"/>
                                        </p:tgtEl>
                                        <p:attrNameLst>
                                          <p:attrName>style.visibility</p:attrName>
                                        </p:attrNameLst>
                                      </p:cBhvr>
                                      <p:to>
                                        <p:strVal val="visible"/>
                                      </p:to>
                                    </p:set>
                                    <p:anim calcmode="lin" valueType="num">
                                      <p:cBhvr additive="base">
                                        <p:cTn id="11" dur="1000" fill="hold"/>
                                        <p:tgtEl>
                                          <p:spTgt spid="219"/>
                                        </p:tgtEl>
                                        <p:attrNameLst>
                                          <p:attrName>ppt_x</p:attrName>
                                        </p:attrNameLst>
                                      </p:cBhvr>
                                      <p:tavLst>
                                        <p:tav tm="0">
                                          <p:val>
                                            <p:strVal val="0-#ppt_w/2"/>
                                          </p:val>
                                        </p:tav>
                                        <p:tav tm="100000">
                                          <p:val>
                                            <p:strVal val="#ppt_x"/>
                                          </p:val>
                                        </p:tav>
                                      </p:tavLst>
                                    </p:anim>
                                    <p:anim calcmode="lin" valueType="num">
                                      <p:cBhvr additive="base">
                                        <p:cTn id="12" dur="1000" fill="hold"/>
                                        <p:tgtEl>
                                          <p:spTgt spid="219"/>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220"/>
                                        </p:tgtEl>
                                        <p:attrNameLst>
                                          <p:attrName>style.visibility</p:attrName>
                                        </p:attrNameLst>
                                      </p:cBhvr>
                                      <p:to>
                                        <p:strVal val="visible"/>
                                      </p:to>
                                    </p:set>
                                    <p:anim calcmode="lin" valueType="num">
                                      <p:cBhvr additive="base">
                                        <p:cTn id="15" dur="1000" fill="hold"/>
                                        <p:tgtEl>
                                          <p:spTgt spid="220"/>
                                        </p:tgtEl>
                                        <p:attrNameLst>
                                          <p:attrName>ppt_x</p:attrName>
                                        </p:attrNameLst>
                                      </p:cBhvr>
                                      <p:tavLst>
                                        <p:tav tm="0">
                                          <p:val>
                                            <p:strVal val="0-#ppt_w/2"/>
                                          </p:val>
                                        </p:tav>
                                        <p:tav tm="100000">
                                          <p:val>
                                            <p:strVal val="#ppt_x"/>
                                          </p:val>
                                        </p:tav>
                                      </p:tavLst>
                                    </p:anim>
                                    <p:anim calcmode="lin" valueType="num">
                                      <p:cBhvr additive="base">
                                        <p:cTn id="16" dur="1000" fill="hold"/>
                                        <p:tgtEl>
                                          <p:spTgt spid="22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233"/>
                                        </p:tgtEl>
                                        <p:attrNameLst>
                                          <p:attrName>style.visibility</p:attrName>
                                        </p:attrNameLst>
                                      </p:cBhvr>
                                      <p:to>
                                        <p:strVal val="visible"/>
                                      </p:to>
                                    </p:set>
                                    <p:anim calcmode="lin" valueType="num">
                                      <p:cBhvr additive="base">
                                        <p:cTn id="19" dur="1000" fill="hold"/>
                                        <p:tgtEl>
                                          <p:spTgt spid="233"/>
                                        </p:tgtEl>
                                        <p:attrNameLst>
                                          <p:attrName>ppt_x</p:attrName>
                                        </p:attrNameLst>
                                      </p:cBhvr>
                                      <p:tavLst>
                                        <p:tav tm="0">
                                          <p:val>
                                            <p:strVal val="0-#ppt_w/2"/>
                                          </p:val>
                                        </p:tav>
                                        <p:tav tm="100000">
                                          <p:val>
                                            <p:strVal val="#ppt_x"/>
                                          </p:val>
                                        </p:tav>
                                      </p:tavLst>
                                    </p:anim>
                                    <p:anim calcmode="lin" valueType="num">
                                      <p:cBhvr additive="base">
                                        <p:cTn id="20" dur="1000" fill="hold"/>
                                        <p:tgtEl>
                                          <p:spTgt spid="233"/>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235"/>
                                        </p:tgtEl>
                                        <p:attrNameLst>
                                          <p:attrName>style.visibility</p:attrName>
                                        </p:attrNameLst>
                                      </p:cBhvr>
                                      <p:to>
                                        <p:strVal val="visible"/>
                                      </p:to>
                                    </p:set>
                                    <p:anim calcmode="lin" valueType="num">
                                      <p:cBhvr additive="base">
                                        <p:cTn id="23" dur="1000" fill="hold"/>
                                        <p:tgtEl>
                                          <p:spTgt spid="235"/>
                                        </p:tgtEl>
                                        <p:attrNameLst>
                                          <p:attrName>ppt_x</p:attrName>
                                        </p:attrNameLst>
                                      </p:cBhvr>
                                      <p:tavLst>
                                        <p:tav tm="0">
                                          <p:val>
                                            <p:strVal val="0-#ppt_w/2"/>
                                          </p:val>
                                        </p:tav>
                                        <p:tav tm="100000">
                                          <p:val>
                                            <p:strVal val="#ppt_x"/>
                                          </p:val>
                                        </p:tav>
                                      </p:tavLst>
                                    </p:anim>
                                    <p:anim calcmode="lin" valueType="num">
                                      <p:cBhvr additive="base">
                                        <p:cTn id="24" dur="1000" fill="hold"/>
                                        <p:tgtEl>
                                          <p:spTgt spid="235"/>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227"/>
                                        </p:tgtEl>
                                        <p:attrNameLst>
                                          <p:attrName>style.visibility</p:attrName>
                                        </p:attrNameLst>
                                      </p:cBhvr>
                                      <p:to>
                                        <p:strVal val="visible"/>
                                      </p:to>
                                    </p:set>
                                    <p:anim calcmode="lin" valueType="num">
                                      <p:cBhvr additive="base">
                                        <p:cTn id="27" dur="1000" fill="hold"/>
                                        <p:tgtEl>
                                          <p:spTgt spid="227"/>
                                        </p:tgtEl>
                                        <p:attrNameLst>
                                          <p:attrName>ppt_x</p:attrName>
                                        </p:attrNameLst>
                                      </p:cBhvr>
                                      <p:tavLst>
                                        <p:tav tm="0">
                                          <p:val>
                                            <p:strVal val="0-#ppt_w/2"/>
                                          </p:val>
                                        </p:tav>
                                        <p:tav tm="100000">
                                          <p:val>
                                            <p:strVal val="#ppt_x"/>
                                          </p:val>
                                        </p:tav>
                                      </p:tavLst>
                                    </p:anim>
                                    <p:anim calcmode="lin" valueType="num">
                                      <p:cBhvr additive="base">
                                        <p:cTn id="28" dur="1000" fill="hold"/>
                                        <p:tgtEl>
                                          <p:spTgt spid="22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211"/>
                                        </p:tgtEl>
                                        <p:attrNameLst>
                                          <p:attrName>style.visibility</p:attrName>
                                        </p:attrNameLst>
                                      </p:cBhvr>
                                      <p:to>
                                        <p:strVal val="visible"/>
                                      </p:to>
                                    </p:set>
                                    <p:anim calcmode="lin" valueType="num">
                                      <p:cBhvr additive="base">
                                        <p:cTn id="31" dur="1000" fill="hold"/>
                                        <p:tgtEl>
                                          <p:spTgt spid="211"/>
                                        </p:tgtEl>
                                        <p:attrNameLst>
                                          <p:attrName>ppt_x</p:attrName>
                                        </p:attrNameLst>
                                      </p:cBhvr>
                                      <p:tavLst>
                                        <p:tav tm="0">
                                          <p:val>
                                            <p:strVal val="0-#ppt_w/2"/>
                                          </p:val>
                                        </p:tav>
                                        <p:tav tm="100000">
                                          <p:val>
                                            <p:strVal val="#ppt_x"/>
                                          </p:val>
                                        </p:tav>
                                      </p:tavLst>
                                    </p:anim>
                                    <p:anim calcmode="lin" valueType="num">
                                      <p:cBhvr additive="base">
                                        <p:cTn id="32" dur="1000" fill="hold"/>
                                        <p:tgtEl>
                                          <p:spTgt spid="211"/>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202"/>
                                        </p:tgtEl>
                                        <p:attrNameLst>
                                          <p:attrName>style.visibility</p:attrName>
                                        </p:attrNameLst>
                                      </p:cBhvr>
                                      <p:to>
                                        <p:strVal val="visible"/>
                                      </p:to>
                                    </p:set>
                                    <p:anim calcmode="lin" valueType="num">
                                      <p:cBhvr additive="base">
                                        <p:cTn id="35" dur="1000" fill="hold"/>
                                        <p:tgtEl>
                                          <p:spTgt spid="202"/>
                                        </p:tgtEl>
                                        <p:attrNameLst>
                                          <p:attrName>ppt_x</p:attrName>
                                        </p:attrNameLst>
                                      </p:cBhvr>
                                      <p:tavLst>
                                        <p:tav tm="0">
                                          <p:val>
                                            <p:strVal val="0-#ppt_w/2"/>
                                          </p:val>
                                        </p:tav>
                                        <p:tav tm="100000">
                                          <p:val>
                                            <p:strVal val="#ppt_x"/>
                                          </p:val>
                                        </p:tav>
                                      </p:tavLst>
                                    </p:anim>
                                    <p:anim calcmode="lin" valueType="num">
                                      <p:cBhvr additive="base">
                                        <p:cTn id="36" dur="1000" fill="hold"/>
                                        <p:tgtEl>
                                          <p:spTgt spid="202"/>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238"/>
                                        </p:tgtEl>
                                        <p:attrNameLst>
                                          <p:attrName>style.visibility</p:attrName>
                                        </p:attrNameLst>
                                      </p:cBhvr>
                                      <p:to>
                                        <p:strVal val="visible"/>
                                      </p:to>
                                    </p:set>
                                    <p:anim calcmode="lin" valueType="num">
                                      <p:cBhvr additive="base">
                                        <p:cTn id="39" dur="1000" fill="hold"/>
                                        <p:tgtEl>
                                          <p:spTgt spid="238"/>
                                        </p:tgtEl>
                                        <p:attrNameLst>
                                          <p:attrName>ppt_x</p:attrName>
                                        </p:attrNameLst>
                                      </p:cBhvr>
                                      <p:tavLst>
                                        <p:tav tm="0">
                                          <p:val>
                                            <p:strVal val="0-#ppt_w/2"/>
                                          </p:val>
                                        </p:tav>
                                        <p:tav tm="100000">
                                          <p:val>
                                            <p:strVal val="#ppt_x"/>
                                          </p:val>
                                        </p:tav>
                                      </p:tavLst>
                                    </p:anim>
                                    <p:anim calcmode="lin" valueType="num">
                                      <p:cBhvr additive="base">
                                        <p:cTn id="40" dur="1000" fill="hold"/>
                                        <p:tgtEl>
                                          <p:spTgt spid="238"/>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213"/>
                                        </p:tgtEl>
                                        <p:attrNameLst>
                                          <p:attrName>style.visibility</p:attrName>
                                        </p:attrNameLst>
                                      </p:cBhvr>
                                      <p:to>
                                        <p:strVal val="visible"/>
                                      </p:to>
                                    </p:set>
                                    <p:anim calcmode="lin" valueType="num">
                                      <p:cBhvr additive="base">
                                        <p:cTn id="43" dur="1000" fill="hold"/>
                                        <p:tgtEl>
                                          <p:spTgt spid="213"/>
                                        </p:tgtEl>
                                        <p:attrNameLst>
                                          <p:attrName>ppt_x</p:attrName>
                                        </p:attrNameLst>
                                      </p:cBhvr>
                                      <p:tavLst>
                                        <p:tav tm="0">
                                          <p:val>
                                            <p:strVal val="0-#ppt_w/2"/>
                                          </p:val>
                                        </p:tav>
                                        <p:tav tm="100000">
                                          <p:val>
                                            <p:strVal val="#ppt_x"/>
                                          </p:val>
                                        </p:tav>
                                      </p:tavLst>
                                    </p:anim>
                                    <p:anim calcmode="lin" valueType="num">
                                      <p:cBhvr additive="base">
                                        <p:cTn id="44" dur="1000" fill="hold"/>
                                        <p:tgtEl>
                                          <p:spTgt spid="213"/>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stCondLst>
                                    <p:cond delay="0"/>
                                  </p:stCondLst>
                                  <p:childTnLst>
                                    <p:set>
                                      <p:cBhvr>
                                        <p:cTn id="46" dur="1" fill="hold">
                                          <p:stCondLst>
                                            <p:cond delay="0"/>
                                          </p:stCondLst>
                                        </p:cTn>
                                        <p:tgtEl>
                                          <p:spTgt spid="212"/>
                                        </p:tgtEl>
                                        <p:attrNameLst>
                                          <p:attrName>style.visibility</p:attrName>
                                        </p:attrNameLst>
                                      </p:cBhvr>
                                      <p:to>
                                        <p:strVal val="visible"/>
                                      </p:to>
                                    </p:set>
                                    <p:anim calcmode="lin" valueType="num">
                                      <p:cBhvr additive="base">
                                        <p:cTn id="47" dur="1000" fill="hold"/>
                                        <p:tgtEl>
                                          <p:spTgt spid="212"/>
                                        </p:tgtEl>
                                        <p:attrNameLst>
                                          <p:attrName>ppt_x</p:attrName>
                                        </p:attrNameLst>
                                      </p:cBhvr>
                                      <p:tavLst>
                                        <p:tav tm="0">
                                          <p:val>
                                            <p:strVal val="0-#ppt_w/2"/>
                                          </p:val>
                                        </p:tav>
                                        <p:tav tm="100000">
                                          <p:val>
                                            <p:strVal val="#ppt_x"/>
                                          </p:val>
                                        </p:tav>
                                      </p:tavLst>
                                    </p:anim>
                                    <p:anim calcmode="lin" valueType="num">
                                      <p:cBhvr additive="base">
                                        <p:cTn id="48" dur="1000" fill="hold"/>
                                        <p:tgtEl>
                                          <p:spTgt spid="212"/>
                                        </p:tgtEl>
                                        <p:attrNameLst>
                                          <p:attrName>ppt_y</p:attrName>
                                        </p:attrNameLst>
                                      </p:cBhvr>
                                      <p:tavLst>
                                        <p:tav tm="0">
                                          <p:val>
                                            <p:strVal val="0-#ppt_h/2"/>
                                          </p:val>
                                        </p:tav>
                                        <p:tav tm="100000">
                                          <p:val>
                                            <p:strVal val="#ppt_y"/>
                                          </p:val>
                                        </p:tav>
                                      </p:tavLst>
                                    </p:anim>
                                  </p:childTnLst>
                                </p:cTn>
                              </p:par>
                              <p:par>
                                <p:cTn id="49" presetID="49" presetClass="entr" presetSubtype="0" decel="100000" fill="hold" grpId="1" nodeType="withEffect">
                                  <p:stCondLst>
                                    <p:cond delay="0"/>
                                  </p:stCondLst>
                                  <p:childTnLst>
                                    <p:set>
                                      <p:cBhvr>
                                        <p:cTn id="50" dur="1" fill="hold">
                                          <p:stCondLst>
                                            <p:cond delay="0"/>
                                          </p:stCondLst>
                                        </p:cTn>
                                        <p:tgtEl>
                                          <p:spTgt spid="232"/>
                                        </p:tgtEl>
                                        <p:attrNameLst>
                                          <p:attrName>style.visibility</p:attrName>
                                        </p:attrNameLst>
                                      </p:cBhvr>
                                      <p:to>
                                        <p:strVal val="visible"/>
                                      </p:to>
                                    </p:set>
                                    <p:anim calcmode="lin" valueType="num">
                                      <p:cBhvr>
                                        <p:cTn id="51" dur="1000" fill="hold"/>
                                        <p:tgtEl>
                                          <p:spTgt spid="232"/>
                                        </p:tgtEl>
                                        <p:attrNameLst>
                                          <p:attrName>ppt_w</p:attrName>
                                        </p:attrNameLst>
                                      </p:cBhvr>
                                      <p:tavLst>
                                        <p:tav tm="0">
                                          <p:val>
                                            <p:fltVal val="0"/>
                                          </p:val>
                                        </p:tav>
                                        <p:tav tm="100000">
                                          <p:val>
                                            <p:strVal val="#ppt_w"/>
                                          </p:val>
                                        </p:tav>
                                      </p:tavLst>
                                    </p:anim>
                                    <p:anim calcmode="lin" valueType="num">
                                      <p:cBhvr>
                                        <p:cTn id="52" dur="1000" fill="hold"/>
                                        <p:tgtEl>
                                          <p:spTgt spid="232"/>
                                        </p:tgtEl>
                                        <p:attrNameLst>
                                          <p:attrName>ppt_h</p:attrName>
                                        </p:attrNameLst>
                                      </p:cBhvr>
                                      <p:tavLst>
                                        <p:tav tm="0">
                                          <p:val>
                                            <p:fltVal val="0"/>
                                          </p:val>
                                        </p:tav>
                                        <p:tav tm="100000">
                                          <p:val>
                                            <p:strVal val="#ppt_h"/>
                                          </p:val>
                                        </p:tav>
                                      </p:tavLst>
                                    </p:anim>
                                    <p:anim calcmode="lin" valueType="num">
                                      <p:cBhvr>
                                        <p:cTn id="53" dur="1000" fill="hold"/>
                                        <p:tgtEl>
                                          <p:spTgt spid="232"/>
                                        </p:tgtEl>
                                        <p:attrNameLst>
                                          <p:attrName>style.rotation</p:attrName>
                                        </p:attrNameLst>
                                      </p:cBhvr>
                                      <p:tavLst>
                                        <p:tav tm="0">
                                          <p:val>
                                            <p:fltVal val="360"/>
                                          </p:val>
                                        </p:tav>
                                        <p:tav tm="100000">
                                          <p:val>
                                            <p:fltVal val="0"/>
                                          </p:val>
                                        </p:tav>
                                      </p:tavLst>
                                    </p:anim>
                                    <p:animEffect transition="in" filter="fade">
                                      <p:cBhvr>
                                        <p:cTn id="54" dur="1000"/>
                                        <p:tgtEl>
                                          <p:spTgt spid="232"/>
                                        </p:tgtEl>
                                      </p:cBhvr>
                                    </p:animEffect>
                                  </p:childTnLst>
                                </p:cTn>
                              </p:par>
                              <p:par>
                                <p:cTn id="55" presetID="49" presetClass="entr" presetSubtype="0" decel="100000" fill="hold" grpId="1" nodeType="withEffect">
                                  <p:stCondLst>
                                    <p:cond delay="0"/>
                                  </p:stCondLst>
                                  <p:childTnLst>
                                    <p:set>
                                      <p:cBhvr>
                                        <p:cTn id="56" dur="1" fill="hold">
                                          <p:stCondLst>
                                            <p:cond delay="0"/>
                                          </p:stCondLst>
                                        </p:cTn>
                                        <p:tgtEl>
                                          <p:spTgt spid="219"/>
                                        </p:tgtEl>
                                        <p:attrNameLst>
                                          <p:attrName>style.visibility</p:attrName>
                                        </p:attrNameLst>
                                      </p:cBhvr>
                                      <p:to>
                                        <p:strVal val="visible"/>
                                      </p:to>
                                    </p:set>
                                    <p:anim calcmode="lin" valueType="num">
                                      <p:cBhvr>
                                        <p:cTn id="57" dur="1000" fill="hold"/>
                                        <p:tgtEl>
                                          <p:spTgt spid="219"/>
                                        </p:tgtEl>
                                        <p:attrNameLst>
                                          <p:attrName>ppt_w</p:attrName>
                                        </p:attrNameLst>
                                      </p:cBhvr>
                                      <p:tavLst>
                                        <p:tav tm="0">
                                          <p:val>
                                            <p:fltVal val="0"/>
                                          </p:val>
                                        </p:tav>
                                        <p:tav tm="100000">
                                          <p:val>
                                            <p:strVal val="#ppt_w"/>
                                          </p:val>
                                        </p:tav>
                                      </p:tavLst>
                                    </p:anim>
                                    <p:anim calcmode="lin" valueType="num">
                                      <p:cBhvr>
                                        <p:cTn id="58" dur="1000" fill="hold"/>
                                        <p:tgtEl>
                                          <p:spTgt spid="219"/>
                                        </p:tgtEl>
                                        <p:attrNameLst>
                                          <p:attrName>ppt_h</p:attrName>
                                        </p:attrNameLst>
                                      </p:cBhvr>
                                      <p:tavLst>
                                        <p:tav tm="0">
                                          <p:val>
                                            <p:fltVal val="0"/>
                                          </p:val>
                                        </p:tav>
                                        <p:tav tm="100000">
                                          <p:val>
                                            <p:strVal val="#ppt_h"/>
                                          </p:val>
                                        </p:tav>
                                      </p:tavLst>
                                    </p:anim>
                                    <p:anim calcmode="lin" valueType="num">
                                      <p:cBhvr>
                                        <p:cTn id="59" dur="1000" fill="hold"/>
                                        <p:tgtEl>
                                          <p:spTgt spid="219"/>
                                        </p:tgtEl>
                                        <p:attrNameLst>
                                          <p:attrName>style.rotation</p:attrName>
                                        </p:attrNameLst>
                                      </p:cBhvr>
                                      <p:tavLst>
                                        <p:tav tm="0">
                                          <p:val>
                                            <p:fltVal val="360"/>
                                          </p:val>
                                        </p:tav>
                                        <p:tav tm="100000">
                                          <p:val>
                                            <p:fltVal val="0"/>
                                          </p:val>
                                        </p:tav>
                                      </p:tavLst>
                                    </p:anim>
                                    <p:animEffect transition="in" filter="fade">
                                      <p:cBhvr>
                                        <p:cTn id="60" dur="1000"/>
                                        <p:tgtEl>
                                          <p:spTgt spid="219"/>
                                        </p:tgtEl>
                                      </p:cBhvr>
                                    </p:animEffect>
                                  </p:childTnLst>
                                </p:cTn>
                              </p:par>
                              <p:par>
                                <p:cTn id="61" presetID="49" presetClass="entr" presetSubtype="0" decel="100000" fill="hold" grpId="1" nodeType="withEffect">
                                  <p:stCondLst>
                                    <p:cond delay="0"/>
                                  </p:stCondLst>
                                  <p:childTnLst>
                                    <p:set>
                                      <p:cBhvr>
                                        <p:cTn id="62" dur="1" fill="hold">
                                          <p:stCondLst>
                                            <p:cond delay="0"/>
                                          </p:stCondLst>
                                        </p:cTn>
                                        <p:tgtEl>
                                          <p:spTgt spid="220"/>
                                        </p:tgtEl>
                                        <p:attrNameLst>
                                          <p:attrName>style.visibility</p:attrName>
                                        </p:attrNameLst>
                                      </p:cBhvr>
                                      <p:to>
                                        <p:strVal val="visible"/>
                                      </p:to>
                                    </p:set>
                                    <p:anim calcmode="lin" valueType="num">
                                      <p:cBhvr>
                                        <p:cTn id="63" dur="1000" fill="hold"/>
                                        <p:tgtEl>
                                          <p:spTgt spid="220"/>
                                        </p:tgtEl>
                                        <p:attrNameLst>
                                          <p:attrName>ppt_w</p:attrName>
                                        </p:attrNameLst>
                                      </p:cBhvr>
                                      <p:tavLst>
                                        <p:tav tm="0">
                                          <p:val>
                                            <p:fltVal val="0"/>
                                          </p:val>
                                        </p:tav>
                                        <p:tav tm="100000">
                                          <p:val>
                                            <p:strVal val="#ppt_w"/>
                                          </p:val>
                                        </p:tav>
                                      </p:tavLst>
                                    </p:anim>
                                    <p:anim calcmode="lin" valueType="num">
                                      <p:cBhvr>
                                        <p:cTn id="64" dur="1000" fill="hold"/>
                                        <p:tgtEl>
                                          <p:spTgt spid="220"/>
                                        </p:tgtEl>
                                        <p:attrNameLst>
                                          <p:attrName>ppt_h</p:attrName>
                                        </p:attrNameLst>
                                      </p:cBhvr>
                                      <p:tavLst>
                                        <p:tav tm="0">
                                          <p:val>
                                            <p:fltVal val="0"/>
                                          </p:val>
                                        </p:tav>
                                        <p:tav tm="100000">
                                          <p:val>
                                            <p:strVal val="#ppt_h"/>
                                          </p:val>
                                        </p:tav>
                                      </p:tavLst>
                                    </p:anim>
                                    <p:anim calcmode="lin" valueType="num">
                                      <p:cBhvr>
                                        <p:cTn id="65" dur="1000" fill="hold"/>
                                        <p:tgtEl>
                                          <p:spTgt spid="220"/>
                                        </p:tgtEl>
                                        <p:attrNameLst>
                                          <p:attrName>style.rotation</p:attrName>
                                        </p:attrNameLst>
                                      </p:cBhvr>
                                      <p:tavLst>
                                        <p:tav tm="0">
                                          <p:val>
                                            <p:fltVal val="360"/>
                                          </p:val>
                                        </p:tav>
                                        <p:tav tm="100000">
                                          <p:val>
                                            <p:fltVal val="0"/>
                                          </p:val>
                                        </p:tav>
                                      </p:tavLst>
                                    </p:anim>
                                    <p:animEffect transition="in" filter="fade">
                                      <p:cBhvr>
                                        <p:cTn id="66" dur="1000"/>
                                        <p:tgtEl>
                                          <p:spTgt spid="220"/>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233"/>
                                        </p:tgtEl>
                                        <p:attrNameLst>
                                          <p:attrName>style.visibility</p:attrName>
                                        </p:attrNameLst>
                                      </p:cBhvr>
                                      <p:to>
                                        <p:strVal val="visible"/>
                                      </p:to>
                                    </p:set>
                                    <p:anim calcmode="lin" valueType="num">
                                      <p:cBhvr>
                                        <p:cTn id="69" dur="1000" fill="hold"/>
                                        <p:tgtEl>
                                          <p:spTgt spid="233"/>
                                        </p:tgtEl>
                                        <p:attrNameLst>
                                          <p:attrName>ppt_w</p:attrName>
                                        </p:attrNameLst>
                                      </p:cBhvr>
                                      <p:tavLst>
                                        <p:tav tm="0">
                                          <p:val>
                                            <p:fltVal val="0"/>
                                          </p:val>
                                        </p:tav>
                                        <p:tav tm="100000">
                                          <p:val>
                                            <p:strVal val="#ppt_w"/>
                                          </p:val>
                                        </p:tav>
                                      </p:tavLst>
                                    </p:anim>
                                    <p:anim calcmode="lin" valueType="num">
                                      <p:cBhvr>
                                        <p:cTn id="70" dur="1000" fill="hold"/>
                                        <p:tgtEl>
                                          <p:spTgt spid="233"/>
                                        </p:tgtEl>
                                        <p:attrNameLst>
                                          <p:attrName>ppt_h</p:attrName>
                                        </p:attrNameLst>
                                      </p:cBhvr>
                                      <p:tavLst>
                                        <p:tav tm="0">
                                          <p:val>
                                            <p:fltVal val="0"/>
                                          </p:val>
                                        </p:tav>
                                        <p:tav tm="100000">
                                          <p:val>
                                            <p:strVal val="#ppt_h"/>
                                          </p:val>
                                        </p:tav>
                                      </p:tavLst>
                                    </p:anim>
                                    <p:anim calcmode="lin" valueType="num">
                                      <p:cBhvr>
                                        <p:cTn id="71" dur="1000" fill="hold"/>
                                        <p:tgtEl>
                                          <p:spTgt spid="233"/>
                                        </p:tgtEl>
                                        <p:attrNameLst>
                                          <p:attrName>style.rotation</p:attrName>
                                        </p:attrNameLst>
                                      </p:cBhvr>
                                      <p:tavLst>
                                        <p:tav tm="0">
                                          <p:val>
                                            <p:fltVal val="360"/>
                                          </p:val>
                                        </p:tav>
                                        <p:tav tm="100000">
                                          <p:val>
                                            <p:fltVal val="0"/>
                                          </p:val>
                                        </p:tav>
                                      </p:tavLst>
                                    </p:anim>
                                    <p:animEffect transition="in" filter="fade">
                                      <p:cBhvr>
                                        <p:cTn id="72" dur="1000"/>
                                        <p:tgtEl>
                                          <p:spTgt spid="23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235"/>
                                        </p:tgtEl>
                                        <p:attrNameLst>
                                          <p:attrName>style.visibility</p:attrName>
                                        </p:attrNameLst>
                                      </p:cBhvr>
                                      <p:to>
                                        <p:strVal val="visible"/>
                                      </p:to>
                                    </p:set>
                                    <p:anim calcmode="lin" valueType="num">
                                      <p:cBhvr>
                                        <p:cTn id="75" dur="1000" fill="hold"/>
                                        <p:tgtEl>
                                          <p:spTgt spid="235"/>
                                        </p:tgtEl>
                                        <p:attrNameLst>
                                          <p:attrName>ppt_w</p:attrName>
                                        </p:attrNameLst>
                                      </p:cBhvr>
                                      <p:tavLst>
                                        <p:tav tm="0">
                                          <p:val>
                                            <p:fltVal val="0"/>
                                          </p:val>
                                        </p:tav>
                                        <p:tav tm="100000">
                                          <p:val>
                                            <p:strVal val="#ppt_w"/>
                                          </p:val>
                                        </p:tav>
                                      </p:tavLst>
                                    </p:anim>
                                    <p:anim calcmode="lin" valueType="num">
                                      <p:cBhvr>
                                        <p:cTn id="76" dur="1000" fill="hold"/>
                                        <p:tgtEl>
                                          <p:spTgt spid="235"/>
                                        </p:tgtEl>
                                        <p:attrNameLst>
                                          <p:attrName>ppt_h</p:attrName>
                                        </p:attrNameLst>
                                      </p:cBhvr>
                                      <p:tavLst>
                                        <p:tav tm="0">
                                          <p:val>
                                            <p:fltVal val="0"/>
                                          </p:val>
                                        </p:tav>
                                        <p:tav tm="100000">
                                          <p:val>
                                            <p:strVal val="#ppt_h"/>
                                          </p:val>
                                        </p:tav>
                                      </p:tavLst>
                                    </p:anim>
                                    <p:anim calcmode="lin" valueType="num">
                                      <p:cBhvr>
                                        <p:cTn id="77" dur="1000" fill="hold"/>
                                        <p:tgtEl>
                                          <p:spTgt spid="235"/>
                                        </p:tgtEl>
                                        <p:attrNameLst>
                                          <p:attrName>style.rotation</p:attrName>
                                        </p:attrNameLst>
                                      </p:cBhvr>
                                      <p:tavLst>
                                        <p:tav tm="0">
                                          <p:val>
                                            <p:fltVal val="360"/>
                                          </p:val>
                                        </p:tav>
                                        <p:tav tm="100000">
                                          <p:val>
                                            <p:fltVal val="0"/>
                                          </p:val>
                                        </p:tav>
                                      </p:tavLst>
                                    </p:anim>
                                    <p:animEffect transition="in" filter="fade">
                                      <p:cBhvr>
                                        <p:cTn id="78" dur="1000"/>
                                        <p:tgtEl>
                                          <p:spTgt spid="23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227"/>
                                        </p:tgtEl>
                                        <p:attrNameLst>
                                          <p:attrName>style.visibility</p:attrName>
                                        </p:attrNameLst>
                                      </p:cBhvr>
                                      <p:to>
                                        <p:strVal val="visible"/>
                                      </p:to>
                                    </p:set>
                                    <p:anim calcmode="lin" valueType="num">
                                      <p:cBhvr>
                                        <p:cTn id="81" dur="1000" fill="hold"/>
                                        <p:tgtEl>
                                          <p:spTgt spid="227"/>
                                        </p:tgtEl>
                                        <p:attrNameLst>
                                          <p:attrName>ppt_w</p:attrName>
                                        </p:attrNameLst>
                                      </p:cBhvr>
                                      <p:tavLst>
                                        <p:tav tm="0">
                                          <p:val>
                                            <p:fltVal val="0"/>
                                          </p:val>
                                        </p:tav>
                                        <p:tav tm="100000">
                                          <p:val>
                                            <p:strVal val="#ppt_w"/>
                                          </p:val>
                                        </p:tav>
                                      </p:tavLst>
                                    </p:anim>
                                    <p:anim calcmode="lin" valueType="num">
                                      <p:cBhvr>
                                        <p:cTn id="82" dur="1000" fill="hold"/>
                                        <p:tgtEl>
                                          <p:spTgt spid="227"/>
                                        </p:tgtEl>
                                        <p:attrNameLst>
                                          <p:attrName>ppt_h</p:attrName>
                                        </p:attrNameLst>
                                      </p:cBhvr>
                                      <p:tavLst>
                                        <p:tav tm="0">
                                          <p:val>
                                            <p:fltVal val="0"/>
                                          </p:val>
                                        </p:tav>
                                        <p:tav tm="100000">
                                          <p:val>
                                            <p:strVal val="#ppt_h"/>
                                          </p:val>
                                        </p:tav>
                                      </p:tavLst>
                                    </p:anim>
                                    <p:anim calcmode="lin" valueType="num">
                                      <p:cBhvr>
                                        <p:cTn id="83" dur="1000" fill="hold"/>
                                        <p:tgtEl>
                                          <p:spTgt spid="227"/>
                                        </p:tgtEl>
                                        <p:attrNameLst>
                                          <p:attrName>style.rotation</p:attrName>
                                        </p:attrNameLst>
                                      </p:cBhvr>
                                      <p:tavLst>
                                        <p:tav tm="0">
                                          <p:val>
                                            <p:fltVal val="360"/>
                                          </p:val>
                                        </p:tav>
                                        <p:tav tm="100000">
                                          <p:val>
                                            <p:fltVal val="0"/>
                                          </p:val>
                                        </p:tav>
                                      </p:tavLst>
                                    </p:anim>
                                    <p:animEffect transition="in" filter="fade">
                                      <p:cBhvr>
                                        <p:cTn id="84" dur="1000"/>
                                        <p:tgtEl>
                                          <p:spTgt spid="227"/>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211"/>
                                        </p:tgtEl>
                                        <p:attrNameLst>
                                          <p:attrName>style.visibility</p:attrName>
                                        </p:attrNameLst>
                                      </p:cBhvr>
                                      <p:to>
                                        <p:strVal val="visible"/>
                                      </p:to>
                                    </p:set>
                                    <p:anim calcmode="lin" valueType="num">
                                      <p:cBhvr>
                                        <p:cTn id="87" dur="1000" fill="hold"/>
                                        <p:tgtEl>
                                          <p:spTgt spid="211"/>
                                        </p:tgtEl>
                                        <p:attrNameLst>
                                          <p:attrName>ppt_w</p:attrName>
                                        </p:attrNameLst>
                                      </p:cBhvr>
                                      <p:tavLst>
                                        <p:tav tm="0">
                                          <p:val>
                                            <p:fltVal val="0"/>
                                          </p:val>
                                        </p:tav>
                                        <p:tav tm="100000">
                                          <p:val>
                                            <p:strVal val="#ppt_w"/>
                                          </p:val>
                                        </p:tav>
                                      </p:tavLst>
                                    </p:anim>
                                    <p:anim calcmode="lin" valueType="num">
                                      <p:cBhvr>
                                        <p:cTn id="88" dur="1000" fill="hold"/>
                                        <p:tgtEl>
                                          <p:spTgt spid="211"/>
                                        </p:tgtEl>
                                        <p:attrNameLst>
                                          <p:attrName>ppt_h</p:attrName>
                                        </p:attrNameLst>
                                      </p:cBhvr>
                                      <p:tavLst>
                                        <p:tav tm="0">
                                          <p:val>
                                            <p:fltVal val="0"/>
                                          </p:val>
                                        </p:tav>
                                        <p:tav tm="100000">
                                          <p:val>
                                            <p:strVal val="#ppt_h"/>
                                          </p:val>
                                        </p:tav>
                                      </p:tavLst>
                                    </p:anim>
                                    <p:anim calcmode="lin" valueType="num">
                                      <p:cBhvr>
                                        <p:cTn id="89" dur="1000" fill="hold"/>
                                        <p:tgtEl>
                                          <p:spTgt spid="211"/>
                                        </p:tgtEl>
                                        <p:attrNameLst>
                                          <p:attrName>style.rotation</p:attrName>
                                        </p:attrNameLst>
                                      </p:cBhvr>
                                      <p:tavLst>
                                        <p:tav tm="0">
                                          <p:val>
                                            <p:fltVal val="360"/>
                                          </p:val>
                                        </p:tav>
                                        <p:tav tm="100000">
                                          <p:val>
                                            <p:fltVal val="0"/>
                                          </p:val>
                                        </p:tav>
                                      </p:tavLst>
                                    </p:anim>
                                    <p:animEffect transition="in" filter="fade">
                                      <p:cBhvr>
                                        <p:cTn id="90" dur="1000"/>
                                        <p:tgtEl>
                                          <p:spTgt spid="211"/>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202"/>
                                        </p:tgtEl>
                                        <p:attrNameLst>
                                          <p:attrName>style.visibility</p:attrName>
                                        </p:attrNameLst>
                                      </p:cBhvr>
                                      <p:to>
                                        <p:strVal val="visible"/>
                                      </p:to>
                                    </p:set>
                                    <p:anim calcmode="lin" valueType="num">
                                      <p:cBhvr>
                                        <p:cTn id="93" dur="1000" fill="hold"/>
                                        <p:tgtEl>
                                          <p:spTgt spid="202"/>
                                        </p:tgtEl>
                                        <p:attrNameLst>
                                          <p:attrName>ppt_w</p:attrName>
                                        </p:attrNameLst>
                                      </p:cBhvr>
                                      <p:tavLst>
                                        <p:tav tm="0">
                                          <p:val>
                                            <p:fltVal val="0"/>
                                          </p:val>
                                        </p:tav>
                                        <p:tav tm="100000">
                                          <p:val>
                                            <p:strVal val="#ppt_w"/>
                                          </p:val>
                                        </p:tav>
                                      </p:tavLst>
                                    </p:anim>
                                    <p:anim calcmode="lin" valueType="num">
                                      <p:cBhvr>
                                        <p:cTn id="94" dur="1000" fill="hold"/>
                                        <p:tgtEl>
                                          <p:spTgt spid="202"/>
                                        </p:tgtEl>
                                        <p:attrNameLst>
                                          <p:attrName>ppt_h</p:attrName>
                                        </p:attrNameLst>
                                      </p:cBhvr>
                                      <p:tavLst>
                                        <p:tav tm="0">
                                          <p:val>
                                            <p:fltVal val="0"/>
                                          </p:val>
                                        </p:tav>
                                        <p:tav tm="100000">
                                          <p:val>
                                            <p:strVal val="#ppt_h"/>
                                          </p:val>
                                        </p:tav>
                                      </p:tavLst>
                                    </p:anim>
                                    <p:anim calcmode="lin" valueType="num">
                                      <p:cBhvr>
                                        <p:cTn id="95" dur="1000" fill="hold"/>
                                        <p:tgtEl>
                                          <p:spTgt spid="202"/>
                                        </p:tgtEl>
                                        <p:attrNameLst>
                                          <p:attrName>style.rotation</p:attrName>
                                        </p:attrNameLst>
                                      </p:cBhvr>
                                      <p:tavLst>
                                        <p:tav tm="0">
                                          <p:val>
                                            <p:fltVal val="360"/>
                                          </p:val>
                                        </p:tav>
                                        <p:tav tm="100000">
                                          <p:val>
                                            <p:fltVal val="0"/>
                                          </p:val>
                                        </p:tav>
                                      </p:tavLst>
                                    </p:anim>
                                    <p:animEffect transition="in" filter="fade">
                                      <p:cBhvr>
                                        <p:cTn id="96" dur="1000"/>
                                        <p:tgtEl>
                                          <p:spTgt spid="202"/>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238"/>
                                        </p:tgtEl>
                                        <p:attrNameLst>
                                          <p:attrName>style.visibility</p:attrName>
                                        </p:attrNameLst>
                                      </p:cBhvr>
                                      <p:to>
                                        <p:strVal val="visible"/>
                                      </p:to>
                                    </p:set>
                                    <p:anim calcmode="lin" valueType="num">
                                      <p:cBhvr>
                                        <p:cTn id="99" dur="1000" fill="hold"/>
                                        <p:tgtEl>
                                          <p:spTgt spid="238"/>
                                        </p:tgtEl>
                                        <p:attrNameLst>
                                          <p:attrName>ppt_w</p:attrName>
                                        </p:attrNameLst>
                                      </p:cBhvr>
                                      <p:tavLst>
                                        <p:tav tm="0">
                                          <p:val>
                                            <p:fltVal val="0"/>
                                          </p:val>
                                        </p:tav>
                                        <p:tav tm="100000">
                                          <p:val>
                                            <p:strVal val="#ppt_w"/>
                                          </p:val>
                                        </p:tav>
                                      </p:tavLst>
                                    </p:anim>
                                    <p:anim calcmode="lin" valueType="num">
                                      <p:cBhvr>
                                        <p:cTn id="100" dur="1000" fill="hold"/>
                                        <p:tgtEl>
                                          <p:spTgt spid="238"/>
                                        </p:tgtEl>
                                        <p:attrNameLst>
                                          <p:attrName>ppt_h</p:attrName>
                                        </p:attrNameLst>
                                      </p:cBhvr>
                                      <p:tavLst>
                                        <p:tav tm="0">
                                          <p:val>
                                            <p:fltVal val="0"/>
                                          </p:val>
                                        </p:tav>
                                        <p:tav tm="100000">
                                          <p:val>
                                            <p:strVal val="#ppt_h"/>
                                          </p:val>
                                        </p:tav>
                                      </p:tavLst>
                                    </p:anim>
                                    <p:anim calcmode="lin" valueType="num">
                                      <p:cBhvr>
                                        <p:cTn id="101" dur="1000" fill="hold"/>
                                        <p:tgtEl>
                                          <p:spTgt spid="238"/>
                                        </p:tgtEl>
                                        <p:attrNameLst>
                                          <p:attrName>style.rotation</p:attrName>
                                        </p:attrNameLst>
                                      </p:cBhvr>
                                      <p:tavLst>
                                        <p:tav tm="0">
                                          <p:val>
                                            <p:fltVal val="360"/>
                                          </p:val>
                                        </p:tav>
                                        <p:tav tm="100000">
                                          <p:val>
                                            <p:fltVal val="0"/>
                                          </p:val>
                                        </p:tav>
                                      </p:tavLst>
                                    </p:anim>
                                    <p:animEffect transition="in" filter="fade">
                                      <p:cBhvr>
                                        <p:cTn id="102" dur="1000"/>
                                        <p:tgtEl>
                                          <p:spTgt spid="238"/>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213"/>
                                        </p:tgtEl>
                                        <p:attrNameLst>
                                          <p:attrName>style.visibility</p:attrName>
                                        </p:attrNameLst>
                                      </p:cBhvr>
                                      <p:to>
                                        <p:strVal val="visible"/>
                                      </p:to>
                                    </p:set>
                                    <p:anim calcmode="lin" valueType="num">
                                      <p:cBhvr>
                                        <p:cTn id="105" dur="1000" fill="hold"/>
                                        <p:tgtEl>
                                          <p:spTgt spid="213"/>
                                        </p:tgtEl>
                                        <p:attrNameLst>
                                          <p:attrName>ppt_w</p:attrName>
                                        </p:attrNameLst>
                                      </p:cBhvr>
                                      <p:tavLst>
                                        <p:tav tm="0">
                                          <p:val>
                                            <p:fltVal val="0"/>
                                          </p:val>
                                        </p:tav>
                                        <p:tav tm="100000">
                                          <p:val>
                                            <p:strVal val="#ppt_w"/>
                                          </p:val>
                                        </p:tav>
                                      </p:tavLst>
                                    </p:anim>
                                    <p:anim calcmode="lin" valueType="num">
                                      <p:cBhvr>
                                        <p:cTn id="106" dur="1000" fill="hold"/>
                                        <p:tgtEl>
                                          <p:spTgt spid="213"/>
                                        </p:tgtEl>
                                        <p:attrNameLst>
                                          <p:attrName>ppt_h</p:attrName>
                                        </p:attrNameLst>
                                      </p:cBhvr>
                                      <p:tavLst>
                                        <p:tav tm="0">
                                          <p:val>
                                            <p:fltVal val="0"/>
                                          </p:val>
                                        </p:tav>
                                        <p:tav tm="100000">
                                          <p:val>
                                            <p:strVal val="#ppt_h"/>
                                          </p:val>
                                        </p:tav>
                                      </p:tavLst>
                                    </p:anim>
                                    <p:anim calcmode="lin" valueType="num">
                                      <p:cBhvr>
                                        <p:cTn id="107" dur="1000" fill="hold"/>
                                        <p:tgtEl>
                                          <p:spTgt spid="213"/>
                                        </p:tgtEl>
                                        <p:attrNameLst>
                                          <p:attrName>style.rotation</p:attrName>
                                        </p:attrNameLst>
                                      </p:cBhvr>
                                      <p:tavLst>
                                        <p:tav tm="0">
                                          <p:val>
                                            <p:fltVal val="360"/>
                                          </p:val>
                                        </p:tav>
                                        <p:tav tm="100000">
                                          <p:val>
                                            <p:fltVal val="0"/>
                                          </p:val>
                                        </p:tav>
                                      </p:tavLst>
                                    </p:anim>
                                    <p:animEffect transition="in" filter="fade">
                                      <p:cBhvr>
                                        <p:cTn id="108" dur="1000"/>
                                        <p:tgtEl>
                                          <p:spTgt spid="213"/>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212"/>
                                        </p:tgtEl>
                                        <p:attrNameLst>
                                          <p:attrName>style.visibility</p:attrName>
                                        </p:attrNameLst>
                                      </p:cBhvr>
                                      <p:to>
                                        <p:strVal val="visible"/>
                                      </p:to>
                                    </p:set>
                                    <p:anim calcmode="lin" valueType="num">
                                      <p:cBhvr>
                                        <p:cTn id="111" dur="1000" fill="hold"/>
                                        <p:tgtEl>
                                          <p:spTgt spid="212"/>
                                        </p:tgtEl>
                                        <p:attrNameLst>
                                          <p:attrName>ppt_w</p:attrName>
                                        </p:attrNameLst>
                                      </p:cBhvr>
                                      <p:tavLst>
                                        <p:tav tm="0">
                                          <p:val>
                                            <p:fltVal val="0"/>
                                          </p:val>
                                        </p:tav>
                                        <p:tav tm="100000">
                                          <p:val>
                                            <p:strVal val="#ppt_w"/>
                                          </p:val>
                                        </p:tav>
                                      </p:tavLst>
                                    </p:anim>
                                    <p:anim calcmode="lin" valueType="num">
                                      <p:cBhvr>
                                        <p:cTn id="112" dur="1000" fill="hold"/>
                                        <p:tgtEl>
                                          <p:spTgt spid="212"/>
                                        </p:tgtEl>
                                        <p:attrNameLst>
                                          <p:attrName>ppt_h</p:attrName>
                                        </p:attrNameLst>
                                      </p:cBhvr>
                                      <p:tavLst>
                                        <p:tav tm="0">
                                          <p:val>
                                            <p:fltVal val="0"/>
                                          </p:val>
                                        </p:tav>
                                        <p:tav tm="100000">
                                          <p:val>
                                            <p:strVal val="#ppt_h"/>
                                          </p:val>
                                        </p:tav>
                                      </p:tavLst>
                                    </p:anim>
                                    <p:anim calcmode="lin" valueType="num">
                                      <p:cBhvr>
                                        <p:cTn id="113" dur="1000" fill="hold"/>
                                        <p:tgtEl>
                                          <p:spTgt spid="212"/>
                                        </p:tgtEl>
                                        <p:attrNameLst>
                                          <p:attrName>style.rotation</p:attrName>
                                        </p:attrNameLst>
                                      </p:cBhvr>
                                      <p:tavLst>
                                        <p:tav tm="0">
                                          <p:val>
                                            <p:fltVal val="360"/>
                                          </p:val>
                                        </p:tav>
                                        <p:tav tm="100000">
                                          <p:val>
                                            <p:fltVal val="0"/>
                                          </p:val>
                                        </p:tav>
                                      </p:tavLst>
                                    </p:anim>
                                    <p:animEffect transition="in" filter="fade">
                                      <p:cBhvr>
                                        <p:cTn id="114" dur="1000"/>
                                        <p:tgtEl>
                                          <p:spTgt spid="212"/>
                                        </p:tgtEl>
                                      </p:cBhvr>
                                    </p:animEffect>
                                  </p:childTnLst>
                                </p:cTn>
                              </p:par>
                              <p:par>
                                <p:cTn id="115" presetID="2" presetClass="entr" presetSubtype="9" fill="hold" grpId="0" nodeType="withEffect">
                                  <p:stCondLst>
                                    <p:cond delay="0"/>
                                  </p:stCondLst>
                                  <p:childTnLst>
                                    <p:set>
                                      <p:cBhvr>
                                        <p:cTn id="116" dur="1" fill="hold">
                                          <p:stCondLst>
                                            <p:cond delay="0"/>
                                          </p:stCondLst>
                                        </p:cTn>
                                        <p:tgtEl>
                                          <p:spTgt spid="225"/>
                                        </p:tgtEl>
                                        <p:attrNameLst>
                                          <p:attrName>style.visibility</p:attrName>
                                        </p:attrNameLst>
                                      </p:cBhvr>
                                      <p:to>
                                        <p:strVal val="visible"/>
                                      </p:to>
                                    </p:set>
                                    <p:anim calcmode="lin" valueType="num">
                                      <p:cBhvr additive="base">
                                        <p:cTn id="117" dur="1000" fill="hold"/>
                                        <p:tgtEl>
                                          <p:spTgt spid="225"/>
                                        </p:tgtEl>
                                        <p:attrNameLst>
                                          <p:attrName>ppt_x</p:attrName>
                                        </p:attrNameLst>
                                      </p:cBhvr>
                                      <p:tavLst>
                                        <p:tav tm="0">
                                          <p:val>
                                            <p:strVal val="0-#ppt_w/2"/>
                                          </p:val>
                                        </p:tav>
                                        <p:tav tm="100000">
                                          <p:val>
                                            <p:strVal val="#ppt_x"/>
                                          </p:val>
                                        </p:tav>
                                      </p:tavLst>
                                    </p:anim>
                                    <p:anim calcmode="lin" valueType="num">
                                      <p:cBhvr additive="base">
                                        <p:cTn id="118" dur="1000" fill="hold"/>
                                        <p:tgtEl>
                                          <p:spTgt spid="225"/>
                                        </p:tgtEl>
                                        <p:attrNameLst>
                                          <p:attrName>ppt_y</p:attrName>
                                        </p:attrNameLst>
                                      </p:cBhvr>
                                      <p:tavLst>
                                        <p:tav tm="0">
                                          <p:val>
                                            <p:strVal val="0-#ppt_h/2"/>
                                          </p:val>
                                        </p:tav>
                                        <p:tav tm="100000">
                                          <p:val>
                                            <p:strVal val="#ppt_y"/>
                                          </p:val>
                                        </p:tav>
                                      </p:tavLst>
                                    </p:anim>
                                  </p:childTnLst>
                                </p:cTn>
                              </p:par>
                              <p:par>
                                <p:cTn id="119" presetID="49" presetClass="entr" presetSubtype="0" decel="100000" fill="hold" grpId="1" nodeType="withEffect">
                                  <p:stCondLst>
                                    <p:cond delay="0"/>
                                  </p:stCondLst>
                                  <p:childTnLst>
                                    <p:set>
                                      <p:cBhvr>
                                        <p:cTn id="120" dur="1" fill="hold">
                                          <p:stCondLst>
                                            <p:cond delay="0"/>
                                          </p:stCondLst>
                                        </p:cTn>
                                        <p:tgtEl>
                                          <p:spTgt spid="225"/>
                                        </p:tgtEl>
                                        <p:attrNameLst>
                                          <p:attrName>style.visibility</p:attrName>
                                        </p:attrNameLst>
                                      </p:cBhvr>
                                      <p:to>
                                        <p:strVal val="visible"/>
                                      </p:to>
                                    </p:set>
                                    <p:anim calcmode="lin" valueType="num">
                                      <p:cBhvr>
                                        <p:cTn id="121" dur="1000" fill="hold"/>
                                        <p:tgtEl>
                                          <p:spTgt spid="225"/>
                                        </p:tgtEl>
                                        <p:attrNameLst>
                                          <p:attrName>ppt_w</p:attrName>
                                        </p:attrNameLst>
                                      </p:cBhvr>
                                      <p:tavLst>
                                        <p:tav tm="0">
                                          <p:val>
                                            <p:fltVal val="0"/>
                                          </p:val>
                                        </p:tav>
                                        <p:tav tm="100000">
                                          <p:val>
                                            <p:strVal val="#ppt_w"/>
                                          </p:val>
                                        </p:tav>
                                      </p:tavLst>
                                    </p:anim>
                                    <p:anim calcmode="lin" valueType="num">
                                      <p:cBhvr>
                                        <p:cTn id="122" dur="1000" fill="hold"/>
                                        <p:tgtEl>
                                          <p:spTgt spid="225"/>
                                        </p:tgtEl>
                                        <p:attrNameLst>
                                          <p:attrName>ppt_h</p:attrName>
                                        </p:attrNameLst>
                                      </p:cBhvr>
                                      <p:tavLst>
                                        <p:tav tm="0">
                                          <p:val>
                                            <p:fltVal val="0"/>
                                          </p:val>
                                        </p:tav>
                                        <p:tav tm="100000">
                                          <p:val>
                                            <p:strVal val="#ppt_h"/>
                                          </p:val>
                                        </p:tav>
                                      </p:tavLst>
                                    </p:anim>
                                    <p:anim calcmode="lin" valueType="num">
                                      <p:cBhvr>
                                        <p:cTn id="123" dur="1000" fill="hold"/>
                                        <p:tgtEl>
                                          <p:spTgt spid="225"/>
                                        </p:tgtEl>
                                        <p:attrNameLst>
                                          <p:attrName>style.rotation</p:attrName>
                                        </p:attrNameLst>
                                      </p:cBhvr>
                                      <p:tavLst>
                                        <p:tav tm="0">
                                          <p:val>
                                            <p:fltVal val="360"/>
                                          </p:val>
                                        </p:tav>
                                        <p:tav tm="100000">
                                          <p:val>
                                            <p:fltVal val="0"/>
                                          </p:val>
                                        </p:tav>
                                      </p:tavLst>
                                    </p:anim>
                                    <p:animEffect transition="in" filter="fade">
                                      <p:cBhvr>
                                        <p:cTn id="124" dur="1000"/>
                                        <p:tgtEl>
                                          <p:spTgt spid="225"/>
                                        </p:tgtEl>
                                      </p:cBhvr>
                                    </p:animEffect>
                                  </p:childTnLst>
                                </p:cTn>
                              </p:par>
                              <p:par>
                                <p:cTn id="125" presetID="2" presetClass="entr" presetSubtype="9" fill="hold" grpId="0" nodeType="withEffect">
                                  <p:stCondLst>
                                    <p:cond delay="0"/>
                                  </p:stCondLst>
                                  <p:childTnLst>
                                    <p:set>
                                      <p:cBhvr>
                                        <p:cTn id="126" dur="1" fill="hold">
                                          <p:stCondLst>
                                            <p:cond delay="0"/>
                                          </p:stCondLst>
                                        </p:cTn>
                                        <p:tgtEl>
                                          <p:spTgt spid="216"/>
                                        </p:tgtEl>
                                        <p:attrNameLst>
                                          <p:attrName>style.visibility</p:attrName>
                                        </p:attrNameLst>
                                      </p:cBhvr>
                                      <p:to>
                                        <p:strVal val="visible"/>
                                      </p:to>
                                    </p:set>
                                    <p:anim calcmode="lin" valueType="num">
                                      <p:cBhvr additive="base">
                                        <p:cTn id="127" dur="1000" fill="hold"/>
                                        <p:tgtEl>
                                          <p:spTgt spid="216"/>
                                        </p:tgtEl>
                                        <p:attrNameLst>
                                          <p:attrName>ppt_x</p:attrName>
                                        </p:attrNameLst>
                                      </p:cBhvr>
                                      <p:tavLst>
                                        <p:tav tm="0">
                                          <p:val>
                                            <p:strVal val="0-#ppt_w/2"/>
                                          </p:val>
                                        </p:tav>
                                        <p:tav tm="100000">
                                          <p:val>
                                            <p:strVal val="#ppt_x"/>
                                          </p:val>
                                        </p:tav>
                                      </p:tavLst>
                                    </p:anim>
                                    <p:anim calcmode="lin" valueType="num">
                                      <p:cBhvr additive="base">
                                        <p:cTn id="128" dur="1000" fill="hold"/>
                                        <p:tgtEl>
                                          <p:spTgt spid="216"/>
                                        </p:tgtEl>
                                        <p:attrNameLst>
                                          <p:attrName>ppt_y</p:attrName>
                                        </p:attrNameLst>
                                      </p:cBhvr>
                                      <p:tavLst>
                                        <p:tav tm="0">
                                          <p:val>
                                            <p:strVal val="0-#ppt_h/2"/>
                                          </p:val>
                                        </p:tav>
                                        <p:tav tm="100000">
                                          <p:val>
                                            <p:strVal val="#ppt_y"/>
                                          </p:val>
                                        </p:tav>
                                      </p:tavLst>
                                    </p:anim>
                                  </p:childTnLst>
                                </p:cTn>
                              </p:par>
                              <p:par>
                                <p:cTn id="129" presetID="49" presetClass="entr" presetSubtype="0" decel="100000" fill="hold" grpId="1" nodeType="withEffect">
                                  <p:stCondLst>
                                    <p:cond delay="0"/>
                                  </p:stCondLst>
                                  <p:childTnLst>
                                    <p:set>
                                      <p:cBhvr>
                                        <p:cTn id="130" dur="1" fill="hold">
                                          <p:stCondLst>
                                            <p:cond delay="0"/>
                                          </p:stCondLst>
                                        </p:cTn>
                                        <p:tgtEl>
                                          <p:spTgt spid="216"/>
                                        </p:tgtEl>
                                        <p:attrNameLst>
                                          <p:attrName>style.visibility</p:attrName>
                                        </p:attrNameLst>
                                      </p:cBhvr>
                                      <p:to>
                                        <p:strVal val="visible"/>
                                      </p:to>
                                    </p:set>
                                    <p:anim calcmode="lin" valueType="num">
                                      <p:cBhvr>
                                        <p:cTn id="131" dur="1000" fill="hold"/>
                                        <p:tgtEl>
                                          <p:spTgt spid="216"/>
                                        </p:tgtEl>
                                        <p:attrNameLst>
                                          <p:attrName>ppt_w</p:attrName>
                                        </p:attrNameLst>
                                      </p:cBhvr>
                                      <p:tavLst>
                                        <p:tav tm="0">
                                          <p:val>
                                            <p:fltVal val="0"/>
                                          </p:val>
                                        </p:tav>
                                        <p:tav tm="100000">
                                          <p:val>
                                            <p:strVal val="#ppt_w"/>
                                          </p:val>
                                        </p:tav>
                                      </p:tavLst>
                                    </p:anim>
                                    <p:anim calcmode="lin" valueType="num">
                                      <p:cBhvr>
                                        <p:cTn id="132" dur="1000" fill="hold"/>
                                        <p:tgtEl>
                                          <p:spTgt spid="216"/>
                                        </p:tgtEl>
                                        <p:attrNameLst>
                                          <p:attrName>ppt_h</p:attrName>
                                        </p:attrNameLst>
                                      </p:cBhvr>
                                      <p:tavLst>
                                        <p:tav tm="0">
                                          <p:val>
                                            <p:fltVal val="0"/>
                                          </p:val>
                                        </p:tav>
                                        <p:tav tm="100000">
                                          <p:val>
                                            <p:strVal val="#ppt_h"/>
                                          </p:val>
                                        </p:tav>
                                      </p:tavLst>
                                    </p:anim>
                                    <p:anim calcmode="lin" valueType="num">
                                      <p:cBhvr>
                                        <p:cTn id="133" dur="1000" fill="hold"/>
                                        <p:tgtEl>
                                          <p:spTgt spid="216"/>
                                        </p:tgtEl>
                                        <p:attrNameLst>
                                          <p:attrName>style.rotation</p:attrName>
                                        </p:attrNameLst>
                                      </p:cBhvr>
                                      <p:tavLst>
                                        <p:tav tm="0">
                                          <p:val>
                                            <p:fltVal val="360"/>
                                          </p:val>
                                        </p:tav>
                                        <p:tav tm="100000">
                                          <p:val>
                                            <p:fltVal val="0"/>
                                          </p:val>
                                        </p:tav>
                                      </p:tavLst>
                                    </p:anim>
                                    <p:animEffect transition="in" filter="fade">
                                      <p:cBhvr>
                                        <p:cTn id="134" dur="1000"/>
                                        <p:tgtEl>
                                          <p:spTgt spid="216"/>
                                        </p:tgtEl>
                                      </p:cBhvr>
                                    </p:animEffect>
                                  </p:childTnLst>
                                </p:cTn>
                              </p:par>
                              <p:par>
                                <p:cTn id="135" presetID="2" presetClass="entr" presetSubtype="9" fill="hold" grpId="0" nodeType="withEffect">
                                  <p:stCondLst>
                                    <p:cond delay="0"/>
                                  </p:stCondLst>
                                  <p:childTnLst>
                                    <p:set>
                                      <p:cBhvr>
                                        <p:cTn id="136" dur="1" fill="hold">
                                          <p:stCondLst>
                                            <p:cond delay="0"/>
                                          </p:stCondLst>
                                        </p:cTn>
                                        <p:tgtEl>
                                          <p:spTgt spid="214"/>
                                        </p:tgtEl>
                                        <p:attrNameLst>
                                          <p:attrName>style.visibility</p:attrName>
                                        </p:attrNameLst>
                                      </p:cBhvr>
                                      <p:to>
                                        <p:strVal val="visible"/>
                                      </p:to>
                                    </p:set>
                                    <p:anim calcmode="lin" valueType="num">
                                      <p:cBhvr additive="base">
                                        <p:cTn id="137" dur="1000" fill="hold"/>
                                        <p:tgtEl>
                                          <p:spTgt spid="214"/>
                                        </p:tgtEl>
                                        <p:attrNameLst>
                                          <p:attrName>ppt_x</p:attrName>
                                        </p:attrNameLst>
                                      </p:cBhvr>
                                      <p:tavLst>
                                        <p:tav tm="0">
                                          <p:val>
                                            <p:strVal val="0-#ppt_w/2"/>
                                          </p:val>
                                        </p:tav>
                                        <p:tav tm="100000">
                                          <p:val>
                                            <p:strVal val="#ppt_x"/>
                                          </p:val>
                                        </p:tav>
                                      </p:tavLst>
                                    </p:anim>
                                    <p:anim calcmode="lin" valueType="num">
                                      <p:cBhvr additive="base">
                                        <p:cTn id="138" dur="1000" fill="hold"/>
                                        <p:tgtEl>
                                          <p:spTgt spid="214"/>
                                        </p:tgtEl>
                                        <p:attrNameLst>
                                          <p:attrName>ppt_y</p:attrName>
                                        </p:attrNameLst>
                                      </p:cBhvr>
                                      <p:tavLst>
                                        <p:tav tm="0">
                                          <p:val>
                                            <p:strVal val="0-#ppt_h/2"/>
                                          </p:val>
                                        </p:tav>
                                        <p:tav tm="100000">
                                          <p:val>
                                            <p:strVal val="#ppt_y"/>
                                          </p:val>
                                        </p:tav>
                                      </p:tavLst>
                                    </p:anim>
                                  </p:childTnLst>
                                </p:cTn>
                              </p:par>
                              <p:par>
                                <p:cTn id="139" presetID="49" presetClass="entr" presetSubtype="0" decel="100000" fill="hold" grpId="1" nodeType="withEffect">
                                  <p:stCondLst>
                                    <p:cond delay="0"/>
                                  </p:stCondLst>
                                  <p:childTnLst>
                                    <p:set>
                                      <p:cBhvr>
                                        <p:cTn id="140" dur="1" fill="hold">
                                          <p:stCondLst>
                                            <p:cond delay="0"/>
                                          </p:stCondLst>
                                        </p:cTn>
                                        <p:tgtEl>
                                          <p:spTgt spid="214"/>
                                        </p:tgtEl>
                                        <p:attrNameLst>
                                          <p:attrName>style.visibility</p:attrName>
                                        </p:attrNameLst>
                                      </p:cBhvr>
                                      <p:to>
                                        <p:strVal val="visible"/>
                                      </p:to>
                                    </p:set>
                                    <p:anim calcmode="lin" valueType="num">
                                      <p:cBhvr>
                                        <p:cTn id="141" dur="1000" fill="hold"/>
                                        <p:tgtEl>
                                          <p:spTgt spid="214"/>
                                        </p:tgtEl>
                                        <p:attrNameLst>
                                          <p:attrName>ppt_w</p:attrName>
                                        </p:attrNameLst>
                                      </p:cBhvr>
                                      <p:tavLst>
                                        <p:tav tm="0">
                                          <p:val>
                                            <p:fltVal val="0"/>
                                          </p:val>
                                        </p:tav>
                                        <p:tav tm="100000">
                                          <p:val>
                                            <p:strVal val="#ppt_w"/>
                                          </p:val>
                                        </p:tav>
                                      </p:tavLst>
                                    </p:anim>
                                    <p:anim calcmode="lin" valueType="num">
                                      <p:cBhvr>
                                        <p:cTn id="142" dur="1000" fill="hold"/>
                                        <p:tgtEl>
                                          <p:spTgt spid="214"/>
                                        </p:tgtEl>
                                        <p:attrNameLst>
                                          <p:attrName>ppt_h</p:attrName>
                                        </p:attrNameLst>
                                      </p:cBhvr>
                                      <p:tavLst>
                                        <p:tav tm="0">
                                          <p:val>
                                            <p:fltVal val="0"/>
                                          </p:val>
                                        </p:tav>
                                        <p:tav tm="100000">
                                          <p:val>
                                            <p:strVal val="#ppt_h"/>
                                          </p:val>
                                        </p:tav>
                                      </p:tavLst>
                                    </p:anim>
                                    <p:anim calcmode="lin" valueType="num">
                                      <p:cBhvr>
                                        <p:cTn id="143" dur="1000" fill="hold"/>
                                        <p:tgtEl>
                                          <p:spTgt spid="214"/>
                                        </p:tgtEl>
                                        <p:attrNameLst>
                                          <p:attrName>style.rotation</p:attrName>
                                        </p:attrNameLst>
                                      </p:cBhvr>
                                      <p:tavLst>
                                        <p:tav tm="0">
                                          <p:val>
                                            <p:fltVal val="360"/>
                                          </p:val>
                                        </p:tav>
                                        <p:tav tm="100000">
                                          <p:val>
                                            <p:fltVal val="0"/>
                                          </p:val>
                                        </p:tav>
                                      </p:tavLst>
                                    </p:anim>
                                    <p:animEffect transition="in" filter="fade">
                                      <p:cBhvr>
                                        <p:cTn id="144" dur="1000"/>
                                        <p:tgtEl>
                                          <p:spTgt spid="214"/>
                                        </p:tgtEl>
                                      </p:cBhvr>
                                    </p:animEffect>
                                  </p:childTnLst>
                                </p:cTn>
                              </p:par>
                              <p:par>
                                <p:cTn id="145" presetID="2" presetClass="entr" presetSubtype="9" fill="hold" grpId="0" nodeType="withEffect">
                                  <p:stCondLst>
                                    <p:cond delay="0"/>
                                  </p:stCondLst>
                                  <p:childTnLst>
                                    <p:set>
                                      <p:cBhvr>
                                        <p:cTn id="146" dur="1" fill="hold">
                                          <p:stCondLst>
                                            <p:cond delay="0"/>
                                          </p:stCondLst>
                                        </p:cTn>
                                        <p:tgtEl>
                                          <p:spTgt spid="217"/>
                                        </p:tgtEl>
                                        <p:attrNameLst>
                                          <p:attrName>style.visibility</p:attrName>
                                        </p:attrNameLst>
                                      </p:cBhvr>
                                      <p:to>
                                        <p:strVal val="visible"/>
                                      </p:to>
                                    </p:set>
                                    <p:anim calcmode="lin" valueType="num">
                                      <p:cBhvr additive="base">
                                        <p:cTn id="147" dur="1000" fill="hold"/>
                                        <p:tgtEl>
                                          <p:spTgt spid="217"/>
                                        </p:tgtEl>
                                        <p:attrNameLst>
                                          <p:attrName>ppt_x</p:attrName>
                                        </p:attrNameLst>
                                      </p:cBhvr>
                                      <p:tavLst>
                                        <p:tav tm="0">
                                          <p:val>
                                            <p:strVal val="0-#ppt_w/2"/>
                                          </p:val>
                                        </p:tav>
                                        <p:tav tm="100000">
                                          <p:val>
                                            <p:strVal val="#ppt_x"/>
                                          </p:val>
                                        </p:tav>
                                      </p:tavLst>
                                    </p:anim>
                                    <p:anim calcmode="lin" valueType="num">
                                      <p:cBhvr additive="base">
                                        <p:cTn id="148" dur="1000" fill="hold"/>
                                        <p:tgtEl>
                                          <p:spTgt spid="217"/>
                                        </p:tgtEl>
                                        <p:attrNameLst>
                                          <p:attrName>ppt_y</p:attrName>
                                        </p:attrNameLst>
                                      </p:cBhvr>
                                      <p:tavLst>
                                        <p:tav tm="0">
                                          <p:val>
                                            <p:strVal val="0-#ppt_h/2"/>
                                          </p:val>
                                        </p:tav>
                                        <p:tav tm="100000">
                                          <p:val>
                                            <p:strVal val="#ppt_y"/>
                                          </p:val>
                                        </p:tav>
                                      </p:tavLst>
                                    </p:anim>
                                  </p:childTnLst>
                                </p:cTn>
                              </p:par>
                              <p:par>
                                <p:cTn id="149" presetID="49" presetClass="entr" presetSubtype="0" decel="100000" fill="hold" grpId="1" nodeType="withEffect">
                                  <p:stCondLst>
                                    <p:cond delay="0"/>
                                  </p:stCondLst>
                                  <p:childTnLst>
                                    <p:set>
                                      <p:cBhvr>
                                        <p:cTn id="150" dur="1" fill="hold">
                                          <p:stCondLst>
                                            <p:cond delay="0"/>
                                          </p:stCondLst>
                                        </p:cTn>
                                        <p:tgtEl>
                                          <p:spTgt spid="217"/>
                                        </p:tgtEl>
                                        <p:attrNameLst>
                                          <p:attrName>style.visibility</p:attrName>
                                        </p:attrNameLst>
                                      </p:cBhvr>
                                      <p:to>
                                        <p:strVal val="visible"/>
                                      </p:to>
                                    </p:set>
                                    <p:anim calcmode="lin" valueType="num">
                                      <p:cBhvr>
                                        <p:cTn id="151" dur="1000" fill="hold"/>
                                        <p:tgtEl>
                                          <p:spTgt spid="217"/>
                                        </p:tgtEl>
                                        <p:attrNameLst>
                                          <p:attrName>ppt_w</p:attrName>
                                        </p:attrNameLst>
                                      </p:cBhvr>
                                      <p:tavLst>
                                        <p:tav tm="0">
                                          <p:val>
                                            <p:fltVal val="0"/>
                                          </p:val>
                                        </p:tav>
                                        <p:tav tm="100000">
                                          <p:val>
                                            <p:strVal val="#ppt_w"/>
                                          </p:val>
                                        </p:tav>
                                      </p:tavLst>
                                    </p:anim>
                                    <p:anim calcmode="lin" valueType="num">
                                      <p:cBhvr>
                                        <p:cTn id="152" dur="1000" fill="hold"/>
                                        <p:tgtEl>
                                          <p:spTgt spid="217"/>
                                        </p:tgtEl>
                                        <p:attrNameLst>
                                          <p:attrName>ppt_h</p:attrName>
                                        </p:attrNameLst>
                                      </p:cBhvr>
                                      <p:tavLst>
                                        <p:tav tm="0">
                                          <p:val>
                                            <p:fltVal val="0"/>
                                          </p:val>
                                        </p:tav>
                                        <p:tav tm="100000">
                                          <p:val>
                                            <p:strVal val="#ppt_h"/>
                                          </p:val>
                                        </p:tav>
                                      </p:tavLst>
                                    </p:anim>
                                    <p:anim calcmode="lin" valueType="num">
                                      <p:cBhvr>
                                        <p:cTn id="153" dur="1000" fill="hold"/>
                                        <p:tgtEl>
                                          <p:spTgt spid="217"/>
                                        </p:tgtEl>
                                        <p:attrNameLst>
                                          <p:attrName>style.rotation</p:attrName>
                                        </p:attrNameLst>
                                      </p:cBhvr>
                                      <p:tavLst>
                                        <p:tav tm="0">
                                          <p:val>
                                            <p:fltVal val="360"/>
                                          </p:val>
                                        </p:tav>
                                        <p:tav tm="100000">
                                          <p:val>
                                            <p:fltVal val="0"/>
                                          </p:val>
                                        </p:tav>
                                      </p:tavLst>
                                    </p:anim>
                                    <p:animEffect transition="in" filter="fade">
                                      <p:cBhvr>
                                        <p:cTn id="154" dur="1000"/>
                                        <p:tgtEl>
                                          <p:spTgt spid="217"/>
                                        </p:tgtEl>
                                      </p:cBhvr>
                                    </p:animEffect>
                                  </p:childTnLst>
                                </p:cTn>
                              </p:par>
                              <p:par>
                                <p:cTn id="155" presetID="2" presetClass="entr" presetSubtype="9" fill="hold" grpId="0" nodeType="withEffect">
                                  <p:stCondLst>
                                    <p:cond delay="0"/>
                                  </p:stCondLst>
                                  <p:childTnLst>
                                    <p:set>
                                      <p:cBhvr>
                                        <p:cTn id="156" dur="1" fill="hold">
                                          <p:stCondLst>
                                            <p:cond delay="0"/>
                                          </p:stCondLst>
                                        </p:cTn>
                                        <p:tgtEl>
                                          <p:spTgt spid="209"/>
                                        </p:tgtEl>
                                        <p:attrNameLst>
                                          <p:attrName>style.visibility</p:attrName>
                                        </p:attrNameLst>
                                      </p:cBhvr>
                                      <p:to>
                                        <p:strVal val="visible"/>
                                      </p:to>
                                    </p:set>
                                    <p:anim calcmode="lin" valueType="num">
                                      <p:cBhvr additive="base">
                                        <p:cTn id="157" dur="1000" fill="hold"/>
                                        <p:tgtEl>
                                          <p:spTgt spid="209"/>
                                        </p:tgtEl>
                                        <p:attrNameLst>
                                          <p:attrName>ppt_x</p:attrName>
                                        </p:attrNameLst>
                                      </p:cBhvr>
                                      <p:tavLst>
                                        <p:tav tm="0">
                                          <p:val>
                                            <p:strVal val="0-#ppt_w/2"/>
                                          </p:val>
                                        </p:tav>
                                        <p:tav tm="100000">
                                          <p:val>
                                            <p:strVal val="#ppt_x"/>
                                          </p:val>
                                        </p:tav>
                                      </p:tavLst>
                                    </p:anim>
                                    <p:anim calcmode="lin" valueType="num">
                                      <p:cBhvr additive="base">
                                        <p:cTn id="158" dur="1000" fill="hold"/>
                                        <p:tgtEl>
                                          <p:spTgt spid="209"/>
                                        </p:tgtEl>
                                        <p:attrNameLst>
                                          <p:attrName>ppt_y</p:attrName>
                                        </p:attrNameLst>
                                      </p:cBhvr>
                                      <p:tavLst>
                                        <p:tav tm="0">
                                          <p:val>
                                            <p:strVal val="0-#ppt_h/2"/>
                                          </p:val>
                                        </p:tav>
                                        <p:tav tm="100000">
                                          <p:val>
                                            <p:strVal val="#ppt_y"/>
                                          </p:val>
                                        </p:tav>
                                      </p:tavLst>
                                    </p:anim>
                                  </p:childTnLst>
                                </p:cTn>
                              </p:par>
                              <p:par>
                                <p:cTn id="159" presetID="49" presetClass="entr" presetSubtype="0" decel="100000" fill="hold" grpId="1" nodeType="withEffect">
                                  <p:stCondLst>
                                    <p:cond delay="0"/>
                                  </p:stCondLst>
                                  <p:childTnLst>
                                    <p:set>
                                      <p:cBhvr>
                                        <p:cTn id="160" dur="1" fill="hold">
                                          <p:stCondLst>
                                            <p:cond delay="0"/>
                                          </p:stCondLst>
                                        </p:cTn>
                                        <p:tgtEl>
                                          <p:spTgt spid="209"/>
                                        </p:tgtEl>
                                        <p:attrNameLst>
                                          <p:attrName>style.visibility</p:attrName>
                                        </p:attrNameLst>
                                      </p:cBhvr>
                                      <p:to>
                                        <p:strVal val="visible"/>
                                      </p:to>
                                    </p:set>
                                    <p:anim calcmode="lin" valueType="num">
                                      <p:cBhvr>
                                        <p:cTn id="161" dur="1000" fill="hold"/>
                                        <p:tgtEl>
                                          <p:spTgt spid="209"/>
                                        </p:tgtEl>
                                        <p:attrNameLst>
                                          <p:attrName>ppt_w</p:attrName>
                                        </p:attrNameLst>
                                      </p:cBhvr>
                                      <p:tavLst>
                                        <p:tav tm="0">
                                          <p:val>
                                            <p:fltVal val="0"/>
                                          </p:val>
                                        </p:tav>
                                        <p:tav tm="100000">
                                          <p:val>
                                            <p:strVal val="#ppt_w"/>
                                          </p:val>
                                        </p:tav>
                                      </p:tavLst>
                                    </p:anim>
                                    <p:anim calcmode="lin" valueType="num">
                                      <p:cBhvr>
                                        <p:cTn id="162" dur="1000" fill="hold"/>
                                        <p:tgtEl>
                                          <p:spTgt spid="209"/>
                                        </p:tgtEl>
                                        <p:attrNameLst>
                                          <p:attrName>ppt_h</p:attrName>
                                        </p:attrNameLst>
                                      </p:cBhvr>
                                      <p:tavLst>
                                        <p:tav tm="0">
                                          <p:val>
                                            <p:fltVal val="0"/>
                                          </p:val>
                                        </p:tav>
                                        <p:tav tm="100000">
                                          <p:val>
                                            <p:strVal val="#ppt_h"/>
                                          </p:val>
                                        </p:tav>
                                      </p:tavLst>
                                    </p:anim>
                                    <p:anim calcmode="lin" valueType="num">
                                      <p:cBhvr>
                                        <p:cTn id="163" dur="1000" fill="hold"/>
                                        <p:tgtEl>
                                          <p:spTgt spid="209"/>
                                        </p:tgtEl>
                                        <p:attrNameLst>
                                          <p:attrName>style.rotation</p:attrName>
                                        </p:attrNameLst>
                                      </p:cBhvr>
                                      <p:tavLst>
                                        <p:tav tm="0">
                                          <p:val>
                                            <p:fltVal val="360"/>
                                          </p:val>
                                        </p:tav>
                                        <p:tav tm="100000">
                                          <p:val>
                                            <p:fltVal val="0"/>
                                          </p:val>
                                        </p:tav>
                                      </p:tavLst>
                                    </p:anim>
                                    <p:animEffect transition="in" filter="fade">
                                      <p:cBhvr>
                                        <p:cTn id="164" dur="1000"/>
                                        <p:tgtEl>
                                          <p:spTgt spid="209"/>
                                        </p:tgtEl>
                                      </p:cBhvr>
                                    </p:animEffect>
                                  </p:childTnLst>
                                </p:cTn>
                              </p:par>
                              <p:par>
                                <p:cTn id="165" presetID="2" presetClass="entr" presetSubtype="9" fill="hold" grpId="0" nodeType="withEffect">
                                  <p:stCondLst>
                                    <p:cond delay="0"/>
                                  </p:stCondLst>
                                  <p:childTnLst>
                                    <p:set>
                                      <p:cBhvr>
                                        <p:cTn id="166" dur="1" fill="hold">
                                          <p:stCondLst>
                                            <p:cond delay="0"/>
                                          </p:stCondLst>
                                        </p:cTn>
                                        <p:tgtEl>
                                          <p:spTgt spid="240"/>
                                        </p:tgtEl>
                                        <p:attrNameLst>
                                          <p:attrName>style.visibility</p:attrName>
                                        </p:attrNameLst>
                                      </p:cBhvr>
                                      <p:to>
                                        <p:strVal val="visible"/>
                                      </p:to>
                                    </p:set>
                                    <p:anim calcmode="lin" valueType="num">
                                      <p:cBhvr additive="base">
                                        <p:cTn id="167" dur="1000" fill="hold"/>
                                        <p:tgtEl>
                                          <p:spTgt spid="240"/>
                                        </p:tgtEl>
                                        <p:attrNameLst>
                                          <p:attrName>ppt_x</p:attrName>
                                        </p:attrNameLst>
                                      </p:cBhvr>
                                      <p:tavLst>
                                        <p:tav tm="0">
                                          <p:val>
                                            <p:strVal val="0-#ppt_w/2"/>
                                          </p:val>
                                        </p:tav>
                                        <p:tav tm="100000">
                                          <p:val>
                                            <p:strVal val="#ppt_x"/>
                                          </p:val>
                                        </p:tav>
                                      </p:tavLst>
                                    </p:anim>
                                    <p:anim calcmode="lin" valueType="num">
                                      <p:cBhvr additive="base">
                                        <p:cTn id="168" dur="1000" fill="hold"/>
                                        <p:tgtEl>
                                          <p:spTgt spid="240"/>
                                        </p:tgtEl>
                                        <p:attrNameLst>
                                          <p:attrName>ppt_y</p:attrName>
                                        </p:attrNameLst>
                                      </p:cBhvr>
                                      <p:tavLst>
                                        <p:tav tm="0">
                                          <p:val>
                                            <p:strVal val="0-#ppt_h/2"/>
                                          </p:val>
                                        </p:tav>
                                        <p:tav tm="100000">
                                          <p:val>
                                            <p:strVal val="#ppt_y"/>
                                          </p:val>
                                        </p:tav>
                                      </p:tavLst>
                                    </p:anim>
                                  </p:childTnLst>
                                </p:cTn>
                              </p:par>
                              <p:par>
                                <p:cTn id="169" presetID="49" presetClass="entr" presetSubtype="0" decel="100000" fill="hold" grpId="1" nodeType="withEffect">
                                  <p:stCondLst>
                                    <p:cond delay="0"/>
                                  </p:stCondLst>
                                  <p:childTnLst>
                                    <p:set>
                                      <p:cBhvr>
                                        <p:cTn id="170" dur="1" fill="hold">
                                          <p:stCondLst>
                                            <p:cond delay="0"/>
                                          </p:stCondLst>
                                        </p:cTn>
                                        <p:tgtEl>
                                          <p:spTgt spid="240"/>
                                        </p:tgtEl>
                                        <p:attrNameLst>
                                          <p:attrName>style.visibility</p:attrName>
                                        </p:attrNameLst>
                                      </p:cBhvr>
                                      <p:to>
                                        <p:strVal val="visible"/>
                                      </p:to>
                                    </p:set>
                                    <p:anim calcmode="lin" valueType="num">
                                      <p:cBhvr>
                                        <p:cTn id="171" dur="1000" fill="hold"/>
                                        <p:tgtEl>
                                          <p:spTgt spid="240"/>
                                        </p:tgtEl>
                                        <p:attrNameLst>
                                          <p:attrName>ppt_w</p:attrName>
                                        </p:attrNameLst>
                                      </p:cBhvr>
                                      <p:tavLst>
                                        <p:tav tm="0">
                                          <p:val>
                                            <p:fltVal val="0"/>
                                          </p:val>
                                        </p:tav>
                                        <p:tav tm="100000">
                                          <p:val>
                                            <p:strVal val="#ppt_w"/>
                                          </p:val>
                                        </p:tav>
                                      </p:tavLst>
                                    </p:anim>
                                    <p:anim calcmode="lin" valueType="num">
                                      <p:cBhvr>
                                        <p:cTn id="172" dur="1000" fill="hold"/>
                                        <p:tgtEl>
                                          <p:spTgt spid="240"/>
                                        </p:tgtEl>
                                        <p:attrNameLst>
                                          <p:attrName>ppt_h</p:attrName>
                                        </p:attrNameLst>
                                      </p:cBhvr>
                                      <p:tavLst>
                                        <p:tav tm="0">
                                          <p:val>
                                            <p:fltVal val="0"/>
                                          </p:val>
                                        </p:tav>
                                        <p:tav tm="100000">
                                          <p:val>
                                            <p:strVal val="#ppt_h"/>
                                          </p:val>
                                        </p:tav>
                                      </p:tavLst>
                                    </p:anim>
                                    <p:anim calcmode="lin" valueType="num">
                                      <p:cBhvr>
                                        <p:cTn id="173" dur="1000" fill="hold"/>
                                        <p:tgtEl>
                                          <p:spTgt spid="240"/>
                                        </p:tgtEl>
                                        <p:attrNameLst>
                                          <p:attrName>style.rotation</p:attrName>
                                        </p:attrNameLst>
                                      </p:cBhvr>
                                      <p:tavLst>
                                        <p:tav tm="0">
                                          <p:val>
                                            <p:fltVal val="360"/>
                                          </p:val>
                                        </p:tav>
                                        <p:tav tm="100000">
                                          <p:val>
                                            <p:fltVal val="0"/>
                                          </p:val>
                                        </p:tav>
                                      </p:tavLst>
                                    </p:anim>
                                    <p:animEffect transition="in" filter="fade">
                                      <p:cBhvr>
                                        <p:cTn id="174" dur="1000"/>
                                        <p:tgtEl>
                                          <p:spTgt spid="240"/>
                                        </p:tgtEl>
                                      </p:cBhvr>
                                    </p:animEffect>
                                  </p:childTnLst>
                                </p:cTn>
                              </p:par>
                              <p:par>
                                <p:cTn id="175" presetID="2" presetClass="entr" presetSubtype="9" fill="hold" grpId="0" nodeType="withEffect">
                                  <p:stCondLst>
                                    <p:cond delay="0"/>
                                  </p:stCondLst>
                                  <p:childTnLst>
                                    <p:set>
                                      <p:cBhvr>
                                        <p:cTn id="176" dur="1" fill="hold">
                                          <p:stCondLst>
                                            <p:cond delay="0"/>
                                          </p:stCondLst>
                                        </p:cTn>
                                        <p:tgtEl>
                                          <p:spTgt spid="239"/>
                                        </p:tgtEl>
                                        <p:attrNameLst>
                                          <p:attrName>style.visibility</p:attrName>
                                        </p:attrNameLst>
                                      </p:cBhvr>
                                      <p:to>
                                        <p:strVal val="visible"/>
                                      </p:to>
                                    </p:set>
                                    <p:anim calcmode="lin" valueType="num">
                                      <p:cBhvr additive="base">
                                        <p:cTn id="177" dur="1000" fill="hold"/>
                                        <p:tgtEl>
                                          <p:spTgt spid="239"/>
                                        </p:tgtEl>
                                        <p:attrNameLst>
                                          <p:attrName>ppt_x</p:attrName>
                                        </p:attrNameLst>
                                      </p:cBhvr>
                                      <p:tavLst>
                                        <p:tav tm="0">
                                          <p:val>
                                            <p:strVal val="0-#ppt_w/2"/>
                                          </p:val>
                                        </p:tav>
                                        <p:tav tm="100000">
                                          <p:val>
                                            <p:strVal val="#ppt_x"/>
                                          </p:val>
                                        </p:tav>
                                      </p:tavLst>
                                    </p:anim>
                                    <p:anim calcmode="lin" valueType="num">
                                      <p:cBhvr additive="base">
                                        <p:cTn id="178" dur="1000" fill="hold"/>
                                        <p:tgtEl>
                                          <p:spTgt spid="239"/>
                                        </p:tgtEl>
                                        <p:attrNameLst>
                                          <p:attrName>ppt_y</p:attrName>
                                        </p:attrNameLst>
                                      </p:cBhvr>
                                      <p:tavLst>
                                        <p:tav tm="0">
                                          <p:val>
                                            <p:strVal val="0-#ppt_h/2"/>
                                          </p:val>
                                        </p:tav>
                                        <p:tav tm="100000">
                                          <p:val>
                                            <p:strVal val="#ppt_y"/>
                                          </p:val>
                                        </p:tav>
                                      </p:tavLst>
                                    </p:anim>
                                  </p:childTnLst>
                                </p:cTn>
                              </p:par>
                              <p:par>
                                <p:cTn id="179" presetID="49" presetClass="entr" presetSubtype="0" decel="100000" fill="hold" grpId="1" nodeType="withEffect">
                                  <p:stCondLst>
                                    <p:cond delay="0"/>
                                  </p:stCondLst>
                                  <p:childTnLst>
                                    <p:set>
                                      <p:cBhvr>
                                        <p:cTn id="180" dur="1" fill="hold">
                                          <p:stCondLst>
                                            <p:cond delay="0"/>
                                          </p:stCondLst>
                                        </p:cTn>
                                        <p:tgtEl>
                                          <p:spTgt spid="239"/>
                                        </p:tgtEl>
                                        <p:attrNameLst>
                                          <p:attrName>style.visibility</p:attrName>
                                        </p:attrNameLst>
                                      </p:cBhvr>
                                      <p:to>
                                        <p:strVal val="visible"/>
                                      </p:to>
                                    </p:set>
                                    <p:anim calcmode="lin" valueType="num">
                                      <p:cBhvr>
                                        <p:cTn id="181" dur="1000" fill="hold"/>
                                        <p:tgtEl>
                                          <p:spTgt spid="239"/>
                                        </p:tgtEl>
                                        <p:attrNameLst>
                                          <p:attrName>ppt_w</p:attrName>
                                        </p:attrNameLst>
                                      </p:cBhvr>
                                      <p:tavLst>
                                        <p:tav tm="0">
                                          <p:val>
                                            <p:fltVal val="0"/>
                                          </p:val>
                                        </p:tav>
                                        <p:tav tm="100000">
                                          <p:val>
                                            <p:strVal val="#ppt_w"/>
                                          </p:val>
                                        </p:tav>
                                      </p:tavLst>
                                    </p:anim>
                                    <p:anim calcmode="lin" valueType="num">
                                      <p:cBhvr>
                                        <p:cTn id="182" dur="1000" fill="hold"/>
                                        <p:tgtEl>
                                          <p:spTgt spid="239"/>
                                        </p:tgtEl>
                                        <p:attrNameLst>
                                          <p:attrName>ppt_h</p:attrName>
                                        </p:attrNameLst>
                                      </p:cBhvr>
                                      <p:tavLst>
                                        <p:tav tm="0">
                                          <p:val>
                                            <p:fltVal val="0"/>
                                          </p:val>
                                        </p:tav>
                                        <p:tav tm="100000">
                                          <p:val>
                                            <p:strVal val="#ppt_h"/>
                                          </p:val>
                                        </p:tav>
                                      </p:tavLst>
                                    </p:anim>
                                    <p:anim calcmode="lin" valueType="num">
                                      <p:cBhvr>
                                        <p:cTn id="183" dur="1000" fill="hold"/>
                                        <p:tgtEl>
                                          <p:spTgt spid="239"/>
                                        </p:tgtEl>
                                        <p:attrNameLst>
                                          <p:attrName>style.rotation</p:attrName>
                                        </p:attrNameLst>
                                      </p:cBhvr>
                                      <p:tavLst>
                                        <p:tav tm="0">
                                          <p:val>
                                            <p:fltVal val="360"/>
                                          </p:val>
                                        </p:tav>
                                        <p:tav tm="100000">
                                          <p:val>
                                            <p:fltVal val="0"/>
                                          </p:val>
                                        </p:tav>
                                      </p:tavLst>
                                    </p:anim>
                                    <p:animEffect transition="in" filter="fade">
                                      <p:cBhvr>
                                        <p:cTn id="184" dur="1000"/>
                                        <p:tgtEl>
                                          <p:spTgt spid="239"/>
                                        </p:tgtEl>
                                      </p:cBhvr>
                                    </p:animEffect>
                                  </p:childTnLst>
                                </p:cTn>
                              </p:par>
                              <p:par>
                                <p:cTn id="185" presetID="2" presetClass="entr" presetSubtype="9" fill="hold" grpId="0" nodeType="withEffect">
                                  <p:stCondLst>
                                    <p:cond delay="0"/>
                                  </p:stCondLst>
                                  <p:childTnLst>
                                    <p:set>
                                      <p:cBhvr>
                                        <p:cTn id="186" dur="1" fill="hold">
                                          <p:stCondLst>
                                            <p:cond delay="0"/>
                                          </p:stCondLst>
                                        </p:cTn>
                                        <p:tgtEl>
                                          <p:spTgt spid="206"/>
                                        </p:tgtEl>
                                        <p:attrNameLst>
                                          <p:attrName>style.visibility</p:attrName>
                                        </p:attrNameLst>
                                      </p:cBhvr>
                                      <p:to>
                                        <p:strVal val="visible"/>
                                      </p:to>
                                    </p:set>
                                    <p:anim calcmode="lin" valueType="num">
                                      <p:cBhvr additive="base">
                                        <p:cTn id="187" dur="1000" fill="hold"/>
                                        <p:tgtEl>
                                          <p:spTgt spid="206"/>
                                        </p:tgtEl>
                                        <p:attrNameLst>
                                          <p:attrName>ppt_x</p:attrName>
                                        </p:attrNameLst>
                                      </p:cBhvr>
                                      <p:tavLst>
                                        <p:tav tm="0">
                                          <p:val>
                                            <p:strVal val="0-#ppt_w/2"/>
                                          </p:val>
                                        </p:tav>
                                        <p:tav tm="100000">
                                          <p:val>
                                            <p:strVal val="#ppt_x"/>
                                          </p:val>
                                        </p:tav>
                                      </p:tavLst>
                                    </p:anim>
                                    <p:anim calcmode="lin" valueType="num">
                                      <p:cBhvr additive="base">
                                        <p:cTn id="188" dur="1000" fill="hold"/>
                                        <p:tgtEl>
                                          <p:spTgt spid="206"/>
                                        </p:tgtEl>
                                        <p:attrNameLst>
                                          <p:attrName>ppt_y</p:attrName>
                                        </p:attrNameLst>
                                      </p:cBhvr>
                                      <p:tavLst>
                                        <p:tav tm="0">
                                          <p:val>
                                            <p:strVal val="0-#ppt_h/2"/>
                                          </p:val>
                                        </p:tav>
                                        <p:tav tm="100000">
                                          <p:val>
                                            <p:strVal val="#ppt_y"/>
                                          </p:val>
                                        </p:tav>
                                      </p:tavLst>
                                    </p:anim>
                                  </p:childTnLst>
                                </p:cTn>
                              </p:par>
                              <p:par>
                                <p:cTn id="189" presetID="49" presetClass="entr" presetSubtype="0" decel="100000" fill="hold" grpId="1" nodeType="withEffect">
                                  <p:stCondLst>
                                    <p:cond delay="0"/>
                                  </p:stCondLst>
                                  <p:childTnLst>
                                    <p:set>
                                      <p:cBhvr>
                                        <p:cTn id="190" dur="1" fill="hold">
                                          <p:stCondLst>
                                            <p:cond delay="0"/>
                                          </p:stCondLst>
                                        </p:cTn>
                                        <p:tgtEl>
                                          <p:spTgt spid="206"/>
                                        </p:tgtEl>
                                        <p:attrNameLst>
                                          <p:attrName>style.visibility</p:attrName>
                                        </p:attrNameLst>
                                      </p:cBhvr>
                                      <p:to>
                                        <p:strVal val="visible"/>
                                      </p:to>
                                    </p:set>
                                    <p:anim calcmode="lin" valueType="num">
                                      <p:cBhvr>
                                        <p:cTn id="191" dur="1000" fill="hold"/>
                                        <p:tgtEl>
                                          <p:spTgt spid="206"/>
                                        </p:tgtEl>
                                        <p:attrNameLst>
                                          <p:attrName>ppt_w</p:attrName>
                                        </p:attrNameLst>
                                      </p:cBhvr>
                                      <p:tavLst>
                                        <p:tav tm="0">
                                          <p:val>
                                            <p:fltVal val="0"/>
                                          </p:val>
                                        </p:tav>
                                        <p:tav tm="100000">
                                          <p:val>
                                            <p:strVal val="#ppt_w"/>
                                          </p:val>
                                        </p:tav>
                                      </p:tavLst>
                                    </p:anim>
                                    <p:anim calcmode="lin" valueType="num">
                                      <p:cBhvr>
                                        <p:cTn id="192" dur="1000" fill="hold"/>
                                        <p:tgtEl>
                                          <p:spTgt spid="206"/>
                                        </p:tgtEl>
                                        <p:attrNameLst>
                                          <p:attrName>ppt_h</p:attrName>
                                        </p:attrNameLst>
                                      </p:cBhvr>
                                      <p:tavLst>
                                        <p:tav tm="0">
                                          <p:val>
                                            <p:fltVal val="0"/>
                                          </p:val>
                                        </p:tav>
                                        <p:tav tm="100000">
                                          <p:val>
                                            <p:strVal val="#ppt_h"/>
                                          </p:val>
                                        </p:tav>
                                      </p:tavLst>
                                    </p:anim>
                                    <p:anim calcmode="lin" valueType="num">
                                      <p:cBhvr>
                                        <p:cTn id="193" dur="1000" fill="hold"/>
                                        <p:tgtEl>
                                          <p:spTgt spid="206"/>
                                        </p:tgtEl>
                                        <p:attrNameLst>
                                          <p:attrName>style.rotation</p:attrName>
                                        </p:attrNameLst>
                                      </p:cBhvr>
                                      <p:tavLst>
                                        <p:tav tm="0">
                                          <p:val>
                                            <p:fltVal val="360"/>
                                          </p:val>
                                        </p:tav>
                                        <p:tav tm="100000">
                                          <p:val>
                                            <p:fltVal val="0"/>
                                          </p:val>
                                        </p:tav>
                                      </p:tavLst>
                                    </p:anim>
                                    <p:animEffect transition="in" filter="fade">
                                      <p:cBhvr>
                                        <p:cTn id="194" dur="1000"/>
                                        <p:tgtEl>
                                          <p:spTgt spid="206"/>
                                        </p:tgtEl>
                                      </p:cBhvr>
                                    </p:animEffect>
                                  </p:childTnLst>
                                </p:cTn>
                              </p:par>
                              <p:par>
                                <p:cTn id="195" presetID="2" presetClass="entr" presetSubtype="9" fill="hold" grpId="0" nodeType="withEffect">
                                  <p:stCondLst>
                                    <p:cond delay="0"/>
                                  </p:stCondLst>
                                  <p:childTnLst>
                                    <p:set>
                                      <p:cBhvr>
                                        <p:cTn id="196" dur="1" fill="hold">
                                          <p:stCondLst>
                                            <p:cond delay="0"/>
                                          </p:stCondLst>
                                        </p:cTn>
                                        <p:tgtEl>
                                          <p:spTgt spid="205"/>
                                        </p:tgtEl>
                                        <p:attrNameLst>
                                          <p:attrName>style.visibility</p:attrName>
                                        </p:attrNameLst>
                                      </p:cBhvr>
                                      <p:to>
                                        <p:strVal val="visible"/>
                                      </p:to>
                                    </p:set>
                                    <p:anim calcmode="lin" valueType="num">
                                      <p:cBhvr additive="base">
                                        <p:cTn id="197" dur="1000" fill="hold"/>
                                        <p:tgtEl>
                                          <p:spTgt spid="205"/>
                                        </p:tgtEl>
                                        <p:attrNameLst>
                                          <p:attrName>ppt_x</p:attrName>
                                        </p:attrNameLst>
                                      </p:cBhvr>
                                      <p:tavLst>
                                        <p:tav tm="0">
                                          <p:val>
                                            <p:strVal val="0-#ppt_w/2"/>
                                          </p:val>
                                        </p:tav>
                                        <p:tav tm="100000">
                                          <p:val>
                                            <p:strVal val="#ppt_x"/>
                                          </p:val>
                                        </p:tav>
                                      </p:tavLst>
                                    </p:anim>
                                    <p:anim calcmode="lin" valueType="num">
                                      <p:cBhvr additive="base">
                                        <p:cTn id="198" dur="1000" fill="hold"/>
                                        <p:tgtEl>
                                          <p:spTgt spid="205"/>
                                        </p:tgtEl>
                                        <p:attrNameLst>
                                          <p:attrName>ppt_y</p:attrName>
                                        </p:attrNameLst>
                                      </p:cBhvr>
                                      <p:tavLst>
                                        <p:tav tm="0">
                                          <p:val>
                                            <p:strVal val="0-#ppt_h/2"/>
                                          </p:val>
                                        </p:tav>
                                        <p:tav tm="100000">
                                          <p:val>
                                            <p:strVal val="#ppt_y"/>
                                          </p:val>
                                        </p:tav>
                                      </p:tavLst>
                                    </p:anim>
                                  </p:childTnLst>
                                </p:cTn>
                              </p:par>
                              <p:par>
                                <p:cTn id="199" presetID="49" presetClass="entr" presetSubtype="0" decel="100000" fill="hold" grpId="1" nodeType="withEffect">
                                  <p:stCondLst>
                                    <p:cond delay="0"/>
                                  </p:stCondLst>
                                  <p:childTnLst>
                                    <p:set>
                                      <p:cBhvr>
                                        <p:cTn id="200" dur="1" fill="hold">
                                          <p:stCondLst>
                                            <p:cond delay="0"/>
                                          </p:stCondLst>
                                        </p:cTn>
                                        <p:tgtEl>
                                          <p:spTgt spid="205"/>
                                        </p:tgtEl>
                                        <p:attrNameLst>
                                          <p:attrName>style.visibility</p:attrName>
                                        </p:attrNameLst>
                                      </p:cBhvr>
                                      <p:to>
                                        <p:strVal val="visible"/>
                                      </p:to>
                                    </p:set>
                                    <p:anim calcmode="lin" valueType="num">
                                      <p:cBhvr>
                                        <p:cTn id="201" dur="1000" fill="hold"/>
                                        <p:tgtEl>
                                          <p:spTgt spid="205"/>
                                        </p:tgtEl>
                                        <p:attrNameLst>
                                          <p:attrName>ppt_w</p:attrName>
                                        </p:attrNameLst>
                                      </p:cBhvr>
                                      <p:tavLst>
                                        <p:tav tm="0">
                                          <p:val>
                                            <p:fltVal val="0"/>
                                          </p:val>
                                        </p:tav>
                                        <p:tav tm="100000">
                                          <p:val>
                                            <p:strVal val="#ppt_w"/>
                                          </p:val>
                                        </p:tav>
                                      </p:tavLst>
                                    </p:anim>
                                    <p:anim calcmode="lin" valueType="num">
                                      <p:cBhvr>
                                        <p:cTn id="202" dur="1000" fill="hold"/>
                                        <p:tgtEl>
                                          <p:spTgt spid="205"/>
                                        </p:tgtEl>
                                        <p:attrNameLst>
                                          <p:attrName>ppt_h</p:attrName>
                                        </p:attrNameLst>
                                      </p:cBhvr>
                                      <p:tavLst>
                                        <p:tav tm="0">
                                          <p:val>
                                            <p:fltVal val="0"/>
                                          </p:val>
                                        </p:tav>
                                        <p:tav tm="100000">
                                          <p:val>
                                            <p:strVal val="#ppt_h"/>
                                          </p:val>
                                        </p:tav>
                                      </p:tavLst>
                                    </p:anim>
                                    <p:anim calcmode="lin" valueType="num">
                                      <p:cBhvr>
                                        <p:cTn id="203" dur="1000" fill="hold"/>
                                        <p:tgtEl>
                                          <p:spTgt spid="205"/>
                                        </p:tgtEl>
                                        <p:attrNameLst>
                                          <p:attrName>style.rotation</p:attrName>
                                        </p:attrNameLst>
                                      </p:cBhvr>
                                      <p:tavLst>
                                        <p:tav tm="0">
                                          <p:val>
                                            <p:fltVal val="360"/>
                                          </p:val>
                                        </p:tav>
                                        <p:tav tm="100000">
                                          <p:val>
                                            <p:fltVal val="0"/>
                                          </p:val>
                                        </p:tav>
                                      </p:tavLst>
                                    </p:anim>
                                    <p:animEffect transition="in" filter="fade">
                                      <p:cBhvr>
                                        <p:cTn id="204" dur="1000"/>
                                        <p:tgtEl>
                                          <p:spTgt spid="205"/>
                                        </p:tgtEl>
                                      </p:cBhvr>
                                    </p:animEffect>
                                  </p:childTnLst>
                                </p:cTn>
                              </p:par>
                              <p:par>
                                <p:cTn id="205" presetID="2" presetClass="entr" presetSubtype="9" fill="hold" grpId="0" nodeType="withEffect">
                                  <p:stCondLst>
                                    <p:cond delay="0"/>
                                  </p:stCondLst>
                                  <p:childTnLst>
                                    <p:set>
                                      <p:cBhvr>
                                        <p:cTn id="206" dur="1" fill="hold">
                                          <p:stCondLst>
                                            <p:cond delay="0"/>
                                          </p:stCondLst>
                                        </p:cTn>
                                        <p:tgtEl>
                                          <p:spTgt spid="190"/>
                                        </p:tgtEl>
                                        <p:attrNameLst>
                                          <p:attrName>style.visibility</p:attrName>
                                        </p:attrNameLst>
                                      </p:cBhvr>
                                      <p:to>
                                        <p:strVal val="visible"/>
                                      </p:to>
                                    </p:set>
                                    <p:anim calcmode="lin" valueType="num">
                                      <p:cBhvr additive="base">
                                        <p:cTn id="207" dur="1000" fill="hold"/>
                                        <p:tgtEl>
                                          <p:spTgt spid="190"/>
                                        </p:tgtEl>
                                        <p:attrNameLst>
                                          <p:attrName>ppt_x</p:attrName>
                                        </p:attrNameLst>
                                      </p:cBhvr>
                                      <p:tavLst>
                                        <p:tav tm="0">
                                          <p:val>
                                            <p:strVal val="0-#ppt_w/2"/>
                                          </p:val>
                                        </p:tav>
                                        <p:tav tm="100000">
                                          <p:val>
                                            <p:strVal val="#ppt_x"/>
                                          </p:val>
                                        </p:tav>
                                      </p:tavLst>
                                    </p:anim>
                                    <p:anim calcmode="lin" valueType="num">
                                      <p:cBhvr additive="base">
                                        <p:cTn id="208" dur="1000" fill="hold"/>
                                        <p:tgtEl>
                                          <p:spTgt spid="190"/>
                                        </p:tgtEl>
                                        <p:attrNameLst>
                                          <p:attrName>ppt_y</p:attrName>
                                        </p:attrNameLst>
                                      </p:cBhvr>
                                      <p:tavLst>
                                        <p:tav tm="0">
                                          <p:val>
                                            <p:strVal val="0-#ppt_h/2"/>
                                          </p:val>
                                        </p:tav>
                                        <p:tav tm="100000">
                                          <p:val>
                                            <p:strVal val="#ppt_y"/>
                                          </p:val>
                                        </p:tav>
                                      </p:tavLst>
                                    </p:anim>
                                  </p:childTnLst>
                                </p:cTn>
                              </p:par>
                              <p:par>
                                <p:cTn id="209" presetID="49" presetClass="entr" presetSubtype="0" decel="100000" fill="hold" grpId="1" nodeType="withEffect">
                                  <p:stCondLst>
                                    <p:cond delay="0"/>
                                  </p:stCondLst>
                                  <p:childTnLst>
                                    <p:set>
                                      <p:cBhvr>
                                        <p:cTn id="210" dur="1" fill="hold">
                                          <p:stCondLst>
                                            <p:cond delay="0"/>
                                          </p:stCondLst>
                                        </p:cTn>
                                        <p:tgtEl>
                                          <p:spTgt spid="190"/>
                                        </p:tgtEl>
                                        <p:attrNameLst>
                                          <p:attrName>style.visibility</p:attrName>
                                        </p:attrNameLst>
                                      </p:cBhvr>
                                      <p:to>
                                        <p:strVal val="visible"/>
                                      </p:to>
                                    </p:set>
                                    <p:anim calcmode="lin" valueType="num">
                                      <p:cBhvr>
                                        <p:cTn id="211" dur="1000" fill="hold"/>
                                        <p:tgtEl>
                                          <p:spTgt spid="190"/>
                                        </p:tgtEl>
                                        <p:attrNameLst>
                                          <p:attrName>ppt_w</p:attrName>
                                        </p:attrNameLst>
                                      </p:cBhvr>
                                      <p:tavLst>
                                        <p:tav tm="0">
                                          <p:val>
                                            <p:fltVal val="0"/>
                                          </p:val>
                                        </p:tav>
                                        <p:tav tm="100000">
                                          <p:val>
                                            <p:strVal val="#ppt_w"/>
                                          </p:val>
                                        </p:tav>
                                      </p:tavLst>
                                    </p:anim>
                                    <p:anim calcmode="lin" valueType="num">
                                      <p:cBhvr>
                                        <p:cTn id="212" dur="1000" fill="hold"/>
                                        <p:tgtEl>
                                          <p:spTgt spid="190"/>
                                        </p:tgtEl>
                                        <p:attrNameLst>
                                          <p:attrName>ppt_h</p:attrName>
                                        </p:attrNameLst>
                                      </p:cBhvr>
                                      <p:tavLst>
                                        <p:tav tm="0">
                                          <p:val>
                                            <p:fltVal val="0"/>
                                          </p:val>
                                        </p:tav>
                                        <p:tav tm="100000">
                                          <p:val>
                                            <p:strVal val="#ppt_h"/>
                                          </p:val>
                                        </p:tav>
                                      </p:tavLst>
                                    </p:anim>
                                    <p:anim calcmode="lin" valueType="num">
                                      <p:cBhvr>
                                        <p:cTn id="213" dur="1000" fill="hold"/>
                                        <p:tgtEl>
                                          <p:spTgt spid="190"/>
                                        </p:tgtEl>
                                        <p:attrNameLst>
                                          <p:attrName>style.rotation</p:attrName>
                                        </p:attrNameLst>
                                      </p:cBhvr>
                                      <p:tavLst>
                                        <p:tav tm="0">
                                          <p:val>
                                            <p:fltVal val="360"/>
                                          </p:val>
                                        </p:tav>
                                        <p:tav tm="100000">
                                          <p:val>
                                            <p:fltVal val="0"/>
                                          </p:val>
                                        </p:tav>
                                      </p:tavLst>
                                    </p:anim>
                                    <p:animEffect transition="in" filter="fade">
                                      <p:cBhvr>
                                        <p:cTn id="214" dur="1000"/>
                                        <p:tgtEl>
                                          <p:spTgt spid="190"/>
                                        </p:tgtEl>
                                      </p:cBhvr>
                                    </p:animEffect>
                                  </p:childTnLst>
                                </p:cTn>
                              </p:par>
                              <p:par>
                                <p:cTn id="215" presetID="2" presetClass="entr" presetSubtype="9" fill="hold" grpId="0" nodeType="withEffect">
                                  <p:stCondLst>
                                    <p:cond delay="0"/>
                                  </p:stCondLst>
                                  <p:childTnLst>
                                    <p:set>
                                      <p:cBhvr>
                                        <p:cTn id="216" dur="1" fill="hold">
                                          <p:stCondLst>
                                            <p:cond delay="0"/>
                                          </p:stCondLst>
                                        </p:cTn>
                                        <p:tgtEl>
                                          <p:spTgt spid="204"/>
                                        </p:tgtEl>
                                        <p:attrNameLst>
                                          <p:attrName>style.visibility</p:attrName>
                                        </p:attrNameLst>
                                      </p:cBhvr>
                                      <p:to>
                                        <p:strVal val="visible"/>
                                      </p:to>
                                    </p:set>
                                    <p:anim calcmode="lin" valueType="num">
                                      <p:cBhvr additive="base">
                                        <p:cTn id="217" dur="1000" fill="hold"/>
                                        <p:tgtEl>
                                          <p:spTgt spid="204"/>
                                        </p:tgtEl>
                                        <p:attrNameLst>
                                          <p:attrName>ppt_x</p:attrName>
                                        </p:attrNameLst>
                                      </p:cBhvr>
                                      <p:tavLst>
                                        <p:tav tm="0">
                                          <p:val>
                                            <p:strVal val="0-#ppt_w/2"/>
                                          </p:val>
                                        </p:tav>
                                        <p:tav tm="100000">
                                          <p:val>
                                            <p:strVal val="#ppt_x"/>
                                          </p:val>
                                        </p:tav>
                                      </p:tavLst>
                                    </p:anim>
                                    <p:anim calcmode="lin" valueType="num">
                                      <p:cBhvr additive="base">
                                        <p:cTn id="218" dur="1000" fill="hold"/>
                                        <p:tgtEl>
                                          <p:spTgt spid="204"/>
                                        </p:tgtEl>
                                        <p:attrNameLst>
                                          <p:attrName>ppt_y</p:attrName>
                                        </p:attrNameLst>
                                      </p:cBhvr>
                                      <p:tavLst>
                                        <p:tav tm="0">
                                          <p:val>
                                            <p:strVal val="0-#ppt_h/2"/>
                                          </p:val>
                                        </p:tav>
                                        <p:tav tm="100000">
                                          <p:val>
                                            <p:strVal val="#ppt_y"/>
                                          </p:val>
                                        </p:tav>
                                      </p:tavLst>
                                    </p:anim>
                                  </p:childTnLst>
                                </p:cTn>
                              </p:par>
                              <p:par>
                                <p:cTn id="219" presetID="49" presetClass="entr" presetSubtype="0" decel="100000" fill="hold" grpId="1" nodeType="withEffect">
                                  <p:stCondLst>
                                    <p:cond delay="0"/>
                                  </p:stCondLst>
                                  <p:childTnLst>
                                    <p:set>
                                      <p:cBhvr>
                                        <p:cTn id="220" dur="1" fill="hold">
                                          <p:stCondLst>
                                            <p:cond delay="0"/>
                                          </p:stCondLst>
                                        </p:cTn>
                                        <p:tgtEl>
                                          <p:spTgt spid="204"/>
                                        </p:tgtEl>
                                        <p:attrNameLst>
                                          <p:attrName>style.visibility</p:attrName>
                                        </p:attrNameLst>
                                      </p:cBhvr>
                                      <p:to>
                                        <p:strVal val="visible"/>
                                      </p:to>
                                    </p:set>
                                    <p:anim calcmode="lin" valueType="num">
                                      <p:cBhvr>
                                        <p:cTn id="221" dur="1000" fill="hold"/>
                                        <p:tgtEl>
                                          <p:spTgt spid="204"/>
                                        </p:tgtEl>
                                        <p:attrNameLst>
                                          <p:attrName>ppt_w</p:attrName>
                                        </p:attrNameLst>
                                      </p:cBhvr>
                                      <p:tavLst>
                                        <p:tav tm="0">
                                          <p:val>
                                            <p:fltVal val="0"/>
                                          </p:val>
                                        </p:tav>
                                        <p:tav tm="100000">
                                          <p:val>
                                            <p:strVal val="#ppt_w"/>
                                          </p:val>
                                        </p:tav>
                                      </p:tavLst>
                                    </p:anim>
                                    <p:anim calcmode="lin" valueType="num">
                                      <p:cBhvr>
                                        <p:cTn id="222" dur="1000" fill="hold"/>
                                        <p:tgtEl>
                                          <p:spTgt spid="204"/>
                                        </p:tgtEl>
                                        <p:attrNameLst>
                                          <p:attrName>ppt_h</p:attrName>
                                        </p:attrNameLst>
                                      </p:cBhvr>
                                      <p:tavLst>
                                        <p:tav tm="0">
                                          <p:val>
                                            <p:fltVal val="0"/>
                                          </p:val>
                                        </p:tav>
                                        <p:tav tm="100000">
                                          <p:val>
                                            <p:strVal val="#ppt_h"/>
                                          </p:val>
                                        </p:tav>
                                      </p:tavLst>
                                    </p:anim>
                                    <p:anim calcmode="lin" valueType="num">
                                      <p:cBhvr>
                                        <p:cTn id="223" dur="1000" fill="hold"/>
                                        <p:tgtEl>
                                          <p:spTgt spid="204"/>
                                        </p:tgtEl>
                                        <p:attrNameLst>
                                          <p:attrName>style.rotation</p:attrName>
                                        </p:attrNameLst>
                                      </p:cBhvr>
                                      <p:tavLst>
                                        <p:tav tm="0">
                                          <p:val>
                                            <p:fltVal val="360"/>
                                          </p:val>
                                        </p:tav>
                                        <p:tav tm="100000">
                                          <p:val>
                                            <p:fltVal val="0"/>
                                          </p:val>
                                        </p:tav>
                                      </p:tavLst>
                                    </p:anim>
                                    <p:animEffect transition="in" filter="fade">
                                      <p:cBhvr>
                                        <p:cTn id="224" dur="1000"/>
                                        <p:tgtEl>
                                          <p:spTgt spid="204"/>
                                        </p:tgtEl>
                                      </p:cBhvr>
                                    </p:animEffect>
                                  </p:childTnLst>
                                </p:cTn>
                              </p:par>
                              <p:par>
                                <p:cTn id="225" presetID="2" presetClass="entr" presetSubtype="9" fill="hold" grpId="0" nodeType="withEffect">
                                  <p:stCondLst>
                                    <p:cond delay="0"/>
                                  </p:stCondLst>
                                  <p:childTnLst>
                                    <p:set>
                                      <p:cBhvr>
                                        <p:cTn id="226" dur="1" fill="hold">
                                          <p:stCondLst>
                                            <p:cond delay="0"/>
                                          </p:stCondLst>
                                        </p:cTn>
                                        <p:tgtEl>
                                          <p:spTgt spid="223"/>
                                        </p:tgtEl>
                                        <p:attrNameLst>
                                          <p:attrName>style.visibility</p:attrName>
                                        </p:attrNameLst>
                                      </p:cBhvr>
                                      <p:to>
                                        <p:strVal val="visible"/>
                                      </p:to>
                                    </p:set>
                                    <p:anim calcmode="lin" valueType="num">
                                      <p:cBhvr additive="base">
                                        <p:cTn id="227" dur="1000" fill="hold"/>
                                        <p:tgtEl>
                                          <p:spTgt spid="223"/>
                                        </p:tgtEl>
                                        <p:attrNameLst>
                                          <p:attrName>ppt_x</p:attrName>
                                        </p:attrNameLst>
                                      </p:cBhvr>
                                      <p:tavLst>
                                        <p:tav tm="0">
                                          <p:val>
                                            <p:strVal val="0-#ppt_w/2"/>
                                          </p:val>
                                        </p:tav>
                                        <p:tav tm="100000">
                                          <p:val>
                                            <p:strVal val="#ppt_x"/>
                                          </p:val>
                                        </p:tav>
                                      </p:tavLst>
                                    </p:anim>
                                    <p:anim calcmode="lin" valueType="num">
                                      <p:cBhvr additive="base">
                                        <p:cTn id="228" dur="1000" fill="hold"/>
                                        <p:tgtEl>
                                          <p:spTgt spid="223"/>
                                        </p:tgtEl>
                                        <p:attrNameLst>
                                          <p:attrName>ppt_y</p:attrName>
                                        </p:attrNameLst>
                                      </p:cBhvr>
                                      <p:tavLst>
                                        <p:tav tm="0">
                                          <p:val>
                                            <p:strVal val="0-#ppt_h/2"/>
                                          </p:val>
                                        </p:tav>
                                        <p:tav tm="100000">
                                          <p:val>
                                            <p:strVal val="#ppt_y"/>
                                          </p:val>
                                        </p:tav>
                                      </p:tavLst>
                                    </p:anim>
                                  </p:childTnLst>
                                </p:cTn>
                              </p:par>
                              <p:par>
                                <p:cTn id="229" presetID="49" presetClass="entr" presetSubtype="0" decel="100000" fill="hold" grpId="1" nodeType="withEffect">
                                  <p:stCondLst>
                                    <p:cond delay="0"/>
                                  </p:stCondLst>
                                  <p:childTnLst>
                                    <p:set>
                                      <p:cBhvr>
                                        <p:cTn id="230" dur="1" fill="hold">
                                          <p:stCondLst>
                                            <p:cond delay="0"/>
                                          </p:stCondLst>
                                        </p:cTn>
                                        <p:tgtEl>
                                          <p:spTgt spid="223"/>
                                        </p:tgtEl>
                                        <p:attrNameLst>
                                          <p:attrName>style.visibility</p:attrName>
                                        </p:attrNameLst>
                                      </p:cBhvr>
                                      <p:to>
                                        <p:strVal val="visible"/>
                                      </p:to>
                                    </p:set>
                                    <p:anim calcmode="lin" valueType="num">
                                      <p:cBhvr>
                                        <p:cTn id="231" dur="1000" fill="hold"/>
                                        <p:tgtEl>
                                          <p:spTgt spid="223"/>
                                        </p:tgtEl>
                                        <p:attrNameLst>
                                          <p:attrName>ppt_w</p:attrName>
                                        </p:attrNameLst>
                                      </p:cBhvr>
                                      <p:tavLst>
                                        <p:tav tm="0">
                                          <p:val>
                                            <p:fltVal val="0"/>
                                          </p:val>
                                        </p:tav>
                                        <p:tav tm="100000">
                                          <p:val>
                                            <p:strVal val="#ppt_w"/>
                                          </p:val>
                                        </p:tav>
                                      </p:tavLst>
                                    </p:anim>
                                    <p:anim calcmode="lin" valueType="num">
                                      <p:cBhvr>
                                        <p:cTn id="232" dur="1000" fill="hold"/>
                                        <p:tgtEl>
                                          <p:spTgt spid="223"/>
                                        </p:tgtEl>
                                        <p:attrNameLst>
                                          <p:attrName>ppt_h</p:attrName>
                                        </p:attrNameLst>
                                      </p:cBhvr>
                                      <p:tavLst>
                                        <p:tav tm="0">
                                          <p:val>
                                            <p:fltVal val="0"/>
                                          </p:val>
                                        </p:tav>
                                        <p:tav tm="100000">
                                          <p:val>
                                            <p:strVal val="#ppt_h"/>
                                          </p:val>
                                        </p:tav>
                                      </p:tavLst>
                                    </p:anim>
                                    <p:anim calcmode="lin" valueType="num">
                                      <p:cBhvr>
                                        <p:cTn id="233" dur="1000" fill="hold"/>
                                        <p:tgtEl>
                                          <p:spTgt spid="223"/>
                                        </p:tgtEl>
                                        <p:attrNameLst>
                                          <p:attrName>style.rotation</p:attrName>
                                        </p:attrNameLst>
                                      </p:cBhvr>
                                      <p:tavLst>
                                        <p:tav tm="0">
                                          <p:val>
                                            <p:fltVal val="360"/>
                                          </p:val>
                                        </p:tav>
                                        <p:tav tm="100000">
                                          <p:val>
                                            <p:fltVal val="0"/>
                                          </p:val>
                                        </p:tav>
                                      </p:tavLst>
                                    </p:anim>
                                    <p:animEffect transition="in" filter="fade">
                                      <p:cBhvr>
                                        <p:cTn id="234" dur="1000"/>
                                        <p:tgtEl>
                                          <p:spTgt spid="223"/>
                                        </p:tgtEl>
                                      </p:cBhvr>
                                    </p:animEffect>
                                  </p:childTnLst>
                                </p:cTn>
                              </p:par>
                              <p:par>
                                <p:cTn id="235" presetID="2" presetClass="entr" presetSubtype="9" fill="hold" grpId="0" nodeType="withEffect">
                                  <p:stCondLst>
                                    <p:cond delay="0"/>
                                  </p:stCondLst>
                                  <p:childTnLst>
                                    <p:set>
                                      <p:cBhvr>
                                        <p:cTn id="236" dur="1" fill="hold">
                                          <p:stCondLst>
                                            <p:cond delay="0"/>
                                          </p:stCondLst>
                                        </p:cTn>
                                        <p:tgtEl>
                                          <p:spTgt spid="224"/>
                                        </p:tgtEl>
                                        <p:attrNameLst>
                                          <p:attrName>style.visibility</p:attrName>
                                        </p:attrNameLst>
                                      </p:cBhvr>
                                      <p:to>
                                        <p:strVal val="visible"/>
                                      </p:to>
                                    </p:set>
                                    <p:anim calcmode="lin" valueType="num">
                                      <p:cBhvr additive="base">
                                        <p:cTn id="237" dur="1000" fill="hold"/>
                                        <p:tgtEl>
                                          <p:spTgt spid="224"/>
                                        </p:tgtEl>
                                        <p:attrNameLst>
                                          <p:attrName>ppt_x</p:attrName>
                                        </p:attrNameLst>
                                      </p:cBhvr>
                                      <p:tavLst>
                                        <p:tav tm="0">
                                          <p:val>
                                            <p:strVal val="0-#ppt_w/2"/>
                                          </p:val>
                                        </p:tav>
                                        <p:tav tm="100000">
                                          <p:val>
                                            <p:strVal val="#ppt_x"/>
                                          </p:val>
                                        </p:tav>
                                      </p:tavLst>
                                    </p:anim>
                                    <p:anim calcmode="lin" valueType="num">
                                      <p:cBhvr additive="base">
                                        <p:cTn id="238" dur="1000" fill="hold"/>
                                        <p:tgtEl>
                                          <p:spTgt spid="224"/>
                                        </p:tgtEl>
                                        <p:attrNameLst>
                                          <p:attrName>ppt_y</p:attrName>
                                        </p:attrNameLst>
                                      </p:cBhvr>
                                      <p:tavLst>
                                        <p:tav tm="0">
                                          <p:val>
                                            <p:strVal val="0-#ppt_h/2"/>
                                          </p:val>
                                        </p:tav>
                                        <p:tav tm="100000">
                                          <p:val>
                                            <p:strVal val="#ppt_y"/>
                                          </p:val>
                                        </p:tav>
                                      </p:tavLst>
                                    </p:anim>
                                  </p:childTnLst>
                                </p:cTn>
                              </p:par>
                              <p:par>
                                <p:cTn id="239" presetID="49" presetClass="entr" presetSubtype="0" decel="100000" fill="hold" grpId="1" nodeType="withEffect">
                                  <p:stCondLst>
                                    <p:cond delay="0"/>
                                  </p:stCondLst>
                                  <p:childTnLst>
                                    <p:set>
                                      <p:cBhvr>
                                        <p:cTn id="240" dur="1" fill="hold">
                                          <p:stCondLst>
                                            <p:cond delay="0"/>
                                          </p:stCondLst>
                                        </p:cTn>
                                        <p:tgtEl>
                                          <p:spTgt spid="224"/>
                                        </p:tgtEl>
                                        <p:attrNameLst>
                                          <p:attrName>style.visibility</p:attrName>
                                        </p:attrNameLst>
                                      </p:cBhvr>
                                      <p:to>
                                        <p:strVal val="visible"/>
                                      </p:to>
                                    </p:set>
                                    <p:anim calcmode="lin" valueType="num">
                                      <p:cBhvr>
                                        <p:cTn id="241" dur="1000" fill="hold"/>
                                        <p:tgtEl>
                                          <p:spTgt spid="224"/>
                                        </p:tgtEl>
                                        <p:attrNameLst>
                                          <p:attrName>ppt_w</p:attrName>
                                        </p:attrNameLst>
                                      </p:cBhvr>
                                      <p:tavLst>
                                        <p:tav tm="0">
                                          <p:val>
                                            <p:fltVal val="0"/>
                                          </p:val>
                                        </p:tav>
                                        <p:tav tm="100000">
                                          <p:val>
                                            <p:strVal val="#ppt_w"/>
                                          </p:val>
                                        </p:tav>
                                      </p:tavLst>
                                    </p:anim>
                                    <p:anim calcmode="lin" valueType="num">
                                      <p:cBhvr>
                                        <p:cTn id="242" dur="1000" fill="hold"/>
                                        <p:tgtEl>
                                          <p:spTgt spid="224"/>
                                        </p:tgtEl>
                                        <p:attrNameLst>
                                          <p:attrName>ppt_h</p:attrName>
                                        </p:attrNameLst>
                                      </p:cBhvr>
                                      <p:tavLst>
                                        <p:tav tm="0">
                                          <p:val>
                                            <p:fltVal val="0"/>
                                          </p:val>
                                        </p:tav>
                                        <p:tav tm="100000">
                                          <p:val>
                                            <p:strVal val="#ppt_h"/>
                                          </p:val>
                                        </p:tav>
                                      </p:tavLst>
                                    </p:anim>
                                    <p:anim calcmode="lin" valueType="num">
                                      <p:cBhvr>
                                        <p:cTn id="243" dur="1000" fill="hold"/>
                                        <p:tgtEl>
                                          <p:spTgt spid="224"/>
                                        </p:tgtEl>
                                        <p:attrNameLst>
                                          <p:attrName>style.rotation</p:attrName>
                                        </p:attrNameLst>
                                      </p:cBhvr>
                                      <p:tavLst>
                                        <p:tav tm="0">
                                          <p:val>
                                            <p:fltVal val="360"/>
                                          </p:val>
                                        </p:tav>
                                        <p:tav tm="100000">
                                          <p:val>
                                            <p:fltVal val="0"/>
                                          </p:val>
                                        </p:tav>
                                      </p:tavLst>
                                    </p:anim>
                                    <p:animEffect transition="in" filter="fade">
                                      <p:cBhvr>
                                        <p:cTn id="244" dur="1000"/>
                                        <p:tgtEl>
                                          <p:spTgt spid="224"/>
                                        </p:tgtEl>
                                      </p:cBhvr>
                                    </p:animEffect>
                                  </p:childTnLst>
                                </p:cTn>
                              </p:par>
                              <p:par>
                                <p:cTn id="245" presetID="2" presetClass="entr" presetSubtype="9" fill="hold" grpId="0" nodeType="withEffect">
                                  <p:stCondLst>
                                    <p:cond delay="0"/>
                                  </p:stCondLst>
                                  <p:childTnLst>
                                    <p:set>
                                      <p:cBhvr>
                                        <p:cTn id="246" dur="1" fill="hold">
                                          <p:stCondLst>
                                            <p:cond delay="0"/>
                                          </p:stCondLst>
                                        </p:cTn>
                                        <p:tgtEl>
                                          <p:spTgt spid="210"/>
                                        </p:tgtEl>
                                        <p:attrNameLst>
                                          <p:attrName>style.visibility</p:attrName>
                                        </p:attrNameLst>
                                      </p:cBhvr>
                                      <p:to>
                                        <p:strVal val="visible"/>
                                      </p:to>
                                    </p:set>
                                    <p:anim calcmode="lin" valueType="num">
                                      <p:cBhvr additive="base">
                                        <p:cTn id="247" dur="1000" fill="hold"/>
                                        <p:tgtEl>
                                          <p:spTgt spid="210"/>
                                        </p:tgtEl>
                                        <p:attrNameLst>
                                          <p:attrName>ppt_x</p:attrName>
                                        </p:attrNameLst>
                                      </p:cBhvr>
                                      <p:tavLst>
                                        <p:tav tm="0">
                                          <p:val>
                                            <p:strVal val="0-#ppt_w/2"/>
                                          </p:val>
                                        </p:tav>
                                        <p:tav tm="100000">
                                          <p:val>
                                            <p:strVal val="#ppt_x"/>
                                          </p:val>
                                        </p:tav>
                                      </p:tavLst>
                                    </p:anim>
                                    <p:anim calcmode="lin" valueType="num">
                                      <p:cBhvr additive="base">
                                        <p:cTn id="248" dur="1000" fill="hold"/>
                                        <p:tgtEl>
                                          <p:spTgt spid="210"/>
                                        </p:tgtEl>
                                        <p:attrNameLst>
                                          <p:attrName>ppt_y</p:attrName>
                                        </p:attrNameLst>
                                      </p:cBhvr>
                                      <p:tavLst>
                                        <p:tav tm="0">
                                          <p:val>
                                            <p:strVal val="0-#ppt_h/2"/>
                                          </p:val>
                                        </p:tav>
                                        <p:tav tm="100000">
                                          <p:val>
                                            <p:strVal val="#ppt_y"/>
                                          </p:val>
                                        </p:tav>
                                      </p:tavLst>
                                    </p:anim>
                                  </p:childTnLst>
                                </p:cTn>
                              </p:par>
                              <p:par>
                                <p:cTn id="249" presetID="49" presetClass="entr" presetSubtype="0" decel="100000" fill="hold" grpId="1" nodeType="withEffect">
                                  <p:stCondLst>
                                    <p:cond delay="0"/>
                                  </p:stCondLst>
                                  <p:childTnLst>
                                    <p:set>
                                      <p:cBhvr>
                                        <p:cTn id="250" dur="1" fill="hold">
                                          <p:stCondLst>
                                            <p:cond delay="0"/>
                                          </p:stCondLst>
                                        </p:cTn>
                                        <p:tgtEl>
                                          <p:spTgt spid="210"/>
                                        </p:tgtEl>
                                        <p:attrNameLst>
                                          <p:attrName>style.visibility</p:attrName>
                                        </p:attrNameLst>
                                      </p:cBhvr>
                                      <p:to>
                                        <p:strVal val="visible"/>
                                      </p:to>
                                    </p:set>
                                    <p:anim calcmode="lin" valueType="num">
                                      <p:cBhvr>
                                        <p:cTn id="251" dur="1000" fill="hold"/>
                                        <p:tgtEl>
                                          <p:spTgt spid="210"/>
                                        </p:tgtEl>
                                        <p:attrNameLst>
                                          <p:attrName>ppt_w</p:attrName>
                                        </p:attrNameLst>
                                      </p:cBhvr>
                                      <p:tavLst>
                                        <p:tav tm="0">
                                          <p:val>
                                            <p:fltVal val="0"/>
                                          </p:val>
                                        </p:tav>
                                        <p:tav tm="100000">
                                          <p:val>
                                            <p:strVal val="#ppt_w"/>
                                          </p:val>
                                        </p:tav>
                                      </p:tavLst>
                                    </p:anim>
                                    <p:anim calcmode="lin" valueType="num">
                                      <p:cBhvr>
                                        <p:cTn id="252" dur="1000" fill="hold"/>
                                        <p:tgtEl>
                                          <p:spTgt spid="210"/>
                                        </p:tgtEl>
                                        <p:attrNameLst>
                                          <p:attrName>ppt_h</p:attrName>
                                        </p:attrNameLst>
                                      </p:cBhvr>
                                      <p:tavLst>
                                        <p:tav tm="0">
                                          <p:val>
                                            <p:fltVal val="0"/>
                                          </p:val>
                                        </p:tav>
                                        <p:tav tm="100000">
                                          <p:val>
                                            <p:strVal val="#ppt_h"/>
                                          </p:val>
                                        </p:tav>
                                      </p:tavLst>
                                    </p:anim>
                                    <p:anim calcmode="lin" valueType="num">
                                      <p:cBhvr>
                                        <p:cTn id="253" dur="1000" fill="hold"/>
                                        <p:tgtEl>
                                          <p:spTgt spid="210"/>
                                        </p:tgtEl>
                                        <p:attrNameLst>
                                          <p:attrName>style.rotation</p:attrName>
                                        </p:attrNameLst>
                                      </p:cBhvr>
                                      <p:tavLst>
                                        <p:tav tm="0">
                                          <p:val>
                                            <p:fltVal val="360"/>
                                          </p:val>
                                        </p:tav>
                                        <p:tav tm="100000">
                                          <p:val>
                                            <p:fltVal val="0"/>
                                          </p:val>
                                        </p:tav>
                                      </p:tavLst>
                                    </p:anim>
                                    <p:animEffect transition="in" filter="fade">
                                      <p:cBhvr>
                                        <p:cTn id="254" dur="1000"/>
                                        <p:tgtEl>
                                          <p:spTgt spid="210"/>
                                        </p:tgtEl>
                                      </p:cBhvr>
                                    </p:animEffect>
                                  </p:childTnLst>
                                </p:cTn>
                              </p:par>
                              <p:par>
                                <p:cTn id="255" presetID="2" presetClass="entr" presetSubtype="9" fill="hold" grpId="0" nodeType="withEffect">
                                  <p:stCondLst>
                                    <p:cond delay="0"/>
                                  </p:stCondLst>
                                  <p:childTnLst>
                                    <p:set>
                                      <p:cBhvr>
                                        <p:cTn id="256" dur="1" fill="hold">
                                          <p:stCondLst>
                                            <p:cond delay="0"/>
                                          </p:stCondLst>
                                        </p:cTn>
                                        <p:tgtEl>
                                          <p:spTgt spid="207"/>
                                        </p:tgtEl>
                                        <p:attrNameLst>
                                          <p:attrName>style.visibility</p:attrName>
                                        </p:attrNameLst>
                                      </p:cBhvr>
                                      <p:to>
                                        <p:strVal val="visible"/>
                                      </p:to>
                                    </p:set>
                                    <p:anim calcmode="lin" valueType="num">
                                      <p:cBhvr additive="base">
                                        <p:cTn id="257" dur="1000" fill="hold"/>
                                        <p:tgtEl>
                                          <p:spTgt spid="207"/>
                                        </p:tgtEl>
                                        <p:attrNameLst>
                                          <p:attrName>ppt_x</p:attrName>
                                        </p:attrNameLst>
                                      </p:cBhvr>
                                      <p:tavLst>
                                        <p:tav tm="0">
                                          <p:val>
                                            <p:strVal val="0-#ppt_w/2"/>
                                          </p:val>
                                        </p:tav>
                                        <p:tav tm="100000">
                                          <p:val>
                                            <p:strVal val="#ppt_x"/>
                                          </p:val>
                                        </p:tav>
                                      </p:tavLst>
                                    </p:anim>
                                    <p:anim calcmode="lin" valueType="num">
                                      <p:cBhvr additive="base">
                                        <p:cTn id="258" dur="1000" fill="hold"/>
                                        <p:tgtEl>
                                          <p:spTgt spid="207"/>
                                        </p:tgtEl>
                                        <p:attrNameLst>
                                          <p:attrName>ppt_y</p:attrName>
                                        </p:attrNameLst>
                                      </p:cBhvr>
                                      <p:tavLst>
                                        <p:tav tm="0">
                                          <p:val>
                                            <p:strVal val="0-#ppt_h/2"/>
                                          </p:val>
                                        </p:tav>
                                        <p:tav tm="100000">
                                          <p:val>
                                            <p:strVal val="#ppt_y"/>
                                          </p:val>
                                        </p:tav>
                                      </p:tavLst>
                                    </p:anim>
                                  </p:childTnLst>
                                </p:cTn>
                              </p:par>
                              <p:par>
                                <p:cTn id="259" presetID="49" presetClass="entr" presetSubtype="0" decel="100000" fill="hold" grpId="1" nodeType="withEffect">
                                  <p:stCondLst>
                                    <p:cond delay="0"/>
                                  </p:stCondLst>
                                  <p:childTnLst>
                                    <p:set>
                                      <p:cBhvr>
                                        <p:cTn id="260" dur="1" fill="hold">
                                          <p:stCondLst>
                                            <p:cond delay="0"/>
                                          </p:stCondLst>
                                        </p:cTn>
                                        <p:tgtEl>
                                          <p:spTgt spid="207"/>
                                        </p:tgtEl>
                                        <p:attrNameLst>
                                          <p:attrName>style.visibility</p:attrName>
                                        </p:attrNameLst>
                                      </p:cBhvr>
                                      <p:to>
                                        <p:strVal val="visible"/>
                                      </p:to>
                                    </p:set>
                                    <p:anim calcmode="lin" valueType="num">
                                      <p:cBhvr>
                                        <p:cTn id="261" dur="1000" fill="hold"/>
                                        <p:tgtEl>
                                          <p:spTgt spid="207"/>
                                        </p:tgtEl>
                                        <p:attrNameLst>
                                          <p:attrName>ppt_w</p:attrName>
                                        </p:attrNameLst>
                                      </p:cBhvr>
                                      <p:tavLst>
                                        <p:tav tm="0">
                                          <p:val>
                                            <p:fltVal val="0"/>
                                          </p:val>
                                        </p:tav>
                                        <p:tav tm="100000">
                                          <p:val>
                                            <p:strVal val="#ppt_w"/>
                                          </p:val>
                                        </p:tav>
                                      </p:tavLst>
                                    </p:anim>
                                    <p:anim calcmode="lin" valueType="num">
                                      <p:cBhvr>
                                        <p:cTn id="262" dur="1000" fill="hold"/>
                                        <p:tgtEl>
                                          <p:spTgt spid="207"/>
                                        </p:tgtEl>
                                        <p:attrNameLst>
                                          <p:attrName>ppt_h</p:attrName>
                                        </p:attrNameLst>
                                      </p:cBhvr>
                                      <p:tavLst>
                                        <p:tav tm="0">
                                          <p:val>
                                            <p:fltVal val="0"/>
                                          </p:val>
                                        </p:tav>
                                        <p:tav tm="100000">
                                          <p:val>
                                            <p:strVal val="#ppt_h"/>
                                          </p:val>
                                        </p:tav>
                                      </p:tavLst>
                                    </p:anim>
                                    <p:anim calcmode="lin" valueType="num">
                                      <p:cBhvr>
                                        <p:cTn id="263" dur="1000" fill="hold"/>
                                        <p:tgtEl>
                                          <p:spTgt spid="207"/>
                                        </p:tgtEl>
                                        <p:attrNameLst>
                                          <p:attrName>style.rotation</p:attrName>
                                        </p:attrNameLst>
                                      </p:cBhvr>
                                      <p:tavLst>
                                        <p:tav tm="0">
                                          <p:val>
                                            <p:fltVal val="360"/>
                                          </p:val>
                                        </p:tav>
                                        <p:tav tm="100000">
                                          <p:val>
                                            <p:fltVal val="0"/>
                                          </p:val>
                                        </p:tav>
                                      </p:tavLst>
                                    </p:anim>
                                    <p:animEffect transition="in" filter="fade">
                                      <p:cBhvr>
                                        <p:cTn id="264" dur="1000"/>
                                        <p:tgtEl>
                                          <p:spTgt spid="207"/>
                                        </p:tgtEl>
                                      </p:cBhvr>
                                    </p:animEffect>
                                  </p:childTnLst>
                                </p:cTn>
                              </p:par>
                              <p:par>
                                <p:cTn id="265" presetID="2" presetClass="entr" presetSubtype="9" fill="hold" grpId="0" nodeType="withEffect">
                                  <p:stCondLst>
                                    <p:cond delay="0"/>
                                  </p:stCondLst>
                                  <p:childTnLst>
                                    <p:set>
                                      <p:cBhvr>
                                        <p:cTn id="266" dur="1" fill="hold">
                                          <p:stCondLst>
                                            <p:cond delay="0"/>
                                          </p:stCondLst>
                                        </p:cTn>
                                        <p:tgtEl>
                                          <p:spTgt spid="222"/>
                                        </p:tgtEl>
                                        <p:attrNameLst>
                                          <p:attrName>style.visibility</p:attrName>
                                        </p:attrNameLst>
                                      </p:cBhvr>
                                      <p:to>
                                        <p:strVal val="visible"/>
                                      </p:to>
                                    </p:set>
                                    <p:anim calcmode="lin" valueType="num">
                                      <p:cBhvr additive="base">
                                        <p:cTn id="267" dur="1000" fill="hold"/>
                                        <p:tgtEl>
                                          <p:spTgt spid="222"/>
                                        </p:tgtEl>
                                        <p:attrNameLst>
                                          <p:attrName>ppt_x</p:attrName>
                                        </p:attrNameLst>
                                      </p:cBhvr>
                                      <p:tavLst>
                                        <p:tav tm="0">
                                          <p:val>
                                            <p:strVal val="0-#ppt_w/2"/>
                                          </p:val>
                                        </p:tav>
                                        <p:tav tm="100000">
                                          <p:val>
                                            <p:strVal val="#ppt_x"/>
                                          </p:val>
                                        </p:tav>
                                      </p:tavLst>
                                    </p:anim>
                                    <p:anim calcmode="lin" valueType="num">
                                      <p:cBhvr additive="base">
                                        <p:cTn id="268" dur="1000" fill="hold"/>
                                        <p:tgtEl>
                                          <p:spTgt spid="222"/>
                                        </p:tgtEl>
                                        <p:attrNameLst>
                                          <p:attrName>ppt_y</p:attrName>
                                        </p:attrNameLst>
                                      </p:cBhvr>
                                      <p:tavLst>
                                        <p:tav tm="0">
                                          <p:val>
                                            <p:strVal val="0-#ppt_h/2"/>
                                          </p:val>
                                        </p:tav>
                                        <p:tav tm="100000">
                                          <p:val>
                                            <p:strVal val="#ppt_y"/>
                                          </p:val>
                                        </p:tav>
                                      </p:tavLst>
                                    </p:anim>
                                  </p:childTnLst>
                                </p:cTn>
                              </p:par>
                              <p:par>
                                <p:cTn id="269" presetID="49" presetClass="entr" presetSubtype="0" decel="100000" fill="hold" grpId="1" nodeType="withEffect">
                                  <p:stCondLst>
                                    <p:cond delay="0"/>
                                  </p:stCondLst>
                                  <p:childTnLst>
                                    <p:set>
                                      <p:cBhvr>
                                        <p:cTn id="270" dur="1" fill="hold">
                                          <p:stCondLst>
                                            <p:cond delay="0"/>
                                          </p:stCondLst>
                                        </p:cTn>
                                        <p:tgtEl>
                                          <p:spTgt spid="222"/>
                                        </p:tgtEl>
                                        <p:attrNameLst>
                                          <p:attrName>style.visibility</p:attrName>
                                        </p:attrNameLst>
                                      </p:cBhvr>
                                      <p:to>
                                        <p:strVal val="visible"/>
                                      </p:to>
                                    </p:set>
                                    <p:anim calcmode="lin" valueType="num">
                                      <p:cBhvr>
                                        <p:cTn id="271" dur="1000" fill="hold"/>
                                        <p:tgtEl>
                                          <p:spTgt spid="222"/>
                                        </p:tgtEl>
                                        <p:attrNameLst>
                                          <p:attrName>ppt_w</p:attrName>
                                        </p:attrNameLst>
                                      </p:cBhvr>
                                      <p:tavLst>
                                        <p:tav tm="0">
                                          <p:val>
                                            <p:fltVal val="0"/>
                                          </p:val>
                                        </p:tav>
                                        <p:tav tm="100000">
                                          <p:val>
                                            <p:strVal val="#ppt_w"/>
                                          </p:val>
                                        </p:tav>
                                      </p:tavLst>
                                    </p:anim>
                                    <p:anim calcmode="lin" valueType="num">
                                      <p:cBhvr>
                                        <p:cTn id="272" dur="1000" fill="hold"/>
                                        <p:tgtEl>
                                          <p:spTgt spid="222"/>
                                        </p:tgtEl>
                                        <p:attrNameLst>
                                          <p:attrName>ppt_h</p:attrName>
                                        </p:attrNameLst>
                                      </p:cBhvr>
                                      <p:tavLst>
                                        <p:tav tm="0">
                                          <p:val>
                                            <p:fltVal val="0"/>
                                          </p:val>
                                        </p:tav>
                                        <p:tav tm="100000">
                                          <p:val>
                                            <p:strVal val="#ppt_h"/>
                                          </p:val>
                                        </p:tav>
                                      </p:tavLst>
                                    </p:anim>
                                    <p:anim calcmode="lin" valueType="num">
                                      <p:cBhvr>
                                        <p:cTn id="273" dur="1000" fill="hold"/>
                                        <p:tgtEl>
                                          <p:spTgt spid="222"/>
                                        </p:tgtEl>
                                        <p:attrNameLst>
                                          <p:attrName>style.rotation</p:attrName>
                                        </p:attrNameLst>
                                      </p:cBhvr>
                                      <p:tavLst>
                                        <p:tav tm="0">
                                          <p:val>
                                            <p:fltVal val="360"/>
                                          </p:val>
                                        </p:tav>
                                        <p:tav tm="100000">
                                          <p:val>
                                            <p:fltVal val="0"/>
                                          </p:val>
                                        </p:tav>
                                      </p:tavLst>
                                    </p:anim>
                                    <p:animEffect transition="in" filter="fade">
                                      <p:cBhvr>
                                        <p:cTn id="274" dur="1000"/>
                                        <p:tgtEl>
                                          <p:spTgt spid="222"/>
                                        </p:tgtEl>
                                      </p:cBhvr>
                                    </p:animEffect>
                                  </p:childTnLst>
                                </p:cTn>
                              </p:par>
                              <p:par>
                                <p:cTn id="275" presetID="2" presetClass="entr" presetSubtype="6" fill="hold" grpId="0" nodeType="withEffect">
                                  <p:stCondLst>
                                    <p:cond delay="0"/>
                                  </p:stCondLst>
                                  <p:childTnLst>
                                    <p:set>
                                      <p:cBhvr>
                                        <p:cTn id="276" dur="1" fill="hold">
                                          <p:stCondLst>
                                            <p:cond delay="0"/>
                                          </p:stCondLst>
                                        </p:cTn>
                                        <p:tgtEl>
                                          <p:spTgt spid="34"/>
                                        </p:tgtEl>
                                        <p:attrNameLst>
                                          <p:attrName>style.visibility</p:attrName>
                                        </p:attrNameLst>
                                      </p:cBhvr>
                                      <p:to>
                                        <p:strVal val="visible"/>
                                      </p:to>
                                    </p:set>
                                    <p:anim calcmode="lin" valueType="num">
                                      <p:cBhvr additive="base">
                                        <p:cTn id="277" dur="1000" fill="hold"/>
                                        <p:tgtEl>
                                          <p:spTgt spid="34"/>
                                        </p:tgtEl>
                                        <p:attrNameLst>
                                          <p:attrName>ppt_x</p:attrName>
                                        </p:attrNameLst>
                                      </p:cBhvr>
                                      <p:tavLst>
                                        <p:tav tm="0">
                                          <p:val>
                                            <p:strVal val="1+#ppt_w/2"/>
                                          </p:val>
                                        </p:tav>
                                        <p:tav tm="100000">
                                          <p:val>
                                            <p:strVal val="#ppt_x"/>
                                          </p:val>
                                        </p:tav>
                                      </p:tavLst>
                                    </p:anim>
                                    <p:anim calcmode="lin" valueType="num">
                                      <p:cBhvr additive="base">
                                        <p:cTn id="278" dur="1000" fill="hold"/>
                                        <p:tgtEl>
                                          <p:spTgt spid="34"/>
                                        </p:tgtEl>
                                        <p:attrNameLst>
                                          <p:attrName>ppt_y</p:attrName>
                                        </p:attrNameLst>
                                      </p:cBhvr>
                                      <p:tavLst>
                                        <p:tav tm="0">
                                          <p:val>
                                            <p:strVal val="1+#ppt_h/2"/>
                                          </p:val>
                                        </p:tav>
                                        <p:tav tm="100000">
                                          <p:val>
                                            <p:strVal val="#ppt_y"/>
                                          </p:val>
                                        </p:tav>
                                      </p:tavLst>
                                    </p:anim>
                                  </p:childTnLst>
                                </p:cTn>
                              </p:par>
                              <p:par>
                                <p:cTn id="279" presetID="2" presetClass="entr" presetSubtype="6" fill="hold" grpId="0" nodeType="withEffect">
                                  <p:stCondLst>
                                    <p:cond delay="0"/>
                                  </p:stCondLst>
                                  <p:childTnLst>
                                    <p:set>
                                      <p:cBhvr>
                                        <p:cTn id="280" dur="1" fill="hold">
                                          <p:stCondLst>
                                            <p:cond delay="0"/>
                                          </p:stCondLst>
                                        </p:cTn>
                                        <p:tgtEl>
                                          <p:spTgt spid="6"/>
                                        </p:tgtEl>
                                        <p:attrNameLst>
                                          <p:attrName>style.visibility</p:attrName>
                                        </p:attrNameLst>
                                      </p:cBhvr>
                                      <p:to>
                                        <p:strVal val="visible"/>
                                      </p:to>
                                    </p:set>
                                    <p:anim calcmode="lin" valueType="num">
                                      <p:cBhvr additive="base">
                                        <p:cTn id="281" dur="1000" fill="hold"/>
                                        <p:tgtEl>
                                          <p:spTgt spid="6"/>
                                        </p:tgtEl>
                                        <p:attrNameLst>
                                          <p:attrName>ppt_x</p:attrName>
                                        </p:attrNameLst>
                                      </p:cBhvr>
                                      <p:tavLst>
                                        <p:tav tm="0">
                                          <p:val>
                                            <p:strVal val="1+#ppt_w/2"/>
                                          </p:val>
                                        </p:tav>
                                        <p:tav tm="100000">
                                          <p:val>
                                            <p:strVal val="#ppt_x"/>
                                          </p:val>
                                        </p:tav>
                                      </p:tavLst>
                                    </p:anim>
                                    <p:anim calcmode="lin" valueType="num">
                                      <p:cBhvr additive="base">
                                        <p:cTn id="282" dur="1000" fill="hold"/>
                                        <p:tgtEl>
                                          <p:spTgt spid="6"/>
                                        </p:tgtEl>
                                        <p:attrNameLst>
                                          <p:attrName>ppt_y</p:attrName>
                                        </p:attrNameLst>
                                      </p:cBhvr>
                                      <p:tavLst>
                                        <p:tav tm="0">
                                          <p:val>
                                            <p:strVal val="1+#ppt_h/2"/>
                                          </p:val>
                                        </p:tav>
                                        <p:tav tm="100000">
                                          <p:val>
                                            <p:strVal val="#ppt_y"/>
                                          </p:val>
                                        </p:tav>
                                      </p:tavLst>
                                    </p:anim>
                                  </p:childTnLst>
                                </p:cTn>
                              </p:par>
                              <p:par>
                                <p:cTn id="283" presetID="2" presetClass="entr" presetSubtype="6" fill="hold" grpId="0" nodeType="withEffect">
                                  <p:stCondLst>
                                    <p:cond delay="0"/>
                                  </p:stCondLst>
                                  <p:childTnLst>
                                    <p:set>
                                      <p:cBhvr>
                                        <p:cTn id="284" dur="1" fill="hold">
                                          <p:stCondLst>
                                            <p:cond delay="0"/>
                                          </p:stCondLst>
                                        </p:cTn>
                                        <p:tgtEl>
                                          <p:spTgt spid="7"/>
                                        </p:tgtEl>
                                        <p:attrNameLst>
                                          <p:attrName>style.visibility</p:attrName>
                                        </p:attrNameLst>
                                      </p:cBhvr>
                                      <p:to>
                                        <p:strVal val="visible"/>
                                      </p:to>
                                    </p:set>
                                    <p:anim calcmode="lin" valueType="num">
                                      <p:cBhvr additive="base">
                                        <p:cTn id="285" dur="1000" fill="hold"/>
                                        <p:tgtEl>
                                          <p:spTgt spid="7"/>
                                        </p:tgtEl>
                                        <p:attrNameLst>
                                          <p:attrName>ppt_x</p:attrName>
                                        </p:attrNameLst>
                                      </p:cBhvr>
                                      <p:tavLst>
                                        <p:tav tm="0">
                                          <p:val>
                                            <p:strVal val="1+#ppt_w/2"/>
                                          </p:val>
                                        </p:tav>
                                        <p:tav tm="100000">
                                          <p:val>
                                            <p:strVal val="#ppt_x"/>
                                          </p:val>
                                        </p:tav>
                                      </p:tavLst>
                                    </p:anim>
                                    <p:anim calcmode="lin" valueType="num">
                                      <p:cBhvr additive="base">
                                        <p:cTn id="286" dur="1000" fill="hold"/>
                                        <p:tgtEl>
                                          <p:spTgt spid="7"/>
                                        </p:tgtEl>
                                        <p:attrNameLst>
                                          <p:attrName>ppt_y</p:attrName>
                                        </p:attrNameLst>
                                      </p:cBhvr>
                                      <p:tavLst>
                                        <p:tav tm="0">
                                          <p:val>
                                            <p:strVal val="1+#ppt_h/2"/>
                                          </p:val>
                                        </p:tav>
                                        <p:tav tm="100000">
                                          <p:val>
                                            <p:strVal val="#ppt_y"/>
                                          </p:val>
                                        </p:tav>
                                      </p:tavLst>
                                    </p:anim>
                                  </p:childTnLst>
                                </p:cTn>
                              </p:par>
                              <p:par>
                                <p:cTn id="287" presetID="2" presetClass="entr" presetSubtype="6" fill="hold" grpId="0" nodeType="withEffect">
                                  <p:stCondLst>
                                    <p:cond delay="0"/>
                                  </p:stCondLst>
                                  <p:childTnLst>
                                    <p:set>
                                      <p:cBhvr>
                                        <p:cTn id="288" dur="1" fill="hold">
                                          <p:stCondLst>
                                            <p:cond delay="0"/>
                                          </p:stCondLst>
                                        </p:cTn>
                                        <p:tgtEl>
                                          <p:spTgt spid="8"/>
                                        </p:tgtEl>
                                        <p:attrNameLst>
                                          <p:attrName>style.visibility</p:attrName>
                                        </p:attrNameLst>
                                      </p:cBhvr>
                                      <p:to>
                                        <p:strVal val="visible"/>
                                      </p:to>
                                    </p:set>
                                    <p:anim calcmode="lin" valueType="num">
                                      <p:cBhvr additive="base">
                                        <p:cTn id="289" dur="1000" fill="hold"/>
                                        <p:tgtEl>
                                          <p:spTgt spid="8"/>
                                        </p:tgtEl>
                                        <p:attrNameLst>
                                          <p:attrName>ppt_x</p:attrName>
                                        </p:attrNameLst>
                                      </p:cBhvr>
                                      <p:tavLst>
                                        <p:tav tm="0">
                                          <p:val>
                                            <p:strVal val="1+#ppt_w/2"/>
                                          </p:val>
                                        </p:tav>
                                        <p:tav tm="100000">
                                          <p:val>
                                            <p:strVal val="#ppt_x"/>
                                          </p:val>
                                        </p:tav>
                                      </p:tavLst>
                                    </p:anim>
                                    <p:anim calcmode="lin" valueType="num">
                                      <p:cBhvr additive="base">
                                        <p:cTn id="290" dur="1000" fill="hold"/>
                                        <p:tgtEl>
                                          <p:spTgt spid="8"/>
                                        </p:tgtEl>
                                        <p:attrNameLst>
                                          <p:attrName>ppt_y</p:attrName>
                                        </p:attrNameLst>
                                      </p:cBhvr>
                                      <p:tavLst>
                                        <p:tav tm="0">
                                          <p:val>
                                            <p:strVal val="1+#ppt_h/2"/>
                                          </p:val>
                                        </p:tav>
                                        <p:tav tm="100000">
                                          <p:val>
                                            <p:strVal val="#ppt_y"/>
                                          </p:val>
                                        </p:tav>
                                      </p:tavLst>
                                    </p:anim>
                                  </p:childTnLst>
                                </p:cTn>
                              </p:par>
                              <p:par>
                                <p:cTn id="291" presetID="2" presetClass="entr" presetSubtype="6" fill="hold" grpId="0" nodeType="withEffect">
                                  <p:stCondLst>
                                    <p:cond delay="0"/>
                                  </p:stCondLst>
                                  <p:childTnLst>
                                    <p:set>
                                      <p:cBhvr>
                                        <p:cTn id="292" dur="1" fill="hold">
                                          <p:stCondLst>
                                            <p:cond delay="0"/>
                                          </p:stCondLst>
                                        </p:cTn>
                                        <p:tgtEl>
                                          <p:spTgt spid="9"/>
                                        </p:tgtEl>
                                        <p:attrNameLst>
                                          <p:attrName>style.visibility</p:attrName>
                                        </p:attrNameLst>
                                      </p:cBhvr>
                                      <p:to>
                                        <p:strVal val="visible"/>
                                      </p:to>
                                    </p:set>
                                    <p:anim calcmode="lin" valueType="num">
                                      <p:cBhvr additive="base">
                                        <p:cTn id="293" dur="1000" fill="hold"/>
                                        <p:tgtEl>
                                          <p:spTgt spid="9"/>
                                        </p:tgtEl>
                                        <p:attrNameLst>
                                          <p:attrName>ppt_x</p:attrName>
                                        </p:attrNameLst>
                                      </p:cBhvr>
                                      <p:tavLst>
                                        <p:tav tm="0">
                                          <p:val>
                                            <p:strVal val="1+#ppt_w/2"/>
                                          </p:val>
                                        </p:tav>
                                        <p:tav tm="100000">
                                          <p:val>
                                            <p:strVal val="#ppt_x"/>
                                          </p:val>
                                        </p:tav>
                                      </p:tavLst>
                                    </p:anim>
                                    <p:anim calcmode="lin" valueType="num">
                                      <p:cBhvr additive="base">
                                        <p:cTn id="294" dur="1000" fill="hold"/>
                                        <p:tgtEl>
                                          <p:spTgt spid="9"/>
                                        </p:tgtEl>
                                        <p:attrNameLst>
                                          <p:attrName>ppt_y</p:attrName>
                                        </p:attrNameLst>
                                      </p:cBhvr>
                                      <p:tavLst>
                                        <p:tav tm="0">
                                          <p:val>
                                            <p:strVal val="1+#ppt_h/2"/>
                                          </p:val>
                                        </p:tav>
                                        <p:tav tm="100000">
                                          <p:val>
                                            <p:strVal val="#ppt_y"/>
                                          </p:val>
                                        </p:tav>
                                      </p:tavLst>
                                    </p:anim>
                                  </p:childTnLst>
                                </p:cTn>
                              </p:par>
                              <p:par>
                                <p:cTn id="295" presetID="2" presetClass="entr" presetSubtype="6" fill="hold" grpId="0" nodeType="withEffect">
                                  <p:stCondLst>
                                    <p:cond delay="0"/>
                                  </p:stCondLst>
                                  <p:childTnLst>
                                    <p:set>
                                      <p:cBhvr>
                                        <p:cTn id="296" dur="1" fill="hold">
                                          <p:stCondLst>
                                            <p:cond delay="0"/>
                                          </p:stCondLst>
                                        </p:cTn>
                                        <p:tgtEl>
                                          <p:spTgt spid="10"/>
                                        </p:tgtEl>
                                        <p:attrNameLst>
                                          <p:attrName>style.visibility</p:attrName>
                                        </p:attrNameLst>
                                      </p:cBhvr>
                                      <p:to>
                                        <p:strVal val="visible"/>
                                      </p:to>
                                    </p:set>
                                    <p:anim calcmode="lin" valueType="num">
                                      <p:cBhvr additive="base">
                                        <p:cTn id="297" dur="1000" fill="hold"/>
                                        <p:tgtEl>
                                          <p:spTgt spid="10"/>
                                        </p:tgtEl>
                                        <p:attrNameLst>
                                          <p:attrName>ppt_x</p:attrName>
                                        </p:attrNameLst>
                                      </p:cBhvr>
                                      <p:tavLst>
                                        <p:tav tm="0">
                                          <p:val>
                                            <p:strVal val="1+#ppt_w/2"/>
                                          </p:val>
                                        </p:tav>
                                        <p:tav tm="100000">
                                          <p:val>
                                            <p:strVal val="#ppt_x"/>
                                          </p:val>
                                        </p:tav>
                                      </p:tavLst>
                                    </p:anim>
                                    <p:anim calcmode="lin" valueType="num">
                                      <p:cBhvr additive="base">
                                        <p:cTn id="298" dur="1000" fill="hold"/>
                                        <p:tgtEl>
                                          <p:spTgt spid="10"/>
                                        </p:tgtEl>
                                        <p:attrNameLst>
                                          <p:attrName>ppt_y</p:attrName>
                                        </p:attrNameLst>
                                      </p:cBhvr>
                                      <p:tavLst>
                                        <p:tav tm="0">
                                          <p:val>
                                            <p:strVal val="1+#ppt_h/2"/>
                                          </p:val>
                                        </p:tav>
                                        <p:tav tm="100000">
                                          <p:val>
                                            <p:strVal val="#ppt_y"/>
                                          </p:val>
                                        </p:tav>
                                      </p:tavLst>
                                    </p:anim>
                                  </p:childTnLst>
                                </p:cTn>
                              </p:par>
                              <p:par>
                                <p:cTn id="299" presetID="2" presetClass="entr" presetSubtype="6" fill="hold" grpId="0" nodeType="withEffect">
                                  <p:stCondLst>
                                    <p:cond delay="0"/>
                                  </p:stCondLst>
                                  <p:childTnLst>
                                    <p:set>
                                      <p:cBhvr>
                                        <p:cTn id="300" dur="1" fill="hold">
                                          <p:stCondLst>
                                            <p:cond delay="0"/>
                                          </p:stCondLst>
                                        </p:cTn>
                                        <p:tgtEl>
                                          <p:spTgt spid="12"/>
                                        </p:tgtEl>
                                        <p:attrNameLst>
                                          <p:attrName>style.visibility</p:attrName>
                                        </p:attrNameLst>
                                      </p:cBhvr>
                                      <p:to>
                                        <p:strVal val="visible"/>
                                      </p:to>
                                    </p:set>
                                    <p:anim calcmode="lin" valueType="num">
                                      <p:cBhvr additive="base">
                                        <p:cTn id="301" dur="1000" fill="hold"/>
                                        <p:tgtEl>
                                          <p:spTgt spid="12"/>
                                        </p:tgtEl>
                                        <p:attrNameLst>
                                          <p:attrName>ppt_x</p:attrName>
                                        </p:attrNameLst>
                                      </p:cBhvr>
                                      <p:tavLst>
                                        <p:tav tm="0">
                                          <p:val>
                                            <p:strVal val="1+#ppt_w/2"/>
                                          </p:val>
                                        </p:tav>
                                        <p:tav tm="100000">
                                          <p:val>
                                            <p:strVal val="#ppt_x"/>
                                          </p:val>
                                        </p:tav>
                                      </p:tavLst>
                                    </p:anim>
                                    <p:anim calcmode="lin" valueType="num">
                                      <p:cBhvr additive="base">
                                        <p:cTn id="302" dur="1000" fill="hold"/>
                                        <p:tgtEl>
                                          <p:spTgt spid="12"/>
                                        </p:tgtEl>
                                        <p:attrNameLst>
                                          <p:attrName>ppt_y</p:attrName>
                                        </p:attrNameLst>
                                      </p:cBhvr>
                                      <p:tavLst>
                                        <p:tav tm="0">
                                          <p:val>
                                            <p:strVal val="1+#ppt_h/2"/>
                                          </p:val>
                                        </p:tav>
                                        <p:tav tm="100000">
                                          <p:val>
                                            <p:strVal val="#ppt_y"/>
                                          </p:val>
                                        </p:tav>
                                      </p:tavLst>
                                    </p:anim>
                                  </p:childTnLst>
                                </p:cTn>
                              </p:par>
                              <p:par>
                                <p:cTn id="303" presetID="2" presetClass="entr" presetSubtype="6" fill="hold" grpId="0" nodeType="withEffect">
                                  <p:stCondLst>
                                    <p:cond delay="0"/>
                                  </p:stCondLst>
                                  <p:childTnLst>
                                    <p:set>
                                      <p:cBhvr>
                                        <p:cTn id="304" dur="1" fill="hold">
                                          <p:stCondLst>
                                            <p:cond delay="0"/>
                                          </p:stCondLst>
                                        </p:cTn>
                                        <p:tgtEl>
                                          <p:spTgt spid="13"/>
                                        </p:tgtEl>
                                        <p:attrNameLst>
                                          <p:attrName>style.visibility</p:attrName>
                                        </p:attrNameLst>
                                      </p:cBhvr>
                                      <p:to>
                                        <p:strVal val="visible"/>
                                      </p:to>
                                    </p:set>
                                    <p:anim calcmode="lin" valueType="num">
                                      <p:cBhvr additive="base">
                                        <p:cTn id="305" dur="1000" fill="hold"/>
                                        <p:tgtEl>
                                          <p:spTgt spid="13"/>
                                        </p:tgtEl>
                                        <p:attrNameLst>
                                          <p:attrName>ppt_x</p:attrName>
                                        </p:attrNameLst>
                                      </p:cBhvr>
                                      <p:tavLst>
                                        <p:tav tm="0">
                                          <p:val>
                                            <p:strVal val="1+#ppt_w/2"/>
                                          </p:val>
                                        </p:tav>
                                        <p:tav tm="100000">
                                          <p:val>
                                            <p:strVal val="#ppt_x"/>
                                          </p:val>
                                        </p:tav>
                                      </p:tavLst>
                                    </p:anim>
                                    <p:anim calcmode="lin" valueType="num">
                                      <p:cBhvr additive="base">
                                        <p:cTn id="306" dur="1000" fill="hold"/>
                                        <p:tgtEl>
                                          <p:spTgt spid="13"/>
                                        </p:tgtEl>
                                        <p:attrNameLst>
                                          <p:attrName>ppt_y</p:attrName>
                                        </p:attrNameLst>
                                      </p:cBhvr>
                                      <p:tavLst>
                                        <p:tav tm="0">
                                          <p:val>
                                            <p:strVal val="1+#ppt_h/2"/>
                                          </p:val>
                                        </p:tav>
                                        <p:tav tm="100000">
                                          <p:val>
                                            <p:strVal val="#ppt_y"/>
                                          </p:val>
                                        </p:tav>
                                      </p:tavLst>
                                    </p:anim>
                                  </p:childTnLst>
                                </p:cTn>
                              </p:par>
                              <p:par>
                                <p:cTn id="307" presetID="2" presetClass="entr" presetSubtype="6" fill="hold" grpId="0" nodeType="withEffect">
                                  <p:stCondLst>
                                    <p:cond delay="0"/>
                                  </p:stCondLst>
                                  <p:childTnLst>
                                    <p:set>
                                      <p:cBhvr>
                                        <p:cTn id="308" dur="1" fill="hold">
                                          <p:stCondLst>
                                            <p:cond delay="0"/>
                                          </p:stCondLst>
                                        </p:cTn>
                                        <p:tgtEl>
                                          <p:spTgt spid="14"/>
                                        </p:tgtEl>
                                        <p:attrNameLst>
                                          <p:attrName>style.visibility</p:attrName>
                                        </p:attrNameLst>
                                      </p:cBhvr>
                                      <p:to>
                                        <p:strVal val="visible"/>
                                      </p:to>
                                    </p:set>
                                    <p:anim calcmode="lin" valueType="num">
                                      <p:cBhvr additive="base">
                                        <p:cTn id="309" dur="1000" fill="hold"/>
                                        <p:tgtEl>
                                          <p:spTgt spid="14"/>
                                        </p:tgtEl>
                                        <p:attrNameLst>
                                          <p:attrName>ppt_x</p:attrName>
                                        </p:attrNameLst>
                                      </p:cBhvr>
                                      <p:tavLst>
                                        <p:tav tm="0">
                                          <p:val>
                                            <p:strVal val="1+#ppt_w/2"/>
                                          </p:val>
                                        </p:tav>
                                        <p:tav tm="100000">
                                          <p:val>
                                            <p:strVal val="#ppt_x"/>
                                          </p:val>
                                        </p:tav>
                                      </p:tavLst>
                                    </p:anim>
                                    <p:anim calcmode="lin" valueType="num">
                                      <p:cBhvr additive="base">
                                        <p:cTn id="310" dur="1000" fill="hold"/>
                                        <p:tgtEl>
                                          <p:spTgt spid="14"/>
                                        </p:tgtEl>
                                        <p:attrNameLst>
                                          <p:attrName>ppt_y</p:attrName>
                                        </p:attrNameLst>
                                      </p:cBhvr>
                                      <p:tavLst>
                                        <p:tav tm="0">
                                          <p:val>
                                            <p:strVal val="1+#ppt_h/2"/>
                                          </p:val>
                                        </p:tav>
                                        <p:tav tm="100000">
                                          <p:val>
                                            <p:strVal val="#ppt_y"/>
                                          </p:val>
                                        </p:tav>
                                      </p:tavLst>
                                    </p:anim>
                                  </p:childTnLst>
                                </p:cTn>
                              </p:par>
                              <p:par>
                                <p:cTn id="311" presetID="2" presetClass="entr" presetSubtype="6" fill="hold" grpId="0" nodeType="withEffect">
                                  <p:stCondLst>
                                    <p:cond delay="0"/>
                                  </p:stCondLst>
                                  <p:childTnLst>
                                    <p:set>
                                      <p:cBhvr>
                                        <p:cTn id="312" dur="1" fill="hold">
                                          <p:stCondLst>
                                            <p:cond delay="0"/>
                                          </p:stCondLst>
                                        </p:cTn>
                                        <p:tgtEl>
                                          <p:spTgt spid="15"/>
                                        </p:tgtEl>
                                        <p:attrNameLst>
                                          <p:attrName>style.visibility</p:attrName>
                                        </p:attrNameLst>
                                      </p:cBhvr>
                                      <p:to>
                                        <p:strVal val="visible"/>
                                      </p:to>
                                    </p:set>
                                    <p:anim calcmode="lin" valueType="num">
                                      <p:cBhvr additive="base">
                                        <p:cTn id="313" dur="1000" fill="hold"/>
                                        <p:tgtEl>
                                          <p:spTgt spid="15"/>
                                        </p:tgtEl>
                                        <p:attrNameLst>
                                          <p:attrName>ppt_x</p:attrName>
                                        </p:attrNameLst>
                                      </p:cBhvr>
                                      <p:tavLst>
                                        <p:tav tm="0">
                                          <p:val>
                                            <p:strVal val="1+#ppt_w/2"/>
                                          </p:val>
                                        </p:tav>
                                        <p:tav tm="100000">
                                          <p:val>
                                            <p:strVal val="#ppt_x"/>
                                          </p:val>
                                        </p:tav>
                                      </p:tavLst>
                                    </p:anim>
                                    <p:anim calcmode="lin" valueType="num">
                                      <p:cBhvr additive="base">
                                        <p:cTn id="314" dur="1000" fill="hold"/>
                                        <p:tgtEl>
                                          <p:spTgt spid="15"/>
                                        </p:tgtEl>
                                        <p:attrNameLst>
                                          <p:attrName>ppt_y</p:attrName>
                                        </p:attrNameLst>
                                      </p:cBhvr>
                                      <p:tavLst>
                                        <p:tav tm="0">
                                          <p:val>
                                            <p:strVal val="1+#ppt_h/2"/>
                                          </p:val>
                                        </p:tav>
                                        <p:tav tm="100000">
                                          <p:val>
                                            <p:strVal val="#ppt_y"/>
                                          </p:val>
                                        </p:tav>
                                      </p:tavLst>
                                    </p:anim>
                                  </p:childTnLst>
                                </p:cTn>
                              </p:par>
                              <p:par>
                                <p:cTn id="315" presetID="2" presetClass="entr" presetSubtype="6" fill="hold" grpId="0" nodeType="withEffect">
                                  <p:stCondLst>
                                    <p:cond delay="0"/>
                                  </p:stCondLst>
                                  <p:childTnLst>
                                    <p:set>
                                      <p:cBhvr>
                                        <p:cTn id="316" dur="1" fill="hold">
                                          <p:stCondLst>
                                            <p:cond delay="0"/>
                                          </p:stCondLst>
                                        </p:cTn>
                                        <p:tgtEl>
                                          <p:spTgt spid="17"/>
                                        </p:tgtEl>
                                        <p:attrNameLst>
                                          <p:attrName>style.visibility</p:attrName>
                                        </p:attrNameLst>
                                      </p:cBhvr>
                                      <p:to>
                                        <p:strVal val="visible"/>
                                      </p:to>
                                    </p:set>
                                    <p:anim calcmode="lin" valueType="num">
                                      <p:cBhvr additive="base">
                                        <p:cTn id="317" dur="1000" fill="hold"/>
                                        <p:tgtEl>
                                          <p:spTgt spid="17"/>
                                        </p:tgtEl>
                                        <p:attrNameLst>
                                          <p:attrName>ppt_x</p:attrName>
                                        </p:attrNameLst>
                                      </p:cBhvr>
                                      <p:tavLst>
                                        <p:tav tm="0">
                                          <p:val>
                                            <p:strVal val="1+#ppt_w/2"/>
                                          </p:val>
                                        </p:tav>
                                        <p:tav tm="100000">
                                          <p:val>
                                            <p:strVal val="#ppt_x"/>
                                          </p:val>
                                        </p:tav>
                                      </p:tavLst>
                                    </p:anim>
                                    <p:anim calcmode="lin" valueType="num">
                                      <p:cBhvr additive="base">
                                        <p:cTn id="318" dur="1000" fill="hold"/>
                                        <p:tgtEl>
                                          <p:spTgt spid="17"/>
                                        </p:tgtEl>
                                        <p:attrNameLst>
                                          <p:attrName>ppt_y</p:attrName>
                                        </p:attrNameLst>
                                      </p:cBhvr>
                                      <p:tavLst>
                                        <p:tav tm="0">
                                          <p:val>
                                            <p:strVal val="1+#ppt_h/2"/>
                                          </p:val>
                                        </p:tav>
                                        <p:tav tm="100000">
                                          <p:val>
                                            <p:strVal val="#ppt_y"/>
                                          </p:val>
                                        </p:tav>
                                      </p:tavLst>
                                    </p:anim>
                                  </p:childTnLst>
                                </p:cTn>
                              </p:par>
                              <p:par>
                                <p:cTn id="319" presetID="2" presetClass="entr" presetSubtype="6" fill="hold" grpId="0" nodeType="withEffect">
                                  <p:stCondLst>
                                    <p:cond delay="0"/>
                                  </p:stCondLst>
                                  <p:childTnLst>
                                    <p:set>
                                      <p:cBhvr>
                                        <p:cTn id="320" dur="1" fill="hold">
                                          <p:stCondLst>
                                            <p:cond delay="0"/>
                                          </p:stCondLst>
                                        </p:cTn>
                                        <p:tgtEl>
                                          <p:spTgt spid="18"/>
                                        </p:tgtEl>
                                        <p:attrNameLst>
                                          <p:attrName>style.visibility</p:attrName>
                                        </p:attrNameLst>
                                      </p:cBhvr>
                                      <p:to>
                                        <p:strVal val="visible"/>
                                      </p:to>
                                    </p:set>
                                    <p:anim calcmode="lin" valueType="num">
                                      <p:cBhvr additive="base">
                                        <p:cTn id="321" dur="1000" fill="hold"/>
                                        <p:tgtEl>
                                          <p:spTgt spid="18"/>
                                        </p:tgtEl>
                                        <p:attrNameLst>
                                          <p:attrName>ppt_x</p:attrName>
                                        </p:attrNameLst>
                                      </p:cBhvr>
                                      <p:tavLst>
                                        <p:tav tm="0">
                                          <p:val>
                                            <p:strVal val="1+#ppt_w/2"/>
                                          </p:val>
                                        </p:tav>
                                        <p:tav tm="100000">
                                          <p:val>
                                            <p:strVal val="#ppt_x"/>
                                          </p:val>
                                        </p:tav>
                                      </p:tavLst>
                                    </p:anim>
                                    <p:anim calcmode="lin" valueType="num">
                                      <p:cBhvr additive="base">
                                        <p:cTn id="322" dur="1000" fill="hold"/>
                                        <p:tgtEl>
                                          <p:spTgt spid="18"/>
                                        </p:tgtEl>
                                        <p:attrNameLst>
                                          <p:attrName>ppt_y</p:attrName>
                                        </p:attrNameLst>
                                      </p:cBhvr>
                                      <p:tavLst>
                                        <p:tav tm="0">
                                          <p:val>
                                            <p:strVal val="1+#ppt_h/2"/>
                                          </p:val>
                                        </p:tav>
                                        <p:tav tm="100000">
                                          <p:val>
                                            <p:strVal val="#ppt_y"/>
                                          </p:val>
                                        </p:tav>
                                      </p:tavLst>
                                    </p:anim>
                                  </p:childTnLst>
                                </p:cTn>
                              </p:par>
                              <p:par>
                                <p:cTn id="323" presetID="2" presetClass="entr" presetSubtype="6" fill="hold" grpId="0" nodeType="withEffect">
                                  <p:stCondLst>
                                    <p:cond delay="0"/>
                                  </p:stCondLst>
                                  <p:childTnLst>
                                    <p:set>
                                      <p:cBhvr>
                                        <p:cTn id="324" dur="1" fill="hold">
                                          <p:stCondLst>
                                            <p:cond delay="0"/>
                                          </p:stCondLst>
                                        </p:cTn>
                                        <p:tgtEl>
                                          <p:spTgt spid="19"/>
                                        </p:tgtEl>
                                        <p:attrNameLst>
                                          <p:attrName>style.visibility</p:attrName>
                                        </p:attrNameLst>
                                      </p:cBhvr>
                                      <p:to>
                                        <p:strVal val="visible"/>
                                      </p:to>
                                    </p:set>
                                    <p:anim calcmode="lin" valueType="num">
                                      <p:cBhvr additive="base">
                                        <p:cTn id="325" dur="1000" fill="hold"/>
                                        <p:tgtEl>
                                          <p:spTgt spid="19"/>
                                        </p:tgtEl>
                                        <p:attrNameLst>
                                          <p:attrName>ppt_x</p:attrName>
                                        </p:attrNameLst>
                                      </p:cBhvr>
                                      <p:tavLst>
                                        <p:tav tm="0">
                                          <p:val>
                                            <p:strVal val="1+#ppt_w/2"/>
                                          </p:val>
                                        </p:tav>
                                        <p:tav tm="100000">
                                          <p:val>
                                            <p:strVal val="#ppt_x"/>
                                          </p:val>
                                        </p:tav>
                                      </p:tavLst>
                                    </p:anim>
                                    <p:anim calcmode="lin" valueType="num">
                                      <p:cBhvr additive="base">
                                        <p:cTn id="326" dur="1000" fill="hold"/>
                                        <p:tgtEl>
                                          <p:spTgt spid="19"/>
                                        </p:tgtEl>
                                        <p:attrNameLst>
                                          <p:attrName>ppt_y</p:attrName>
                                        </p:attrNameLst>
                                      </p:cBhvr>
                                      <p:tavLst>
                                        <p:tav tm="0">
                                          <p:val>
                                            <p:strVal val="1+#ppt_h/2"/>
                                          </p:val>
                                        </p:tav>
                                        <p:tav tm="100000">
                                          <p:val>
                                            <p:strVal val="#ppt_y"/>
                                          </p:val>
                                        </p:tav>
                                      </p:tavLst>
                                    </p:anim>
                                  </p:childTnLst>
                                </p:cTn>
                              </p:par>
                              <p:par>
                                <p:cTn id="327" presetID="2" presetClass="entr" presetSubtype="6" fill="hold" grpId="0" nodeType="withEffect">
                                  <p:stCondLst>
                                    <p:cond delay="0"/>
                                  </p:stCondLst>
                                  <p:childTnLst>
                                    <p:set>
                                      <p:cBhvr>
                                        <p:cTn id="328" dur="1" fill="hold">
                                          <p:stCondLst>
                                            <p:cond delay="0"/>
                                          </p:stCondLst>
                                        </p:cTn>
                                        <p:tgtEl>
                                          <p:spTgt spid="20"/>
                                        </p:tgtEl>
                                        <p:attrNameLst>
                                          <p:attrName>style.visibility</p:attrName>
                                        </p:attrNameLst>
                                      </p:cBhvr>
                                      <p:to>
                                        <p:strVal val="visible"/>
                                      </p:to>
                                    </p:set>
                                    <p:anim calcmode="lin" valueType="num">
                                      <p:cBhvr additive="base">
                                        <p:cTn id="329" dur="1000" fill="hold"/>
                                        <p:tgtEl>
                                          <p:spTgt spid="20"/>
                                        </p:tgtEl>
                                        <p:attrNameLst>
                                          <p:attrName>ppt_x</p:attrName>
                                        </p:attrNameLst>
                                      </p:cBhvr>
                                      <p:tavLst>
                                        <p:tav tm="0">
                                          <p:val>
                                            <p:strVal val="1+#ppt_w/2"/>
                                          </p:val>
                                        </p:tav>
                                        <p:tav tm="100000">
                                          <p:val>
                                            <p:strVal val="#ppt_x"/>
                                          </p:val>
                                        </p:tav>
                                      </p:tavLst>
                                    </p:anim>
                                    <p:anim calcmode="lin" valueType="num">
                                      <p:cBhvr additive="base">
                                        <p:cTn id="330" dur="1000" fill="hold"/>
                                        <p:tgtEl>
                                          <p:spTgt spid="20"/>
                                        </p:tgtEl>
                                        <p:attrNameLst>
                                          <p:attrName>ppt_y</p:attrName>
                                        </p:attrNameLst>
                                      </p:cBhvr>
                                      <p:tavLst>
                                        <p:tav tm="0">
                                          <p:val>
                                            <p:strVal val="1+#ppt_h/2"/>
                                          </p:val>
                                        </p:tav>
                                        <p:tav tm="100000">
                                          <p:val>
                                            <p:strVal val="#ppt_y"/>
                                          </p:val>
                                        </p:tav>
                                      </p:tavLst>
                                    </p:anim>
                                  </p:childTnLst>
                                </p:cTn>
                              </p:par>
                              <p:par>
                                <p:cTn id="331" presetID="2" presetClass="entr" presetSubtype="6" fill="hold" grpId="0" nodeType="withEffect">
                                  <p:stCondLst>
                                    <p:cond delay="0"/>
                                  </p:stCondLst>
                                  <p:childTnLst>
                                    <p:set>
                                      <p:cBhvr>
                                        <p:cTn id="332" dur="1" fill="hold">
                                          <p:stCondLst>
                                            <p:cond delay="0"/>
                                          </p:stCondLst>
                                        </p:cTn>
                                        <p:tgtEl>
                                          <p:spTgt spid="21"/>
                                        </p:tgtEl>
                                        <p:attrNameLst>
                                          <p:attrName>style.visibility</p:attrName>
                                        </p:attrNameLst>
                                      </p:cBhvr>
                                      <p:to>
                                        <p:strVal val="visible"/>
                                      </p:to>
                                    </p:set>
                                    <p:anim calcmode="lin" valueType="num">
                                      <p:cBhvr additive="base">
                                        <p:cTn id="333" dur="1000" fill="hold"/>
                                        <p:tgtEl>
                                          <p:spTgt spid="21"/>
                                        </p:tgtEl>
                                        <p:attrNameLst>
                                          <p:attrName>ppt_x</p:attrName>
                                        </p:attrNameLst>
                                      </p:cBhvr>
                                      <p:tavLst>
                                        <p:tav tm="0">
                                          <p:val>
                                            <p:strVal val="1+#ppt_w/2"/>
                                          </p:val>
                                        </p:tav>
                                        <p:tav tm="100000">
                                          <p:val>
                                            <p:strVal val="#ppt_x"/>
                                          </p:val>
                                        </p:tav>
                                      </p:tavLst>
                                    </p:anim>
                                    <p:anim calcmode="lin" valueType="num">
                                      <p:cBhvr additive="base">
                                        <p:cTn id="334" dur="1000" fill="hold"/>
                                        <p:tgtEl>
                                          <p:spTgt spid="21"/>
                                        </p:tgtEl>
                                        <p:attrNameLst>
                                          <p:attrName>ppt_y</p:attrName>
                                        </p:attrNameLst>
                                      </p:cBhvr>
                                      <p:tavLst>
                                        <p:tav tm="0">
                                          <p:val>
                                            <p:strVal val="1+#ppt_h/2"/>
                                          </p:val>
                                        </p:tav>
                                        <p:tav tm="100000">
                                          <p:val>
                                            <p:strVal val="#ppt_y"/>
                                          </p:val>
                                        </p:tav>
                                      </p:tavLst>
                                    </p:anim>
                                  </p:childTnLst>
                                </p:cTn>
                              </p:par>
                              <p:par>
                                <p:cTn id="335" presetID="2" presetClass="entr" presetSubtype="6" fill="hold" grpId="0" nodeType="withEffect">
                                  <p:stCondLst>
                                    <p:cond delay="0"/>
                                  </p:stCondLst>
                                  <p:childTnLst>
                                    <p:set>
                                      <p:cBhvr>
                                        <p:cTn id="336" dur="1" fill="hold">
                                          <p:stCondLst>
                                            <p:cond delay="0"/>
                                          </p:stCondLst>
                                        </p:cTn>
                                        <p:tgtEl>
                                          <p:spTgt spid="22"/>
                                        </p:tgtEl>
                                        <p:attrNameLst>
                                          <p:attrName>style.visibility</p:attrName>
                                        </p:attrNameLst>
                                      </p:cBhvr>
                                      <p:to>
                                        <p:strVal val="visible"/>
                                      </p:to>
                                    </p:set>
                                    <p:anim calcmode="lin" valueType="num">
                                      <p:cBhvr additive="base">
                                        <p:cTn id="337" dur="1000" fill="hold"/>
                                        <p:tgtEl>
                                          <p:spTgt spid="22"/>
                                        </p:tgtEl>
                                        <p:attrNameLst>
                                          <p:attrName>ppt_x</p:attrName>
                                        </p:attrNameLst>
                                      </p:cBhvr>
                                      <p:tavLst>
                                        <p:tav tm="0">
                                          <p:val>
                                            <p:strVal val="1+#ppt_w/2"/>
                                          </p:val>
                                        </p:tav>
                                        <p:tav tm="100000">
                                          <p:val>
                                            <p:strVal val="#ppt_x"/>
                                          </p:val>
                                        </p:tav>
                                      </p:tavLst>
                                    </p:anim>
                                    <p:anim calcmode="lin" valueType="num">
                                      <p:cBhvr additive="base">
                                        <p:cTn id="338" dur="1000" fill="hold"/>
                                        <p:tgtEl>
                                          <p:spTgt spid="22"/>
                                        </p:tgtEl>
                                        <p:attrNameLst>
                                          <p:attrName>ppt_y</p:attrName>
                                        </p:attrNameLst>
                                      </p:cBhvr>
                                      <p:tavLst>
                                        <p:tav tm="0">
                                          <p:val>
                                            <p:strVal val="1+#ppt_h/2"/>
                                          </p:val>
                                        </p:tav>
                                        <p:tav tm="100000">
                                          <p:val>
                                            <p:strVal val="#ppt_y"/>
                                          </p:val>
                                        </p:tav>
                                      </p:tavLst>
                                    </p:anim>
                                  </p:childTnLst>
                                </p:cTn>
                              </p:par>
                              <p:par>
                                <p:cTn id="339" presetID="2" presetClass="entr" presetSubtype="6" fill="hold" grpId="0" nodeType="withEffect">
                                  <p:stCondLst>
                                    <p:cond delay="0"/>
                                  </p:stCondLst>
                                  <p:childTnLst>
                                    <p:set>
                                      <p:cBhvr>
                                        <p:cTn id="340" dur="1" fill="hold">
                                          <p:stCondLst>
                                            <p:cond delay="0"/>
                                          </p:stCondLst>
                                        </p:cTn>
                                        <p:tgtEl>
                                          <p:spTgt spid="23"/>
                                        </p:tgtEl>
                                        <p:attrNameLst>
                                          <p:attrName>style.visibility</p:attrName>
                                        </p:attrNameLst>
                                      </p:cBhvr>
                                      <p:to>
                                        <p:strVal val="visible"/>
                                      </p:to>
                                    </p:set>
                                    <p:anim calcmode="lin" valueType="num">
                                      <p:cBhvr additive="base">
                                        <p:cTn id="341" dur="1000" fill="hold"/>
                                        <p:tgtEl>
                                          <p:spTgt spid="23"/>
                                        </p:tgtEl>
                                        <p:attrNameLst>
                                          <p:attrName>ppt_x</p:attrName>
                                        </p:attrNameLst>
                                      </p:cBhvr>
                                      <p:tavLst>
                                        <p:tav tm="0">
                                          <p:val>
                                            <p:strVal val="1+#ppt_w/2"/>
                                          </p:val>
                                        </p:tav>
                                        <p:tav tm="100000">
                                          <p:val>
                                            <p:strVal val="#ppt_x"/>
                                          </p:val>
                                        </p:tav>
                                      </p:tavLst>
                                    </p:anim>
                                    <p:anim calcmode="lin" valueType="num">
                                      <p:cBhvr additive="base">
                                        <p:cTn id="342" dur="1000" fill="hold"/>
                                        <p:tgtEl>
                                          <p:spTgt spid="23"/>
                                        </p:tgtEl>
                                        <p:attrNameLst>
                                          <p:attrName>ppt_y</p:attrName>
                                        </p:attrNameLst>
                                      </p:cBhvr>
                                      <p:tavLst>
                                        <p:tav tm="0">
                                          <p:val>
                                            <p:strVal val="1+#ppt_h/2"/>
                                          </p:val>
                                        </p:tav>
                                        <p:tav tm="100000">
                                          <p:val>
                                            <p:strVal val="#ppt_y"/>
                                          </p:val>
                                        </p:tav>
                                      </p:tavLst>
                                    </p:anim>
                                  </p:childTnLst>
                                </p:cTn>
                              </p:par>
                              <p:par>
                                <p:cTn id="343" presetID="2" presetClass="entr" presetSubtype="6" fill="hold" grpId="0" nodeType="withEffect">
                                  <p:stCondLst>
                                    <p:cond delay="0"/>
                                  </p:stCondLst>
                                  <p:childTnLst>
                                    <p:set>
                                      <p:cBhvr>
                                        <p:cTn id="344" dur="1" fill="hold">
                                          <p:stCondLst>
                                            <p:cond delay="0"/>
                                          </p:stCondLst>
                                        </p:cTn>
                                        <p:tgtEl>
                                          <p:spTgt spid="24"/>
                                        </p:tgtEl>
                                        <p:attrNameLst>
                                          <p:attrName>style.visibility</p:attrName>
                                        </p:attrNameLst>
                                      </p:cBhvr>
                                      <p:to>
                                        <p:strVal val="visible"/>
                                      </p:to>
                                    </p:set>
                                    <p:anim calcmode="lin" valueType="num">
                                      <p:cBhvr additive="base">
                                        <p:cTn id="345" dur="1000" fill="hold"/>
                                        <p:tgtEl>
                                          <p:spTgt spid="24"/>
                                        </p:tgtEl>
                                        <p:attrNameLst>
                                          <p:attrName>ppt_x</p:attrName>
                                        </p:attrNameLst>
                                      </p:cBhvr>
                                      <p:tavLst>
                                        <p:tav tm="0">
                                          <p:val>
                                            <p:strVal val="1+#ppt_w/2"/>
                                          </p:val>
                                        </p:tav>
                                        <p:tav tm="100000">
                                          <p:val>
                                            <p:strVal val="#ppt_x"/>
                                          </p:val>
                                        </p:tav>
                                      </p:tavLst>
                                    </p:anim>
                                    <p:anim calcmode="lin" valueType="num">
                                      <p:cBhvr additive="base">
                                        <p:cTn id="346" dur="1000" fill="hold"/>
                                        <p:tgtEl>
                                          <p:spTgt spid="24"/>
                                        </p:tgtEl>
                                        <p:attrNameLst>
                                          <p:attrName>ppt_y</p:attrName>
                                        </p:attrNameLst>
                                      </p:cBhvr>
                                      <p:tavLst>
                                        <p:tav tm="0">
                                          <p:val>
                                            <p:strVal val="1+#ppt_h/2"/>
                                          </p:val>
                                        </p:tav>
                                        <p:tav tm="100000">
                                          <p:val>
                                            <p:strVal val="#ppt_y"/>
                                          </p:val>
                                        </p:tav>
                                      </p:tavLst>
                                    </p:anim>
                                  </p:childTnLst>
                                </p:cTn>
                              </p:par>
                              <p:par>
                                <p:cTn id="347" presetID="2" presetClass="entr" presetSubtype="6" fill="hold" grpId="0" nodeType="withEffect">
                                  <p:stCondLst>
                                    <p:cond delay="0"/>
                                  </p:stCondLst>
                                  <p:childTnLst>
                                    <p:set>
                                      <p:cBhvr>
                                        <p:cTn id="348" dur="1" fill="hold">
                                          <p:stCondLst>
                                            <p:cond delay="0"/>
                                          </p:stCondLst>
                                        </p:cTn>
                                        <p:tgtEl>
                                          <p:spTgt spid="25"/>
                                        </p:tgtEl>
                                        <p:attrNameLst>
                                          <p:attrName>style.visibility</p:attrName>
                                        </p:attrNameLst>
                                      </p:cBhvr>
                                      <p:to>
                                        <p:strVal val="visible"/>
                                      </p:to>
                                    </p:set>
                                    <p:anim calcmode="lin" valueType="num">
                                      <p:cBhvr additive="base">
                                        <p:cTn id="349" dur="1000" fill="hold"/>
                                        <p:tgtEl>
                                          <p:spTgt spid="25"/>
                                        </p:tgtEl>
                                        <p:attrNameLst>
                                          <p:attrName>ppt_x</p:attrName>
                                        </p:attrNameLst>
                                      </p:cBhvr>
                                      <p:tavLst>
                                        <p:tav tm="0">
                                          <p:val>
                                            <p:strVal val="1+#ppt_w/2"/>
                                          </p:val>
                                        </p:tav>
                                        <p:tav tm="100000">
                                          <p:val>
                                            <p:strVal val="#ppt_x"/>
                                          </p:val>
                                        </p:tav>
                                      </p:tavLst>
                                    </p:anim>
                                    <p:anim calcmode="lin" valueType="num">
                                      <p:cBhvr additive="base">
                                        <p:cTn id="350" dur="1000" fill="hold"/>
                                        <p:tgtEl>
                                          <p:spTgt spid="25"/>
                                        </p:tgtEl>
                                        <p:attrNameLst>
                                          <p:attrName>ppt_y</p:attrName>
                                        </p:attrNameLst>
                                      </p:cBhvr>
                                      <p:tavLst>
                                        <p:tav tm="0">
                                          <p:val>
                                            <p:strVal val="1+#ppt_h/2"/>
                                          </p:val>
                                        </p:tav>
                                        <p:tav tm="100000">
                                          <p:val>
                                            <p:strVal val="#ppt_y"/>
                                          </p:val>
                                        </p:tav>
                                      </p:tavLst>
                                    </p:anim>
                                  </p:childTnLst>
                                </p:cTn>
                              </p:par>
                              <p:par>
                                <p:cTn id="351" presetID="2" presetClass="entr" presetSubtype="6" fill="hold" grpId="0" nodeType="withEffect">
                                  <p:stCondLst>
                                    <p:cond delay="0"/>
                                  </p:stCondLst>
                                  <p:childTnLst>
                                    <p:set>
                                      <p:cBhvr>
                                        <p:cTn id="352" dur="1" fill="hold">
                                          <p:stCondLst>
                                            <p:cond delay="0"/>
                                          </p:stCondLst>
                                        </p:cTn>
                                        <p:tgtEl>
                                          <p:spTgt spid="26"/>
                                        </p:tgtEl>
                                        <p:attrNameLst>
                                          <p:attrName>style.visibility</p:attrName>
                                        </p:attrNameLst>
                                      </p:cBhvr>
                                      <p:to>
                                        <p:strVal val="visible"/>
                                      </p:to>
                                    </p:set>
                                    <p:anim calcmode="lin" valueType="num">
                                      <p:cBhvr additive="base">
                                        <p:cTn id="353" dur="1000" fill="hold"/>
                                        <p:tgtEl>
                                          <p:spTgt spid="26"/>
                                        </p:tgtEl>
                                        <p:attrNameLst>
                                          <p:attrName>ppt_x</p:attrName>
                                        </p:attrNameLst>
                                      </p:cBhvr>
                                      <p:tavLst>
                                        <p:tav tm="0">
                                          <p:val>
                                            <p:strVal val="1+#ppt_w/2"/>
                                          </p:val>
                                        </p:tav>
                                        <p:tav tm="100000">
                                          <p:val>
                                            <p:strVal val="#ppt_x"/>
                                          </p:val>
                                        </p:tav>
                                      </p:tavLst>
                                    </p:anim>
                                    <p:anim calcmode="lin" valueType="num">
                                      <p:cBhvr additive="base">
                                        <p:cTn id="354" dur="1000" fill="hold"/>
                                        <p:tgtEl>
                                          <p:spTgt spid="26"/>
                                        </p:tgtEl>
                                        <p:attrNameLst>
                                          <p:attrName>ppt_y</p:attrName>
                                        </p:attrNameLst>
                                      </p:cBhvr>
                                      <p:tavLst>
                                        <p:tav tm="0">
                                          <p:val>
                                            <p:strVal val="1+#ppt_h/2"/>
                                          </p:val>
                                        </p:tav>
                                        <p:tav tm="100000">
                                          <p:val>
                                            <p:strVal val="#ppt_y"/>
                                          </p:val>
                                        </p:tav>
                                      </p:tavLst>
                                    </p:anim>
                                  </p:childTnLst>
                                </p:cTn>
                              </p:par>
                              <p:par>
                                <p:cTn id="355" presetID="2" presetClass="entr" presetSubtype="6" fill="hold" grpId="0" nodeType="withEffect">
                                  <p:stCondLst>
                                    <p:cond delay="0"/>
                                  </p:stCondLst>
                                  <p:childTnLst>
                                    <p:set>
                                      <p:cBhvr>
                                        <p:cTn id="356" dur="1" fill="hold">
                                          <p:stCondLst>
                                            <p:cond delay="0"/>
                                          </p:stCondLst>
                                        </p:cTn>
                                        <p:tgtEl>
                                          <p:spTgt spid="27"/>
                                        </p:tgtEl>
                                        <p:attrNameLst>
                                          <p:attrName>style.visibility</p:attrName>
                                        </p:attrNameLst>
                                      </p:cBhvr>
                                      <p:to>
                                        <p:strVal val="visible"/>
                                      </p:to>
                                    </p:set>
                                    <p:anim calcmode="lin" valueType="num">
                                      <p:cBhvr additive="base">
                                        <p:cTn id="357" dur="1000" fill="hold"/>
                                        <p:tgtEl>
                                          <p:spTgt spid="27"/>
                                        </p:tgtEl>
                                        <p:attrNameLst>
                                          <p:attrName>ppt_x</p:attrName>
                                        </p:attrNameLst>
                                      </p:cBhvr>
                                      <p:tavLst>
                                        <p:tav tm="0">
                                          <p:val>
                                            <p:strVal val="1+#ppt_w/2"/>
                                          </p:val>
                                        </p:tav>
                                        <p:tav tm="100000">
                                          <p:val>
                                            <p:strVal val="#ppt_x"/>
                                          </p:val>
                                        </p:tav>
                                      </p:tavLst>
                                    </p:anim>
                                    <p:anim calcmode="lin" valueType="num">
                                      <p:cBhvr additive="base">
                                        <p:cTn id="358" dur="1000" fill="hold"/>
                                        <p:tgtEl>
                                          <p:spTgt spid="27"/>
                                        </p:tgtEl>
                                        <p:attrNameLst>
                                          <p:attrName>ppt_y</p:attrName>
                                        </p:attrNameLst>
                                      </p:cBhvr>
                                      <p:tavLst>
                                        <p:tav tm="0">
                                          <p:val>
                                            <p:strVal val="1+#ppt_h/2"/>
                                          </p:val>
                                        </p:tav>
                                        <p:tav tm="100000">
                                          <p:val>
                                            <p:strVal val="#ppt_y"/>
                                          </p:val>
                                        </p:tav>
                                      </p:tavLst>
                                    </p:anim>
                                  </p:childTnLst>
                                </p:cTn>
                              </p:par>
                              <p:par>
                                <p:cTn id="359" presetID="2" presetClass="entr" presetSubtype="6" fill="hold" grpId="0" nodeType="withEffect">
                                  <p:stCondLst>
                                    <p:cond delay="0"/>
                                  </p:stCondLst>
                                  <p:childTnLst>
                                    <p:set>
                                      <p:cBhvr>
                                        <p:cTn id="360" dur="1" fill="hold">
                                          <p:stCondLst>
                                            <p:cond delay="0"/>
                                          </p:stCondLst>
                                        </p:cTn>
                                        <p:tgtEl>
                                          <p:spTgt spid="28"/>
                                        </p:tgtEl>
                                        <p:attrNameLst>
                                          <p:attrName>style.visibility</p:attrName>
                                        </p:attrNameLst>
                                      </p:cBhvr>
                                      <p:to>
                                        <p:strVal val="visible"/>
                                      </p:to>
                                    </p:set>
                                    <p:anim calcmode="lin" valueType="num">
                                      <p:cBhvr additive="base">
                                        <p:cTn id="361" dur="1000" fill="hold"/>
                                        <p:tgtEl>
                                          <p:spTgt spid="28"/>
                                        </p:tgtEl>
                                        <p:attrNameLst>
                                          <p:attrName>ppt_x</p:attrName>
                                        </p:attrNameLst>
                                      </p:cBhvr>
                                      <p:tavLst>
                                        <p:tav tm="0">
                                          <p:val>
                                            <p:strVal val="1+#ppt_w/2"/>
                                          </p:val>
                                        </p:tav>
                                        <p:tav tm="100000">
                                          <p:val>
                                            <p:strVal val="#ppt_x"/>
                                          </p:val>
                                        </p:tav>
                                      </p:tavLst>
                                    </p:anim>
                                    <p:anim calcmode="lin" valueType="num">
                                      <p:cBhvr additive="base">
                                        <p:cTn id="362" dur="1000" fill="hold"/>
                                        <p:tgtEl>
                                          <p:spTgt spid="28"/>
                                        </p:tgtEl>
                                        <p:attrNameLst>
                                          <p:attrName>ppt_y</p:attrName>
                                        </p:attrNameLst>
                                      </p:cBhvr>
                                      <p:tavLst>
                                        <p:tav tm="0">
                                          <p:val>
                                            <p:strVal val="1+#ppt_h/2"/>
                                          </p:val>
                                        </p:tav>
                                        <p:tav tm="100000">
                                          <p:val>
                                            <p:strVal val="#ppt_y"/>
                                          </p:val>
                                        </p:tav>
                                      </p:tavLst>
                                    </p:anim>
                                  </p:childTnLst>
                                </p:cTn>
                              </p:par>
                              <p:par>
                                <p:cTn id="363" presetID="2" presetClass="entr" presetSubtype="6" fill="hold" grpId="0" nodeType="withEffect">
                                  <p:stCondLst>
                                    <p:cond delay="0"/>
                                  </p:stCondLst>
                                  <p:childTnLst>
                                    <p:set>
                                      <p:cBhvr>
                                        <p:cTn id="364" dur="1" fill="hold">
                                          <p:stCondLst>
                                            <p:cond delay="0"/>
                                          </p:stCondLst>
                                        </p:cTn>
                                        <p:tgtEl>
                                          <p:spTgt spid="30"/>
                                        </p:tgtEl>
                                        <p:attrNameLst>
                                          <p:attrName>style.visibility</p:attrName>
                                        </p:attrNameLst>
                                      </p:cBhvr>
                                      <p:to>
                                        <p:strVal val="visible"/>
                                      </p:to>
                                    </p:set>
                                    <p:anim calcmode="lin" valueType="num">
                                      <p:cBhvr additive="base">
                                        <p:cTn id="365" dur="1000" fill="hold"/>
                                        <p:tgtEl>
                                          <p:spTgt spid="30"/>
                                        </p:tgtEl>
                                        <p:attrNameLst>
                                          <p:attrName>ppt_x</p:attrName>
                                        </p:attrNameLst>
                                      </p:cBhvr>
                                      <p:tavLst>
                                        <p:tav tm="0">
                                          <p:val>
                                            <p:strVal val="1+#ppt_w/2"/>
                                          </p:val>
                                        </p:tav>
                                        <p:tav tm="100000">
                                          <p:val>
                                            <p:strVal val="#ppt_x"/>
                                          </p:val>
                                        </p:tav>
                                      </p:tavLst>
                                    </p:anim>
                                    <p:anim calcmode="lin" valueType="num">
                                      <p:cBhvr additive="base">
                                        <p:cTn id="366" dur="1000" fill="hold"/>
                                        <p:tgtEl>
                                          <p:spTgt spid="30"/>
                                        </p:tgtEl>
                                        <p:attrNameLst>
                                          <p:attrName>ppt_y</p:attrName>
                                        </p:attrNameLst>
                                      </p:cBhvr>
                                      <p:tavLst>
                                        <p:tav tm="0">
                                          <p:val>
                                            <p:strVal val="1+#ppt_h/2"/>
                                          </p:val>
                                        </p:tav>
                                        <p:tav tm="100000">
                                          <p:val>
                                            <p:strVal val="#ppt_y"/>
                                          </p:val>
                                        </p:tav>
                                      </p:tavLst>
                                    </p:anim>
                                  </p:childTnLst>
                                </p:cTn>
                              </p:par>
                              <p:par>
                                <p:cTn id="367" presetID="2" presetClass="entr" presetSubtype="6" fill="hold" grpId="0" nodeType="withEffect">
                                  <p:stCondLst>
                                    <p:cond delay="0"/>
                                  </p:stCondLst>
                                  <p:childTnLst>
                                    <p:set>
                                      <p:cBhvr>
                                        <p:cTn id="368" dur="1" fill="hold">
                                          <p:stCondLst>
                                            <p:cond delay="0"/>
                                          </p:stCondLst>
                                        </p:cTn>
                                        <p:tgtEl>
                                          <p:spTgt spid="33"/>
                                        </p:tgtEl>
                                        <p:attrNameLst>
                                          <p:attrName>style.visibility</p:attrName>
                                        </p:attrNameLst>
                                      </p:cBhvr>
                                      <p:to>
                                        <p:strVal val="visible"/>
                                      </p:to>
                                    </p:set>
                                    <p:anim calcmode="lin" valueType="num">
                                      <p:cBhvr additive="base">
                                        <p:cTn id="369" dur="1000" fill="hold"/>
                                        <p:tgtEl>
                                          <p:spTgt spid="33"/>
                                        </p:tgtEl>
                                        <p:attrNameLst>
                                          <p:attrName>ppt_x</p:attrName>
                                        </p:attrNameLst>
                                      </p:cBhvr>
                                      <p:tavLst>
                                        <p:tav tm="0">
                                          <p:val>
                                            <p:strVal val="1+#ppt_w/2"/>
                                          </p:val>
                                        </p:tav>
                                        <p:tav tm="100000">
                                          <p:val>
                                            <p:strVal val="#ppt_x"/>
                                          </p:val>
                                        </p:tav>
                                      </p:tavLst>
                                    </p:anim>
                                    <p:anim calcmode="lin" valueType="num">
                                      <p:cBhvr additive="base">
                                        <p:cTn id="370" dur="1000" fill="hold"/>
                                        <p:tgtEl>
                                          <p:spTgt spid="33"/>
                                        </p:tgtEl>
                                        <p:attrNameLst>
                                          <p:attrName>ppt_y</p:attrName>
                                        </p:attrNameLst>
                                      </p:cBhvr>
                                      <p:tavLst>
                                        <p:tav tm="0">
                                          <p:val>
                                            <p:strVal val="1+#ppt_h/2"/>
                                          </p:val>
                                        </p:tav>
                                        <p:tav tm="100000">
                                          <p:val>
                                            <p:strVal val="#ppt_y"/>
                                          </p:val>
                                        </p:tav>
                                      </p:tavLst>
                                    </p:anim>
                                  </p:childTnLst>
                                </p:cTn>
                              </p:par>
                              <p:par>
                                <p:cTn id="371" presetID="2" presetClass="entr" presetSubtype="6" fill="hold" grpId="0" nodeType="withEffect">
                                  <p:stCondLst>
                                    <p:cond delay="0"/>
                                  </p:stCondLst>
                                  <p:childTnLst>
                                    <p:set>
                                      <p:cBhvr>
                                        <p:cTn id="372" dur="1" fill="hold">
                                          <p:stCondLst>
                                            <p:cond delay="0"/>
                                          </p:stCondLst>
                                        </p:cTn>
                                        <p:tgtEl>
                                          <p:spTgt spid="36"/>
                                        </p:tgtEl>
                                        <p:attrNameLst>
                                          <p:attrName>style.visibility</p:attrName>
                                        </p:attrNameLst>
                                      </p:cBhvr>
                                      <p:to>
                                        <p:strVal val="visible"/>
                                      </p:to>
                                    </p:set>
                                    <p:anim calcmode="lin" valueType="num">
                                      <p:cBhvr additive="base">
                                        <p:cTn id="373" dur="1000" fill="hold"/>
                                        <p:tgtEl>
                                          <p:spTgt spid="36"/>
                                        </p:tgtEl>
                                        <p:attrNameLst>
                                          <p:attrName>ppt_x</p:attrName>
                                        </p:attrNameLst>
                                      </p:cBhvr>
                                      <p:tavLst>
                                        <p:tav tm="0">
                                          <p:val>
                                            <p:strVal val="1+#ppt_w/2"/>
                                          </p:val>
                                        </p:tav>
                                        <p:tav tm="100000">
                                          <p:val>
                                            <p:strVal val="#ppt_x"/>
                                          </p:val>
                                        </p:tav>
                                      </p:tavLst>
                                    </p:anim>
                                    <p:anim calcmode="lin" valueType="num">
                                      <p:cBhvr additive="base">
                                        <p:cTn id="374" dur="1000" fill="hold"/>
                                        <p:tgtEl>
                                          <p:spTgt spid="36"/>
                                        </p:tgtEl>
                                        <p:attrNameLst>
                                          <p:attrName>ppt_y</p:attrName>
                                        </p:attrNameLst>
                                      </p:cBhvr>
                                      <p:tavLst>
                                        <p:tav tm="0">
                                          <p:val>
                                            <p:strVal val="1+#ppt_h/2"/>
                                          </p:val>
                                        </p:tav>
                                        <p:tav tm="100000">
                                          <p:val>
                                            <p:strVal val="#ppt_y"/>
                                          </p:val>
                                        </p:tav>
                                      </p:tavLst>
                                    </p:anim>
                                  </p:childTnLst>
                                </p:cTn>
                              </p:par>
                              <p:par>
                                <p:cTn id="375" presetID="2" presetClass="entr" presetSubtype="6" fill="hold" grpId="0" nodeType="withEffect">
                                  <p:stCondLst>
                                    <p:cond delay="0"/>
                                  </p:stCondLst>
                                  <p:childTnLst>
                                    <p:set>
                                      <p:cBhvr>
                                        <p:cTn id="376" dur="1" fill="hold">
                                          <p:stCondLst>
                                            <p:cond delay="0"/>
                                          </p:stCondLst>
                                        </p:cTn>
                                        <p:tgtEl>
                                          <p:spTgt spid="38"/>
                                        </p:tgtEl>
                                        <p:attrNameLst>
                                          <p:attrName>style.visibility</p:attrName>
                                        </p:attrNameLst>
                                      </p:cBhvr>
                                      <p:to>
                                        <p:strVal val="visible"/>
                                      </p:to>
                                    </p:set>
                                    <p:anim calcmode="lin" valueType="num">
                                      <p:cBhvr additive="base">
                                        <p:cTn id="377" dur="1000" fill="hold"/>
                                        <p:tgtEl>
                                          <p:spTgt spid="38"/>
                                        </p:tgtEl>
                                        <p:attrNameLst>
                                          <p:attrName>ppt_x</p:attrName>
                                        </p:attrNameLst>
                                      </p:cBhvr>
                                      <p:tavLst>
                                        <p:tav tm="0">
                                          <p:val>
                                            <p:strVal val="1+#ppt_w/2"/>
                                          </p:val>
                                        </p:tav>
                                        <p:tav tm="100000">
                                          <p:val>
                                            <p:strVal val="#ppt_x"/>
                                          </p:val>
                                        </p:tav>
                                      </p:tavLst>
                                    </p:anim>
                                    <p:anim calcmode="lin" valueType="num">
                                      <p:cBhvr additive="base">
                                        <p:cTn id="378" dur="1000" fill="hold"/>
                                        <p:tgtEl>
                                          <p:spTgt spid="38"/>
                                        </p:tgtEl>
                                        <p:attrNameLst>
                                          <p:attrName>ppt_y</p:attrName>
                                        </p:attrNameLst>
                                      </p:cBhvr>
                                      <p:tavLst>
                                        <p:tav tm="0">
                                          <p:val>
                                            <p:strVal val="1+#ppt_h/2"/>
                                          </p:val>
                                        </p:tav>
                                        <p:tav tm="100000">
                                          <p:val>
                                            <p:strVal val="#ppt_y"/>
                                          </p:val>
                                        </p:tav>
                                      </p:tavLst>
                                    </p:anim>
                                  </p:childTnLst>
                                </p:cTn>
                              </p:par>
                              <p:par>
                                <p:cTn id="379" presetID="2" presetClass="entr" presetSubtype="6" fill="hold" grpId="0" nodeType="withEffect">
                                  <p:stCondLst>
                                    <p:cond delay="0"/>
                                  </p:stCondLst>
                                  <p:childTnLst>
                                    <p:set>
                                      <p:cBhvr>
                                        <p:cTn id="380" dur="1" fill="hold">
                                          <p:stCondLst>
                                            <p:cond delay="0"/>
                                          </p:stCondLst>
                                        </p:cTn>
                                        <p:tgtEl>
                                          <p:spTgt spid="39"/>
                                        </p:tgtEl>
                                        <p:attrNameLst>
                                          <p:attrName>style.visibility</p:attrName>
                                        </p:attrNameLst>
                                      </p:cBhvr>
                                      <p:to>
                                        <p:strVal val="visible"/>
                                      </p:to>
                                    </p:set>
                                    <p:anim calcmode="lin" valueType="num">
                                      <p:cBhvr additive="base">
                                        <p:cTn id="381" dur="1000" fill="hold"/>
                                        <p:tgtEl>
                                          <p:spTgt spid="39"/>
                                        </p:tgtEl>
                                        <p:attrNameLst>
                                          <p:attrName>ppt_x</p:attrName>
                                        </p:attrNameLst>
                                      </p:cBhvr>
                                      <p:tavLst>
                                        <p:tav tm="0">
                                          <p:val>
                                            <p:strVal val="1+#ppt_w/2"/>
                                          </p:val>
                                        </p:tav>
                                        <p:tav tm="100000">
                                          <p:val>
                                            <p:strVal val="#ppt_x"/>
                                          </p:val>
                                        </p:tav>
                                      </p:tavLst>
                                    </p:anim>
                                    <p:anim calcmode="lin" valueType="num">
                                      <p:cBhvr additive="base">
                                        <p:cTn id="382" dur="1000" fill="hold"/>
                                        <p:tgtEl>
                                          <p:spTgt spid="39"/>
                                        </p:tgtEl>
                                        <p:attrNameLst>
                                          <p:attrName>ppt_y</p:attrName>
                                        </p:attrNameLst>
                                      </p:cBhvr>
                                      <p:tavLst>
                                        <p:tav tm="0">
                                          <p:val>
                                            <p:strVal val="1+#ppt_h/2"/>
                                          </p:val>
                                        </p:tav>
                                        <p:tav tm="100000">
                                          <p:val>
                                            <p:strVal val="#ppt_y"/>
                                          </p:val>
                                        </p:tav>
                                      </p:tavLst>
                                    </p:anim>
                                  </p:childTnLst>
                                </p:cTn>
                              </p:par>
                              <p:par>
                                <p:cTn id="383" presetID="2" presetClass="entr" presetSubtype="6" fill="hold" grpId="0" nodeType="withEffect">
                                  <p:stCondLst>
                                    <p:cond delay="0"/>
                                  </p:stCondLst>
                                  <p:childTnLst>
                                    <p:set>
                                      <p:cBhvr>
                                        <p:cTn id="384" dur="1" fill="hold">
                                          <p:stCondLst>
                                            <p:cond delay="0"/>
                                          </p:stCondLst>
                                        </p:cTn>
                                        <p:tgtEl>
                                          <p:spTgt spid="40"/>
                                        </p:tgtEl>
                                        <p:attrNameLst>
                                          <p:attrName>style.visibility</p:attrName>
                                        </p:attrNameLst>
                                      </p:cBhvr>
                                      <p:to>
                                        <p:strVal val="visible"/>
                                      </p:to>
                                    </p:set>
                                    <p:anim calcmode="lin" valueType="num">
                                      <p:cBhvr additive="base">
                                        <p:cTn id="385" dur="1000" fill="hold"/>
                                        <p:tgtEl>
                                          <p:spTgt spid="40"/>
                                        </p:tgtEl>
                                        <p:attrNameLst>
                                          <p:attrName>ppt_x</p:attrName>
                                        </p:attrNameLst>
                                      </p:cBhvr>
                                      <p:tavLst>
                                        <p:tav tm="0">
                                          <p:val>
                                            <p:strVal val="1+#ppt_w/2"/>
                                          </p:val>
                                        </p:tav>
                                        <p:tav tm="100000">
                                          <p:val>
                                            <p:strVal val="#ppt_x"/>
                                          </p:val>
                                        </p:tav>
                                      </p:tavLst>
                                    </p:anim>
                                    <p:anim calcmode="lin" valueType="num">
                                      <p:cBhvr additive="base">
                                        <p:cTn id="386" dur="1000" fill="hold"/>
                                        <p:tgtEl>
                                          <p:spTgt spid="40"/>
                                        </p:tgtEl>
                                        <p:attrNameLst>
                                          <p:attrName>ppt_y</p:attrName>
                                        </p:attrNameLst>
                                      </p:cBhvr>
                                      <p:tavLst>
                                        <p:tav tm="0">
                                          <p:val>
                                            <p:strVal val="1+#ppt_h/2"/>
                                          </p:val>
                                        </p:tav>
                                        <p:tav tm="100000">
                                          <p:val>
                                            <p:strVal val="#ppt_y"/>
                                          </p:val>
                                        </p:tav>
                                      </p:tavLst>
                                    </p:anim>
                                  </p:childTnLst>
                                </p:cTn>
                              </p:par>
                              <p:par>
                                <p:cTn id="387" presetID="2" presetClass="entr" presetSubtype="6" fill="hold" grpId="0" nodeType="withEffect">
                                  <p:stCondLst>
                                    <p:cond delay="0"/>
                                  </p:stCondLst>
                                  <p:childTnLst>
                                    <p:set>
                                      <p:cBhvr>
                                        <p:cTn id="388" dur="1" fill="hold">
                                          <p:stCondLst>
                                            <p:cond delay="0"/>
                                          </p:stCondLst>
                                        </p:cTn>
                                        <p:tgtEl>
                                          <p:spTgt spid="42"/>
                                        </p:tgtEl>
                                        <p:attrNameLst>
                                          <p:attrName>style.visibility</p:attrName>
                                        </p:attrNameLst>
                                      </p:cBhvr>
                                      <p:to>
                                        <p:strVal val="visible"/>
                                      </p:to>
                                    </p:set>
                                    <p:anim calcmode="lin" valueType="num">
                                      <p:cBhvr additive="base">
                                        <p:cTn id="389" dur="1000" fill="hold"/>
                                        <p:tgtEl>
                                          <p:spTgt spid="42"/>
                                        </p:tgtEl>
                                        <p:attrNameLst>
                                          <p:attrName>ppt_x</p:attrName>
                                        </p:attrNameLst>
                                      </p:cBhvr>
                                      <p:tavLst>
                                        <p:tav tm="0">
                                          <p:val>
                                            <p:strVal val="1+#ppt_w/2"/>
                                          </p:val>
                                        </p:tav>
                                        <p:tav tm="100000">
                                          <p:val>
                                            <p:strVal val="#ppt_x"/>
                                          </p:val>
                                        </p:tav>
                                      </p:tavLst>
                                    </p:anim>
                                    <p:anim calcmode="lin" valueType="num">
                                      <p:cBhvr additive="base">
                                        <p:cTn id="390" dur="1000" fill="hold"/>
                                        <p:tgtEl>
                                          <p:spTgt spid="42"/>
                                        </p:tgtEl>
                                        <p:attrNameLst>
                                          <p:attrName>ppt_y</p:attrName>
                                        </p:attrNameLst>
                                      </p:cBhvr>
                                      <p:tavLst>
                                        <p:tav tm="0">
                                          <p:val>
                                            <p:strVal val="1+#ppt_h/2"/>
                                          </p:val>
                                        </p:tav>
                                        <p:tav tm="100000">
                                          <p:val>
                                            <p:strVal val="#ppt_y"/>
                                          </p:val>
                                        </p:tav>
                                      </p:tavLst>
                                    </p:anim>
                                  </p:childTnLst>
                                </p:cTn>
                              </p:par>
                              <p:par>
                                <p:cTn id="391" presetID="2" presetClass="entr" presetSubtype="6" fill="hold" grpId="0" nodeType="withEffect">
                                  <p:stCondLst>
                                    <p:cond delay="0"/>
                                  </p:stCondLst>
                                  <p:childTnLst>
                                    <p:set>
                                      <p:cBhvr>
                                        <p:cTn id="392" dur="1" fill="hold">
                                          <p:stCondLst>
                                            <p:cond delay="0"/>
                                          </p:stCondLst>
                                        </p:cTn>
                                        <p:tgtEl>
                                          <p:spTgt spid="43"/>
                                        </p:tgtEl>
                                        <p:attrNameLst>
                                          <p:attrName>style.visibility</p:attrName>
                                        </p:attrNameLst>
                                      </p:cBhvr>
                                      <p:to>
                                        <p:strVal val="visible"/>
                                      </p:to>
                                    </p:set>
                                    <p:anim calcmode="lin" valueType="num">
                                      <p:cBhvr additive="base">
                                        <p:cTn id="393" dur="1000" fill="hold"/>
                                        <p:tgtEl>
                                          <p:spTgt spid="43"/>
                                        </p:tgtEl>
                                        <p:attrNameLst>
                                          <p:attrName>ppt_x</p:attrName>
                                        </p:attrNameLst>
                                      </p:cBhvr>
                                      <p:tavLst>
                                        <p:tav tm="0">
                                          <p:val>
                                            <p:strVal val="1+#ppt_w/2"/>
                                          </p:val>
                                        </p:tav>
                                        <p:tav tm="100000">
                                          <p:val>
                                            <p:strVal val="#ppt_x"/>
                                          </p:val>
                                        </p:tav>
                                      </p:tavLst>
                                    </p:anim>
                                    <p:anim calcmode="lin" valueType="num">
                                      <p:cBhvr additive="base">
                                        <p:cTn id="394" dur="1000" fill="hold"/>
                                        <p:tgtEl>
                                          <p:spTgt spid="43"/>
                                        </p:tgtEl>
                                        <p:attrNameLst>
                                          <p:attrName>ppt_y</p:attrName>
                                        </p:attrNameLst>
                                      </p:cBhvr>
                                      <p:tavLst>
                                        <p:tav tm="0">
                                          <p:val>
                                            <p:strVal val="1+#ppt_h/2"/>
                                          </p:val>
                                        </p:tav>
                                        <p:tav tm="100000">
                                          <p:val>
                                            <p:strVal val="#ppt_y"/>
                                          </p:val>
                                        </p:tav>
                                      </p:tavLst>
                                    </p:anim>
                                  </p:childTnLst>
                                </p:cTn>
                              </p:par>
                              <p:par>
                                <p:cTn id="395" presetID="2" presetClass="entr" presetSubtype="6" fill="hold" grpId="0" nodeType="withEffect">
                                  <p:stCondLst>
                                    <p:cond delay="0"/>
                                  </p:stCondLst>
                                  <p:childTnLst>
                                    <p:set>
                                      <p:cBhvr>
                                        <p:cTn id="396" dur="1" fill="hold">
                                          <p:stCondLst>
                                            <p:cond delay="0"/>
                                          </p:stCondLst>
                                        </p:cTn>
                                        <p:tgtEl>
                                          <p:spTgt spid="45"/>
                                        </p:tgtEl>
                                        <p:attrNameLst>
                                          <p:attrName>style.visibility</p:attrName>
                                        </p:attrNameLst>
                                      </p:cBhvr>
                                      <p:to>
                                        <p:strVal val="visible"/>
                                      </p:to>
                                    </p:set>
                                    <p:anim calcmode="lin" valueType="num">
                                      <p:cBhvr additive="base">
                                        <p:cTn id="397" dur="1000" fill="hold"/>
                                        <p:tgtEl>
                                          <p:spTgt spid="45"/>
                                        </p:tgtEl>
                                        <p:attrNameLst>
                                          <p:attrName>ppt_x</p:attrName>
                                        </p:attrNameLst>
                                      </p:cBhvr>
                                      <p:tavLst>
                                        <p:tav tm="0">
                                          <p:val>
                                            <p:strVal val="1+#ppt_w/2"/>
                                          </p:val>
                                        </p:tav>
                                        <p:tav tm="100000">
                                          <p:val>
                                            <p:strVal val="#ppt_x"/>
                                          </p:val>
                                        </p:tav>
                                      </p:tavLst>
                                    </p:anim>
                                    <p:anim calcmode="lin" valueType="num">
                                      <p:cBhvr additive="base">
                                        <p:cTn id="398" dur="1000" fill="hold"/>
                                        <p:tgtEl>
                                          <p:spTgt spid="45"/>
                                        </p:tgtEl>
                                        <p:attrNameLst>
                                          <p:attrName>ppt_y</p:attrName>
                                        </p:attrNameLst>
                                      </p:cBhvr>
                                      <p:tavLst>
                                        <p:tav tm="0">
                                          <p:val>
                                            <p:strVal val="1+#ppt_h/2"/>
                                          </p:val>
                                        </p:tav>
                                        <p:tav tm="100000">
                                          <p:val>
                                            <p:strVal val="#ppt_y"/>
                                          </p:val>
                                        </p:tav>
                                      </p:tavLst>
                                    </p:anim>
                                  </p:childTnLst>
                                </p:cTn>
                              </p:par>
                              <p:par>
                                <p:cTn id="399" presetID="2" presetClass="entr" presetSubtype="6" fill="hold" grpId="0" nodeType="withEffect">
                                  <p:stCondLst>
                                    <p:cond delay="0"/>
                                  </p:stCondLst>
                                  <p:childTnLst>
                                    <p:set>
                                      <p:cBhvr>
                                        <p:cTn id="400" dur="1" fill="hold">
                                          <p:stCondLst>
                                            <p:cond delay="0"/>
                                          </p:stCondLst>
                                        </p:cTn>
                                        <p:tgtEl>
                                          <p:spTgt spid="46"/>
                                        </p:tgtEl>
                                        <p:attrNameLst>
                                          <p:attrName>style.visibility</p:attrName>
                                        </p:attrNameLst>
                                      </p:cBhvr>
                                      <p:to>
                                        <p:strVal val="visible"/>
                                      </p:to>
                                    </p:set>
                                    <p:anim calcmode="lin" valueType="num">
                                      <p:cBhvr additive="base">
                                        <p:cTn id="401" dur="1000" fill="hold"/>
                                        <p:tgtEl>
                                          <p:spTgt spid="46"/>
                                        </p:tgtEl>
                                        <p:attrNameLst>
                                          <p:attrName>ppt_x</p:attrName>
                                        </p:attrNameLst>
                                      </p:cBhvr>
                                      <p:tavLst>
                                        <p:tav tm="0">
                                          <p:val>
                                            <p:strVal val="1+#ppt_w/2"/>
                                          </p:val>
                                        </p:tav>
                                        <p:tav tm="100000">
                                          <p:val>
                                            <p:strVal val="#ppt_x"/>
                                          </p:val>
                                        </p:tav>
                                      </p:tavLst>
                                    </p:anim>
                                    <p:anim calcmode="lin" valueType="num">
                                      <p:cBhvr additive="base">
                                        <p:cTn id="402" dur="1000" fill="hold"/>
                                        <p:tgtEl>
                                          <p:spTgt spid="46"/>
                                        </p:tgtEl>
                                        <p:attrNameLst>
                                          <p:attrName>ppt_y</p:attrName>
                                        </p:attrNameLst>
                                      </p:cBhvr>
                                      <p:tavLst>
                                        <p:tav tm="0">
                                          <p:val>
                                            <p:strVal val="1+#ppt_h/2"/>
                                          </p:val>
                                        </p:tav>
                                        <p:tav tm="100000">
                                          <p:val>
                                            <p:strVal val="#ppt_y"/>
                                          </p:val>
                                        </p:tav>
                                      </p:tavLst>
                                    </p:anim>
                                  </p:childTnLst>
                                </p:cTn>
                              </p:par>
                              <p:par>
                                <p:cTn id="403" presetID="2" presetClass="entr" presetSubtype="6" fill="hold" grpId="0" nodeType="withEffect">
                                  <p:stCondLst>
                                    <p:cond delay="0"/>
                                  </p:stCondLst>
                                  <p:childTnLst>
                                    <p:set>
                                      <p:cBhvr>
                                        <p:cTn id="404" dur="1" fill="hold">
                                          <p:stCondLst>
                                            <p:cond delay="0"/>
                                          </p:stCondLst>
                                        </p:cTn>
                                        <p:tgtEl>
                                          <p:spTgt spid="47"/>
                                        </p:tgtEl>
                                        <p:attrNameLst>
                                          <p:attrName>style.visibility</p:attrName>
                                        </p:attrNameLst>
                                      </p:cBhvr>
                                      <p:to>
                                        <p:strVal val="visible"/>
                                      </p:to>
                                    </p:set>
                                    <p:anim calcmode="lin" valueType="num">
                                      <p:cBhvr additive="base">
                                        <p:cTn id="405" dur="1000" fill="hold"/>
                                        <p:tgtEl>
                                          <p:spTgt spid="47"/>
                                        </p:tgtEl>
                                        <p:attrNameLst>
                                          <p:attrName>ppt_x</p:attrName>
                                        </p:attrNameLst>
                                      </p:cBhvr>
                                      <p:tavLst>
                                        <p:tav tm="0">
                                          <p:val>
                                            <p:strVal val="1+#ppt_w/2"/>
                                          </p:val>
                                        </p:tav>
                                        <p:tav tm="100000">
                                          <p:val>
                                            <p:strVal val="#ppt_x"/>
                                          </p:val>
                                        </p:tav>
                                      </p:tavLst>
                                    </p:anim>
                                    <p:anim calcmode="lin" valueType="num">
                                      <p:cBhvr additive="base">
                                        <p:cTn id="406" dur="1000" fill="hold"/>
                                        <p:tgtEl>
                                          <p:spTgt spid="47"/>
                                        </p:tgtEl>
                                        <p:attrNameLst>
                                          <p:attrName>ppt_y</p:attrName>
                                        </p:attrNameLst>
                                      </p:cBhvr>
                                      <p:tavLst>
                                        <p:tav tm="0">
                                          <p:val>
                                            <p:strVal val="1+#ppt_h/2"/>
                                          </p:val>
                                        </p:tav>
                                        <p:tav tm="100000">
                                          <p:val>
                                            <p:strVal val="#ppt_y"/>
                                          </p:val>
                                        </p:tav>
                                      </p:tavLst>
                                    </p:anim>
                                  </p:childTnLst>
                                </p:cTn>
                              </p:par>
                              <p:par>
                                <p:cTn id="407" presetID="2" presetClass="entr" presetSubtype="6" fill="hold" grpId="0" nodeType="withEffect">
                                  <p:stCondLst>
                                    <p:cond delay="0"/>
                                  </p:stCondLst>
                                  <p:childTnLst>
                                    <p:set>
                                      <p:cBhvr>
                                        <p:cTn id="408" dur="1" fill="hold">
                                          <p:stCondLst>
                                            <p:cond delay="0"/>
                                          </p:stCondLst>
                                        </p:cTn>
                                        <p:tgtEl>
                                          <p:spTgt spid="48"/>
                                        </p:tgtEl>
                                        <p:attrNameLst>
                                          <p:attrName>style.visibility</p:attrName>
                                        </p:attrNameLst>
                                      </p:cBhvr>
                                      <p:to>
                                        <p:strVal val="visible"/>
                                      </p:to>
                                    </p:set>
                                    <p:anim calcmode="lin" valueType="num">
                                      <p:cBhvr additive="base">
                                        <p:cTn id="409" dur="1000" fill="hold"/>
                                        <p:tgtEl>
                                          <p:spTgt spid="48"/>
                                        </p:tgtEl>
                                        <p:attrNameLst>
                                          <p:attrName>ppt_x</p:attrName>
                                        </p:attrNameLst>
                                      </p:cBhvr>
                                      <p:tavLst>
                                        <p:tav tm="0">
                                          <p:val>
                                            <p:strVal val="1+#ppt_w/2"/>
                                          </p:val>
                                        </p:tav>
                                        <p:tav tm="100000">
                                          <p:val>
                                            <p:strVal val="#ppt_x"/>
                                          </p:val>
                                        </p:tav>
                                      </p:tavLst>
                                    </p:anim>
                                    <p:anim calcmode="lin" valueType="num">
                                      <p:cBhvr additive="base">
                                        <p:cTn id="410" dur="1000" fill="hold"/>
                                        <p:tgtEl>
                                          <p:spTgt spid="48"/>
                                        </p:tgtEl>
                                        <p:attrNameLst>
                                          <p:attrName>ppt_y</p:attrName>
                                        </p:attrNameLst>
                                      </p:cBhvr>
                                      <p:tavLst>
                                        <p:tav tm="0">
                                          <p:val>
                                            <p:strVal val="1+#ppt_h/2"/>
                                          </p:val>
                                        </p:tav>
                                        <p:tav tm="100000">
                                          <p:val>
                                            <p:strVal val="#ppt_y"/>
                                          </p:val>
                                        </p:tav>
                                      </p:tavLst>
                                    </p:anim>
                                  </p:childTnLst>
                                </p:cTn>
                              </p:par>
                              <p:par>
                                <p:cTn id="411" presetID="2" presetClass="entr" presetSubtype="6" fill="hold" grpId="0" nodeType="withEffect">
                                  <p:stCondLst>
                                    <p:cond delay="0"/>
                                  </p:stCondLst>
                                  <p:childTnLst>
                                    <p:set>
                                      <p:cBhvr>
                                        <p:cTn id="412" dur="1" fill="hold">
                                          <p:stCondLst>
                                            <p:cond delay="0"/>
                                          </p:stCondLst>
                                        </p:cTn>
                                        <p:tgtEl>
                                          <p:spTgt spid="53"/>
                                        </p:tgtEl>
                                        <p:attrNameLst>
                                          <p:attrName>style.visibility</p:attrName>
                                        </p:attrNameLst>
                                      </p:cBhvr>
                                      <p:to>
                                        <p:strVal val="visible"/>
                                      </p:to>
                                    </p:set>
                                    <p:anim calcmode="lin" valueType="num">
                                      <p:cBhvr additive="base">
                                        <p:cTn id="413" dur="1000" fill="hold"/>
                                        <p:tgtEl>
                                          <p:spTgt spid="53"/>
                                        </p:tgtEl>
                                        <p:attrNameLst>
                                          <p:attrName>ppt_x</p:attrName>
                                        </p:attrNameLst>
                                      </p:cBhvr>
                                      <p:tavLst>
                                        <p:tav tm="0">
                                          <p:val>
                                            <p:strVal val="1+#ppt_w/2"/>
                                          </p:val>
                                        </p:tav>
                                        <p:tav tm="100000">
                                          <p:val>
                                            <p:strVal val="#ppt_x"/>
                                          </p:val>
                                        </p:tav>
                                      </p:tavLst>
                                    </p:anim>
                                    <p:anim calcmode="lin" valueType="num">
                                      <p:cBhvr additive="base">
                                        <p:cTn id="414" dur="1000" fill="hold"/>
                                        <p:tgtEl>
                                          <p:spTgt spid="53"/>
                                        </p:tgtEl>
                                        <p:attrNameLst>
                                          <p:attrName>ppt_y</p:attrName>
                                        </p:attrNameLst>
                                      </p:cBhvr>
                                      <p:tavLst>
                                        <p:tav tm="0">
                                          <p:val>
                                            <p:strVal val="1+#ppt_h/2"/>
                                          </p:val>
                                        </p:tav>
                                        <p:tav tm="100000">
                                          <p:val>
                                            <p:strVal val="#ppt_y"/>
                                          </p:val>
                                        </p:tav>
                                      </p:tavLst>
                                    </p:anim>
                                  </p:childTnLst>
                                </p:cTn>
                              </p:par>
                              <p:par>
                                <p:cTn id="415" presetID="2" presetClass="entr" presetSubtype="6" fill="hold" grpId="0" nodeType="withEffect">
                                  <p:stCondLst>
                                    <p:cond delay="0"/>
                                  </p:stCondLst>
                                  <p:childTnLst>
                                    <p:set>
                                      <p:cBhvr>
                                        <p:cTn id="416" dur="1" fill="hold">
                                          <p:stCondLst>
                                            <p:cond delay="0"/>
                                          </p:stCondLst>
                                        </p:cTn>
                                        <p:tgtEl>
                                          <p:spTgt spid="55"/>
                                        </p:tgtEl>
                                        <p:attrNameLst>
                                          <p:attrName>style.visibility</p:attrName>
                                        </p:attrNameLst>
                                      </p:cBhvr>
                                      <p:to>
                                        <p:strVal val="visible"/>
                                      </p:to>
                                    </p:set>
                                    <p:anim calcmode="lin" valueType="num">
                                      <p:cBhvr additive="base">
                                        <p:cTn id="417" dur="1000" fill="hold"/>
                                        <p:tgtEl>
                                          <p:spTgt spid="55"/>
                                        </p:tgtEl>
                                        <p:attrNameLst>
                                          <p:attrName>ppt_x</p:attrName>
                                        </p:attrNameLst>
                                      </p:cBhvr>
                                      <p:tavLst>
                                        <p:tav tm="0">
                                          <p:val>
                                            <p:strVal val="1+#ppt_w/2"/>
                                          </p:val>
                                        </p:tav>
                                        <p:tav tm="100000">
                                          <p:val>
                                            <p:strVal val="#ppt_x"/>
                                          </p:val>
                                        </p:tav>
                                      </p:tavLst>
                                    </p:anim>
                                    <p:anim calcmode="lin" valueType="num">
                                      <p:cBhvr additive="base">
                                        <p:cTn id="418" dur="1000" fill="hold"/>
                                        <p:tgtEl>
                                          <p:spTgt spid="55"/>
                                        </p:tgtEl>
                                        <p:attrNameLst>
                                          <p:attrName>ppt_y</p:attrName>
                                        </p:attrNameLst>
                                      </p:cBhvr>
                                      <p:tavLst>
                                        <p:tav tm="0">
                                          <p:val>
                                            <p:strVal val="1+#ppt_h/2"/>
                                          </p:val>
                                        </p:tav>
                                        <p:tav tm="100000">
                                          <p:val>
                                            <p:strVal val="#ppt_y"/>
                                          </p:val>
                                        </p:tav>
                                      </p:tavLst>
                                    </p:anim>
                                  </p:childTnLst>
                                </p:cTn>
                              </p:par>
                              <p:par>
                                <p:cTn id="419" presetID="2" presetClass="entr" presetSubtype="6" fill="hold" grpId="0" nodeType="withEffect">
                                  <p:stCondLst>
                                    <p:cond delay="0"/>
                                  </p:stCondLst>
                                  <p:childTnLst>
                                    <p:set>
                                      <p:cBhvr>
                                        <p:cTn id="420" dur="1" fill="hold">
                                          <p:stCondLst>
                                            <p:cond delay="0"/>
                                          </p:stCondLst>
                                        </p:cTn>
                                        <p:tgtEl>
                                          <p:spTgt spid="56"/>
                                        </p:tgtEl>
                                        <p:attrNameLst>
                                          <p:attrName>style.visibility</p:attrName>
                                        </p:attrNameLst>
                                      </p:cBhvr>
                                      <p:to>
                                        <p:strVal val="visible"/>
                                      </p:to>
                                    </p:set>
                                    <p:anim calcmode="lin" valueType="num">
                                      <p:cBhvr additive="base">
                                        <p:cTn id="421" dur="1000" fill="hold"/>
                                        <p:tgtEl>
                                          <p:spTgt spid="56"/>
                                        </p:tgtEl>
                                        <p:attrNameLst>
                                          <p:attrName>ppt_x</p:attrName>
                                        </p:attrNameLst>
                                      </p:cBhvr>
                                      <p:tavLst>
                                        <p:tav tm="0">
                                          <p:val>
                                            <p:strVal val="1+#ppt_w/2"/>
                                          </p:val>
                                        </p:tav>
                                        <p:tav tm="100000">
                                          <p:val>
                                            <p:strVal val="#ppt_x"/>
                                          </p:val>
                                        </p:tav>
                                      </p:tavLst>
                                    </p:anim>
                                    <p:anim calcmode="lin" valueType="num">
                                      <p:cBhvr additive="base">
                                        <p:cTn id="422" dur="1000" fill="hold"/>
                                        <p:tgtEl>
                                          <p:spTgt spid="56"/>
                                        </p:tgtEl>
                                        <p:attrNameLst>
                                          <p:attrName>ppt_y</p:attrName>
                                        </p:attrNameLst>
                                      </p:cBhvr>
                                      <p:tavLst>
                                        <p:tav tm="0">
                                          <p:val>
                                            <p:strVal val="1+#ppt_h/2"/>
                                          </p:val>
                                        </p:tav>
                                        <p:tav tm="100000">
                                          <p:val>
                                            <p:strVal val="#ppt_y"/>
                                          </p:val>
                                        </p:tav>
                                      </p:tavLst>
                                    </p:anim>
                                  </p:childTnLst>
                                </p:cTn>
                              </p:par>
                              <p:par>
                                <p:cTn id="423" presetID="2" presetClass="entr" presetSubtype="6" fill="hold" grpId="0" nodeType="withEffect">
                                  <p:stCondLst>
                                    <p:cond delay="0"/>
                                  </p:stCondLst>
                                  <p:childTnLst>
                                    <p:set>
                                      <p:cBhvr>
                                        <p:cTn id="424" dur="1" fill="hold">
                                          <p:stCondLst>
                                            <p:cond delay="0"/>
                                          </p:stCondLst>
                                        </p:cTn>
                                        <p:tgtEl>
                                          <p:spTgt spid="58"/>
                                        </p:tgtEl>
                                        <p:attrNameLst>
                                          <p:attrName>style.visibility</p:attrName>
                                        </p:attrNameLst>
                                      </p:cBhvr>
                                      <p:to>
                                        <p:strVal val="visible"/>
                                      </p:to>
                                    </p:set>
                                    <p:anim calcmode="lin" valueType="num">
                                      <p:cBhvr additive="base">
                                        <p:cTn id="425" dur="1000" fill="hold"/>
                                        <p:tgtEl>
                                          <p:spTgt spid="58"/>
                                        </p:tgtEl>
                                        <p:attrNameLst>
                                          <p:attrName>ppt_x</p:attrName>
                                        </p:attrNameLst>
                                      </p:cBhvr>
                                      <p:tavLst>
                                        <p:tav tm="0">
                                          <p:val>
                                            <p:strVal val="1+#ppt_w/2"/>
                                          </p:val>
                                        </p:tav>
                                        <p:tav tm="100000">
                                          <p:val>
                                            <p:strVal val="#ppt_x"/>
                                          </p:val>
                                        </p:tav>
                                      </p:tavLst>
                                    </p:anim>
                                    <p:anim calcmode="lin" valueType="num">
                                      <p:cBhvr additive="base">
                                        <p:cTn id="426" dur="1000" fill="hold"/>
                                        <p:tgtEl>
                                          <p:spTgt spid="58"/>
                                        </p:tgtEl>
                                        <p:attrNameLst>
                                          <p:attrName>ppt_y</p:attrName>
                                        </p:attrNameLst>
                                      </p:cBhvr>
                                      <p:tavLst>
                                        <p:tav tm="0">
                                          <p:val>
                                            <p:strVal val="1+#ppt_h/2"/>
                                          </p:val>
                                        </p:tav>
                                        <p:tav tm="100000">
                                          <p:val>
                                            <p:strVal val="#ppt_y"/>
                                          </p:val>
                                        </p:tav>
                                      </p:tavLst>
                                    </p:anim>
                                  </p:childTnLst>
                                </p:cTn>
                              </p:par>
                              <p:par>
                                <p:cTn id="427" presetID="2" presetClass="entr" presetSubtype="6" fill="hold" grpId="0" nodeType="withEffect">
                                  <p:stCondLst>
                                    <p:cond delay="0"/>
                                  </p:stCondLst>
                                  <p:childTnLst>
                                    <p:set>
                                      <p:cBhvr>
                                        <p:cTn id="428" dur="1" fill="hold">
                                          <p:stCondLst>
                                            <p:cond delay="0"/>
                                          </p:stCondLst>
                                        </p:cTn>
                                        <p:tgtEl>
                                          <p:spTgt spid="59"/>
                                        </p:tgtEl>
                                        <p:attrNameLst>
                                          <p:attrName>style.visibility</p:attrName>
                                        </p:attrNameLst>
                                      </p:cBhvr>
                                      <p:to>
                                        <p:strVal val="visible"/>
                                      </p:to>
                                    </p:set>
                                    <p:anim calcmode="lin" valueType="num">
                                      <p:cBhvr additive="base">
                                        <p:cTn id="429" dur="1000" fill="hold"/>
                                        <p:tgtEl>
                                          <p:spTgt spid="59"/>
                                        </p:tgtEl>
                                        <p:attrNameLst>
                                          <p:attrName>ppt_x</p:attrName>
                                        </p:attrNameLst>
                                      </p:cBhvr>
                                      <p:tavLst>
                                        <p:tav tm="0">
                                          <p:val>
                                            <p:strVal val="1+#ppt_w/2"/>
                                          </p:val>
                                        </p:tav>
                                        <p:tav tm="100000">
                                          <p:val>
                                            <p:strVal val="#ppt_x"/>
                                          </p:val>
                                        </p:tav>
                                      </p:tavLst>
                                    </p:anim>
                                    <p:anim calcmode="lin" valueType="num">
                                      <p:cBhvr additive="base">
                                        <p:cTn id="430" dur="1000" fill="hold"/>
                                        <p:tgtEl>
                                          <p:spTgt spid="59"/>
                                        </p:tgtEl>
                                        <p:attrNameLst>
                                          <p:attrName>ppt_y</p:attrName>
                                        </p:attrNameLst>
                                      </p:cBhvr>
                                      <p:tavLst>
                                        <p:tav tm="0">
                                          <p:val>
                                            <p:strVal val="1+#ppt_h/2"/>
                                          </p:val>
                                        </p:tav>
                                        <p:tav tm="100000">
                                          <p:val>
                                            <p:strVal val="#ppt_y"/>
                                          </p:val>
                                        </p:tav>
                                      </p:tavLst>
                                    </p:anim>
                                  </p:childTnLst>
                                </p:cTn>
                              </p:par>
                              <p:par>
                                <p:cTn id="431" presetID="2" presetClass="entr" presetSubtype="6" fill="hold" grpId="0" nodeType="withEffect">
                                  <p:stCondLst>
                                    <p:cond delay="0"/>
                                  </p:stCondLst>
                                  <p:childTnLst>
                                    <p:set>
                                      <p:cBhvr>
                                        <p:cTn id="432" dur="1" fill="hold">
                                          <p:stCondLst>
                                            <p:cond delay="0"/>
                                          </p:stCondLst>
                                        </p:cTn>
                                        <p:tgtEl>
                                          <p:spTgt spid="60"/>
                                        </p:tgtEl>
                                        <p:attrNameLst>
                                          <p:attrName>style.visibility</p:attrName>
                                        </p:attrNameLst>
                                      </p:cBhvr>
                                      <p:to>
                                        <p:strVal val="visible"/>
                                      </p:to>
                                    </p:set>
                                    <p:anim calcmode="lin" valueType="num">
                                      <p:cBhvr additive="base">
                                        <p:cTn id="433" dur="1000" fill="hold"/>
                                        <p:tgtEl>
                                          <p:spTgt spid="60"/>
                                        </p:tgtEl>
                                        <p:attrNameLst>
                                          <p:attrName>ppt_x</p:attrName>
                                        </p:attrNameLst>
                                      </p:cBhvr>
                                      <p:tavLst>
                                        <p:tav tm="0">
                                          <p:val>
                                            <p:strVal val="1+#ppt_w/2"/>
                                          </p:val>
                                        </p:tav>
                                        <p:tav tm="100000">
                                          <p:val>
                                            <p:strVal val="#ppt_x"/>
                                          </p:val>
                                        </p:tav>
                                      </p:tavLst>
                                    </p:anim>
                                    <p:anim calcmode="lin" valueType="num">
                                      <p:cBhvr additive="base">
                                        <p:cTn id="434" dur="1000" fill="hold"/>
                                        <p:tgtEl>
                                          <p:spTgt spid="60"/>
                                        </p:tgtEl>
                                        <p:attrNameLst>
                                          <p:attrName>ppt_y</p:attrName>
                                        </p:attrNameLst>
                                      </p:cBhvr>
                                      <p:tavLst>
                                        <p:tav tm="0">
                                          <p:val>
                                            <p:strVal val="1+#ppt_h/2"/>
                                          </p:val>
                                        </p:tav>
                                        <p:tav tm="100000">
                                          <p:val>
                                            <p:strVal val="#ppt_y"/>
                                          </p:val>
                                        </p:tav>
                                      </p:tavLst>
                                    </p:anim>
                                  </p:childTnLst>
                                </p:cTn>
                              </p:par>
                              <p:par>
                                <p:cTn id="435" presetID="2" presetClass="entr" presetSubtype="6" fill="hold" grpId="0" nodeType="withEffect">
                                  <p:stCondLst>
                                    <p:cond delay="0"/>
                                  </p:stCondLst>
                                  <p:childTnLst>
                                    <p:set>
                                      <p:cBhvr>
                                        <p:cTn id="436" dur="1" fill="hold">
                                          <p:stCondLst>
                                            <p:cond delay="0"/>
                                          </p:stCondLst>
                                        </p:cTn>
                                        <p:tgtEl>
                                          <p:spTgt spid="61"/>
                                        </p:tgtEl>
                                        <p:attrNameLst>
                                          <p:attrName>style.visibility</p:attrName>
                                        </p:attrNameLst>
                                      </p:cBhvr>
                                      <p:to>
                                        <p:strVal val="visible"/>
                                      </p:to>
                                    </p:set>
                                    <p:anim calcmode="lin" valueType="num">
                                      <p:cBhvr additive="base">
                                        <p:cTn id="437" dur="1000" fill="hold"/>
                                        <p:tgtEl>
                                          <p:spTgt spid="61"/>
                                        </p:tgtEl>
                                        <p:attrNameLst>
                                          <p:attrName>ppt_x</p:attrName>
                                        </p:attrNameLst>
                                      </p:cBhvr>
                                      <p:tavLst>
                                        <p:tav tm="0">
                                          <p:val>
                                            <p:strVal val="1+#ppt_w/2"/>
                                          </p:val>
                                        </p:tav>
                                        <p:tav tm="100000">
                                          <p:val>
                                            <p:strVal val="#ppt_x"/>
                                          </p:val>
                                        </p:tav>
                                      </p:tavLst>
                                    </p:anim>
                                    <p:anim calcmode="lin" valueType="num">
                                      <p:cBhvr additive="base">
                                        <p:cTn id="438" dur="1000" fill="hold"/>
                                        <p:tgtEl>
                                          <p:spTgt spid="61"/>
                                        </p:tgtEl>
                                        <p:attrNameLst>
                                          <p:attrName>ppt_y</p:attrName>
                                        </p:attrNameLst>
                                      </p:cBhvr>
                                      <p:tavLst>
                                        <p:tav tm="0">
                                          <p:val>
                                            <p:strVal val="1+#ppt_h/2"/>
                                          </p:val>
                                        </p:tav>
                                        <p:tav tm="100000">
                                          <p:val>
                                            <p:strVal val="#ppt_y"/>
                                          </p:val>
                                        </p:tav>
                                      </p:tavLst>
                                    </p:anim>
                                  </p:childTnLst>
                                </p:cTn>
                              </p:par>
                              <p:par>
                                <p:cTn id="439" presetID="2" presetClass="entr" presetSubtype="6" fill="hold" grpId="0" nodeType="withEffect">
                                  <p:stCondLst>
                                    <p:cond delay="0"/>
                                  </p:stCondLst>
                                  <p:childTnLst>
                                    <p:set>
                                      <p:cBhvr>
                                        <p:cTn id="440" dur="1" fill="hold">
                                          <p:stCondLst>
                                            <p:cond delay="0"/>
                                          </p:stCondLst>
                                        </p:cTn>
                                        <p:tgtEl>
                                          <p:spTgt spid="62"/>
                                        </p:tgtEl>
                                        <p:attrNameLst>
                                          <p:attrName>style.visibility</p:attrName>
                                        </p:attrNameLst>
                                      </p:cBhvr>
                                      <p:to>
                                        <p:strVal val="visible"/>
                                      </p:to>
                                    </p:set>
                                    <p:anim calcmode="lin" valueType="num">
                                      <p:cBhvr additive="base">
                                        <p:cTn id="441" dur="1000" fill="hold"/>
                                        <p:tgtEl>
                                          <p:spTgt spid="62"/>
                                        </p:tgtEl>
                                        <p:attrNameLst>
                                          <p:attrName>ppt_x</p:attrName>
                                        </p:attrNameLst>
                                      </p:cBhvr>
                                      <p:tavLst>
                                        <p:tav tm="0">
                                          <p:val>
                                            <p:strVal val="1+#ppt_w/2"/>
                                          </p:val>
                                        </p:tav>
                                        <p:tav tm="100000">
                                          <p:val>
                                            <p:strVal val="#ppt_x"/>
                                          </p:val>
                                        </p:tav>
                                      </p:tavLst>
                                    </p:anim>
                                    <p:anim calcmode="lin" valueType="num">
                                      <p:cBhvr additive="base">
                                        <p:cTn id="442" dur="1000" fill="hold"/>
                                        <p:tgtEl>
                                          <p:spTgt spid="62"/>
                                        </p:tgtEl>
                                        <p:attrNameLst>
                                          <p:attrName>ppt_y</p:attrName>
                                        </p:attrNameLst>
                                      </p:cBhvr>
                                      <p:tavLst>
                                        <p:tav tm="0">
                                          <p:val>
                                            <p:strVal val="1+#ppt_h/2"/>
                                          </p:val>
                                        </p:tav>
                                        <p:tav tm="100000">
                                          <p:val>
                                            <p:strVal val="#ppt_y"/>
                                          </p:val>
                                        </p:tav>
                                      </p:tavLst>
                                    </p:anim>
                                  </p:childTnLst>
                                </p:cTn>
                              </p:par>
                              <p:par>
                                <p:cTn id="443" presetID="2" presetClass="entr" presetSubtype="6" fill="hold" grpId="0" nodeType="withEffect">
                                  <p:stCondLst>
                                    <p:cond delay="0"/>
                                  </p:stCondLst>
                                  <p:childTnLst>
                                    <p:set>
                                      <p:cBhvr>
                                        <p:cTn id="444" dur="1" fill="hold">
                                          <p:stCondLst>
                                            <p:cond delay="0"/>
                                          </p:stCondLst>
                                        </p:cTn>
                                        <p:tgtEl>
                                          <p:spTgt spid="63"/>
                                        </p:tgtEl>
                                        <p:attrNameLst>
                                          <p:attrName>style.visibility</p:attrName>
                                        </p:attrNameLst>
                                      </p:cBhvr>
                                      <p:to>
                                        <p:strVal val="visible"/>
                                      </p:to>
                                    </p:set>
                                    <p:anim calcmode="lin" valueType="num">
                                      <p:cBhvr additive="base">
                                        <p:cTn id="445" dur="1000" fill="hold"/>
                                        <p:tgtEl>
                                          <p:spTgt spid="63"/>
                                        </p:tgtEl>
                                        <p:attrNameLst>
                                          <p:attrName>ppt_x</p:attrName>
                                        </p:attrNameLst>
                                      </p:cBhvr>
                                      <p:tavLst>
                                        <p:tav tm="0">
                                          <p:val>
                                            <p:strVal val="1+#ppt_w/2"/>
                                          </p:val>
                                        </p:tav>
                                        <p:tav tm="100000">
                                          <p:val>
                                            <p:strVal val="#ppt_x"/>
                                          </p:val>
                                        </p:tav>
                                      </p:tavLst>
                                    </p:anim>
                                    <p:anim calcmode="lin" valueType="num">
                                      <p:cBhvr additive="base">
                                        <p:cTn id="446" dur="1000" fill="hold"/>
                                        <p:tgtEl>
                                          <p:spTgt spid="63"/>
                                        </p:tgtEl>
                                        <p:attrNameLst>
                                          <p:attrName>ppt_y</p:attrName>
                                        </p:attrNameLst>
                                      </p:cBhvr>
                                      <p:tavLst>
                                        <p:tav tm="0">
                                          <p:val>
                                            <p:strVal val="1+#ppt_h/2"/>
                                          </p:val>
                                        </p:tav>
                                        <p:tav tm="100000">
                                          <p:val>
                                            <p:strVal val="#ppt_y"/>
                                          </p:val>
                                        </p:tav>
                                      </p:tavLst>
                                    </p:anim>
                                  </p:childTnLst>
                                </p:cTn>
                              </p:par>
                              <p:par>
                                <p:cTn id="447" presetID="2" presetClass="entr" presetSubtype="6" fill="hold" grpId="0" nodeType="withEffect">
                                  <p:stCondLst>
                                    <p:cond delay="0"/>
                                  </p:stCondLst>
                                  <p:childTnLst>
                                    <p:set>
                                      <p:cBhvr>
                                        <p:cTn id="448" dur="1" fill="hold">
                                          <p:stCondLst>
                                            <p:cond delay="0"/>
                                          </p:stCondLst>
                                        </p:cTn>
                                        <p:tgtEl>
                                          <p:spTgt spid="64"/>
                                        </p:tgtEl>
                                        <p:attrNameLst>
                                          <p:attrName>style.visibility</p:attrName>
                                        </p:attrNameLst>
                                      </p:cBhvr>
                                      <p:to>
                                        <p:strVal val="visible"/>
                                      </p:to>
                                    </p:set>
                                    <p:anim calcmode="lin" valueType="num">
                                      <p:cBhvr additive="base">
                                        <p:cTn id="449" dur="1000" fill="hold"/>
                                        <p:tgtEl>
                                          <p:spTgt spid="64"/>
                                        </p:tgtEl>
                                        <p:attrNameLst>
                                          <p:attrName>ppt_x</p:attrName>
                                        </p:attrNameLst>
                                      </p:cBhvr>
                                      <p:tavLst>
                                        <p:tav tm="0">
                                          <p:val>
                                            <p:strVal val="1+#ppt_w/2"/>
                                          </p:val>
                                        </p:tav>
                                        <p:tav tm="100000">
                                          <p:val>
                                            <p:strVal val="#ppt_x"/>
                                          </p:val>
                                        </p:tav>
                                      </p:tavLst>
                                    </p:anim>
                                    <p:anim calcmode="lin" valueType="num">
                                      <p:cBhvr additive="base">
                                        <p:cTn id="450" dur="1000" fill="hold"/>
                                        <p:tgtEl>
                                          <p:spTgt spid="64"/>
                                        </p:tgtEl>
                                        <p:attrNameLst>
                                          <p:attrName>ppt_y</p:attrName>
                                        </p:attrNameLst>
                                      </p:cBhvr>
                                      <p:tavLst>
                                        <p:tav tm="0">
                                          <p:val>
                                            <p:strVal val="1+#ppt_h/2"/>
                                          </p:val>
                                        </p:tav>
                                        <p:tav tm="100000">
                                          <p:val>
                                            <p:strVal val="#ppt_y"/>
                                          </p:val>
                                        </p:tav>
                                      </p:tavLst>
                                    </p:anim>
                                  </p:childTnLst>
                                </p:cTn>
                              </p:par>
                              <p:par>
                                <p:cTn id="451" presetID="2" presetClass="entr" presetSubtype="6" fill="hold" grpId="0" nodeType="withEffect">
                                  <p:stCondLst>
                                    <p:cond delay="0"/>
                                  </p:stCondLst>
                                  <p:childTnLst>
                                    <p:set>
                                      <p:cBhvr>
                                        <p:cTn id="452" dur="1" fill="hold">
                                          <p:stCondLst>
                                            <p:cond delay="0"/>
                                          </p:stCondLst>
                                        </p:cTn>
                                        <p:tgtEl>
                                          <p:spTgt spid="65"/>
                                        </p:tgtEl>
                                        <p:attrNameLst>
                                          <p:attrName>style.visibility</p:attrName>
                                        </p:attrNameLst>
                                      </p:cBhvr>
                                      <p:to>
                                        <p:strVal val="visible"/>
                                      </p:to>
                                    </p:set>
                                    <p:anim calcmode="lin" valueType="num">
                                      <p:cBhvr additive="base">
                                        <p:cTn id="453" dur="1000" fill="hold"/>
                                        <p:tgtEl>
                                          <p:spTgt spid="65"/>
                                        </p:tgtEl>
                                        <p:attrNameLst>
                                          <p:attrName>ppt_x</p:attrName>
                                        </p:attrNameLst>
                                      </p:cBhvr>
                                      <p:tavLst>
                                        <p:tav tm="0">
                                          <p:val>
                                            <p:strVal val="1+#ppt_w/2"/>
                                          </p:val>
                                        </p:tav>
                                        <p:tav tm="100000">
                                          <p:val>
                                            <p:strVal val="#ppt_x"/>
                                          </p:val>
                                        </p:tav>
                                      </p:tavLst>
                                    </p:anim>
                                    <p:anim calcmode="lin" valueType="num">
                                      <p:cBhvr additive="base">
                                        <p:cTn id="454" dur="1000" fill="hold"/>
                                        <p:tgtEl>
                                          <p:spTgt spid="65"/>
                                        </p:tgtEl>
                                        <p:attrNameLst>
                                          <p:attrName>ppt_y</p:attrName>
                                        </p:attrNameLst>
                                      </p:cBhvr>
                                      <p:tavLst>
                                        <p:tav tm="0">
                                          <p:val>
                                            <p:strVal val="1+#ppt_h/2"/>
                                          </p:val>
                                        </p:tav>
                                        <p:tav tm="100000">
                                          <p:val>
                                            <p:strVal val="#ppt_y"/>
                                          </p:val>
                                        </p:tav>
                                      </p:tavLst>
                                    </p:anim>
                                  </p:childTnLst>
                                </p:cTn>
                              </p:par>
                              <p:par>
                                <p:cTn id="455" presetID="2" presetClass="entr" presetSubtype="6" fill="hold" grpId="0" nodeType="withEffect">
                                  <p:stCondLst>
                                    <p:cond delay="0"/>
                                  </p:stCondLst>
                                  <p:childTnLst>
                                    <p:set>
                                      <p:cBhvr>
                                        <p:cTn id="456" dur="1" fill="hold">
                                          <p:stCondLst>
                                            <p:cond delay="0"/>
                                          </p:stCondLst>
                                        </p:cTn>
                                        <p:tgtEl>
                                          <p:spTgt spid="68"/>
                                        </p:tgtEl>
                                        <p:attrNameLst>
                                          <p:attrName>style.visibility</p:attrName>
                                        </p:attrNameLst>
                                      </p:cBhvr>
                                      <p:to>
                                        <p:strVal val="visible"/>
                                      </p:to>
                                    </p:set>
                                    <p:anim calcmode="lin" valueType="num">
                                      <p:cBhvr additive="base">
                                        <p:cTn id="457" dur="1000" fill="hold"/>
                                        <p:tgtEl>
                                          <p:spTgt spid="68"/>
                                        </p:tgtEl>
                                        <p:attrNameLst>
                                          <p:attrName>ppt_x</p:attrName>
                                        </p:attrNameLst>
                                      </p:cBhvr>
                                      <p:tavLst>
                                        <p:tav tm="0">
                                          <p:val>
                                            <p:strVal val="1+#ppt_w/2"/>
                                          </p:val>
                                        </p:tav>
                                        <p:tav tm="100000">
                                          <p:val>
                                            <p:strVal val="#ppt_x"/>
                                          </p:val>
                                        </p:tav>
                                      </p:tavLst>
                                    </p:anim>
                                    <p:anim calcmode="lin" valueType="num">
                                      <p:cBhvr additive="base">
                                        <p:cTn id="458" dur="1000" fill="hold"/>
                                        <p:tgtEl>
                                          <p:spTgt spid="68"/>
                                        </p:tgtEl>
                                        <p:attrNameLst>
                                          <p:attrName>ppt_y</p:attrName>
                                        </p:attrNameLst>
                                      </p:cBhvr>
                                      <p:tavLst>
                                        <p:tav tm="0">
                                          <p:val>
                                            <p:strVal val="1+#ppt_h/2"/>
                                          </p:val>
                                        </p:tav>
                                        <p:tav tm="100000">
                                          <p:val>
                                            <p:strVal val="#ppt_y"/>
                                          </p:val>
                                        </p:tav>
                                      </p:tavLst>
                                    </p:anim>
                                  </p:childTnLst>
                                </p:cTn>
                              </p:par>
                              <p:par>
                                <p:cTn id="459" presetID="2" presetClass="entr" presetSubtype="6" fill="hold" grpId="0" nodeType="withEffect">
                                  <p:stCondLst>
                                    <p:cond delay="0"/>
                                  </p:stCondLst>
                                  <p:childTnLst>
                                    <p:set>
                                      <p:cBhvr>
                                        <p:cTn id="460" dur="1" fill="hold">
                                          <p:stCondLst>
                                            <p:cond delay="0"/>
                                          </p:stCondLst>
                                        </p:cTn>
                                        <p:tgtEl>
                                          <p:spTgt spid="69"/>
                                        </p:tgtEl>
                                        <p:attrNameLst>
                                          <p:attrName>style.visibility</p:attrName>
                                        </p:attrNameLst>
                                      </p:cBhvr>
                                      <p:to>
                                        <p:strVal val="visible"/>
                                      </p:to>
                                    </p:set>
                                    <p:anim calcmode="lin" valueType="num">
                                      <p:cBhvr additive="base">
                                        <p:cTn id="461" dur="1000" fill="hold"/>
                                        <p:tgtEl>
                                          <p:spTgt spid="69"/>
                                        </p:tgtEl>
                                        <p:attrNameLst>
                                          <p:attrName>ppt_x</p:attrName>
                                        </p:attrNameLst>
                                      </p:cBhvr>
                                      <p:tavLst>
                                        <p:tav tm="0">
                                          <p:val>
                                            <p:strVal val="1+#ppt_w/2"/>
                                          </p:val>
                                        </p:tav>
                                        <p:tav tm="100000">
                                          <p:val>
                                            <p:strVal val="#ppt_x"/>
                                          </p:val>
                                        </p:tav>
                                      </p:tavLst>
                                    </p:anim>
                                    <p:anim calcmode="lin" valueType="num">
                                      <p:cBhvr additive="base">
                                        <p:cTn id="462" dur="1000" fill="hold"/>
                                        <p:tgtEl>
                                          <p:spTgt spid="69"/>
                                        </p:tgtEl>
                                        <p:attrNameLst>
                                          <p:attrName>ppt_y</p:attrName>
                                        </p:attrNameLst>
                                      </p:cBhvr>
                                      <p:tavLst>
                                        <p:tav tm="0">
                                          <p:val>
                                            <p:strVal val="1+#ppt_h/2"/>
                                          </p:val>
                                        </p:tav>
                                        <p:tav tm="100000">
                                          <p:val>
                                            <p:strVal val="#ppt_y"/>
                                          </p:val>
                                        </p:tav>
                                      </p:tavLst>
                                    </p:anim>
                                  </p:childTnLst>
                                </p:cTn>
                              </p:par>
                              <p:par>
                                <p:cTn id="463" presetID="2" presetClass="entr" presetSubtype="6" fill="hold" grpId="0" nodeType="withEffect">
                                  <p:stCondLst>
                                    <p:cond delay="0"/>
                                  </p:stCondLst>
                                  <p:childTnLst>
                                    <p:set>
                                      <p:cBhvr>
                                        <p:cTn id="464" dur="1" fill="hold">
                                          <p:stCondLst>
                                            <p:cond delay="0"/>
                                          </p:stCondLst>
                                        </p:cTn>
                                        <p:tgtEl>
                                          <p:spTgt spid="70"/>
                                        </p:tgtEl>
                                        <p:attrNameLst>
                                          <p:attrName>style.visibility</p:attrName>
                                        </p:attrNameLst>
                                      </p:cBhvr>
                                      <p:to>
                                        <p:strVal val="visible"/>
                                      </p:to>
                                    </p:set>
                                    <p:anim calcmode="lin" valueType="num">
                                      <p:cBhvr additive="base">
                                        <p:cTn id="465" dur="1000" fill="hold"/>
                                        <p:tgtEl>
                                          <p:spTgt spid="70"/>
                                        </p:tgtEl>
                                        <p:attrNameLst>
                                          <p:attrName>ppt_x</p:attrName>
                                        </p:attrNameLst>
                                      </p:cBhvr>
                                      <p:tavLst>
                                        <p:tav tm="0">
                                          <p:val>
                                            <p:strVal val="1+#ppt_w/2"/>
                                          </p:val>
                                        </p:tav>
                                        <p:tav tm="100000">
                                          <p:val>
                                            <p:strVal val="#ppt_x"/>
                                          </p:val>
                                        </p:tav>
                                      </p:tavLst>
                                    </p:anim>
                                    <p:anim calcmode="lin" valueType="num">
                                      <p:cBhvr additive="base">
                                        <p:cTn id="466" dur="1000" fill="hold"/>
                                        <p:tgtEl>
                                          <p:spTgt spid="70"/>
                                        </p:tgtEl>
                                        <p:attrNameLst>
                                          <p:attrName>ppt_y</p:attrName>
                                        </p:attrNameLst>
                                      </p:cBhvr>
                                      <p:tavLst>
                                        <p:tav tm="0">
                                          <p:val>
                                            <p:strVal val="1+#ppt_h/2"/>
                                          </p:val>
                                        </p:tav>
                                        <p:tav tm="100000">
                                          <p:val>
                                            <p:strVal val="#ppt_y"/>
                                          </p:val>
                                        </p:tav>
                                      </p:tavLst>
                                    </p:anim>
                                  </p:childTnLst>
                                </p:cTn>
                              </p:par>
                              <p:par>
                                <p:cTn id="467" presetID="2" presetClass="entr" presetSubtype="6" fill="hold" grpId="0" nodeType="withEffect">
                                  <p:stCondLst>
                                    <p:cond delay="0"/>
                                  </p:stCondLst>
                                  <p:childTnLst>
                                    <p:set>
                                      <p:cBhvr>
                                        <p:cTn id="468" dur="1" fill="hold">
                                          <p:stCondLst>
                                            <p:cond delay="0"/>
                                          </p:stCondLst>
                                        </p:cTn>
                                        <p:tgtEl>
                                          <p:spTgt spid="72"/>
                                        </p:tgtEl>
                                        <p:attrNameLst>
                                          <p:attrName>style.visibility</p:attrName>
                                        </p:attrNameLst>
                                      </p:cBhvr>
                                      <p:to>
                                        <p:strVal val="visible"/>
                                      </p:to>
                                    </p:set>
                                    <p:anim calcmode="lin" valueType="num">
                                      <p:cBhvr additive="base">
                                        <p:cTn id="469" dur="1000" fill="hold"/>
                                        <p:tgtEl>
                                          <p:spTgt spid="72"/>
                                        </p:tgtEl>
                                        <p:attrNameLst>
                                          <p:attrName>ppt_x</p:attrName>
                                        </p:attrNameLst>
                                      </p:cBhvr>
                                      <p:tavLst>
                                        <p:tav tm="0">
                                          <p:val>
                                            <p:strVal val="1+#ppt_w/2"/>
                                          </p:val>
                                        </p:tav>
                                        <p:tav tm="100000">
                                          <p:val>
                                            <p:strVal val="#ppt_x"/>
                                          </p:val>
                                        </p:tav>
                                      </p:tavLst>
                                    </p:anim>
                                    <p:anim calcmode="lin" valueType="num">
                                      <p:cBhvr additive="base">
                                        <p:cTn id="470" dur="1000" fill="hold"/>
                                        <p:tgtEl>
                                          <p:spTgt spid="72"/>
                                        </p:tgtEl>
                                        <p:attrNameLst>
                                          <p:attrName>ppt_y</p:attrName>
                                        </p:attrNameLst>
                                      </p:cBhvr>
                                      <p:tavLst>
                                        <p:tav tm="0">
                                          <p:val>
                                            <p:strVal val="1+#ppt_h/2"/>
                                          </p:val>
                                        </p:tav>
                                        <p:tav tm="100000">
                                          <p:val>
                                            <p:strVal val="#ppt_y"/>
                                          </p:val>
                                        </p:tav>
                                      </p:tavLst>
                                    </p:anim>
                                  </p:childTnLst>
                                </p:cTn>
                              </p:par>
                              <p:par>
                                <p:cTn id="471" presetID="2" presetClass="entr" presetSubtype="6" fill="hold" grpId="0" nodeType="withEffect">
                                  <p:stCondLst>
                                    <p:cond delay="0"/>
                                  </p:stCondLst>
                                  <p:childTnLst>
                                    <p:set>
                                      <p:cBhvr>
                                        <p:cTn id="472" dur="1" fill="hold">
                                          <p:stCondLst>
                                            <p:cond delay="0"/>
                                          </p:stCondLst>
                                        </p:cTn>
                                        <p:tgtEl>
                                          <p:spTgt spid="73"/>
                                        </p:tgtEl>
                                        <p:attrNameLst>
                                          <p:attrName>style.visibility</p:attrName>
                                        </p:attrNameLst>
                                      </p:cBhvr>
                                      <p:to>
                                        <p:strVal val="visible"/>
                                      </p:to>
                                    </p:set>
                                    <p:anim calcmode="lin" valueType="num">
                                      <p:cBhvr additive="base">
                                        <p:cTn id="473" dur="1000" fill="hold"/>
                                        <p:tgtEl>
                                          <p:spTgt spid="73"/>
                                        </p:tgtEl>
                                        <p:attrNameLst>
                                          <p:attrName>ppt_x</p:attrName>
                                        </p:attrNameLst>
                                      </p:cBhvr>
                                      <p:tavLst>
                                        <p:tav tm="0">
                                          <p:val>
                                            <p:strVal val="1+#ppt_w/2"/>
                                          </p:val>
                                        </p:tav>
                                        <p:tav tm="100000">
                                          <p:val>
                                            <p:strVal val="#ppt_x"/>
                                          </p:val>
                                        </p:tav>
                                      </p:tavLst>
                                    </p:anim>
                                    <p:anim calcmode="lin" valueType="num">
                                      <p:cBhvr additive="base">
                                        <p:cTn id="474" dur="1000" fill="hold"/>
                                        <p:tgtEl>
                                          <p:spTgt spid="73"/>
                                        </p:tgtEl>
                                        <p:attrNameLst>
                                          <p:attrName>ppt_y</p:attrName>
                                        </p:attrNameLst>
                                      </p:cBhvr>
                                      <p:tavLst>
                                        <p:tav tm="0">
                                          <p:val>
                                            <p:strVal val="1+#ppt_h/2"/>
                                          </p:val>
                                        </p:tav>
                                        <p:tav tm="100000">
                                          <p:val>
                                            <p:strVal val="#ppt_y"/>
                                          </p:val>
                                        </p:tav>
                                      </p:tavLst>
                                    </p:anim>
                                  </p:childTnLst>
                                </p:cTn>
                              </p:par>
                              <p:par>
                                <p:cTn id="475" presetID="2" presetClass="entr" presetSubtype="6" fill="hold" grpId="0" nodeType="withEffect">
                                  <p:stCondLst>
                                    <p:cond delay="0"/>
                                  </p:stCondLst>
                                  <p:childTnLst>
                                    <p:set>
                                      <p:cBhvr>
                                        <p:cTn id="476" dur="1" fill="hold">
                                          <p:stCondLst>
                                            <p:cond delay="0"/>
                                          </p:stCondLst>
                                        </p:cTn>
                                        <p:tgtEl>
                                          <p:spTgt spid="74"/>
                                        </p:tgtEl>
                                        <p:attrNameLst>
                                          <p:attrName>style.visibility</p:attrName>
                                        </p:attrNameLst>
                                      </p:cBhvr>
                                      <p:to>
                                        <p:strVal val="visible"/>
                                      </p:to>
                                    </p:set>
                                    <p:anim calcmode="lin" valueType="num">
                                      <p:cBhvr additive="base">
                                        <p:cTn id="477" dur="1000" fill="hold"/>
                                        <p:tgtEl>
                                          <p:spTgt spid="74"/>
                                        </p:tgtEl>
                                        <p:attrNameLst>
                                          <p:attrName>ppt_x</p:attrName>
                                        </p:attrNameLst>
                                      </p:cBhvr>
                                      <p:tavLst>
                                        <p:tav tm="0">
                                          <p:val>
                                            <p:strVal val="1+#ppt_w/2"/>
                                          </p:val>
                                        </p:tav>
                                        <p:tav tm="100000">
                                          <p:val>
                                            <p:strVal val="#ppt_x"/>
                                          </p:val>
                                        </p:tav>
                                      </p:tavLst>
                                    </p:anim>
                                    <p:anim calcmode="lin" valueType="num">
                                      <p:cBhvr additive="base">
                                        <p:cTn id="478" dur="1000" fill="hold"/>
                                        <p:tgtEl>
                                          <p:spTgt spid="74"/>
                                        </p:tgtEl>
                                        <p:attrNameLst>
                                          <p:attrName>ppt_y</p:attrName>
                                        </p:attrNameLst>
                                      </p:cBhvr>
                                      <p:tavLst>
                                        <p:tav tm="0">
                                          <p:val>
                                            <p:strVal val="1+#ppt_h/2"/>
                                          </p:val>
                                        </p:tav>
                                        <p:tav tm="100000">
                                          <p:val>
                                            <p:strVal val="#ppt_y"/>
                                          </p:val>
                                        </p:tav>
                                      </p:tavLst>
                                    </p:anim>
                                  </p:childTnLst>
                                </p:cTn>
                              </p:par>
                              <p:par>
                                <p:cTn id="479" presetID="2" presetClass="entr" presetSubtype="6" fill="hold" grpId="0" nodeType="withEffect">
                                  <p:stCondLst>
                                    <p:cond delay="0"/>
                                  </p:stCondLst>
                                  <p:childTnLst>
                                    <p:set>
                                      <p:cBhvr>
                                        <p:cTn id="480" dur="1" fill="hold">
                                          <p:stCondLst>
                                            <p:cond delay="0"/>
                                          </p:stCondLst>
                                        </p:cTn>
                                        <p:tgtEl>
                                          <p:spTgt spid="76"/>
                                        </p:tgtEl>
                                        <p:attrNameLst>
                                          <p:attrName>style.visibility</p:attrName>
                                        </p:attrNameLst>
                                      </p:cBhvr>
                                      <p:to>
                                        <p:strVal val="visible"/>
                                      </p:to>
                                    </p:set>
                                    <p:anim calcmode="lin" valueType="num">
                                      <p:cBhvr additive="base">
                                        <p:cTn id="481" dur="1000" fill="hold"/>
                                        <p:tgtEl>
                                          <p:spTgt spid="76"/>
                                        </p:tgtEl>
                                        <p:attrNameLst>
                                          <p:attrName>ppt_x</p:attrName>
                                        </p:attrNameLst>
                                      </p:cBhvr>
                                      <p:tavLst>
                                        <p:tav tm="0">
                                          <p:val>
                                            <p:strVal val="1+#ppt_w/2"/>
                                          </p:val>
                                        </p:tav>
                                        <p:tav tm="100000">
                                          <p:val>
                                            <p:strVal val="#ppt_x"/>
                                          </p:val>
                                        </p:tav>
                                      </p:tavLst>
                                    </p:anim>
                                    <p:anim calcmode="lin" valueType="num">
                                      <p:cBhvr additive="base">
                                        <p:cTn id="482" dur="1000" fill="hold"/>
                                        <p:tgtEl>
                                          <p:spTgt spid="76"/>
                                        </p:tgtEl>
                                        <p:attrNameLst>
                                          <p:attrName>ppt_y</p:attrName>
                                        </p:attrNameLst>
                                      </p:cBhvr>
                                      <p:tavLst>
                                        <p:tav tm="0">
                                          <p:val>
                                            <p:strVal val="1+#ppt_h/2"/>
                                          </p:val>
                                        </p:tav>
                                        <p:tav tm="100000">
                                          <p:val>
                                            <p:strVal val="#ppt_y"/>
                                          </p:val>
                                        </p:tav>
                                      </p:tavLst>
                                    </p:anim>
                                  </p:childTnLst>
                                </p:cTn>
                              </p:par>
                              <p:par>
                                <p:cTn id="483" presetID="2" presetClass="entr" presetSubtype="6" fill="hold" grpId="0" nodeType="withEffect">
                                  <p:stCondLst>
                                    <p:cond delay="0"/>
                                  </p:stCondLst>
                                  <p:childTnLst>
                                    <p:set>
                                      <p:cBhvr>
                                        <p:cTn id="484" dur="1" fill="hold">
                                          <p:stCondLst>
                                            <p:cond delay="0"/>
                                          </p:stCondLst>
                                        </p:cTn>
                                        <p:tgtEl>
                                          <p:spTgt spid="78"/>
                                        </p:tgtEl>
                                        <p:attrNameLst>
                                          <p:attrName>style.visibility</p:attrName>
                                        </p:attrNameLst>
                                      </p:cBhvr>
                                      <p:to>
                                        <p:strVal val="visible"/>
                                      </p:to>
                                    </p:set>
                                    <p:anim calcmode="lin" valueType="num">
                                      <p:cBhvr additive="base">
                                        <p:cTn id="485" dur="1000" fill="hold"/>
                                        <p:tgtEl>
                                          <p:spTgt spid="78"/>
                                        </p:tgtEl>
                                        <p:attrNameLst>
                                          <p:attrName>ppt_x</p:attrName>
                                        </p:attrNameLst>
                                      </p:cBhvr>
                                      <p:tavLst>
                                        <p:tav tm="0">
                                          <p:val>
                                            <p:strVal val="1+#ppt_w/2"/>
                                          </p:val>
                                        </p:tav>
                                        <p:tav tm="100000">
                                          <p:val>
                                            <p:strVal val="#ppt_x"/>
                                          </p:val>
                                        </p:tav>
                                      </p:tavLst>
                                    </p:anim>
                                    <p:anim calcmode="lin" valueType="num">
                                      <p:cBhvr additive="base">
                                        <p:cTn id="486" dur="1000" fill="hold"/>
                                        <p:tgtEl>
                                          <p:spTgt spid="78"/>
                                        </p:tgtEl>
                                        <p:attrNameLst>
                                          <p:attrName>ppt_y</p:attrName>
                                        </p:attrNameLst>
                                      </p:cBhvr>
                                      <p:tavLst>
                                        <p:tav tm="0">
                                          <p:val>
                                            <p:strVal val="1+#ppt_h/2"/>
                                          </p:val>
                                        </p:tav>
                                        <p:tav tm="100000">
                                          <p:val>
                                            <p:strVal val="#ppt_y"/>
                                          </p:val>
                                        </p:tav>
                                      </p:tavLst>
                                    </p:anim>
                                  </p:childTnLst>
                                </p:cTn>
                              </p:par>
                              <p:par>
                                <p:cTn id="487" presetID="2" presetClass="entr" presetSubtype="6" fill="hold" grpId="0" nodeType="withEffect">
                                  <p:stCondLst>
                                    <p:cond delay="0"/>
                                  </p:stCondLst>
                                  <p:childTnLst>
                                    <p:set>
                                      <p:cBhvr>
                                        <p:cTn id="488" dur="1" fill="hold">
                                          <p:stCondLst>
                                            <p:cond delay="0"/>
                                          </p:stCondLst>
                                        </p:cTn>
                                        <p:tgtEl>
                                          <p:spTgt spid="81"/>
                                        </p:tgtEl>
                                        <p:attrNameLst>
                                          <p:attrName>style.visibility</p:attrName>
                                        </p:attrNameLst>
                                      </p:cBhvr>
                                      <p:to>
                                        <p:strVal val="visible"/>
                                      </p:to>
                                    </p:set>
                                    <p:anim calcmode="lin" valueType="num">
                                      <p:cBhvr additive="base">
                                        <p:cTn id="489" dur="1000" fill="hold"/>
                                        <p:tgtEl>
                                          <p:spTgt spid="81"/>
                                        </p:tgtEl>
                                        <p:attrNameLst>
                                          <p:attrName>ppt_x</p:attrName>
                                        </p:attrNameLst>
                                      </p:cBhvr>
                                      <p:tavLst>
                                        <p:tav tm="0">
                                          <p:val>
                                            <p:strVal val="1+#ppt_w/2"/>
                                          </p:val>
                                        </p:tav>
                                        <p:tav tm="100000">
                                          <p:val>
                                            <p:strVal val="#ppt_x"/>
                                          </p:val>
                                        </p:tav>
                                      </p:tavLst>
                                    </p:anim>
                                    <p:anim calcmode="lin" valueType="num">
                                      <p:cBhvr additive="base">
                                        <p:cTn id="490" dur="1000" fill="hold"/>
                                        <p:tgtEl>
                                          <p:spTgt spid="81"/>
                                        </p:tgtEl>
                                        <p:attrNameLst>
                                          <p:attrName>ppt_y</p:attrName>
                                        </p:attrNameLst>
                                      </p:cBhvr>
                                      <p:tavLst>
                                        <p:tav tm="0">
                                          <p:val>
                                            <p:strVal val="1+#ppt_h/2"/>
                                          </p:val>
                                        </p:tav>
                                        <p:tav tm="100000">
                                          <p:val>
                                            <p:strVal val="#ppt_y"/>
                                          </p:val>
                                        </p:tav>
                                      </p:tavLst>
                                    </p:anim>
                                  </p:childTnLst>
                                </p:cTn>
                              </p:par>
                              <p:par>
                                <p:cTn id="491" presetID="2" presetClass="entr" presetSubtype="6" fill="hold" grpId="0" nodeType="withEffect">
                                  <p:stCondLst>
                                    <p:cond delay="0"/>
                                  </p:stCondLst>
                                  <p:childTnLst>
                                    <p:set>
                                      <p:cBhvr>
                                        <p:cTn id="492" dur="1" fill="hold">
                                          <p:stCondLst>
                                            <p:cond delay="0"/>
                                          </p:stCondLst>
                                        </p:cTn>
                                        <p:tgtEl>
                                          <p:spTgt spid="82"/>
                                        </p:tgtEl>
                                        <p:attrNameLst>
                                          <p:attrName>style.visibility</p:attrName>
                                        </p:attrNameLst>
                                      </p:cBhvr>
                                      <p:to>
                                        <p:strVal val="visible"/>
                                      </p:to>
                                    </p:set>
                                    <p:anim calcmode="lin" valueType="num">
                                      <p:cBhvr additive="base">
                                        <p:cTn id="493" dur="1000" fill="hold"/>
                                        <p:tgtEl>
                                          <p:spTgt spid="82"/>
                                        </p:tgtEl>
                                        <p:attrNameLst>
                                          <p:attrName>ppt_x</p:attrName>
                                        </p:attrNameLst>
                                      </p:cBhvr>
                                      <p:tavLst>
                                        <p:tav tm="0">
                                          <p:val>
                                            <p:strVal val="1+#ppt_w/2"/>
                                          </p:val>
                                        </p:tav>
                                        <p:tav tm="100000">
                                          <p:val>
                                            <p:strVal val="#ppt_x"/>
                                          </p:val>
                                        </p:tav>
                                      </p:tavLst>
                                    </p:anim>
                                    <p:anim calcmode="lin" valueType="num">
                                      <p:cBhvr additive="base">
                                        <p:cTn id="494" dur="1000" fill="hold"/>
                                        <p:tgtEl>
                                          <p:spTgt spid="82"/>
                                        </p:tgtEl>
                                        <p:attrNameLst>
                                          <p:attrName>ppt_y</p:attrName>
                                        </p:attrNameLst>
                                      </p:cBhvr>
                                      <p:tavLst>
                                        <p:tav tm="0">
                                          <p:val>
                                            <p:strVal val="1+#ppt_h/2"/>
                                          </p:val>
                                        </p:tav>
                                        <p:tav tm="100000">
                                          <p:val>
                                            <p:strVal val="#ppt_y"/>
                                          </p:val>
                                        </p:tav>
                                      </p:tavLst>
                                    </p:anim>
                                  </p:childTnLst>
                                </p:cTn>
                              </p:par>
                              <p:par>
                                <p:cTn id="495" presetID="49" presetClass="entr" presetSubtype="0" decel="100000" fill="hold" grpId="1" nodeType="withEffect">
                                  <p:stCondLst>
                                    <p:cond delay="0"/>
                                  </p:stCondLst>
                                  <p:childTnLst>
                                    <p:set>
                                      <p:cBhvr>
                                        <p:cTn id="496" dur="1" fill="hold">
                                          <p:stCondLst>
                                            <p:cond delay="0"/>
                                          </p:stCondLst>
                                        </p:cTn>
                                        <p:tgtEl>
                                          <p:spTgt spid="34"/>
                                        </p:tgtEl>
                                        <p:attrNameLst>
                                          <p:attrName>style.visibility</p:attrName>
                                        </p:attrNameLst>
                                      </p:cBhvr>
                                      <p:to>
                                        <p:strVal val="visible"/>
                                      </p:to>
                                    </p:set>
                                    <p:anim calcmode="lin" valueType="num">
                                      <p:cBhvr>
                                        <p:cTn id="497" dur="1000" fill="hold"/>
                                        <p:tgtEl>
                                          <p:spTgt spid="34"/>
                                        </p:tgtEl>
                                        <p:attrNameLst>
                                          <p:attrName>ppt_w</p:attrName>
                                        </p:attrNameLst>
                                      </p:cBhvr>
                                      <p:tavLst>
                                        <p:tav tm="0">
                                          <p:val>
                                            <p:fltVal val="0"/>
                                          </p:val>
                                        </p:tav>
                                        <p:tav tm="100000">
                                          <p:val>
                                            <p:strVal val="#ppt_w"/>
                                          </p:val>
                                        </p:tav>
                                      </p:tavLst>
                                    </p:anim>
                                    <p:anim calcmode="lin" valueType="num">
                                      <p:cBhvr>
                                        <p:cTn id="498" dur="1000" fill="hold"/>
                                        <p:tgtEl>
                                          <p:spTgt spid="34"/>
                                        </p:tgtEl>
                                        <p:attrNameLst>
                                          <p:attrName>ppt_h</p:attrName>
                                        </p:attrNameLst>
                                      </p:cBhvr>
                                      <p:tavLst>
                                        <p:tav tm="0">
                                          <p:val>
                                            <p:fltVal val="0"/>
                                          </p:val>
                                        </p:tav>
                                        <p:tav tm="100000">
                                          <p:val>
                                            <p:strVal val="#ppt_h"/>
                                          </p:val>
                                        </p:tav>
                                      </p:tavLst>
                                    </p:anim>
                                    <p:anim calcmode="lin" valueType="num">
                                      <p:cBhvr>
                                        <p:cTn id="499" dur="1000" fill="hold"/>
                                        <p:tgtEl>
                                          <p:spTgt spid="34"/>
                                        </p:tgtEl>
                                        <p:attrNameLst>
                                          <p:attrName>style.rotation</p:attrName>
                                        </p:attrNameLst>
                                      </p:cBhvr>
                                      <p:tavLst>
                                        <p:tav tm="0">
                                          <p:val>
                                            <p:fltVal val="360"/>
                                          </p:val>
                                        </p:tav>
                                        <p:tav tm="100000">
                                          <p:val>
                                            <p:fltVal val="0"/>
                                          </p:val>
                                        </p:tav>
                                      </p:tavLst>
                                    </p:anim>
                                    <p:animEffect transition="in" filter="fade">
                                      <p:cBhvr>
                                        <p:cTn id="500" dur="1000"/>
                                        <p:tgtEl>
                                          <p:spTgt spid="34"/>
                                        </p:tgtEl>
                                      </p:cBhvr>
                                    </p:animEffect>
                                  </p:childTnLst>
                                </p:cTn>
                              </p:par>
                              <p:par>
                                <p:cTn id="501" presetID="49" presetClass="entr" presetSubtype="0" decel="100000" fill="hold" grpId="1" nodeType="withEffect">
                                  <p:stCondLst>
                                    <p:cond delay="0"/>
                                  </p:stCondLst>
                                  <p:childTnLst>
                                    <p:set>
                                      <p:cBhvr>
                                        <p:cTn id="502" dur="1" fill="hold">
                                          <p:stCondLst>
                                            <p:cond delay="0"/>
                                          </p:stCondLst>
                                        </p:cTn>
                                        <p:tgtEl>
                                          <p:spTgt spid="6"/>
                                        </p:tgtEl>
                                        <p:attrNameLst>
                                          <p:attrName>style.visibility</p:attrName>
                                        </p:attrNameLst>
                                      </p:cBhvr>
                                      <p:to>
                                        <p:strVal val="visible"/>
                                      </p:to>
                                    </p:set>
                                    <p:anim calcmode="lin" valueType="num">
                                      <p:cBhvr>
                                        <p:cTn id="503" dur="1000" fill="hold"/>
                                        <p:tgtEl>
                                          <p:spTgt spid="6"/>
                                        </p:tgtEl>
                                        <p:attrNameLst>
                                          <p:attrName>ppt_w</p:attrName>
                                        </p:attrNameLst>
                                      </p:cBhvr>
                                      <p:tavLst>
                                        <p:tav tm="0">
                                          <p:val>
                                            <p:fltVal val="0"/>
                                          </p:val>
                                        </p:tav>
                                        <p:tav tm="100000">
                                          <p:val>
                                            <p:strVal val="#ppt_w"/>
                                          </p:val>
                                        </p:tav>
                                      </p:tavLst>
                                    </p:anim>
                                    <p:anim calcmode="lin" valueType="num">
                                      <p:cBhvr>
                                        <p:cTn id="504" dur="1000" fill="hold"/>
                                        <p:tgtEl>
                                          <p:spTgt spid="6"/>
                                        </p:tgtEl>
                                        <p:attrNameLst>
                                          <p:attrName>ppt_h</p:attrName>
                                        </p:attrNameLst>
                                      </p:cBhvr>
                                      <p:tavLst>
                                        <p:tav tm="0">
                                          <p:val>
                                            <p:fltVal val="0"/>
                                          </p:val>
                                        </p:tav>
                                        <p:tav tm="100000">
                                          <p:val>
                                            <p:strVal val="#ppt_h"/>
                                          </p:val>
                                        </p:tav>
                                      </p:tavLst>
                                    </p:anim>
                                    <p:anim calcmode="lin" valueType="num">
                                      <p:cBhvr>
                                        <p:cTn id="505" dur="1000" fill="hold"/>
                                        <p:tgtEl>
                                          <p:spTgt spid="6"/>
                                        </p:tgtEl>
                                        <p:attrNameLst>
                                          <p:attrName>style.rotation</p:attrName>
                                        </p:attrNameLst>
                                      </p:cBhvr>
                                      <p:tavLst>
                                        <p:tav tm="0">
                                          <p:val>
                                            <p:fltVal val="360"/>
                                          </p:val>
                                        </p:tav>
                                        <p:tav tm="100000">
                                          <p:val>
                                            <p:fltVal val="0"/>
                                          </p:val>
                                        </p:tav>
                                      </p:tavLst>
                                    </p:anim>
                                    <p:animEffect transition="in" filter="fade">
                                      <p:cBhvr>
                                        <p:cTn id="506" dur="1000"/>
                                        <p:tgtEl>
                                          <p:spTgt spid="6"/>
                                        </p:tgtEl>
                                      </p:cBhvr>
                                    </p:animEffect>
                                  </p:childTnLst>
                                </p:cTn>
                              </p:par>
                              <p:par>
                                <p:cTn id="507" presetID="49" presetClass="entr" presetSubtype="0" decel="100000" fill="hold" grpId="1" nodeType="withEffect">
                                  <p:stCondLst>
                                    <p:cond delay="0"/>
                                  </p:stCondLst>
                                  <p:childTnLst>
                                    <p:set>
                                      <p:cBhvr>
                                        <p:cTn id="508" dur="1" fill="hold">
                                          <p:stCondLst>
                                            <p:cond delay="0"/>
                                          </p:stCondLst>
                                        </p:cTn>
                                        <p:tgtEl>
                                          <p:spTgt spid="7"/>
                                        </p:tgtEl>
                                        <p:attrNameLst>
                                          <p:attrName>style.visibility</p:attrName>
                                        </p:attrNameLst>
                                      </p:cBhvr>
                                      <p:to>
                                        <p:strVal val="visible"/>
                                      </p:to>
                                    </p:set>
                                    <p:anim calcmode="lin" valueType="num">
                                      <p:cBhvr>
                                        <p:cTn id="509" dur="1000" fill="hold"/>
                                        <p:tgtEl>
                                          <p:spTgt spid="7"/>
                                        </p:tgtEl>
                                        <p:attrNameLst>
                                          <p:attrName>ppt_w</p:attrName>
                                        </p:attrNameLst>
                                      </p:cBhvr>
                                      <p:tavLst>
                                        <p:tav tm="0">
                                          <p:val>
                                            <p:fltVal val="0"/>
                                          </p:val>
                                        </p:tav>
                                        <p:tav tm="100000">
                                          <p:val>
                                            <p:strVal val="#ppt_w"/>
                                          </p:val>
                                        </p:tav>
                                      </p:tavLst>
                                    </p:anim>
                                    <p:anim calcmode="lin" valueType="num">
                                      <p:cBhvr>
                                        <p:cTn id="510" dur="1000" fill="hold"/>
                                        <p:tgtEl>
                                          <p:spTgt spid="7"/>
                                        </p:tgtEl>
                                        <p:attrNameLst>
                                          <p:attrName>ppt_h</p:attrName>
                                        </p:attrNameLst>
                                      </p:cBhvr>
                                      <p:tavLst>
                                        <p:tav tm="0">
                                          <p:val>
                                            <p:fltVal val="0"/>
                                          </p:val>
                                        </p:tav>
                                        <p:tav tm="100000">
                                          <p:val>
                                            <p:strVal val="#ppt_h"/>
                                          </p:val>
                                        </p:tav>
                                      </p:tavLst>
                                    </p:anim>
                                    <p:anim calcmode="lin" valueType="num">
                                      <p:cBhvr>
                                        <p:cTn id="511" dur="1000" fill="hold"/>
                                        <p:tgtEl>
                                          <p:spTgt spid="7"/>
                                        </p:tgtEl>
                                        <p:attrNameLst>
                                          <p:attrName>style.rotation</p:attrName>
                                        </p:attrNameLst>
                                      </p:cBhvr>
                                      <p:tavLst>
                                        <p:tav tm="0">
                                          <p:val>
                                            <p:fltVal val="360"/>
                                          </p:val>
                                        </p:tav>
                                        <p:tav tm="100000">
                                          <p:val>
                                            <p:fltVal val="0"/>
                                          </p:val>
                                        </p:tav>
                                      </p:tavLst>
                                    </p:anim>
                                    <p:animEffect transition="in" filter="fade">
                                      <p:cBhvr>
                                        <p:cTn id="512" dur="1000"/>
                                        <p:tgtEl>
                                          <p:spTgt spid="7"/>
                                        </p:tgtEl>
                                      </p:cBhvr>
                                    </p:animEffect>
                                  </p:childTnLst>
                                </p:cTn>
                              </p:par>
                              <p:par>
                                <p:cTn id="513" presetID="49" presetClass="entr" presetSubtype="0" decel="100000" fill="hold" grpId="1" nodeType="withEffect">
                                  <p:stCondLst>
                                    <p:cond delay="0"/>
                                  </p:stCondLst>
                                  <p:childTnLst>
                                    <p:set>
                                      <p:cBhvr>
                                        <p:cTn id="514" dur="1" fill="hold">
                                          <p:stCondLst>
                                            <p:cond delay="0"/>
                                          </p:stCondLst>
                                        </p:cTn>
                                        <p:tgtEl>
                                          <p:spTgt spid="8"/>
                                        </p:tgtEl>
                                        <p:attrNameLst>
                                          <p:attrName>style.visibility</p:attrName>
                                        </p:attrNameLst>
                                      </p:cBhvr>
                                      <p:to>
                                        <p:strVal val="visible"/>
                                      </p:to>
                                    </p:set>
                                    <p:anim calcmode="lin" valueType="num">
                                      <p:cBhvr>
                                        <p:cTn id="515" dur="1000" fill="hold"/>
                                        <p:tgtEl>
                                          <p:spTgt spid="8"/>
                                        </p:tgtEl>
                                        <p:attrNameLst>
                                          <p:attrName>ppt_w</p:attrName>
                                        </p:attrNameLst>
                                      </p:cBhvr>
                                      <p:tavLst>
                                        <p:tav tm="0">
                                          <p:val>
                                            <p:fltVal val="0"/>
                                          </p:val>
                                        </p:tav>
                                        <p:tav tm="100000">
                                          <p:val>
                                            <p:strVal val="#ppt_w"/>
                                          </p:val>
                                        </p:tav>
                                      </p:tavLst>
                                    </p:anim>
                                    <p:anim calcmode="lin" valueType="num">
                                      <p:cBhvr>
                                        <p:cTn id="516" dur="1000" fill="hold"/>
                                        <p:tgtEl>
                                          <p:spTgt spid="8"/>
                                        </p:tgtEl>
                                        <p:attrNameLst>
                                          <p:attrName>ppt_h</p:attrName>
                                        </p:attrNameLst>
                                      </p:cBhvr>
                                      <p:tavLst>
                                        <p:tav tm="0">
                                          <p:val>
                                            <p:fltVal val="0"/>
                                          </p:val>
                                        </p:tav>
                                        <p:tav tm="100000">
                                          <p:val>
                                            <p:strVal val="#ppt_h"/>
                                          </p:val>
                                        </p:tav>
                                      </p:tavLst>
                                    </p:anim>
                                    <p:anim calcmode="lin" valueType="num">
                                      <p:cBhvr>
                                        <p:cTn id="517" dur="1000" fill="hold"/>
                                        <p:tgtEl>
                                          <p:spTgt spid="8"/>
                                        </p:tgtEl>
                                        <p:attrNameLst>
                                          <p:attrName>style.rotation</p:attrName>
                                        </p:attrNameLst>
                                      </p:cBhvr>
                                      <p:tavLst>
                                        <p:tav tm="0">
                                          <p:val>
                                            <p:fltVal val="360"/>
                                          </p:val>
                                        </p:tav>
                                        <p:tav tm="100000">
                                          <p:val>
                                            <p:fltVal val="0"/>
                                          </p:val>
                                        </p:tav>
                                      </p:tavLst>
                                    </p:anim>
                                    <p:animEffect transition="in" filter="fade">
                                      <p:cBhvr>
                                        <p:cTn id="518" dur="1000"/>
                                        <p:tgtEl>
                                          <p:spTgt spid="8"/>
                                        </p:tgtEl>
                                      </p:cBhvr>
                                    </p:animEffect>
                                  </p:childTnLst>
                                </p:cTn>
                              </p:par>
                              <p:par>
                                <p:cTn id="519" presetID="49" presetClass="entr" presetSubtype="0" decel="100000" fill="hold" grpId="1" nodeType="withEffect">
                                  <p:stCondLst>
                                    <p:cond delay="0"/>
                                  </p:stCondLst>
                                  <p:childTnLst>
                                    <p:set>
                                      <p:cBhvr>
                                        <p:cTn id="520" dur="1" fill="hold">
                                          <p:stCondLst>
                                            <p:cond delay="0"/>
                                          </p:stCondLst>
                                        </p:cTn>
                                        <p:tgtEl>
                                          <p:spTgt spid="9"/>
                                        </p:tgtEl>
                                        <p:attrNameLst>
                                          <p:attrName>style.visibility</p:attrName>
                                        </p:attrNameLst>
                                      </p:cBhvr>
                                      <p:to>
                                        <p:strVal val="visible"/>
                                      </p:to>
                                    </p:set>
                                    <p:anim calcmode="lin" valueType="num">
                                      <p:cBhvr>
                                        <p:cTn id="521" dur="1000" fill="hold"/>
                                        <p:tgtEl>
                                          <p:spTgt spid="9"/>
                                        </p:tgtEl>
                                        <p:attrNameLst>
                                          <p:attrName>ppt_w</p:attrName>
                                        </p:attrNameLst>
                                      </p:cBhvr>
                                      <p:tavLst>
                                        <p:tav tm="0">
                                          <p:val>
                                            <p:fltVal val="0"/>
                                          </p:val>
                                        </p:tav>
                                        <p:tav tm="100000">
                                          <p:val>
                                            <p:strVal val="#ppt_w"/>
                                          </p:val>
                                        </p:tav>
                                      </p:tavLst>
                                    </p:anim>
                                    <p:anim calcmode="lin" valueType="num">
                                      <p:cBhvr>
                                        <p:cTn id="522" dur="1000" fill="hold"/>
                                        <p:tgtEl>
                                          <p:spTgt spid="9"/>
                                        </p:tgtEl>
                                        <p:attrNameLst>
                                          <p:attrName>ppt_h</p:attrName>
                                        </p:attrNameLst>
                                      </p:cBhvr>
                                      <p:tavLst>
                                        <p:tav tm="0">
                                          <p:val>
                                            <p:fltVal val="0"/>
                                          </p:val>
                                        </p:tav>
                                        <p:tav tm="100000">
                                          <p:val>
                                            <p:strVal val="#ppt_h"/>
                                          </p:val>
                                        </p:tav>
                                      </p:tavLst>
                                    </p:anim>
                                    <p:anim calcmode="lin" valueType="num">
                                      <p:cBhvr>
                                        <p:cTn id="523" dur="1000" fill="hold"/>
                                        <p:tgtEl>
                                          <p:spTgt spid="9"/>
                                        </p:tgtEl>
                                        <p:attrNameLst>
                                          <p:attrName>style.rotation</p:attrName>
                                        </p:attrNameLst>
                                      </p:cBhvr>
                                      <p:tavLst>
                                        <p:tav tm="0">
                                          <p:val>
                                            <p:fltVal val="360"/>
                                          </p:val>
                                        </p:tav>
                                        <p:tav tm="100000">
                                          <p:val>
                                            <p:fltVal val="0"/>
                                          </p:val>
                                        </p:tav>
                                      </p:tavLst>
                                    </p:anim>
                                    <p:animEffect transition="in" filter="fade">
                                      <p:cBhvr>
                                        <p:cTn id="524" dur="1000"/>
                                        <p:tgtEl>
                                          <p:spTgt spid="9"/>
                                        </p:tgtEl>
                                      </p:cBhvr>
                                    </p:animEffect>
                                  </p:childTnLst>
                                </p:cTn>
                              </p:par>
                              <p:par>
                                <p:cTn id="525" presetID="49" presetClass="entr" presetSubtype="0" decel="100000" fill="hold" grpId="1" nodeType="withEffect">
                                  <p:stCondLst>
                                    <p:cond delay="0"/>
                                  </p:stCondLst>
                                  <p:childTnLst>
                                    <p:set>
                                      <p:cBhvr>
                                        <p:cTn id="526" dur="1" fill="hold">
                                          <p:stCondLst>
                                            <p:cond delay="0"/>
                                          </p:stCondLst>
                                        </p:cTn>
                                        <p:tgtEl>
                                          <p:spTgt spid="10"/>
                                        </p:tgtEl>
                                        <p:attrNameLst>
                                          <p:attrName>style.visibility</p:attrName>
                                        </p:attrNameLst>
                                      </p:cBhvr>
                                      <p:to>
                                        <p:strVal val="visible"/>
                                      </p:to>
                                    </p:set>
                                    <p:anim calcmode="lin" valueType="num">
                                      <p:cBhvr>
                                        <p:cTn id="527" dur="1000" fill="hold"/>
                                        <p:tgtEl>
                                          <p:spTgt spid="10"/>
                                        </p:tgtEl>
                                        <p:attrNameLst>
                                          <p:attrName>ppt_w</p:attrName>
                                        </p:attrNameLst>
                                      </p:cBhvr>
                                      <p:tavLst>
                                        <p:tav tm="0">
                                          <p:val>
                                            <p:fltVal val="0"/>
                                          </p:val>
                                        </p:tav>
                                        <p:tav tm="100000">
                                          <p:val>
                                            <p:strVal val="#ppt_w"/>
                                          </p:val>
                                        </p:tav>
                                      </p:tavLst>
                                    </p:anim>
                                    <p:anim calcmode="lin" valueType="num">
                                      <p:cBhvr>
                                        <p:cTn id="528" dur="1000" fill="hold"/>
                                        <p:tgtEl>
                                          <p:spTgt spid="10"/>
                                        </p:tgtEl>
                                        <p:attrNameLst>
                                          <p:attrName>ppt_h</p:attrName>
                                        </p:attrNameLst>
                                      </p:cBhvr>
                                      <p:tavLst>
                                        <p:tav tm="0">
                                          <p:val>
                                            <p:fltVal val="0"/>
                                          </p:val>
                                        </p:tav>
                                        <p:tav tm="100000">
                                          <p:val>
                                            <p:strVal val="#ppt_h"/>
                                          </p:val>
                                        </p:tav>
                                      </p:tavLst>
                                    </p:anim>
                                    <p:anim calcmode="lin" valueType="num">
                                      <p:cBhvr>
                                        <p:cTn id="529" dur="1000" fill="hold"/>
                                        <p:tgtEl>
                                          <p:spTgt spid="10"/>
                                        </p:tgtEl>
                                        <p:attrNameLst>
                                          <p:attrName>style.rotation</p:attrName>
                                        </p:attrNameLst>
                                      </p:cBhvr>
                                      <p:tavLst>
                                        <p:tav tm="0">
                                          <p:val>
                                            <p:fltVal val="360"/>
                                          </p:val>
                                        </p:tav>
                                        <p:tav tm="100000">
                                          <p:val>
                                            <p:fltVal val="0"/>
                                          </p:val>
                                        </p:tav>
                                      </p:tavLst>
                                    </p:anim>
                                    <p:animEffect transition="in" filter="fade">
                                      <p:cBhvr>
                                        <p:cTn id="530" dur="1000"/>
                                        <p:tgtEl>
                                          <p:spTgt spid="10"/>
                                        </p:tgtEl>
                                      </p:cBhvr>
                                    </p:animEffect>
                                  </p:childTnLst>
                                </p:cTn>
                              </p:par>
                              <p:par>
                                <p:cTn id="531" presetID="49" presetClass="entr" presetSubtype="0" decel="100000" fill="hold" grpId="1" nodeType="withEffect">
                                  <p:stCondLst>
                                    <p:cond delay="0"/>
                                  </p:stCondLst>
                                  <p:childTnLst>
                                    <p:set>
                                      <p:cBhvr>
                                        <p:cTn id="532" dur="1" fill="hold">
                                          <p:stCondLst>
                                            <p:cond delay="0"/>
                                          </p:stCondLst>
                                        </p:cTn>
                                        <p:tgtEl>
                                          <p:spTgt spid="12"/>
                                        </p:tgtEl>
                                        <p:attrNameLst>
                                          <p:attrName>style.visibility</p:attrName>
                                        </p:attrNameLst>
                                      </p:cBhvr>
                                      <p:to>
                                        <p:strVal val="visible"/>
                                      </p:to>
                                    </p:set>
                                    <p:anim calcmode="lin" valueType="num">
                                      <p:cBhvr>
                                        <p:cTn id="533" dur="1000" fill="hold"/>
                                        <p:tgtEl>
                                          <p:spTgt spid="12"/>
                                        </p:tgtEl>
                                        <p:attrNameLst>
                                          <p:attrName>ppt_w</p:attrName>
                                        </p:attrNameLst>
                                      </p:cBhvr>
                                      <p:tavLst>
                                        <p:tav tm="0">
                                          <p:val>
                                            <p:fltVal val="0"/>
                                          </p:val>
                                        </p:tav>
                                        <p:tav tm="100000">
                                          <p:val>
                                            <p:strVal val="#ppt_w"/>
                                          </p:val>
                                        </p:tav>
                                      </p:tavLst>
                                    </p:anim>
                                    <p:anim calcmode="lin" valueType="num">
                                      <p:cBhvr>
                                        <p:cTn id="534" dur="1000" fill="hold"/>
                                        <p:tgtEl>
                                          <p:spTgt spid="12"/>
                                        </p:tgtEl>
                                        <p:attrNameLst>
                                          <p:attrName>ppt_h</p:attrName>
                                        </p:attrNameLst>
                                      </p:cBhvr>
                                      <p:tavLst>
                                        <p:tav tm="0">
                                          <p:val>
                                            <p:fltVal val="0"/>
                                          </p:val>
                                        </p:tav>
                                        <p:tav tm="100000">
                                          <p:val>
                                            <p:strVal val="#ppt_h"/>
                                          </p:val>
                                        </p:tav>
                                      </p:tavLst>
                                    </p:anim>
                                    <p:anim calcmode="lin" valueType="num">
                                      <p:cBhvr>
                                        <p:cTn id="535" dur="1000" fill="hold"/>
                                        <p:tgtEl>
                                          <p:spTgt spid="12"/>
                                        </p:tgtEl>
                                        <p:attrNameLst>
                                          <p:attrName>style.rotation</p:attrName>
                                        </p:attrNameLst>
                                      </p:cBhvr>
                                      <p:tavLst>
                                        <p:tav tm="0">
                                          <p:val>
                                            <p:fltVal val="360"/>
                                          </p:val>
                                        </p:tav>
                                        <p:tav tm="100000">
                                          <p:val>
                                            <p:fltVal val="0"/>
                                          </p:val>
                                        </p:tav>
                                      </p:tavLst>
                                    </p:anim>
                                    <p:animEffect transition="in" filter="fade">
                                      <p:cBhvr>
                                        <p:cTn id="536" dur="1000"/>
                                        <p:tgtEl>
                                          <p:spTgt spid="12"/>
                                        </p:tgtEl>
                                      </p:cBhvr>
                                    </p:animEffect>
                                  </p:childTnLst>
                                </p:cTn>
                              </p:par>
                              <p:par>
                                <p:cTn id="537" presetID="49" presetClass="entr" presetSubtype="0" decel="100000" fill="hold" grpId="1" nodeType="withEffect">
                                  <p:stCondLst>
                                    <p:cond delay="0"/>
                                  </p:stCondLst>
                                  <p:childTnLst>
                                    <p:set>
                                      <p:cBhvr>
                                        <p:cTn id="538" dur="1" fill="hold">
                                          <p:stCondLst>
                                            <p:cond delay="0"/>
                                          </p:stCondLst>
                                        </p:cTn>
                                        <p:tgtEl>
                                          <p:spTgt spid="13"/>
                                        </p:tgtEl>
                                        <p:attrNameLst>
                                          <p:attrName>style.visibility</p:attrName>
                                        </p:attrNameLst>
                                      </p:cBhvr>
                                      <p:to>
                                        <p:strVal val="visible"/>
                                      </p:to>
                                    </p:set>
                                    <p:anim calcmode="lin" valueType="num">
                                      <p:cBhvr>
                                        <p:cTn id="539" dur="1000" fill="hold"/>
                                        <p:tgtEl>
                                          <p:spTgt spid="13"/>
                                        </p:tgtEl>
                                        <p:attrNameLst>
                                          <p:attrName>ppt_w</p:attrName>
                                        </p:attrNameLst>
                                      </p:cBhvr>
                                      <p:tavLst>
                                        <p:tav tm="0">
                                          <p:val>
                                            <p:fltVal val="0"/>
                                          </p:val>
                                        </p:tav>
                                        <p:tav tm="100000">
                                          <p:val>
                                            <p:strVal val="#ppt_w"/>
                                          </p:val>
                                        </p:tav>
                                      </p:tavLst>
                                    </p:anim>
                                    <p:anim calcmode="lin" valueType="num">
                                      <p:cBhvr>
                                        <p:cTn id="540" dur="1000" fill="hold"/>
                                        <p:tgtEl>
                                          <p:spTgt spid="13"/>
                                        </p:tgtEl>
                                        <p:attrNameLst>
                                          <p:attrName>ppt_h</p:attrName>
                                        </p:attrNameLst>
                                      </p:cBhvr>
                                      <p:tavLst>
                                        <p:tav tm="0">
                                          <p:val>
                                            <p:fltVal val="0"/>
                                          </p:val>
                                        </p:tav>
                                        <p:tav tm="100000">
                                          <p:val>
                                            <p:strVal val="#ppt_h"/>
                                          </p:val>
                                        </p:tav>
                                      </p:tavLst>
                                    </p:anim>
                                    <p:anim calcmode="lin" valueType="num">
                                      <p:cBhvr>
                                        <p:cTn id="541" dur="1000" fill="hold"/>
                                        <p:tgtEl>
                                          <p:spTgt spid="13"/>
                                        </p:tgtEl>
                                        <p:attrNameLst>
                                          <p:attrName>style.rotation</p:attrName>
                                        </p:attrNameLst>
                                      </p:cBhvr>
                                      <p:tavLst>
                                        <p:tav tm="0">
                                          <p:val>
                                            <p:fltVal val="360"/>
                                          </p:val>
                                        </p:tav>
                                        <p:tav tm="100000">
                                          <p:val>
                                            <p:fltVal val="0"/>
                                          </p:val>
                                        </p:tav>
                                      </p:tavLst>
                                    </p:anim>
                                    <p:animEffect transition="in" filter="fade">
                                      <p:cBhvr>
                                        <p:cTn id="542" dur="1000"/>
                                        <p:tgtEl>
                                          <p:spTgt spid="13"/>
                                        </p:tgtEl>
                                      </p:cBhvr>
                                    </p:animEffect>
                                  </p:childTnLst>
                                </p:cTn>
                              </p:par>
                              <p:par>
                                <p:cTn id="543" presetID="49" presetClass="entr" presetSubtype="0" decel="100000" fill="hold" grpId="1" nodeType="withEffect">
                                  <p:stCondLst>
                                    <p:cond delay="0"/>
                                  </p:stCondLst>
                                  <p:childTnLst>
                                    <p:set>
                                      <p:cBhvr>
                                        <p:cTn id="544" dur="1" fill="hold">
                                          <p:stCondLst>
                                            <p:cond delay="0"/>
                                          </p:stCondLst>
                                        </p:cTn>
                                        <p:tgtEl>
                                          <p:spTgt spid="14"/>
                                        </p:tgtEl>
                                        <p:attrNameLst>
                                          <p:attrName>style.visibility</p:attrName>
                                        </p:attrNameLst>
                                      </p:cBhvr>
                                      <p:to>
                                        <p:strVal val="visible"/>
                                      </p:to>
                                    </p:set>
                                    <p:anim calcmode="lin" valueType="num">
                                      <p:cBhvr>
                                        <p:cTn id="545" dur="1000" fill="hold"/>
                                        <p:tgtEl>
                                          <p:spTgt spid="14"/>
                                        </p:tgtEl>
                                        <p:attrNameLst>
                                          <p:attrName>ppt_w</p:attrName>
                                        </p:attrNameLst>
                                      </p:cBhvr>
                                      <p:tavLst>
                                        <p:tav tm="0">
                                          <p:val>
                                            <p:fltVal val="0"/>
                                          </p:val>
                                        </p:tav>
                                        <p:tav tm="100000">
                                          <p:val>
                                            <p:strVal val="#ppt_w"/>
                                          </p:val>
                                        </p:tav>
                                      </p:tavLst>
                                    </p:anim>
                                    <p:anim calcmode="lin" valueType="num">
                                      <p:cBhvr>
                                        <p:cTn id="546" dur="1000" fill="hold"/>
                                        <p:tgtEl>
                                          <p:spTgt spid="14"/>
                                        </p:tgtEl>
                                        <p:attrNameLst>
                                          <p:attrName>ppt_h</p:attrName>
                                        </p:attrNameLst>
                                      </p:cBhvr>
                                      <p:tavLst>
                                        <p:tav tm="0">
                                          <p:val>
                                            <p:fltVal val="0"/>
                                          </p:val>
                                        </p:tav>
                                        <p:tav tm="100000">
                                          <p:val>
                                            <p:strVal val="#ppt_h"/>
                                          </p:val>
                                        </p:tav>
                                      </p:tavLst>
                                    </p:anim>
                                    <p:anim calcmode="lin" valueType="num">
                                      <p:cBhvr>
                                        <p:cTn id="547" dur="1000" fill="hold"/>
                                        <p:tgtEl>
                                          <p:spTgt spid="14"/>
                                        </p:tgtEl>
                                        <p:attrNameLst>
                                          <p:attrName>style.rotation</p:attrName>
                                        </p:attrNameLst>
                                      </p:cBhvr>
                                      <p:tavLst>
                                        <p:tav tm="0">
                                          <p:val>
                                            <p:fltVal val="360"/>
                                          </p:val>
                                        </p:tav>
                                        <p:tav tm="100000">
                                          <p:val>
                                            <p:fltVal val="0"/>
                                          </p:val>
                                        </p:tav>
                                      </p:tavLst>
                                    </p:anim>
                                    <p:animEffect transition="in" filter="fade">
                                      <p:cBhvr>
                                        <p:cTn id="548" dur="1000"/>
                                        <p:tgtEl>
                                          <p:spTgt spid="14"/>
                                        </p:tgtEl>
                                      </p:cBhvr>
                                    </p:animEffect>
                                  </p:childTnLst>
                                </p:cTn>
                              </p:par>
                              <p:par>
                                <p:cTn id="549" presetID="49" presetClass="entr" presetSubtype="0" decel="100000" fill="hold" grpId="1" nodeType="withEffect">
                                  <p:stCondLst>
                                    <p:cond delay="0"/>
                                  </p:stCondLst>
                                  <p:childTnLst>
                                    <p:set>
                                      <p:cBhvr>
                                        <p:cTn id="550" dur="1" fill="hold">
                                          <p:stCondLst>
                                            <p:cond delay="0"/>
                                          </p:stCondLst>
                                        </p:cTn>
                                        <p:tgtEl>
                                          <p:spTgt spid="15"/>
                                        </p:tgtEl>
                                        <p:attrNameLst>
                                          <p:attrName>style.visibility</p:attrName>
                                        </p:attrNameLst>
                                      </p:cBhvr>
                                      <p:to>
                                        <p:strVal val="visible"/>
                                      </p:to>
                                    </p:set>
                                    <p:anim calcmode="lin" valueType="num">
                                      <p:cBhvr>
                                        <p:cTn id="551" dur="1000" fill="hold"/>
                                        <p:tgtEl>
                                          <p:spTgt spid="15"/>
                                        </p:tgtEl>
                                        <p:attrNameLst>
                                          <p:attrName>ppt_w</p:attrName>
                                        </p:attrNameLst>
                                      </p:cBhvr>
                                      <p:tavLst>
                                        <p:tav tm="0">
                                          <p:val>
                                            <p:fltVal val="0"/>
                                          </p:val>
                                        </p:tav>
                                        <p:tav tm="100000">
                                          <p:val>
                                            <p:strVal val="#ppt_w"/>
                                          </p:val>
                                        </p:tav>
                                      </p:tavLst>
                                    </p:anim>
                                    <p:anim calcmode="lin" valueType="num">
                                      <p:cBhvr>
                                        <p:cTn id="552" dur="1000" fill="hold"/>
                                        <p:tgtEl>
                                          <p:spTgt spid="15"/>
                                        </p:tgtEl>
                                        <p:attrNameLst>
                                          <p:attrName>ppt_h</p:attrName>
                                        </p:attrNameLst>
                                      </p:cBhvr>
                                      <p:tavLst>
                                        <p:tav tm="0">
                                          <p:val>
                                            <p:fltVal val="0"/>
                                          </p:val>
                                        </p:tav>
                                        <p:tav tm="100000">
                                          <p:val>
                                            <p:strVal val="#ppt_h"/>
                                          </p:val>
                                        </p:tav>
                                      </p:tavLst>
                                    </p:anim>
                                    <p:anim calcmode="lin" valueType="num">
                                      <p:cBhvr>
                                        <p:cTn id="553" dur="1000" fill="hold"/>
                                        <p:tgtEl>
                                          <p:spTgt spid="15"/>
                                        </p:tgtEl>
                                        <p:attrNameLst>
                                          <p:attrName>style.rotation</p:attrName>
                                        </p:attrNameLst>
                                      </p:cBhvr>
                                      <p:tavLst>
                                        <p:tav tm="0">
                                          <p:val>
                                            <p:fltVal val="360"/>
                                          </p:val>
                                        </p:tav>
                                        <p:tav tm="100000">
                                          <p:val>
                                            <p:fltVal val="0"/>
                                          </p:val>
                                        </p:tav>
                                      </p:tavLst>
                                    </p:anim>
                                    <p:animEffect transition="in" filter="fade">
                                      <p:cBhvr>
                                        <p:cTn id="554" dur="1000"/>
                                        <p:tgtEl>
                                          <p:spTgt spid="15"/>
                                        </p:tgtEl>
                                      </p:cBhvr>
                                    </p:animEffect>
                                  </p:childTnLst>
                                </p:cTn>
                              </p:par>
                              <p:par>
                                <p:cTn id="555" presetID="49" presetClass="entr" presetSubtype="0" decel="100000" fill="hold" grpId="1" nodeType="withEffect">
                                  <p:stCondLst>
                                    <p:cond delay="0"/>
                                  </p:stCondLst>
                                  <p:childTnLst>
                                    <p:set>
                                      <p:cBhvr>
                                        <p:cTn id="556" dur="1" fill="hold">
                                          <p:stCondLst>
                                            <p:cond delay="0"/>
                                          </p:stCondLst>
                                        </p:cTn>
                                        <p:tgtEl>
                                          <p:spTgt spid="17"/>
                                        </p:tgtEl>
                                        <p:attrNameLst>
                                          <p:attrName>style.visibility</p:attrName>
                                        </p:attrNameLst>
                                      </p:cBhvr>
                                      <p:to>
                                        <p:strVal val="visible"/>
                                      </p:to>
                                    </p:set>
                                    <p:anim calcmode="lin" valueType="num">
                                      <p:cBhvr>
                                        <p:cTn id="557" dur="1000" fill="hold"/>
                                        <p:tgtEl>
                                          <p:spTgt spid="17"/>
                                        </p:tgtEl>
                                        <p:attrNameLst>
                                          <p:attrName>ppt_w</p:attrName>
                                        </p:attrNameLst>
                                      </p:cBhvr>
                                      <p:tavLst>
                                        <p:tav tm="0">
                                          <p:val>
                                            <p:fltVal val="0"/>
                                          </p:val>
                                        </p:tav>
                                        <p:tav tm="100000">
                                          <p:val>
                                            <p:strVal val="#ppt_w"/>
                                          </p:val>
                                        </p:tav>
                                      </p:tavLst>
                                    </p:anim>
                                    <p:anim calcmode="lin" valueType="num">
                                      <p:cBhvr>
                                        <p:cTn id="558" dur="1000" fill="hold"/>
                                        <p:tgtEl>
                                          <p:spTgt spid="17"/>
                                        </p:tgtEl>
                                        <p:attrNameLst>
                                          <p:attrName>ppt_h</p:attrName>
                                        </p:attrNameLst>
                                      </p:cBhvr>
                                      <p:tavLst>
                                        <p:tav tm="0">
                                          <p:val>
                                            <p:fltVal val="0"/>
                                          </p:val>
                                        </p:tav>
                                        <p:tav tm="100000">
                                          <p:val>
                                            <p:strVal val="#ppt_h"/>
                                          </p:val>
                                        </p:tav>
                                      </p:tavLst>
                                    </p:anim>
                                    <p:anim calcmode="lin" valueType="num">
                                      <p:cBhvr>
                                        <p:cTn id="559" dur="1000" fill="hold"/>
                                        <p:tgtEl>
                                          <p:spTgt spid="17"/>
                                        </p:tgtEl>
                                        <p:attrNameLst>
                                          <p:attrName>style.rotation</p:attrName>
                                        </p:attrNameLst>
                                      </p:cBhvr>
                                      <p:tavLst>
                                        <p:tav tm="0">
                                          <p:val>
                                            <p:fltVal val="360"/>
                                          </p:val>
                                        </p:tav>
                                        <p:tav tm="100000">
                                          <p:val>
                                            <p:fltVal val="0"/>
                                          </p:val>
                                        </p:tav>
                                      </p:tavLst>
                                    </p:anim>
                                    <p:animEffect transition="in" filter="fade">
                                      <p:cBhvr>
                                        <p:cTn id="560" dur="1000"/>
                                        <p:tgtEl>
                                          <p:spTgt spid="17"/>
                                        </p:tgtEl>
                                      </p:cBhvr>
                                    </p:animEffect>
                                  </p:childTnLst>
                                </p:cTn>
                              </p:par>
                              <p:par>
                                <p:cTn id="561" presetID="49" presetClass="entr" presetSubtype="0" decel="100000" fill="hold" grpId="1" nodeType="withEffect">
                                  <p:stCondLst>
                                    <p:cond delay="0"/>
                                  </p:stCondLst>
                                  <p:childTnLst>
                                    <p:set>
                                      <p:cBhvr>
                                        <p:cTn id="562" dur="1" fill="hold">
                                          <p:stCondLst>
                                            <p:cond delay="0"/>
                                          </p:stCondLst>
                                        </p:cTn>
                                        <p:tgtEl>
                                          <p:spTgt spid="18"/>
                                        </p:tgtEl>
                                        <p:attrNameLst>
                                          <p:attrName>style.visibility</p:attrName>
                                        </p:attrNameLst>
                                      </p:cBhvr>
                                      <p:to>
                                        <p:strVal val="visible"/>
                                      </p:to>
                                    </p:set>
                                    <p:anim calcmode="lin" valueType="num">
                                      <p:cBhvr>
                                        <p:cTn id="563" dur="1000" fill="hold"/>
                                        <p:tgtEl>
                                          <p:spTgt spid="18"/>
                                        </p:tgtEl>
                                        <p:attrNameLst>
                                          <p:attrName>ppt_w</p:attrName>
                                        </p:attrNameLst>
                                      </p:cBhvr>
                                      <p:tavLst>
                                        <p:tav tm="0">
                                          <p:val>
                                            <p:fltVal val="0"/>
                                          </p:val>
                                        </p:tav>
                                        <p:tav tm="100000">
                                          <p:val>
                                            <p:strVal val="#ppt_w"/>
                                          </p:val>
                                        </p:tav>
                                      </p:tavLst>
                                    </p:anim>
                                    <p:anim calcmode="lin" valueType="num">
                                      <p:cBhvr>
                                        <p:cTn id="564" dur="1000" fill="hold"/>
                                        <p:tgtEl>
                                          <p:spTgt spid="18"/>
                                        </p:tgtEl>
                                        <p:attrNameLst>
                                          <p:attrName>ppt_h</p:attrName>
                                        </p:attrNameLst>
                                      </p:cBhvr>
                                      <p:tavLst>
                                        <p:tav tm="0">
                                          <p:val>
                                            <p:fltVal val="0"/>
                                          </p:val>
                                        </p:tav>
                                        <p:tav tm="100000">
                                          <p:val>
                                            <p:strVal val="#ppt_h"/>
                                          </p:val>
                                        </p:tav>
                                      </p:tavLst>
                                    </p:anim>
                                    <p:anim calcmode="lin" valueType="num">
                                      <p:cBhvr>
                                        <p:cTn id="565" dur="1000" fill="hold"/>
                                        <p:tgtEl>
                                          <p:spTgt spid="18"/>
                                        </p:tgtEl>
                                        <p:attrNameLst>
                                          <p:attrName>style.rotation</p:attrName>
                                        </p:attrNameLst>
                                      </p:cBhvr>
                                      <p:tavLst>
                                        <p:tav tm="0">
                                          <p:val>
                                            <p:fltVal val="360"/>
                                          </p:val>
                                        </p:tav>
                                        <p:tav tm="100000">
                                          <p:val>
                                            <p:fltVal val="0"/>
                                          </p:val>
                                        </p:tav>
                                      </p:tavLst>
                                    </p:anim>
                                    <p:animEffect transition="in" filter="fade">
                                      <p:cBhvr>
                                        <p:cTn id="566" dur="1000"/>
                                        <p:tgtEl>
                                          <p:spTgt spid="18"/>
                                        </p:tgtEl>
                                      </p:cBhvr>
                                    </p:animEffect>
                                  </p:childTnLst>
                                </p:cTn>
                              </p:par>
                              <p:par>
                                <p:cTn id="567" presetID="49" presetClass="entr" presetSubtype="0" decel="100000" fill="hold" grpId="1" nodeType="withEffect">
                                  <p:stCondLst>
                                    <p:cond delay="0"/>
                                  </p:stCondLst>
                                  <p:childTnLst>
                                    <p:set>
                                      <p:cBhvr>
                                        <p:cTn id="568" dur="1" fill="hold">
                                          <p:stCondLst>
                                            <p:cond delay="0"/>
                                          </p:stCondLst>
                                        </p:cTn>
                                        <p:tgtEl>
                                          <p:spTgt spid="19"/>
                                        </p:tgtEl>
                                        <p:attrNameLst>
                                          <p:attrName>style.visibility</p:attrName>
                                        </p:attrNameLst>
                                      </p:cBhvr>
                                      <p:to>
                                        <p:strVal val="visible"/>
                                      </p:to>
                                    </p:set>
                                    <p:anim calcmode="lin" valueType="num">
                                      <p:cBhvr>
                                        <p:cTn id="569" dur="1000" fill="hold"/>
                                        <p:tgtEl>
                                          <p:spTgt spid="19"/>
                                        </p:tgtEl>
                                        <p:attrNameLst>
                                          <p:attrName>ppt_w</p:attrName>
                                        </p:attrNameLst>
                                      </p:cBhvr>
                                      <p:tavLst>
                                        <p:tav tm="0">
                                          <p:val>
                                            <p:fltVal val="0"/>
                                          </p:val>
                                        </p:tav>
                                        <p:tav tm="100000">
                                          <p:val>
                                            <p:strVal val="#ppt_w"/>
                                          </p:val>
                                        </p:tav>
                                      </p:tavLst>
                                    </p:anim>
                                    <p:anim calcmode="lin" valueType="num">
                                      <p:cBhvr>
                                        <p:cTn id="570" dur="1000" fill="hold"/>
                                        <p:tgtEl>
                                          <p:spTgt spid="19"/>
                                        </p:tgtEl>
                                        <p:attrNameLst>
                                          <p:attrName>ppt_h</p:attrName>
                                        </p:attrNameLst>
                                      </p:cBhvr>
                                      <p:tavLst>
                                        <p:tav tm="0">
                                          <p:val>
                                            <p:fltVal val="0"/>
                                          </p:val>
                                        </p:tav>
                                        <p:tav tm="100000">
                                          <p:val>
                                            <p:strVal val="#ppt_h"/>
                                          </p:val>
                                        </p:tav>
                                      </p:tavLst>
                                    </p:anim>
                                    <p:anim calcmode="lin" valueType="num">
                                      <p:cBhvr>
                                        <p:cTn id="571" dur="1000" fill="hold"/>
                                        <p:tgtEl>
                                          <p:spTgt spid="19"/>
                                        </p:tgtEl>
                                        <p:attrNameLst>
                                          <p:attrName>style.rotation</p:attrName>
                                        </p:attrNameLst>
                                      </p:cBhvr>
                                      <p:tavLst>
                                        <p:tav tm="0">
                                          <p:val>
                                            <p:fltVal val="360"/>
                                          </p:val>
                                        </p:tav>
                                        <p:tav tm="100000">
                                          <p:val>
                                            <p:fltVal val="0"/>
                                          </p:val>
                                        </p:tav>
                                      </p:tavLst>
                                    </p:anim>
                                    <p:animEffect transition="in" filter="fade">
                                      <p:cBhvr>
                                        <p:cTn id="572" dur="1000"/>
                                        <p:tgtEl>
                                          <p:spTgt spid="19"/>
                                        </p:tgtEl>
                                      </p:cBhvr>
                                    </p:animEffect>
                                  </p:childTnLst>
                                </p:cTn>
                              </p:par>
                              <p:par>
                                <p:cTn id="573" presetID="49" presetClass="entr" presetSubtype="0" decel="100000" fill="hold" grpId="1" nodeType="withEffect">
                                  <p:stCondLst>
                                    <p:cond delay="0"/>
                                  </p:stCondLst>
                                  <p:childTnLst>
                                    <p:set>
                                      <p:cBhvr>
                                        <p:cTn id="574" dur="1" fill="hold">
                                          <p:stCondLst>
                                            <p:cond delay="0"/>
                                          </p:stCondLst>
                                        </p:cTn>
                                        <p:tgtEl>
                                          <p:spTgt spid="20"/>
                                        </p:tgtEl>
                                        <p:attrNameLst>
                                          <p:attrName>style.visibility</p:attrName>
                                        </p:attrNameLst>
                                      </p:cBhvr>
                                      <p:to>
                                        <p:strVal val="visible"/>
                                      </p:to>
                                    </p:set>
                                    <p:anim calcmode="lin" valueType="num">
                                      <p:cBhvr>
                                        <p:cTn id="575" dur="1000" fill="hold"/>
                                        <p:tgtEl>
                                          <p:spTgt spid="20"/>
                                        </p:tgtEl>
                                        <p:attrNameLst>
                                          <p:attrName>ppt_w</p:attrName>
                                        </p:attrNameLst>
                                      </p:cBhvr>
                                      <p:tavLst>
                                        <p:tav tm="0">
                                          <p:val>
                                            <p:fltVal val="0"/>
                                          </p:val>
                                        </p:tav>
                                        <p:tav tm="100000">
                                          <p:val>
                                            <p:strVal val="#ppt_w"/>
                                          </p:val>
                                        </p:tav>
                                      </p:tavLst>
                                    </p:anim>
                                    <p:anim calcmode="lin" valueType="num">
                                      <p:cBhvr>
                                        <p:cTn id="576" dur="1000" fill="hold"/>
                                        <p:tgtEl>
                                          <p:spTgt spid="20"/>
                                        </p:tgtEl>
                                        <p:attrNameLst>
                                          <p:attrName>ppt_h</p:attrName>
                                        </p:attrNameLst>
                                      </p:cBhvr>
                                      <p:tavLst>
                                        <p:tav tm="0">
                                          <p:val>
                                            <p:fltVal val="0"/>
                                          </p:val>
                                        </p:tav>
                                        <p:tav tm="100000">
                                          <p:val>
                                            <p:strVal val="#ppt_h"/>
                                          </p:val>
                                        </p:tav>
                                      </p:tavLst>
                                    </p:anim>
                                    <p:anim calcmode="lin" valueType="num">
                                      <p:cBhvr>
                                        <p:cTn id="577" dur="1000" fill="hold"/>
                                        <p:tgtEl>
                                          <p:spTgt spid="20"/>
                                        </p:tgtEl>
                                        <p:attrNameLst>
                                          <p:attrName>style.rotation</p:attrName>
                                        </p:attrNameLst>
                                      </p:cBhvr>
                                      <p:tavLst>
                                        <p:tav tm="0">
                                          <p:val>
                                            <p:fltVal val="360"/>
                                          </p:val>
                                        </p:tav>
                                        <p:tav tm="100000">
                                          <p:val>
                                            <p:fltVal val="0"/>
                                          </p:val>
                                        </p:tav>
                                      </p:tavLst>
                                    </p:anim>
                                    <p:animEffect transition="in" filter="fade">
                                      <p:cBhvr>
                                        <p:cTn id="578" dur="1000"/>
                                        <p:tgtEl>
                                          <p:spTgt spid="20"/>
                                        </p:tgtEl>
                                      </p:cBhvr>
                                    </p:animEffect>
                                  </p:childTnLst>
                                </p:cTn>
                              </p:par>
                              <p:par>
                                <p:cTn id="579" presetID="49" presetClass="entr" presetSubtype="0" decel="100000" fill="hold" grpId="1" nodeType="withEffect">
                                  <p:stCondLst>
                                    <p:cond delay="0"/>
                                  </p:stCondLst>
                                  <p:childTnLst>
                                    <p:set>
                                      <p:cBhvr>
                                        <p:cTn id="580" dur="1" fill="hold">
                                          <p:stCondLst>
                                            <p:cond delay="0"/>
                                          </p:stCondLst>
                                        </p:cTn>
                                        <p:tgtEl>
                                          <p:spTgt spid="21"/>
                                        </p:tgtEl>
                                        <p:attrNameLst>
                                          <p:attrName>style.visibility</p:attrName>
                                        </p:attrNameLst>
                                      </p:cBhvr>
                                      <p:to>
                                        <p:strVal val="visible"/>
                                      </p:to>
                                    </p:set>
                                    <p:anim calcmode="lin" valueType="num">
                                      <p:cBhvr>
                                        <p:cTn id="581" dur="1000" fill="hold"/>
                                        <p:tgtEl>
                                          <p:spTgt spid="21"/>
                                        </p:tgtEl>
                                        <p:attrNameLst>
                                          <p:attrName>ppt_w</p:attrName>
                                        </p:attrNameLst>
                                      </p:cBhvr>
                                      <p:tavLst>
                                        <p:tav tm="0">
                                          <p:val>
                                            <p:fltVal val="0"/>
                                          </p:val>
                                        </p:tav>
                                        <p:tav tm="100000">
                                          <p:val>
                                            <p:strVal val="#ppt_w"/>
                                          </p:val>
                                        </p:tav>
                                      </p:tavLst>
                                    </p:anim>
                                    <p:anim calcmode="lin" valueType="num">
                                      <p:cBhvr>
                                        <p:cTn id="582" dur="1000" fill="hold"/>
                                        <p:tgtEl>
                                          <p:spTgt spid="21"/>
                                        </p:tgtEl>
                                        <p:attrNameLst>
                                          <p:attrName>ppt_h</p:attrName>
                                        </p:attrNameLst>
                                      </p:cBhvr>
                                      <p:tavLst>
                                        <p:tav tm="0">
                                          <p:val>
                                            <p:fltVal val="0"/>
                                          </p:val>
                                        </p:tav>
                                        <p:tav tm="100000">
                                          <p:val>
                                            <p:strVal val="#ppt_h"/>
                                          </p:val>
                                        </p:tav>
                                      </p:tavLst>
                                    </p:anim>
                                    <p:anim calcmode="lin" valueType="num">
                                      <p:cBhvr>
                                        <p:cTn id="583" dur="1000" fill="hold"/>
                                        <p:tgtEl>
                                          <p:spTgt spid="21"/>
                                        </p:tgtEl>
                                        <p:attrNameLst>
                                          <p:attrName>style.rotation</p:attrName>
                                        </p:attrNameLst>
                                      </p:cBhvr>
                                      <p:tavLst>
                                        <p:tav tm="0">
                                          <p:val>
                                            <p:fltVal val="360"/>
                                          </p:val>
                                        </p:tav>
                                        <p:tav tm="100000">
                                          <p:val>
                                            <p:fltVal val="0"/>
                                          </p:val>
                                        </p:tav>
                                      </p:tavLst>
                                    </p:anim>
                                    <p:animEffect transition="in" filter="fade">
                                      <p:cBhvr>
                                        <p:cTn id="584" dur="1000"/>
                                        <p:tgtEl>
                                          <p:spTgt spid="21"/>
                                        </p:tgtEl>
                                      </p:cBhvr>
                                    </p:animEffect>
                                  </p:childTnLst>
                                </p:cTn>
                              </p:par>
                              <p:par>
                                <p:cTn id="585" presetID="49" presetClass="entr" presetSubtype="0" decel="100000" fill="hold" grpId="1" nodeType="withEffect">
                                  <p:stCondLst>
                                    <p:cond delay="0"/>
                                  </p:stCondLst>
                                  <p:childTnLst>
                                    <p:set>
                                      <p:cBhvr>
                                        <p:cTn id="586" dur="1" fill="hold">
                                          <p:stCondLst>
                                            <p:cond delay="0"/>
                                          </p:stCondLst>
                                        </p:cTn>
                                        <p:tgtEl>
                                          <p:spTgt spid="22"/>
                                        </p:tgtEl>
                                        <p:attrNameLst>
                                          <p:attrName>style.visibility</p:attrName>
                                        </p:attrNameLst>
                                      </p:cBhvr>
                                      <p:to>
                                        <p:strVal val="visible"/>
                                      </p:to>
                                    </p:set>
                                    <p:anim calcmode="lin" valueType="num">
                                      <p:cBhvr>
                                        <p:cTn id="587" dur="1000" fill="hold"/>
                                        <p:tgtEl>
                                          <p:spTgt spid="22"/>
                                        </p:tgtEl>
                                        <p:attrNameLst>
                                          <p:attrName>ppt_w</p:attrName>
                                        </p:attrNameLst>
                                      </p:cBhvr>
                                      <p:tavLst>
                                        <p:tav tm="0">
                                          <p:val>
                                            <p:fltVal val="0"/>
                                          </p:val>
                                        </p:tav>
                                        <p:tav tm="100000">
                                          <p:val>
                                            <p:strVal val="#ppt_w"/>
                                          </p:val>
                                        </p:tav>
                                      </p:tavLst>
                                    </p:anim>
                                    <p:anim calcmode="lin" valueType="num">
                                      <p:cBhvr>
                                        <p:cTn id="588" dur="1000" fill="hold"/>
                                        <p:tgtEl>
                                          <p:spTgt spid="22"/>
                                        </p:tgtEl>
                                        <p:attrNameLst>
                                          <p:attrName>ppt_h</p:attrName>
                                        </p:attrNameLst>
                                      </p:cBhvr>
                                      <p:tavLst>
                                        <p:tav tm="0">
                                          <p:val>
                                            <p:fltVal val="0"/>
                                          </p:val>
                                        </p:tav>
                                        <p:tav tm="100000">
                                          <p:val>
                                            <p:strVal val="#ppt_h"/>
                                          </p:val>
                                        </p:tav>
                                      </p:tavLst>
                                    </p:anim>
                                    <p:anim calcmode="lin" valueType="num">
                                      <p:cBhvr>
                                        <p:cTn id="589" dur="1000" fill="hold"/>
                                        <p:tgtEl>
                                          <p:spTgt spid="22"/>
                                        </p:tgtEl>
                                        <p:attrNameLst>
                                          <p:attrName>style.rotation</p:attrName>
                                        </p:attrNameLst>
                                      </p:cBhvr>
                                      <p:tavLst>
                                        <p:tav tm="0">
                                          <p:val>
                                            <p:fltVal val="360"/>
                                          </p:val>
                                        </p:tav>
                                        <p:tav tm="100000">
                                          <p:val>
                                            <p:fltVal val="0"/>
                                          </p:val>
                                        </p:tav>
                                      </p:tavLst>
                                    </p:anim>
                                    <p:animEffect transition="in" filter="fade">
                                      <p:cBhvr>
                                        <p:cTn id="590" dur="1000"/>
                                        <p:tgtEl>
                                          <p:spTgt spid="22"/>
                                        </p:tgtEl>
                                      </p:cBhvr>
                                    </p:animEffect>
                                  </p:childTnLst>
                                </p:cTn>
                              </p:par>
                              <p:par>
                                <p:cTn id="591" presetID="49" presetClass="entr" presetSubtype="0" decel="100000" fill="hold" grpId="1" nodeType="withEffect">
                                  <p:stCondLst>
                                    <p:cond delay="0"/>
                                  </p:stCondLst>
                                  <p:childTnLst>
                                    <p:set>
                                      <p:cBhvr>
                                        <p:cTn id="592" dur="1" fill="hold">
                                          <p:stCondLst>
                                            <p:cond delay="0"/>
                                          </p:stCondLst>
                                        </p:cTn>
                                        <p:tgtEl>
                                          <p:spTgt spid="23"/>
                                        </p:tgtEl>
                                        <p:attrNameLst>
                                          <p:attrName>style.visibility</p:attrName>
                                        </p:attrNameLst>
                                      </p:cBhvr>
                                      <p:to>
                                        <p:strVal val="visible"/>
                                      </p:to>
                                    </p:set>
                                    <p:anim calcmode="lin" valueType="num">
                                      <p:cBhvr>
                                        <p:cTn id="593" dur="1000" fill="hold"/>
                                        <p:tgtEl>
                                          <p:spTgt spid="23"/>
                                        </p:tgtEl>
                                        <p:attrNameLst>
                                          <p:attrName>ppt_w</p:attrName>
                                        </p:attrNameLst>
                                      </p:cBhvr>
                                      <p:tavLst>
                                        <p:tav tm="0">
                                          <p:val>
                                            <p:fltVal val="0"/>
                                          </p:val>
                                        </p:tav>
                                        <p:tav tm="100000">
                                          <p:val>
                                            <p:strVal val="#ppt_w"/>
                                          </p:val>
                                        </p:tav>
                                      </p:tavLst>
                                    </p:anim>
                                    <p:anim calcmode="lin" valueType="num">
                                      <p:cBhvr>
                                        <p:cTn id="594" dur="1000" fill="hold"/>
                                        <p:tgtEl>
                                          <p:spTgt spid="23"/>
                                        </p:tgtEl>
                                        <p:attrNameLst>
                                          <p:attrName>ppt_h</p:attrName>
                                        </p:attrNameLst>
                                      </p:cBhvr>
                                      <p:tavLst>
                                        <p:tav tm="0">
                                          <p:val>
                                            <p:fltVal val="0"/>
                                          </p:val>
                                        </p:tav>
                                        <p:tav tm="100000">
                                          <p:val>
                                            <p:strVal val="#ppt_h"/>
                                          </p:val>
                                        </p:tav>
                                      </p:tavLst>
                                    </p:anim>
                                    <p:anim calcmode="lin" valueType="num">
                                      <p:cBhvr>
                                        <p:cTn id="595" dur="1000" fill="hold"/>
                                        <p:tgtEl>
                                          <p:spTgt spid="23"/>
                                        </p:tgtEl>
                                        <p:attrNameLst>
                                          <p:attrName>style.rotation</p:attrName>
                                        </p:attrNameLst>
                                      </p:cBhvr>
                                      <p:tavLst>
                                        <p:tav tm="0">
                                          <p:val>
                                            <p:fltVal val="360"/>
                                          </p:val>
                                        </p:tav>
                                        <p:tav tm="100000">
                                          <p:val>
                                            <p:fltVal val="0"/>
                                          </p:val>
                                        </p:tav>
                                      </p:tavLst>
                                    </p:anim>
                                    <p:animEffect transition="in" filter="fade">
                                      <p:cBhvr>
                                        <p:cTn id="596" dur="1000"/>
                                        <p:tgtEl>
                                          <p:spTgt spid="23"/>
                                        </p:tgtEl>
                                      </p:cBhvr>
                                    </p:animEffect>
                                  </p:childTnLst>
                                </p:cTn>
                              </p:par>
                              <p:par>
                                <p:cTn id="597" presetID="49" presetClass="entr" presetSubtype="0" decel="100000" fill="hold" grpId="1" nodeType="withEffect">
                                  <p:stCondLst>
                                    <p:cond delay="0"/>
                                  </p:stCondLst>
                                  <p:childTnLst>
                                    <p:set>
                                      <p:cBhvr>
                                        <p:cTn id="598" dur="1" fill="hold">
                                          <p:stCondLst>
                                            <p:cond delay="0"/>
                                          </p:stCondLst>
                                        </p:cTn>
                                        <p:tgtEl>
                                          <p:spTgt spid="24"/>
                                        </p:tgtEl>
                                        <p:attrNameLst>
                                          <p:attrName>style.visibility</p:attrName>
                                        </p:attrNameLst>
                                      </p:cBhvr>
                                      <p:to>
                                        <p:strVal val="visible"/>
                                      </p:to>
                                    </p:set>
                                    <p:anim calcmode="lin" valueType="num">
                                      <p:cBhvr>
                                        <p:cTn id="599" dur="1000" fill="hold"/>
                                        <p:tgtEl>
                                          <p:spTgt spid="24"/>
                                        </p:tgtEl>
                                        <p:attrNameLst>
                                          <p:attrName>ppt_w</p:attrName>
                                        </p:attrNameLst>
                                      </p:cBhvr>
                                      <p:tavLst>
                                        <p:tav tm="0">
                                          <p:val>
                                            <p:fltVal val="0"/>
                                          </p:val>
                                        </p:tav>
                                        <p:tav tm="100000">
                                          <p:val>
                                            <p:strVal val="#ppt_w"/>
                                          </p:val>
                                        </p:tav>
                                      </p:tavLst>
                                    </p:anim>
                                    <p:anim calcmode="lin" valueType="num">
                                      <p:cBhvr>
                                        <p:cTn id="600" dur="1000" fill="hold"/>
                                        <p:tgtEl>
                                          <p:spTgt spid="24"/>
                                        </p:tgtEl>
                                        <p:attrNameLst>
                                          <p:attrName>ppt_h</p:attrName>
                                        </p:attrNameLst>
                                      </p:cBhvr>
                                      <p:tavLst>
                                        <p:tav tm="0">
                                          <p:val>
                                            <p:fltVal val="0"/>
                                          </p:val>
                                        </p:tav>
                                        <p:tav tm="100000">
                                          <p:val>
                                            <p:strVal val="#ppt_h"/>
                                          </p:val>
                                        </p:tav>
                                      </p:tavLst>
                                    </p:anim>
                                    <p:anim calcmode="lin" valueType="num">
                                      <p:cBhvr>
                                        <p:cTn id="601" dur="1000" fill="hold"/>
                                        <p:tgtEl>
                                          <p:spTgt spid="24"/>
                                        </p:tgtEl>
                                        <p:attrNameLst>
                                          <p:attrName>style.rotation</p:attrName>
                                        </p:attrNameLst>
                                      </p:cBhvr>
                                      <p:tavLst>
                                        <p:tav tm="0">
                                          <p:val>
                                            <p:fltVal val="360"/>
                                          </p:val>
                                        </p:tav>
                                        <p:tav tm="100000">
                                          <p:val>
                                            <p:fltVal val="0"/>
                                          </p:val>
                                        </p:tav>
                                      </p:tavLst>
                                    </p:anim>
                                    <p:animEffect transition="in" filter="fade">
                                      <p:cBhvr>
                                        <p:cTn id="602" dur="1000"/>
                                        <p:tgtEl>
                                          <p:spTgt spid="24"/>
                                        </p:tgtEl>
                                      </p:cBhvr>
                                    </p:animEffect>
                                  </p:childTnLst>
                                </p:cTn>
                              </p:par>
                              <p:par>
                                <p:cTn id="603" presetID="49" presetClass="entr" presetSubtype="0" decel="100000" fill="hold" grpId="1" nodeType="withEffect">
                                  <p:stCondLst>
                                    <p:cond delay="0"/>
                                  </p:stCondLst>
                                  <p:childTnLst>
                                    <p:set>
                                      <p:cBhvr>
                                        <p:cTn id="604" dur="1" fill="hold">
                                          <p:stCondLst>
                                            <p:cond delay="0"/>
                                          </p:stCondLst>
                                        </p:cTn>
                                        <p:tgtEl>
                                          <p:spTgt spid="25"/>
                                        </p:tgtEl>
                                        <p:attrNameLst>
                                          <p:attrName>style.visibility</p:attrName>
                                        </p:attrNameLst>
                                      </p:cBhvr>
                                      <p:to>
                                        <p:strVal val="visible"/>
                                      </p:to>
                                    </p:set>
                                    <p:anim calcmode="lin" valueType="num">
                                      <p:cBhvr>
                                        <p:cTn id="605" dur="1000" fill="hold"/>
                                        <p:tgtEl>
                                          <p:spTgt spid="25"/>
                                        </p:tgtEl>
                                        <p:attrNameLst>
                                          <p:attrName>ppt_w</p:attrName>
                                        </p:attrNameLst>
                                      </p:cBhvr>
                                      <p:tavLst>
                                        <p:tav tm="0">
                                          <p:val>
                                            <p:fltVal val="0"/>
                                          </p:val>
                                        </p:tav>
                                        <p:tav tm="100000">
                                          <p:val>
                                            <p:strVal val="#ppt_w"/>
                                          </p:val>
                                        </p:tav>
                                      </p:tavLst>
                                    </p:anim>
                                    <p:anim calcmode="lin" valueType="num">
                                      <p:cBhvr>
                                        <p:cTn id="606" dur="1000" fill="hold"/>
                                        <p:tgtEl>
                                          <p:spTgt spid="25"/>
                                        </p:tgtEl>
                                        <p:attrNameLst>
                                          <p:attrName>ppt_h</p:attrName>
                                        </p:attrNameLst>
                                      </p:cBhvr>
                                      <p:tavLst>
                                        <p:tav tm="0">
                                          <p:val>
                                            <p:fltVal val="0"/>
                                          </p:val>
                                        </p:tav>
                                        <p:tav tm="100000">
                                          <p:val>
                                            <p:strVal val="#ppt_h"/>
                                          </p:val>
                                        </p:tav>
                                      </p:tavLst>
                                    </p:anim>
                                    <p:anim calcmode="lin" valueType="num">
                                      <p:cBhvr>
                                        <p:cTn id="607" dur="1000" fill="hold"/>
                                        <p:tgtEl>
                                          <p:spTgt spid="25"/>
                                        </p:tgtEl>
                                        <p:attrNameLst>
                                          <p:attrName>style.rotation</p:attrName>
                                        </p:attrNameLst>
                                      </p:cBhvr>
                                      <p:tavLst>
                                        <p:tav tm="0">
                                          <p:val>
                                            <p:fltVal val="360"/>
                                          </p:val>
                                        </p:tav>
                                        <p:tav tm="100000">
                                          <p:val>
                                            <p:fltVal val="0"/>
                                          </p:val>
                                        </p:tav>
                                      </p:tavLst>
                                    </p:anim>
                                    <p:animEffect transition="in" filter="fade">
                                      <p:cBhvr>
                                        <p:cTn id="608" dur="1000"/>
                                        <p:tgtEl>
                                          <p:spTgt spid="25"/>
                                        </p:tgtEl>
                                      </p:cBhvr>
                                    </p:animEffect>
                                  </p:childTnLst>
                                </p:cTn>
                              </p:par>
                              <p:par>
                                <p:cTn id="609" presetID="49" presetClass="entr" presetSubtype="0" decel="100000" fill="hold" grpId="1" nodeType="withEffect">
                                  <p:stCondLst>
                                    <p:cond delay="0"/>
                                  </p:stCondLst>
                                  <p:childTnLst>
                                    <p:set>
                                      <p:cBhvr>
                                        <p:cTn id="610" dur="1" fill="hold">
                                          <p:stCondLst>
                                            <p:cond delay="0"/>
                                          </p:stCondLst>
                                        </p:cTn>
                                        <p:tgtEl>
                                          <p:spTgt spid="26"/>
                                        </p:tgtEl>
                                        <p:attrNameLst>
                                          <p:attrName>style.visibility</p:attrName>
                                        </p:attrNameLst>
                                      </p:cBhvr>
                                      <p:to>
                                        <p:strVal val="visible"/>
                                      </p:to>
                                    </p:set>
                                    <p:anim calcmode="lin" valueType="num">
                                      <p:cBhvr>
                                        <p:cTn id="611" dur="1000" fill="hold"/>
                                        <p:tgtEl>
                                          <p:spTgt spid="26"/>
                                        </p:tgtEl>
                                        <p:attrNameLst>
                                          <p:attrName>ppt_w</p:attrName>
                                        </p:attrNameLst>
                                      </p:cBhvr>
                                      <p:tavLst>
                                        <p:tav tm="0">
                                          <p:val>
                                            <p:fltVal val="0"/>
                                          </p:val>
                                        </p:tav>
                                        <p:tav tm="100000">
                                          <p:val>
                                            <p:strVal val="#ppt_w"/>
                                          </p:val>
                                        </p:tav>
                                      </p:tavLst>
                                    </p:anim>
                                    <p:anim calcmode="lin" valueType="num">
                                      <p:cBhvr>
                                        <p:cTn id="612" dur="1000" fill="hold"/>
                                        <p:tgtEl>
                                          <p:spTgt spid="26"/>
                                        </p:tgtEl>
                                        <p:attrNameLst>
                                          <p:attrName>ppt_h</p:attrName>
                                        </p:attrNameLst>
                                      </p:cBhvr>
                                      <p:tavLst>
                                        <p:tav tm="0">
                                          <p:val>
                                            <p:fltVal val="0"/>
                                          </p:val>
                                        </p:tav>
                                        <p:tav tm="100000">
                                          <p:val>
                                            <p:strVal val="#ppt_h"/>
                                          </p:val>
                                        </p:tav>
                                      </p:tavLst>
                                    </p:anim>
                                    <p:anim calcmode="lin" valueType="num">
                                      <p:cBhvr>
                                        <p:cTn id="613" dur="1000" fill="hold"/>
                                        <p:tgtEl>
                                          <p:spTgt spid="26"/>
                                        </p:tgtEl>
                                        <p:attrNameLst>
                                          <p:attrName>style.rotation</p:attrName>
                                        </p:attrNameLst>
                                      </p:cBhvr>
                                      <p:tavLst>
                                        <p:tav tm="0">
                                          <p:val>
                                            <p:fltVal val="360"/>
                                          </p:val>
                                        </p:tav>
                                        <p:tav tm="100000">
                                          <p:val>
                                            <p:fltVal val="0"/>
                                          </p:val>
                                        </p:tav>
                                      </p:tavLst>
                                    </p:anim>
                                    <p:animEffect transition="in" filter="fade">
                                      <p:cBhvr>
                                        <p:cTn id="614" dur="1000"/>
                                        <p:tgtEl>
                                          <p:spTgt spid="26"/>
                                        </p:tgtEl>
                                      </p:cBhvr>
                                    </p:animEffect>
                                  </p:childTnLst>
                                </p:cTn>
                              </p:par>
                              <p:par>
                                <p:cTn id="615" presetID="49" presetClass="entr" presetSubtype="0" decel="100000" fill="hold" grpId="1" nodeType="withEffect">
                                  <p:stCondLst>
                                    <p:cond delay="0"/>
                                  </p:stCondLst>
                                  <p:childTnLst>
                                    <p:set>
                                      <p:cBhvr>
                                        <p:cTn id="616" dur="1" fill="hold">
                                          <p:stCondLst>
                                            <p:cond delay="0"/>
                                          </p:stCondLst>
                                        </p:cTn>
                                        <p:tgtEl>
                                          <p:spTgt spid="27"/>
                                        </p:tgtEl>
                                        <p:attrNameLst>
                                          <p:attrName>style.visibility</p:attrName>
                                        </p:attrNameLst>
                                      </p:cBhvr>
                                      <p:to>
                                        <p:strVal val="visible"/>
                                      </p:to>
                                    </p:set>
                                    <p:anim calcmode="lin" valueType="num">
                                      <p:cBhvr>
                                        <p:cTn id="617" dur="1000" fill="hold"/>
                                        <p:tgtEl>
                                          <p:spTgt spid="27"/>
                                        </p:tgtEl>
                                        <p:attrNameLst>
                                          <p:attrName>ppt_w</p:attrName>
                                        </p:attrNameLst>
                                      </p:cBhvr>
                                      <p:tavLst>
                                        <p:tav tm="0">
                                          <p:val>
                                            <p:fltVal val="0"/>
                                          </p:val>
                                        </p:tav>
                                        <p:tav tm="100000">
                                          <p:val>
                                            <p:strVal val="#ppt_w"/>
                                          </p:val>
                                        </p:tav>
                                      </p:tavLst>
                                    </p:anim>
                                    <p:anim calcmode="lin" valueType="num">
                                      <p:cBhvr>
                                        <p:cTn id="618" dur="1000" fill="hold"/>
                                        <p:tgtEl>
                                          <p:spTgt spid="27"/>
                                        </p:tgtEl>
                                        <p:attrNameLst>
                                          <p:attrName>ppt_h</p:attrName>
                                        </p:attrNameLst>
                                      </p:cBhvr>
                                      <p:tavLst>
                                        <p:tav tm="0">
                                          <p:val>
                                            <p:fltVal val="0"/>
                                          </p:val>
                                        </p:tav>
                                        <p:tav tm="100000">
                                          <p:val>
                                            <p:strVal val="#ppt_h"/>
                                          </p:val>
                                        </p:tav>
                                      </p:tavLst>
                                    </p:anim>
                                    <p:anim calcmode="lin" valueType="num">
                                      <p:cBhvr>
                                        <p:cTn id="619" dur="1000" fill="hold"/>
                                        <p:tgtEl>
                                          <p:spTgt spid="27"/>
                                        </p:tgtEl>
                                        <p:attrNameLst>
                                          <p:attrName>style.rotation</p:attrName>
                                        </p:attrNameLst>
                                      </p:cBhvr>
                                      <p:tavLst>
                                        <p:tav tm="0">
                                          <p:val>
                                            <p:fltVal val="360"/>
                                          </p:val>
                                        </p:tav>
                                        <p:tav tm="100000">
                                          <p:val>
                                            <p:fltVal val="0"/>
                                          </p:val>
                                        </p:tav>
                                      </p:tavLst>
                                    </p:anim>
                                    <p:animEffect transition="in" filter="fade">
                                      <p:cBhvr>
                                        <p:cTn id="620" dur="1000"/>
                                        <p:tgtEl>
                                          <p:spTgt spid="27"/>
                                        </p:tgtEl>
                                      </p:cBhvr>
                                    </p:animEffect>
                                  </p:childTnLst>
                                </p:cTn>
                              </p:par>
                              <p:par>
                                <p:cTn id="621" presetID="49" presetClass="entr" presetSubtype="0" decel="100000" fill="hold" grpId="1" nodeType="withEffect">
                                  <p:stCondLst>
                                    <p:cond delay="0"/>
                                  </p:stCondLst>
                                  <p:childTnLst>
                                    <p:set>
                                      <p:cBhvr>
                                        <p:cTn id="622" dur="1" fill="hold">
                                          <p:stCondLst>
                                            <p:cond delay="0"/>
                                          </p:stCondLst>
                                        </p:cTn>
                                        <p:tgtEl>
                                          <p:spTgt spid="28"/>
                                        </p:tgtEl>
                                        <p:attrNameLst>
                                          <p:attrName>style.visibility</p:attrName>
                                        </p:attrNameLst>
                                      </p:cBhvr>
                                      <p:to>
                                        <p:strVal val="visible"/>
                                      </p:to>
                                    </p:set>
                                    <p:anim calcmode="lin" valueType="num">
                                      <p:cBhvr>
                                        <p:cTn id="623" dur="1000" fill="hold"/>
                                        <p:tgtEl>
                                          <p:spTgt spid="28"/>
                                        </p:tgtEl>
                                        <p:attrNameLst>
                                          <p:attrName>ppt_w</p:attrName>
                                        </p:attrNameLst>
                                      </p:cBhvr>
                                      <p:tavLst>
                                        <p:tav tm="0">
                                          <p:val>
                                            <p:fltVal val="0"/>
                                          </p:val>
                                        </p:tav>
                                        <p:tav tm="100000">
                                          <p:val>
                                            <p:strVal val="#ppt_w"/>
                                          </p:val>
                                        </p:tav>
                                      </p:tavLst>
                                    </p:anim>
                                    <p:anim calcmode="lin" valueType="num">
                                      <p:cBhvr>
                                        <p:cTn id="624" dur="1000" fill="hold"/>
                                        <p:tgtEl>
                                          <p:spTgt spid="28"/>
                                        </p:tgtEl>
                                        <p:attrNameLst>
                                          <p:attrName>ppt_h</p:attrName>
                                        </p:attrNameLst>
                                      </p:cBhvr>
                                      <p:tavLst>
                                        <p:tav tm="0">
                                          <p:val>
                                            <p:fltVal val="0"/>
                                          </p:val>
                                        </p:tav>
                                        <p:tav tm="100000">
                                          <p:val>
                                            <p:strVal val="#ppt_h"/>
                                          </p:val>
                                        </p:tav>
                                      </p:tavLst>
                                    </p:anim>
                                    <p:anim calcmode="lin" valueType="num">
                                      <p:cBhvr>
                                        <p:cTn id="625" dur="1000" fill="hold"/>
                                        <p:tgtEl>
                                          <p:spTgt spid="28"/>
                                        </p:tgtEl>
                                        <p:attrNameLst>
                                          <p:attrName>style.rotation</p:attrName>
                                        </p:attrNameLst>
                                      </p:cBhvr>
                                      <p:tavLst>
                                        <p:tav tm="0">
                                          <p:val>
                                            <p:fltVal val="360"/>
                                          </p:val>
                                        </p:tav>
                                        <p:tav tm="100000">
                                          <p:val>
                                            <p:fltVal val="0"/>
                                          </p:val>
                                        </p:tav>
                                      </p:tavLst>
                                    </p:anim>
                                    <p:animEffect transition="in" filter="fade">
                                      <p:cBhvr>
                                        <p:cTn id="626" dur="1000"/>
                                        <p:tgtEl>
                                          <p:spTgt spid="28"/>
                                        </p:tgtEl>
                                      </p:cBhvr>
                                    </p:animEffect>
                                  </p:childTnLst>
                                </p:cTn>
                              </p:par>
                              <p:par>
                                <p:cTn id="627" presetID="49" presetClass="entr" presetSubtype="0" decel="100000" fill="hold" grpId="1" nodeType="withEffect">
                                  <p:stCondLst>
                                    <p:cond delay="0"/>
                                  </p:stCondLst>
                                  <p:childTnLst>
                                    <p:set>
                                      <p:cBhvr>
                                        <p:cTn id="628" dur="1" fill="hold">
                                          <p:stCondLst>
                                            <p:cond delay="0"/>
                                          </p:stCondLst>
                                        </p:cTn>
                                        <p:tgtEl>
                                          <p:spTgt spid="30"/>
                                        </p:tgtEl>
                                        <p:attrNameLst>
                                          <p:attrName>style.visibility</p:attrName>
                                        </p:attrNameLst>
                                      </p:cBhvr>
                                      <p:to>
                                        <p:strVal val="visible"/>
                                      </p:to>
                                    </p:set>
                                    <p:anim calcmode="lin" valueType="num">
                                      <p:cBhvr>
                                        <p:cTn id="629" dur="1000" fill="hold"/>
                                        <p:tgtEl>
                                          <p:spTgt spid="30"/>
                                        </p:tgtEl>
                                        <p:attrNameLst>
                                          <p:attrName>ppt_w</p:attrName>
                                        </p:attrNameLst>
                                      </p:cBhvr>
                                      <p:tavLst>
                                        <p:tav tm="0">
                                          <p:val>
                                            <p:fltVal val="0"/>
                                          </p:val>
                                        </p:tav>
                                        <p:tav tm="100000">
                                          <p:val>
                                            <p:strVal val="#ppt_w"/>
                                          </p:val>
                                        </p:tav>
                                      </p:tavLst>
                                    </p:anim>
                                    <p:anim calcmode="lin" valueType="num">
                                      <p:cBhvr>
                                        <p:cTn id="630" dur="1000" fill="hold"/>
                                        <p:tgtEl>
                                          <p:spTgt spid="30"/>
                                        </p:tgtEl>
                                        <p:attrNameLst>
                                          <p:attrName>ppt_h</p:attrName>
                                        </p:attrNameLst>
                                      </p:cBhvr>
                                      <p:tavLst>
                                        <p:tav tm="0">
                                          <p:val>
                                            <p:fltVal val="0"/>
                                          </p:val>
                                        </p:tav>
                                        <p:tav tm="100000">
                                          <p:val>
                                            <p:strVal val="#ppt_h"/>
                                          </p:val>
                                        </p:tav>
                                      </p:tavLst>
                                    </p:anim>
                                    <p:anim calcmode="lin" valueType="num">
                                      <p:cBhvr>
                                        <p:cTn id="631" dur="1000" fill="hold"/>
                                        <p:tgtEl>
                                          <p:spTgt spid="30"/>
                                        </p:tgtEl>
                                        <p:attrNameLst>
                                          <p:attrName>style.rotation</p:attrName>
                                        </p:attrNameLst>
                                      </p:cBhvr>
                                      <p:tavLst>
                                        <p:tav tm="0">
                                          <p:val>
                                            <p:fltVal val="360"/>
                                          </p:val>
                                        </p:tav>
                                        <p:tav tm="100000">
                                          <p:val>
                                            <p:fltVal val="0"/>
                                          </p:val>
                                        </p:tav>
                                      </p:tavLst>
                                    </p:anim>
                                    <p:animEffect transition="in" filter="fade">
                                      <p:cBhvr>
                                        <p:cTn id="632" dur="1000"/>
                                        <p:tgtEl>
                                          <p:spTgt spid="30"/>
                                        </p:tgtEl>
                                      </p:cBhvr>
                                    </p:animEffect>
                                  </p:childTnLst>
                                </p:cTn>
                              </p:par>
                              <p:par>
                                <p:cTn id="633" presetID="49" presetClass="entr" presetSubtype="0" decel="100000" fill="hold" grpId="1" nodeType="withEffect">
                                  <p:stCondLst>
                                    <p:cond delay="0"/>
                                  </p:stCondLst>
                                  <p:childTnLst>
                                    <p:set>
                                      <p:cBhvr>
                                        <p:cTn id="634" dur="1" fill="hold">
                                          <p:stCondLst>
                                            <p:cond delay="0"/>
                                          </p:stCondLst>
                                        </p:cTn>
                                        <p:tgtEl>
                                          <p:spTgt spid="33"/>
                                        </p:tgtEl>
                                        <p:attrNameLst>
                                          <p:attrName>style.visibility</p:attrName>
                                        </p:attrNameLst>
                                      </p:cBhvr>
                                      <p:to>
                                        <p:strVal val="visible"/>
                                      </p:to>
                                    </p:set>
                                    <p:anim calcmode="lin" valueType="num">
                                      <p:cBhvr>
                                        <p:cTn id="635" dur="1000" fill="hold"/>
                                        <p:tgtEl>
                                          <p:spTgt spid="33"/>
                                        </p:tgtEl>
                                        <p:attrNameLst>
                                          <p:attrName>ppt_w</p:attrName>
                                        </p:attrNameLst>
                                      </p:cBhvr>
                                      <p:tavLst>
                                        <p:tav tm="0">
                                          <p:val>
                                            <p:fltVal val="0"/>
                                          </p:val>
                                        </p:tav>
                                        <p:tav tm="100000">
                                          <p:val>
                                            <p:strVal val="#ppt_w"/>
                                          </p:val>
                                        </p:tav>
                                      </p:tavLst>
                                    </p:anim>
                                    <p:anim calcmode="lin" valueType="num">
                                      <p:cBhvr>
                                        <p:cTn id="636" dur="1000" fill="hold"/>
                                        <p:tgtEl>
                                          <p:spTgt spid="33"/>
                                        </p:tgtEl>
                                        <p:attrNameLst>
                                          <p:attrName>ppt_h</p:attrName>
                                        </p:attrNameLst>
                                      </p:cBhvr>
                                      <p:tavLst>
                                        <p:tav tm="0">
                                          <p:val>
                                            <p:fltVal val="0"/>
                                          </p:val>
                                        </p:tav>
                                        <p:tav tm="100000">
                                          <p:val>
                                            <p:strVal val="#ppt_h"/>
                                          </p:val>
                                        </p:tav>
                                      </p:tavLst>
                                    </p:anim>
                                    <p:anim calcmode="lin" valueType="num">
                                      <p:cBhvr>
                                        <p:cTn id="637" dur="1000" fill="hold"/>
                                        <p:tgtEl>
                                          <p:spTgt spid="33"/>
                                        </p:tgtEl>
                                        <p:attrNameLst>
                                          <p:attrName>style.rotation</p:attrName>
                                        </p:attrNameLst>
                                      </p:cBhvr>
                                      <p:tavLst>
                                        <p:tav tm="0">
                                          <p:val>
                                            <p:fltVal val="360"/>
                                          </p:val>
                                        </p:tav>
                                        <p:tav tm="100000">
                                          <p:val>
                                            <p:fltVal val="0"/>
                                          </p:val>
                                        </p:tav>
                                      </p:tavLst>
                                    </p:anim>
                                    <p:animEffect transition="in" filter="fade">
                                      <p:cBhvr>
                                        <p:cTn id="638" dur="1000"/>
                                        <p:tgtEl>
                                          <p:spTgt spid="33"/>
                                        </p:tgtEl>
                                      </p:cBhvr>
                                    </p:animEffect>
                                  </p:childTnLst>
                                </p:cTn>
                              </p:par>
                              <p:par>
                                <p:cTn id="639" presetID="49" presetClass="entr" presetSubtype="0" decel="100000" fill="hold" grpId="1" nodeType="withEffect">
                                  <p:stCondLst>
                                    <p:cond delay="0"/>
                                  </p:stCondLst>
                                  <p:childTnLst>
                                    <p:set>
                                      <p:cBhvr>
                                        <p:cTn id="640" dur="1" fill="hold">
                                          <p:stCondLst>
                                            <p:cond delay="0"/>
                                          </p:stCondLst>
                                        </p:cTn>
                                        <p:tgtEl>
                                          <p:spTgt spid="36"/>
                                        </p:tgtEl>
                                        <p:attrNameLst>
                                          <p:attrName>style.visibility</p:attrName>
                                        </p:attrNameLst>
                                      </p:cBhvr>
                                      <p:to>
                                        <p:strVal val="visible"/>
                                      </p:to>
                                    </p:set>
                                    <p:anim calcmode="lin" valueType="num">
                                      <p:cBhvr>
                                        <p:cTn id="641" dur="1000" fill="hold"/>
                                        <p:tgtEl>
                                          <p:spTgt spid="36"/>
                                        </p:tgtEl>
                                        <p:attrNameLst>
                                          <p:attrName>ppt_w</p:attrName>
                                        </p:attrNameLst>
                                      </p:cBhvr>
                                      <p:tavLst>
                                        <p:tav tm="0">
                                          <p:val>
                                            <p:fltVal val="0"/>
                                          </p:val>
                                        </p:tav>
                                        <p:tav tm="100000">
                                          <p:val>
                                            <p:strVal val="#ppt_w"/>
                                          </p:val>
                                        </p:tav>
                                      </p:tavLst>
                                    </p:anim>
                                    <p:anim calcmode="lin" valueType="num">
                                      <p:cBhvr>
                                        <p:cTn id="642" dur="1000" fill="hold"/>
                                        <p:tgtEl>
                                          <p:spTgt spid="36"/>
                                        </p:tgtEl>
                                        <p:attrNameLst>
                                          <p:attrName>ppt_h</p:attrName>
                                        </p:attrNameLst>
                                      </p:cBhvr>
                                      <p:tavLst>
                                        <p:tav tm="0">
                                          <p:val>
                                            <p:fltVal val="0"/>
                                          </p:val>
                                        </p:tav>
                                        <p:tav tm="100000">
                                          <p:val>
                                            <p:strVal val="#ppt_h"/>
                                          </p:val>
                                        </p:tav>
                                      </p:tavLst>
                                    </p:anim>
                                    <p:anim calcmode="lin" valueType="num">
                                      <p:cBhvr>
                                        <p:cTn id="643" dur="1000" fill="hold"/>
                                        <p:tgtEl>
                                          <p:spTgt spid="36"/>
                                        </p:tgtEl>
                                        <p:attrNameLst>
                                          <p:attrName>style.rotation</p:attrName>
                                        </p:attrNameLst>
                                      </p:cBhvr>
                                      <p:tavLst>
                                        <p:tav tm="0">
                                          <p:val>
                                            <p:fltVal val="360"/>
                                          </p:val>
                                        </p:tav>
                                        <p:tav tm="100000">
                                          <p:val>
                                            <p:fltVal val="0"/>
                                          </p:val>
                                        </p:tav>
                                      </p:tavLst>
                                    </p:anim>
                                    <p:animEffect transition="in" filter="fade">
                                      <p:cBhvr>
                                        <p:cTn id="644" dur="1000"/>
                                        <p:tgtEl>
                                          <p:spTgt spid="36"/>
                                        </p:tgtEl>
                                      </p:cBhvr>
                                    </p:animEffect>
                                  </p:childTnLst>
                                </p:cTn>
                              </p:par>
                              <p:par>
                                <p:cTn id="645" presetID="49" presetClass="entr" presetSubtype="0" decel="100000" fill="hold" grpId="1" nodeType="withEffect">
                                  <p:stCondLst>
                                    <p:cond delay="0"/>
                                  </p:stCondLst>
                                  <p:childTnLst>
                                    <p:set>
                                      <p:cBhvr>
                                        <p:cTn id="646" dur="1" fill="hold">
                                          <p:stCondLst>
                                            <p:cond delay="0"/>
                                          </p:stCondLst>
                                        </p:cTn>
                                        <p:tgtEl>
                                          <p:spTgt spid="38"/>
                                        </p:tgtEl>
                                        <p:attrNameLst>
                                          <p:attrName>style.visibility</p:attrName>
                                        </p:attrNameLst>
                                      </p:cBhvr>
                                      <p:to>
                                        <p:strVal val="visible"/>
                                      </p:to>
                                    </p:set>
                                    <p:anim calcmode="lin" valueType="num">
                                      <p:cBhvr>
                                        <p:cTn id="647" dur="1000" fill="hold"/>
                                        <p:tgtEl>
                                          <p:spTgt spid="38"/>
                                        </p:tgtEl>
                                        <p:attrNameLst>
                                          <p:attrName>ppt_w</p:attrName>
                                        </p:attrNameLst>
                                      </p:cBhvr>
                                      <p:tavLst>
                                        <p:tav tm="0">
                                          <p:val>
                                            <p:fltVal val="0"/>
                                          </p:val>
                                        </p:tav>
                                        <p:tav tm="100000">
                                          <p:val>
                                            <p:strVal val="#ppt_w"/>
                                          </p:val>
                                        </p:tav>
                                      </p:tavLst>
                                    </p:anim>
                                    <p:anim calcmode="lin" valueType="num">
                                      <p:cBhvr>
                                        <p:cTn id="648" dur="1000" fill="hold"/>
                                        <p:tgtEl>
                                          <p:spTgt spid="38"/>
                                        </p:tgtEl>
                                        <p:attrNameLst>
                                          <p:attrName>ppt_h</p:attrName>
                                        </p:attrNameLst>
                                      </p:cBhvr>
                                      <p:tavLst>
                                        <p:tav tm="0">
                                          <p:val>
                                            <p:fltVal val="0"/>
                                          </p:val>
                                        </p:tav>
                                        <p:tav tm="100000">
                                          <p:val>
                                            <p:strVal val="#ppt_h"/>
                                          </p:val>
                                        </p:tav>
                                      </p:tavLst>
                                    </p:anim>
                                    <p:anim calcmode="lin" valueType="num">
                                      <p:cBhvr>
                                        <p:cTn id="649" dur="1000" fill="hold"/>
                                        <p:tgtEl>
                                          <p:spTgt spid="38"/>
                                        </p:tgtEl>
                                        <p:attrNameLst>
                                          <p:attrName>style.rotation</p:attrName>
                                        </p:attrNameLst>
                                      </p:cBhvr>
                                      <p:tavLst>
                                        <p:tav tm="0">
                                          <p:val>
                                            <p:fltVal val="360"/>
                                          </p:val>
                                        </p:tav>
                                        <p:tav tm="100000">
                                          <p:val>
                                            <p:fltVal val="0"/>
                                          </p:val>
                                        </p:tav>
                                      </p:tavLst>
                                    </p:anim>
                                    <p:animEffect transition="in" filter="fade">
                                      <p:cBhvr>
                                        <p:cTn id="650" dur="1000"/>
                                        <p:tgtEl>
                                          <p:spTgt spid="38"/>
                                        </p:tgtEl>
                                      </p:cBhvr>
                                    </p:animEffect>
                                  </p:childTnLst>
                                </p:cTn>
                              </p:par>
                              <p:par>
                                <p:cTn id="651" presetID="49" presetClass="entr" presetSubtype="0" decel="100000" fill="hold" grpId="1" nodeType="withEffect">
                                  <p:stCondLst>
                                    <p:cond delay="0"/>
                                  </p:stCondLst>
                                  <p:childTnLst>
                                    <p:set>
                                      <p:cBhvr>
                                        <p:cTn id="652" dur="1" fill="hold">
                                          <p:stCondLst>
                                            <p:cond delay="0"/>
                                          </p:stCondLst>
                                        </p:cTn>
                                        <p:tgtEl>
                                          <p:spTgt spid="39"/>
                                        </p:tgtEl>
                                        <p:attrNameLst>
                                          <p:attrName>style.visibility</p:attrName>
                                        </p:attrNameLst>
                                      </p:cBhvr>
                                      <p:to>
                                        <p:strVal val="visible"/>
                                      </p:to>
                                    </p:set>
                                    <p:anim calcmode="lin" valueType="num">
                                      <p:cBhvr>
                                        <p:cTn id="653" dur="1000" fill="hold"/>
                                        <p:tgtEl>
                                          <p:spTgt spid="39"/>
                                        </p:tgtEl>
                                        <p:attrNameLst>
                                          <p:attrName>ppt_w</p:attrName>
                                        </p:attrNameLst>
                                      </p:cBhvr>
                                      <p:tavLst>
                                        <p:tav tm="0">
                                          <p:val>
                                            <p:fltVal val="0"/>
                                          </p:val>
                                        </p:tav>
                                        <p:tav tm="100000">
                                          <p:val>
                                            <p:strVal val="#ppt_w"/>
                                          </p:val>
                                        </p:tav>
                                      </p:tavLst>
                                    </p:anim>
                                    <p:anim calcmode="lin" valueType="num">
                                      <p:cBhvr>
                                        <p:cTn id="654" dur="1000" fill="hold"/>
                                        <p:tgtEl>
                                          <p:spTgt spid="39"/>
                                        </p:tgtEl>
                                        <p:attrNameLst>
                                          <p:attrName>ppt_h</p:attrName>
                                        </p:attrNameLst>
                                      </p:cBhvr>
                                      <p:tavLst>
                                        <p:tav tm="0">
                                          <p:val>
                                            <p:fltVal val="0"/>
                                          </p:val>
                                        </p:tav>
                                        <p:tav tm="100000">
                                          <p:val>
                                            <p:strVal val="#ppt_h"/>
                                          </p:val>
                                        </p:tav>
                                      </p:tavLst>
                                    </p:anim>
                                    <p:anim calcmode="lin" valueType="num">
                                      <p:cBhvr>
                                        <p:cTn id="655" dur="1000" fill="hold"/>
                                        <p:tgtEl>
                                          <p:spTgt spid="39"/>
                                        </p:tgtEl>
                                        <p:attrNameLst>
                                          <p:attrName>style.rotation</p:attrName>
                                        </p:attrNameLst>
                                      </p:cBhvr>
                                      <p:tavLst>
                                        <p:tav tm="0">
                                          <p:val>
                                            <p:fltVal val="360"/>
                                          </p:val>
                                        </p:tav>
                                        <p:tav tm="100000">
                                          <p:val>
                                            <p:fltVal val="0"/>
                                          </p:val>
                                        </p:tav>
                                      </p:tavLst>
                                    </p:anim>
                                    <p:animEffect transition="in" filter="fade">
                                      <p:cBhvr>
                                        <p:cTn id="656" dur="1000"/>
                                        <p:tgtEl>
                                          <p:spTgt spid="39"/>
                                        </p:tgtEl>
                                      </p:cBhvr>
                                    </p:animEffect>
                                  </p:childTnLst>
                                </p:cTn>
                              </p:par>
                              <p:par>
                                <p:cTn id="657" presetID="49" presetClass="entr" presetSubtype="0" decel="100000" fill="hold" grpId="1" nodeType="withEffect">
                                  <p:stCondLst>
                                    <p:cond delay="0"/>
                                  </p:stCondLst>
                                  <p:childTnLst>
                                    <p:set>
                                      <p:cBhvr>
                                        <p:cTn id="658" dur="1" fill="hold">
                                          <p:stCondLst>
                                            <p:cond delay="0"/>
                                          </p:stCondLst>
                                        </p:cTn>
                                        <p:tgtEl>
                                          <p:spTgt spid="40"/>
                                        </p:tgtEl>
                                        <p:attrNameLst>
                                          <p:attrName>style.visibility</p:attrName>
                                        </p:attrNameLst>
                                      </p:cBhvr>
                                      <p:to>
                                        <p:strVal val="visible"/>
                                      </p:to>
                                    </p:set>
                                    <p:anim calcmode="lin" valueType="num">
                                      <p:cBhvr>
                                        <p:cTn id="659" dur="1000" fill="hold"/>
                                        <p:tgtEl>
                                          <p:spTgt spid="40"/>
                                        </p:tgtEl>
                                        <p:attrNameLst>
                                          <p:attrName>ppt_w</p:attrName>
                                        </p:attrNameLst>
                                      </p:cBhvr>
                                      <p:tavLst>
                                        <p:tav tm="0">
                                          <p:val>
                                            <p:fltVal val="0"/>
                                          </p:val>
                                        </p:tav>
                                        <p:tav tm="100000">
                                          <p:val>
                                            <p:strVal val="#ppt_w"/>
                                          </p:val>
                                        </p:tav>
                                      </p:tavLst>
                                    </p:anim>
                                    <p:anim calcmode="lin" valueType="num">
                                      <p:cBhvr>
                                        <p:cTn id="660" dur="1000" fill="hold"/>
                                        <p:tgtEl>
                                          <p:spTgt spid="40"/>
                                        </p:tgtEl>
                                        <p:attrNameLst>
                                          <p:attrName>ppt_h</p:attrName>
                                        </p:attrNameLst>
                                      </p:cBhvr>
                                      <p:tavLst>
                                        <p:tav tm="0">
                                          <p:val>
                                            <p:fltVal val="0"/>
                                          </p:val>
                                        </p:tav>
                                        <p:tav tm="100000">
                                          <p:val>
                                            <p:strVal val="#ppt_h"/>
                                          </p:val>
                                        </p:tav>
                                      </p:tavLst>
                                    </p:anim>
                                    <p:anim calcmode="lin" valueType="num">
                                      <p:cBhvr>
                                        <p:cTn id="661" dur="1000" fill="hold"/>
                                        <p:tgtEl>
                                          <p:spTgt spid="40"/>
                                        </p:tgtEl>
                                        <p:attrNameLst>
                                          <p:attrName>style.rotation</p:attrName>
                                        </p:attrNameLst>
                                      </p:cBhvr>
                                      <p:tavLst>
                                        <p:tav tm="0">
                                          <p:val>
                                            <p:fltVal val="360"/>
                                          </p:val>
                                        </p:tav>
                                        <p:tav tm="100000">
                                          <p:val>
                                            <p:fltVal val="0"/>
                                          </p:val>
                                        </p:tav>
                                      </p:tavLst>
                                    </p:anim>
                                    <p:animEffect transition="in" filter="fade">
                                      <p:cBhvr>
                                        <p:cTn id="662" dur="1000"/>
                                        <p:tgtEl>
                                          <p:spTgt spid="40"/>
                                        </p:tgtEl>
                                      </p:cBhvr>
                                    </p:animEffect>
                                  </p:childTnLst>
                                </p:cTn>
                              </p:par>
                              <p:par>
                                <p:cTn id="663" presetID="49" presetClass="entr" presetSubtype="0" decel="100000" fill="hold" grpId="1" nodeType="withEffect">
                                  <p:stCondLst>
                                    <p:cond delay="0"/>
                                  </p:stCondLst>
                                  <p:childTnLst>
                                    <p:set>
                                      <p:cBhvr>
                                        <p:cTn id="664" dur="1" fill="hold">
                                          <p:stCondLst>
                                            <p:cond delay="0"/>
                                          </p:stCondLst>
                                        </p:cTn>
                                        <p:tgtEl>
                                          <p:spTgt spid="42"/>
                                        </p:tgtEl>
                                        <p:attrNameLst>
                                          <p:attrName>style.visibility</p:attrName>
                                        </p:attrNameLst>
                                      </p:cBhvr>
                                      <p:to>
                                        <p:strVal val="visible"/>
                                      </p:to>
                                    </p:set>
                                    <p:anim calcmode="lin" valueType="num">
                                      <p:cBhvr>
                                        <p:cTn id="665" dur="1000" fill="hold"/>
                                        <p:tgtEl>
                                          <p:spTgt spid="42"/>
                                        </p:tgtEl>
                                        <p:attrNameLst>
                                          <p:attrName>ppt_w</p:attrName>
                                        </p:attrNameLst>
                                      </p:cBhvr>
                                      <p:tavLst>
                                        <p:tav tm="0">
                                          <p:val>
                                            <p:fltVal val="0"/>
                                          </p:val>
                                        </p:tav>
                                        <p:tav tm="100000">
                                          <p:val>
                                            <p:strVal val="#ppt_w"/>
                                          </p:val>
                                        </p:tav>
                                      </p:tavLst>
                                    </p:anim>
                                    <p:anim calcmode="lin" valueType="num">
                                      <p:cBhvr>
                                        <p:cTn id="666" dur="1000" fill="hold"/>
                                        <p:tgtEl>
                                          <p:spTgt spid="42"/>
                                        </p:tgtEl>
                                        <p:attrNameLst>
                                          <p:attrName>ppt_h</p:attrName>
                                        </p:attrNameLst>
                                      </p:cBhvr>
                                      <p:tavLst>
                                        <p:tav tm="0">
                                          <p:val>
                                            <p:fltVal val="0"/>
                                          </p:val>
                                        </p:tav>
                                        <p:tav tm="100000">
                                          <p:val>
                                            <p:strVal val="#ppt_h"/>
                                          </p:val>
                                        </p:tav>
                                      </p:tavLst>
                                    </p:anim>
                                    <p:anim calcmode="lin" valueType="num">
                                      <p:cBhvr>
                                        <p:cTn id="667" dur="1000" fill="hold"/>
                                        <p:tgtEl>
                                          <p:spTgt spid="42"/>
                                        </p:tgtEl>
                                        <p:attrNameLst>
                                          <p:attrName>style.rotation</p:attrName>
                                        </p:attrNameLst>
                                      </p:cBhvr>
                                      <p:tavLst>
                                        <p:tav tm="0">
                                          <p:val>
                                            <p:fltVal val="360"/>
                                          </p:val>
                                        </p:tav>
                                        <p:tav tm="100000">
                                          <p:val>
                                            <p:fltVal val="0"/>
                                          </p:val>
                                        </p:tav>
                                      </p:tavLst>
                                    </p:anim>
                                    <p:animEffect transition="in" filter="fade">
                                      <p:cBhvr>
                                        <p:cTn id="668" dur="1000"/>
                                        <p:tgtEl>
                                          <p:spTgt spid="42"/>
                                        </p:tgtEl>
                                      </p:cBhvr>
                                    </p:animEffect>
                                  </p:childTnLst>
                                </p:cTn>
                              </p:par>
                              <p:par>
                                <p:cTn id="669" presetID="49" presetClass="entr" presetSubtype="0" decel="100000" fill="hold" grpId="1" nodeType="withEffect">
                                  <p:stCondLst>
                                    <p:cond delay="0"/>
                                  </p:stCondLst>
                                  <p:childTnLst>
                                    <p:set>
                                      <p:cBhvr>
                                        <p:cTn id="670" dur="1" fill="hold">
                                          <p:stCondLst>
                                            <p:cond delay="0"/>
                                          </p:stCondLst>
                                        </p:cTn>
                                        <p:tgtEl>
                                          <p:spTgt spid="43"/>
                                        </p:tgtEl>
                                        <p:attrNameLst>
                                          <p:attrName>style.visibility</p:attrName>
                                        </p:attrNameLst>
                                      </p:cBhvr>
                                      <p:to>
                                        <p:strVal val="visible"/>
                                      </p:to>
                                    </p:set>
                                    <p:anim calcmode="lin" valueType="num">
                                      <p:cBhvr>
                                        <p:cTn id="671" dur="1000" fill="hold"/>
                                        <p:tgtEl>
                                          <p:spTgt spid="43"/>
                                        </p:tgtEl>
                                        <p:attrNameLst>
                                          <p:attrName>ppt_w</p:attrName>
                                        </p:attrNameLst>
                                      </p:cBhvr>
                                      <p:tavLst>
                                        <p:tav tm="0">
                                          <p:val>
                                            <p:fltVal val="0"/>
                                          </p:val>
                                        </p:tav>
                                        <p:tav tm="100000">
                                          <p:val>
                                            <p:strVal val="#ppt_w"/>
                                          </p:val>
                                        </p:tav>
                                      </p:tavLst>
                                    </p:anim>
                                    <p:anim calcmode="lin" valueType="num">
                                      <p:cBhvr>
                                        <p:cTn id="672" dur="1000" fill="hold"/>
                                        <p:tgtEl>
                                          <p:spTgt spid="43"/>
                                        </p:tgtEl>
                                        <p:attrNameLst>
                                          <p:attrName>ppt_h</p:attrName>
                                        </p:attrNameLst>
                                      </p:cBhvr>
                                      <p:tavLst>
                                        <p:tav tm="0">
                                          <p:val>
                                            <p:fltVal val="0"/>
                                          </p:val>
                                        </p:tav>
                                        <p:tav tm="100000">
                                          <p:val>
                                            <p:strVal val="#ppt_h"/>
                                          </p:val>
                                        </p:tav>
                                      </p:tavLst>
                                    </p:anim>
                                    <p:anim calcmode="lin" valueType="num">
                                      <p:cBhvr>
                                        <p:cTn id="673" dur="1000" fill="hold"/>
                                        <p:tgtEl>
                                          <p:spTgt spid="43"/>
                                        </p:tgtEl>
                                        <p:attrNameLst>
                                          <p:attrName>style.rotation</p:attrName>
                                        </p:attrNameLst>
                                      </p:cBhvr>
                                      <p:tavLst>
                                        <p:tav tm="0">
                                          <p:val>
                                            <p:fltVal val="360"/>
                                          </p:val>
                                        </p:tav>
                                        <p:tav tm="100000">
                                          <p:val>
                                            <p:fltVal val="0"/>
                                          </p:val>
                                        </p:tav>
                                      </p:tavLst>
                                    </p:anim>
                                    <p:animEffect transition="in" filter="fade">
                                      <p:cBhvr>
                                        <p:cTn id="674" dur="1000"/>
                                        <p:tgtEl>
                                          <p:spTgt spid="43"/>
                                        </p:tgtEl>
                                      </p:cBhvr>
                                    </p:animEffect>
                                  </p:childTnLst>
                                </p:cTn>
                              </p:par>
                              <p:par>
                                <p:cTn id="675" presetID="49" presetClass="entr" presetSubtype="0" decel="100000" fill="hold" grpId="1" nodeType="withEffect">
                                  <p:stCondLst>
                                    <p:cond delay="0"/>
                                  </p:stCondLst>
                                  <p:childTnLst>
                                    <p:set>
                                      <p:cBhvr>
                                        <p:cTn id="676" dur="1" fill="hold">
                                          <p:stCondLst>
                                            <p:cond delay="0"/>
                                          </p:stCondLst>
                                        </p:cTn>
                                        <p:tgtEl>
                                          <p:spTgt spid="45"/>
                                        </p:tgtEl>
                                        <p:attrNameLst>
                                          <p:attrName>style.visibility</p:attrName>
                                        </p:attrNameLst>
                                      </p:cBhvr>
                                      <p:to>
                                        <p:strVal val="visible"/>
                                      </p:to>
                                    </p:set>
                                    <p:anim calcmode="lin" valueType="num">
                                      <p:cBhvr>
                                        <p:cTn id="677" dur="1000" fill="hold"/>
                                        <p:tgtEl>
                                          <p:spTgt spid="45"/>
                                        </p:tgtEl>
                                        <p:attrNameLst>
                                          <p:attrName>ppt_w</p:attrName>
                                        </p:attrNameLst>
                                      </p:cBhvr>
                                      <p:tavLst>
                                        <p:tav tm="0">
                                          <p:val>
                                            <p:fltVal val="0"/>
                                          </p:val>
                                        </p:tav>
                                        <p:tav tm="100000">
                                          <p:val>
                                            <p:strVal val="#ppt_w"/>
                                          </p:val>
                                        </p:tav>
                                      </p:tavLst>
                                    </p:anim>
                                    <p:anim calcmode="lin" valueType="num">
                                      <p:cBhvr>
                                        <p:cTn id="678" dur="1000" fill="hold"/>
                                        <p:tgtEl>
                                          <p:spTgt spid="45"/>
                                        </p:tgtEl>
                                        <p:attrNameLst>
                                          <p:attrName>ppt_h</p:attrName>
                                        </p:attrNameLst>
                                      </p:cBhvr>
                                      <p:tavLst>
                                        <p:tav tm="0">
                                          <p:val>
                                            <p:fltVal val="0"/>
                                          </p:val>
                                        </p:tav>
                                        <p:tav tm="100000">
                                          <p:val>
                                            <p:strVal val="#ppt_h"/>
                                          </p:val>
                                        </p:tav>
                                      </p:tavLst>
                                    </p:anim>
                                    <p:anim calcmode="lin" valueType="num">
                                      <p:cBhvr>
                                        <p:cTn id="679" dur="1000" fill="hold"/>
                                        <p:tgtEl>
                                          <p:spTgt spid="45"/>
                                        </p:tgtEl>
                                        <p:attrNameLst>
                                          <p:attrName>style.rotation</p:attrName>
                                        </p:attrNameLst>
                                      </p:cBhvr>
                                      <p:tavLst>
                                        <p:tav tm="0">
                                          <p:val>
                                            <p:fltVal val="360"/>
                                          </p:val>
                                        </p:tav>
                                        <p:tav tm="100000">
                                          <p:val>
                                            <p:fltVal val="0"/>
                                          </p:val>
                                        </p:tav>
                                      </p:tavLst>
                                    </p:anim>
                                    <p:animEffect transition="in" filter="fade">
                                      <p:cBhvr>
                                        <p:cTn id="680" dur="1000"/>
                                        <p:tgtEl>
                                          <p:spTgt spid="45"/>
                                        </p:tgtEl>
                                      </p:cBhvr>
                                    </p:animEffect>
                                  </p:childTnLst>
                                </p:cTn>
                              </p:par>
                              <p:par>
                                <p:cTn id="681" presetID="49" presetClass="entr" presetSubtype="0" decel="100000" fill="hold" grpId="1" nodeType="withEffect">
                                  <p:stCondLst>
                                    <p:cond delay="0"/>
                                  </p:stCondLst>
                                  <p:childTnLst>
                                    <p:set>
                                      <p:cBhvr>
                                        <p:cTn id="682" dur="1" fill="hold">
                                          <p:stCondLst>
                                            <p:cond delay="0"/>
                                          </p:stCondLst>
                                        </p:cTn>
                                        <p:tgtEl>
                                          <p:spTgt spid="46"/>
                                        </p:tgtEl>
                                        <p:attrNameLst>
                                          <p:attrName>style.visibility</p:attrName>
                                        </p:attrNameLst>
                                      </p:cBhvr>
                                      <p:to>
                                        <p:strVal val="visible"/>
                                      </p:to>
                                    </p:set>
                                    <p:anim calcmode="lin" valueType="num">
                                      <p:cBhvr>
                                        <p:cTn id="683" dur="1000" fill="hold"/>
                                        <p:tgtEl>
                                          <p:spTgt spid="46"/>
                                        </p:tgtEl>
                                        <p:attrNameLst>
                                          <p:attrName>ppt_w</p:attrName>
                                        </p:attrNameLst>
                                      </p:cBhvr>
                                      <p:tavLst>
                                        <p:tav tm="0">
                                          <p:val>
                                            <p:fltVal val="0"/>
                                          </p:val>
                                        </p:tav>
                                        <p:tav tm="100000">
                                          <p:val>
                                            <p:strVal val="#ppt_w"/>
                                          </p:val>
                                        </p:tav>
                                      </p:tavLst>
                                    </p:anim>
                                    <p:anim calcmode="lin" valueType="num">
                                      <p:cBhvr>
                                        <p:cTn id="684" dur="1000" fill="hold"/>
                                        <p:tgtEl>
                                          <p:spTgt spid="46"/>
                                        </p:tgtEl>
                                        <p:attrNameLst>
                                          <p:attrName>ppt_h</p:attrName>
                                        </p:attrNameLst>
                                      </p:cBhvr>
                                      <p:tavLst>
                                        <p:tav tm="0">
                                          <p:val>
                                            <p:fltVal val="0"/>
                                          </p:val>
                                        </p:tav>
                                        <p:tav tm="100000">
                                          <p:val>
                                            <p:strVal val="#ppt_h"/>
                                          </p:val>
                                        </p:tav>
                                      </p:tavLst>
                                    </p:anim>
                                    <p:anim calcmode="lin" valueType="num">
                                      <p:cBhvr>
                                        <p:cTn id="685" dur="1000" fill="hold"/>
                                        <p:tgtEl>
                                          <p:spTgt spid="46"/>
                                        </p:tgtEl>
                                        <p:attrNameLst>
                                          <p:attrName>style.rotation</p:attrName>
                                        </p:attrNameLst>
                                      </p:cBhvr>
                                      <p:tavLst>
                                        <p:tav tm="0">
                                          <p:val>
                                            <p:fltVal val="360"/>
                                          </p:val>
                                        </p:tav>
                                        <p:tav tm="100000">
                                          <p:val>
                                            <p:fltVal val="0"/>
                                          </p:val>
                                        </p:tav>
                                      </p:tavLst>
                                    </p:anim>
                                    <p:animEffect transition="in" filter="fade">
                                      <p:cBhvr>
                                        <p:cTn id="686" dur="1000"/>
                                        <p:tgtEl>
                                          <p:spTgt spid="46"/>
                                        </p:tgtEl>
                                      </p:cBhvr>
                                    </p:animEffect>
                                  </p:childTnLst>
                                </p:cTn>
                              </p:par>
                              <p:par>
                                <p:cTn id="687" presetID="49" presetClass="entr" presetSubtype="0" decel="100000" fill="hold" grpId="1" nodeType="withEffect">
                                  <p:stCondLst>
                                    <p:cond delay="0"/>
                                  </p:stCondLst>
                                  <p:childTnLst>
                                    <p:set>
                                      <p:cBhvr>
                                        <p:cTn id="688" dur="1" fill="hold">
                                          <p:stCondLst>
                                            <p:cond delay="0"/>
                                          </p:stCondLst>
                                        </p:cTn>
                                        <p:tgtEl>
                                          <p:spTgt spid="47"/>
                                        </p:tgtEl>
                                        <p:attrNameLst>
                                          <p:attrName>style.visibility</p:attrName>
                                        </p:attrNameLst>
                                      </p:cBhvr>
                                      <p:to>
                                        <p:strVal val="visible"/>
                                      </p:to>
                                    </p:set>
                                    <p:anim calcmode="lin" valueType="num">
                                      <p:cBhvr>
                                        <p:cTn id="689" dur="1000" fill="hold"/>
                                        <p:tgtEl>
                                          <p:spTgt spid="47"/>
                                        </p:tgtEl>
                                        <p:attrNameLst>
                                          <p:attrName>ppt_w</p:attrName>
                                        </p:attrNameLst>
                                      </p:cBhvr>
                                      <p:tavLst>
                                        <p:tav tm="0">
                                          <p:val>
                                            <p:fltVal val="0"/>
                                          </p:val>
                                        </p:tav>
                                        <p:tav tm="100000">
                                          <p:val>
                                            <p:strVal val="#ppt_w"/>
                                          </p:val>
                                        </p:tav>
                                      </p:tavLst>
                                    </p:anim>
                                    <p:anim calcmode="lin" valueType="num">
                                      <p:cBhvr>
                                        <p:cTn id="690" dur="1000" fill="hold"/>
                                        <p:tgtEl>
                                          <p:spTgt spid="47"/>
                                        </p:tgtEl>
                                        <p:attrNameLst>
                                          <p:attrName>ppt_h</p:attrName>
                                        </p:attrNameLst>
                                      </p:cBhvr>
                                      <p:tavLst>
                                        <p:tav tm="0">
                                          <p:val>
                                            <p:fltVal val="0"/>
                                          </p:val>
                                        </p:tav>
                                        <p:tav tm="100000">
                                          <p:val>
                                            <p:strVal val="#ppt_h"/>
                                          </p:val>
                                        </p:tav>
                                      </p:tavLst>
                                    </p:anim>
                                    <p:anim calcmode="lin" valueType="num">
                                      <p:cBhvr>
                                        <p:cTn id="691" dur="1000" fill="hold"/>
                                        <p:tgtEl>
                                          <p:spTgt spid="47"/>
                                        </p:tgtEl>
                                        <p:attrNameLst>
                                          <p:attrName>style.rotation</p:attrName>
                                        </p:attrNameLst>
                                      </p:cBhvr>
                                      <p:tavLst>
                                        <p:tav tm="0">
                                          <p:val>
                                            <p:fltVal val="360"/>
                                          </p:val>
                                        </p:tav>
                                        <p:tav tm="100000">
                                          <p:val>
                                            <p:fltVal val="0"/>
                                          </p:val>
                                        </p:tav>
                                      </p:tavLst>
                                    </p:anim>
                                    <p:animEffect transition="in" filter="fade">
                                      <p:cBhvr>
                                        <p:cTn id="692" dur="1000"/>
                                        <p:tgtEl>
                                          <p:spTgt spid="47"/>
                                        </p:tgtEl>
                                      </p:cBhvr>
                                    </p:animEffect>
                                  </p:childTnLst>
                                </p:cTn>
                              </p:par>
                              <p:par>
                                <p:cTn id="693" presetID="49" presetClass="entr" presetSubtype="0" decel="100000" fill="hold" grpId="1" nodeType="withEffect">
                                  <p:stCondLst>
                                    <p:cond delay="0"/>
                                  </p:stCondLst>
                                  <p:childTnLst>
                                    <p:set>
                                      <p:cBhvr>
                                        <p:cTn id="694" dur="1" fill="hold">
                                          <p:stCondLst>
                                            <p:cond delay="0"/>
                                          </p:stCondLst>
                                        </p:cTn>
                                        <p:tgtEl>
                                          <p:spTgt spid="48"/>
                                        </p:tgtEl>
                                        <p:attrNameLst>
                                          <p:attrName>style.visibility</p:attrName>
                                        </p:attrNameLst>
                                      </p:cBhvr>
                                      <p:to>
                                        <p:strVal val="visible"/>
                                      </p:to>
                                    </p:set>
                                    <p:anim calcmode="lin" valueType="num">
                                      <p:cBhvr>
                                        <p:cTn id="695" dur="1000" fill="hold"/>
                                        <p:tgtEl>
                                          <p:spTgt spid="48"/>
                                        </p:tgtEl>
                                        <p:attrNameLst>
                                          <p:attrName>ppt_w</p:attrName>
                                        </p:attrNameLst>
                                      </p:cBhvr>
                                      <p:tavLst>
                                        <p:tav tm="0">
                                          <p:val>
                                            <p:fltVal val="0"/>
                                          </p:val>
                                        </p:tav>
                                        <p:tav tm="100000">
                                          <p:val>
                                            <p:strVal val="#ppt_w"/>
                                          </p:val>
                                        </p:tav>
                                      </p:tavLst>
                                    </p:anim>
                                    <p:anim calcmode="lin" valueType="num">
                                      <p:cBhvr>
                                        <p:cTn id="696" dur="1000" fill="hold"/>
                                        <p:tgtEl>
                                          <p:spTgt spid="48"/>
                                        </p:tgtEl>
                                        <p:attrNameLst>
                                          <p:attrName>ppt_h</p:attrName>
                                        </p:attrNameLst>
                                      </p:cBhvr>
                                      <p:tavLst>
                                        <p:tav tm="0">
                                          <p:val>
                                            <p:fltVal val="0"/>
                                          </p:val>
                                        </p:tav>
                                        <p:tav tm="100000">
                                          <p:val>
                                            <p:strVal val="#ppt_h"/>
                                          </p:val>
                                        </p:tav>
                                      </p:tavLst>
                                    </p:anim>
                                    <p:anim calcmode="lin" valueType="num">
                                      <p:cBhvr>
                                        <p:cTn id="697" dur="1000" fill="hold"/>
                                        <p:tgtEl>
                                          <p:spTgt spid="48"/>
                                        </p:tgtEl>
                                        <p:attrNameLst>
                                          <p:attrName>style.rotation</p:attrName>
                                        </p:attrNameLst>
                                      </p:cBhvr>
                                      <p:tavLst>
                                        <p:tav tm="0">
                                          <p:val>
                                            <p:fltVal val="360"/>
                                          </p:val>
                                        </p:tav>
                                        <p:tav tm="100000">
                                          <p:val>
                                            <p:fltVal val="0"/>
                                          </p:val>
                                        </p:tav>
                                      </p:tavLst>
                                    </p:anim>
                                    <p:animEffect transition="in" filter="fade">
                                      <p:cBhvr>
                                        <p:cTn id="698" dur="1000"/>
                                        <p:tgtEl>
                                          <p:spTgt spid="48"/>
                                        </p:tgtEl>
                                      </p:cBhvr>
                                    </p:animEffect>
                                  </p:childTnLst>
                                </p:cTn>
                              </p:par>
                              <p:par>
                                <p:cTn id="699" presetID="49" presetClass="entr" presetSubtype="0" decel="100000" fill="hold" grpId="1" nodeType="withEffect">
                                  <p:stCondLst>
                                    <p:cond delay="0"/>
                                  </p:stCondLst>
                                  <p:childTnLst>
                                    <p:set>
                                      <p:cBhvr>
                                        <p:cTn id="700" dur="1" fill="hold">
                                          <p:stCondLst>
                                            <p:cond delay="0"/>
                                          </p:stCondLst>
                                        </p:cTn>
                                        <p:tgtEl>
                                          <p:spTgt spid="53"/>
                                        </p:tgtEl>
                                        <p:attrNameLst>
                                          <p:attrName>style.visibility</p:attrName>
                                        </p:attrNameLst>
                                      </p:cBhvr>
                                      <p:to>
                                        <p:strVal val="visible"/>
                                      </p:to>
                                    </p:set>
                                    <p:anim calcmode="lin" valueType="num">
                                      <p:cBhvr>
                                        <p:cTn id="701" dur="1000" fill="hold"/>
                                        <p:tgtEl>
                                          <p:spTgt spid="53"/>
                                        </p:tgtEl>
                                        <p:attrNameLst>
                                          <p:attrName>ppt_w</p:attrName>
                                        </p:attrNameLst>
                                      </p:cBhvr>
                                      <p:tavLst>
                                        <p:tav tm="0">
                                          <p:val>
                                            <p:fltVal val="0"/>
                                          </p:val>
                                        </p:tav>
                                        <p:tav tm="100000">
                                          <p:val>
                                            <p:strVal val="#ppt_w"/>
                                          </p:val>
                                        </p:tav>
                                      </p:tavLst>
                                    </p:anim>
                                    <p:anim calcmode="lin" valueType="num">
                                      <p:cBhvr>
                                        <p:cTn id="702" dur="1000" fill="hold"/>
                                        <p:tgtEl>
                                          <p:spTgt spid="53"/>
                                        </p:tgtEl>
                                        <p:attrNameLst>
                                          <p:attrName>ppt_h</p:attrName>
                                        </p:attrNameLst>
                                      </p:cBhvr>
                                      <p:tavLst>
                                        <p:tav tm="0">
                                          <p:val>
                                            <p:fltVal val="0"/>
                                          </p:val>
                                        </p:tav>
                                        <p:tav tm="100000">
                                          <p:val>
                                            <p:strVal val="#ppt_h"/>
                                          </p:val>
                                        </p:tav>
                                      </p:tavLst>
                                    </p:anim>
                                    <p:anim calcmode="lin" valueType="num">
                                      <p:cBhvr>
                                        <p:cTn id="703" dur="1000" fill="hold"/>
                                        <p:tgtEl>
                                          <p:spTgt spid="53"/>
                                        </p:tgtEl>
                                        <p:attrNameLst>
                                          <p:attrName>style.rotation</p:attrName>
                                        </p:attrNameLst>
                                      </p:cBhvr>
                                      <p:tavLst>
                                        <p:tav tm="0">
                                          <p:val>
                                            <p:fltVal val="360"/>
                                          </p:val>
                                        </p:tav>
                                        <p:tav tm="100000">
                                          <p:val>
                                            <p:fltVal val="0"/>
                                          </p:val>
                                        </p:tav>
                                      </p:tavLst>
                                    </p:anim>
                                    <p:animEffect transition="in" filter="fade">
                                      <p:cBhvr>
                                        <p:cTn id="704" dur="1000"/>
                                        <p:tgtEl>
                                          <p:spTgt spid="53"/>
                                        </p:tgtEl>
                                      </p:cBhvr>
                                    </p:animEffect>
                                  </p:childTnLst>
                                </p:cTn>
                              </p:par>
                              <p:par>
                                <p:cTn id="705" presetID="49" presetClass="entr" presetSubtype="0" decel="100000" fill="hold" grpId="1" nodeType="withEffect">
                                  <p:stCondLst>
                                    <p:cond delay="0"/>
                                  </p:stCondLst>
                                  <p:childTnLst>
                                    <p:set>
                                      <p:cBhvr>
                                        <p:cTn id="706" dur="1" fill="hold">
                                          <p:stCondLst>
                                            <p:cond delay="0"/>
                                          </p:stCondLst>
                                        </p:cTn>
                                        <p:tgtEl>
                                          <p:spTgt spid="55"/>
                                        </p:tgtEl>
                                        <p:attrNameLst>
                                          <p:attrName>style.visibility</p:attrName>
                                        </p:attrNameLst>
                                      </p:cBhvr>
                                      <p:to>
                                        <p:strVal val="visible"/>
                                      </p:to>
                                    </p:set>
                                    <p:anim calcmode="lin" valueType="num">
                                      <p:cBhvr>
                                        <p:cTn id="707" dur="1000" fill="hold"/>
                                        <p:tgtEl>
                                          <p:spTgt spid="55"/>
                                        </p:tgtEl>
                                        <p:attrNameLst>
                                          <p:attrName>ppt_w</p:attrName>
                                        </p:attrNameLst>
                                      </p:cBhvr>
                                      <p:tavLst>
                                        <p:tav tm="0">
                                          <p:val>
                                            <p:fltVal val="0"/>
                                          </p:val>
                                        </p:tav>
                                        <p:tav tm="100000">
                                          <p:val>
                                            <p:strVal val="#ppt_w"/>
                                          </p:val>
                                        </p:tav>
                                      </p:tavLst>
                                    </p:anim>
                                    <p:anim calcmode="lin" valueType="num">
                                      <p:cBhvr>
                                        <p:cTn id="708" dur="1000" fill="hold"/>
                                        <p:tgtEl>
                                          <p:spTgt spid="55"/>
                                        </p:tgtEl>
                                        <p:attrNameLst>
                                          <p:attrName>ppt_h</p:attrName>
                                        </p:attrNameLst>
                                      </p:cBhvr>
                                      <p:tavLst>
                                        <p:tav tm="0">
                                          <p:val>
                                            <p:fltVal val="0"/>
                                          </p:val>
                                        </p:tav>
                                        <p:tav tm="100000">
                                          <p:val>
                                            <p:strVal val="#ppt_h"/>
                                          </p:val>
                                        </p:tav>
                                      </p:tavLst>
                                    </p:anim>
                                    <p:anim calcmode="lin" valueType="num">
                                      <p:cBhvr>
                                        <p:cTn id="709" dur="1000" fill="hold"/>
                                        <p:tgtEl>
                                          <p:spTgt spid="55"/>
                                        </p:tgtEl>
                                        <p:attrNameLst>
                                          <p:attrName>style.rotation</p:attrName>
                                        </p:attrNameLst>
                                      </p:cBhvr>
                                      <p:tavLst>
                                        <p:tav tm="0">
                                          <p:val>
                                            <p:fltVal val="360"/>
                                          </p:val>
                                        </p:tav>
                                        <p:tav tm="100000">
                                          <p:val>
                                            <p:fltVal val="0"/>
                                          </p:val>
                                        </p:tav>
                                      </p:tavLst>
                                    </p:anim>
                                    <p:animEffect transition="in" filter="fade">
                                      <p:cBhvr>
                                        <p:cTn id="710" dur="1000"/>
                                        <p:tgtEl>
                                          <p:spTgt spid="55"/>
                                        </p:tgtEl>
                                      </p:cBhvr>
                                    </p:animEffect>
                                  </p:childTnLst>
                                </p:cTn>
                              </p:par>
                              <p:par>
                                <p:cTn id="711" presetID="49" presetClass="entr" presetSubtype="0" decel="100000" fill="hold" grpId="1" nodeType="withEffect">
                                  <p:stCondLst>
                                    <p:cond delay="0"/>
                                  </p:stCondLst>
                                  <p:childTnLst>
                                    <p:set>
                                      <p:cBhvr>
                                        <p:cTn id="712" dur="1" fill="hold">
                                          <p:stCondLst>
                                            <p:cond delay="0"/>
                                          </p:stCondLst>
                                        </p:cTn>
                                        <p:tgtEl>
                                          <p:spTgt spid="56"/>
                                        </p:tgtEl>
                                        <p:attrNameLst>
                                          <p:attrName>style.visibility</p:attrName>
                                        </p:attrNameLst>
                                      </p:cBhvr>
                                      <p:to>
                                        <p:strVal val="visible"/>
                                      </p:to>
                                    </p:set>
                                    <p:anim calcmode="lin" valueType="num">
                                      <p:cBhvr>
                                        <p:cTn id="713" dur="1000" fill="hold"/>
                                        <p:tgtEl>
                                          <p:spTgt spid="56"/>
                                        </p:tgtEl>
                                        <p:attrNameLst>
                                          <p:attrName>ppt_w</p:attrName>
                                        </p:attrNameLst>
                                      </p:cBhvr>
                                      <p:tavLst>
                                        <p:tav tm="0">
                                          <p:val>
                                            <p:fltVal val="0"/>
                                          </p:val>
                                        </p:tav>
                                        <p:tav tm="100000">
                                          <p:val>
                                            <p:strVal val="#ppt_w"/>
                                          </p:val>
                                        </p:tav>
                                      </p:tavLst>
                                    </p:anim>
                                    <p:anim calcmode="lin" valueType="num">
                                      <p:cBhvr>
                                        <p:cTn id="714" dur="1000" fill="hold"/>
                                        <p:tgtEl>
                                          <p:spTgt spid="56"/>
                                        </p:tgtEl>
                                        <p:attrNameLst>
                                          <p:attrName>ppt_h</p:attrName>
                                        </p:attrNameLst>
                                      </p:cBhvr>
                                      <p:tavLst>
                                        <p:tav tm="0">
                                          <p:val>
                                            <p:fltVal val="0"/>
                                          </p:val>
                                        </p:tav>
                                        <p:tav tm="100000">
                                          <p:val>
                                            <p:strVal val="#ppt_h"/>
                                          </p:val>
                                        </p:tav>
                                      </p:tavLst>
                                    </p:anim>
                                    <p:anim calcmode="lin" valueType="num">
                                      <p:cBhvr>
                                        <p:cTn id="715" dur="1000" fill="hold"/>
                                        <p:tgtEl>
                                          <p:spTgt spid="56"/>
                                        </p:tgtEl>
                                        <p:attrNameLst>
                                          <p:attrName>style.rotation</p:attrName>
                                        </p:attrNameLst>
                                      </p:cBhvr>
                                      <p:tavLst>
                                        <p:tav tm="0">
                                          <p:val>
                                            <p:fltVal val="360"/>
                                          </p:val>
                                        </p:tav>
                                        <p:tav tm="100000">
                                          <p:val>
                                            <p:fltVal val="0"/>
                                          </p:val>
                                        </p:tav>
                                      </p:tavLst>
                                    </p:anim>
                                    <p:animEffect transition="in" filter="fade">
                                      <p:cBhvr>
                                        <p:cTn id="716" dur="1000"/>
                                        <p:tgtEl>
                                          <p:spTgt spid="56"/>
                                        </p:tgtEl>
                                      </p:cBhvr>
                                    </p:animEffect>
                                  </p:childTnLst>
                                </p:cTn>
                              </p:par>
                              <p:par>
                                <p:cTn id="717" presetID="49" presetClass="entr" presetSubtype="0" decel="100000" fill="hold" grpId="1" nodeType="withEffect">
                                  <p:stCondLst>
                                    <p:cond delay="0"/>
                                  </p:stCondLst>
                                  <p:childTnLst>
                                    <p:set>
                                      <p:cBhvr>
                                        <p:cTn id="718" dur="1" fill="hold">
                                          <p:stCondLst>
                                            <p:cond delay="0"/>
                                          </p:stCondLst>
                                        </p:cTn>
                                        <p:tgtEl>
                                          <p:spTgt spid="58"/>
                                        </p:tgtEl>
                                        <p:attrNameLst>
                                          <p:attrName>style.visibility</p:attrName>
                                        </p:attrNameLst>
                                      </p:cBhvr>
                                      <p:to>
                                        <p:strVal val="visible"/>
                                      </p:to>
                                    </p:set>
                                    <p:anim calcmode="lin" valueType="num">
                                      <p:cBhvr>
                                        <p:cTn id="719" dur="1000" fill="hold"/>
                                        <p:tgtEl>
                                          <p:spTgt spid="58"/>
                                        </p:tgtEl>
                                        <p:attrNameLst>
                                          <p:attrName>ppt_w</p:attrName>
                                        </p:attrNameLst>
                                      </p:cBhvr>
                                      <p:tavLst>
                                        <p:tav tm="0">
                                          <p:val>
                                            <p:fltVal val="0"/>
                                          </p:val>
                                        </p:tav>
                                        <p:tav tm="100000">
                                          <p:val>
                                            <p:strVal val="#ppt_w"/>
                                          </p:val>
                                        </p:tav>
                                      </p:tavLst>
                                    </p:anim>
                                    <p:anim calcmode="lin" valueType="num">
                                      <p:cBhvr>
                                        <p:cTn id="720" dur="1000" fill="hold"/>
                                        <p:tgtEl>
                                          <p:spTgt spid="58"/>
                                        </p:tgtEl>
                                        <p:attrNameLst>
                                          <p:attrName>ppt_h</p:attrName>
                                        </p:attrNameLst>
                                      </p:cBhvr>
                                      <p:tavLst>
                                        <p:tav tm="0">
                                          <p:val>
                                            <p:fltVal val="0"/>
                                          </p:val>
                                        </p:tav>
                                        <p:tav tm="100000">
                                          <p:val>
                                            <p:strVal val="#ppt_h"/>
                                          </p:val>
                                        </p:tav>
                                      </p:tavLst>
                                    </p:anim>
                                    <p:anim calcmode="lin" valueType="num">
                                      <p:cBhvr>
                                        <p:cTn id="721" dur="1000" fill="hold"/>
                                        <p:tgtEl>
                                          <p:spTgt spid="58"/>
                                        </p:tgtEl>
                                        <p:attrNameLst>
                                          <p:attrName>style.rotation</p:attrName>
                                        </p:attrNameLst>
                                      </p:cBhvr>
                                      <p:tavLst>
                                        <p:tav tm="0">
                                          <p:val>
                                            <p:fltVal val="360"/>
                                          </p:val>
                                        </p:tav>
                                        <p:tav tm="100000">
                                          <p:val>
                                            <p:fltVal val="0"/>
                                          </p:val>
                                        </p:tav>
                                      </p:tavLst>
                                    </p:anim>
                                    <p:animEffect transition="in" filter="fade">
                                      <p:cBhvr>
                                        <p:cTn id="722" dur="1000"/>
                                        <p:tgtEl>
                                          <p:spTgt spid="58"/>
                                        </p:tgtEl>
                                      </p:cBhvr>
                                    </p:animEffect>
                                  </p:childTnLst>
                                </p:cTn>
                              </p:par>
                              <p:par>
                                <p:cTn id="723" presetID="49" presetClass="entr" presetSubtype="0" decel="100000" fill="hold" grpId="1" nodeType="withEffect">
                                  <p:stCondLst>
                                    <p:cond delay="0"/>
                                  </p:stCondLst>
                                  <p:childTnLst>
                                    <p:set>
                                      <p:cBhvr>
                                        <p:cTn id="724" dur="1" fill="hold">
                                          <p:stCondLst>
                                            <p:cond delay="0"/>
                                          </p:stCondLst>
                                        </p:cTn>
                                        <p:tgtEl>
                                          <p:spTgt spid="59"/>
                                        </p:tgtEl>
                                        <p:attrNameLst>
                                          <p:attrName>style.visibility</p:attrName>
                                        </p:attrNameLst>
                                      </p:cBhvr>
                                      <p:to>
                                        <p:strVal val="visible"/>
                                      </p:to>
                                    </p:set>
                                    <p:anim calcmode="lin" valueType="num">
                                      <p:cBhvr>
                                        <p:cTn id="725" dur="1000" fill="hold"/>
                                        <p:tgtEl>
                                          <p:spTgt spid="59"/>
                                        </p:tgtEl>
                                        <p:attrNameLst>
                                          <p:attrName>ppt_w</p:attrName>
                                        </p:attrNameLst>
                                      </p:cBhvr>
                                      <p:tavLst>
                                        <p:tav tm="0">
                                          <p:val>
                                            <p:fltVal val="0"/>
                                          </p:val>
                                        </p:tav>
                                        <p:tav tm="100000">
                                          <p:val>
                                            <p:strVal val="#ppt_w"/>
                                          </p:val>
                                        </p:tav>
                                      </p:tavLst>
                                    </p:anim>
                                    <p:anim calcmode="lin" valueType="num">
                                      <p:cBhvr>
                                        <p:cTn id="726" dur="1000" fill="hold"/>
                                        <p:tgtEl>
                                          <p:spTgt spid="59"/>
                                        </p:tgtEl>
                                        <p:attrNameLst>
                                          <p:attrName>ppt_h</p:attrName>
                                        </p:attrNameLst>
                                      </p:cBhvr>
                                      <p:tavLst>
                                        <p:tav tm="0">
                                          <p:val>
                                            <p:fltVal val="0"/>
                                          </p:val>
                                        </p:tav>
                                        <p:tav tm="100000">
                                          <p:val>
                                            <p:strVal val="#ppt_h"/>
                                          </p:val>
                                        </p:tav>
                                      </p:tavLst>
                                    </p:anim>
                                    <p:anim calcmode="lin" valueType="num">
                                      <p:cBhvr>
                                        <p:cTn id="727" dur="1000" fill="hold"/>
                                        <p:tgtEl>
                                          <p:spTgt spid="59"/>
                                        </p:tgtEl>
                                        <p:attrNameLst>
                                          <p:attrName>style.rotation</p:attrName>
                                        </p:attrNameLst>
                                      </p:cBhvr>
                                      <p:tavLst>
                                        <p:tav tm="0">
                                          <p:val>
                                            <p:fltVal val="360"/>
                                          </p:val>
                                        </p:tav>
                                        <p:tav tm="100000">
                                          <p:val>
                                            <p:fltVal val="0"/>
                                          </p:val>
                                        </p:tav>
                                      </p:tavLst>
                                    </p:anim>
                                    <p:animEffect transition="in" filter="fade">
                                      <p:cBhvr>
                                        <p:cTn id="728" dur="1000"/>
                                        <p:tgtEl>
                                          <p:spTgt spid="59"/>
                                        </p:tgtEl>
                                      </p:cBhvr>
                                    </p:animEffect>
                                  </p:childTnLst>
                                </p:cTn>
                              </p:par>
                              <p:par>
                                <p:cTn id="729" presetID="49" presetClass="entr" presetSubtype="0" decel="100000" fill="hold" grpId="1" nodeType="withEffect">
                                  <p:stCondLst>
                                    <p:cond delay="0"/>
                                  </p:stCondLst>
                                  <p:childTnLst>
                                    <p:set>
                                      <p:cBhvr>
                                        <p:cTn id="730" dur="1" fill="hold">
                                          <p:stCondLst>
                                            <p:cond delay="0"/>
                                          </p:stCondLst>
                                        </p:cTn>
                                        <p:tgtEl>
                                          <p:spTgt spid="60"/>
                                        </p:tgtEl>
                                        <p:attrNameLst>
                                          <p:attrName>style.visibility</p:attrName>
                                        </p:attrNameLst>
                                      </p:cBhvr>
                                      <p:to>
                                        <p:strVal val="visible"/>
                                      </p:to>
                                    </p:set>
                                    <p:anim calcmode="lin" valueType="num">
                                      <p:cBhvr>
                                        <p:cTn id="731" dur="1000" fill="hold"/>
                                        <p:tgtEl>
                                          <p:spTgt spid="60"/>
                                        </p:tgtEl>
                                        <p:attrNameLst>
                                          <p:attrName>ppt_w</p:attrName>
                                        </p:attrNameLst>
                                      </p:cBhvr>
                                      <p:tavLst>
                                        <p:tav tm="0">
                                          <p:val>
                                            <p:fltVal val="0"/>
                                          </p:val>
                                        </p:tav>
                                        <p:tav tm="100000">
                                          <p:val>
                                            <p:strVal val="#ppt_w"/>
                                          </p:val>
                                        </p:tav>
                                      </p:tavLst>
                                    </p:anim>
                                    <p:anim calcmode="lin" valueType="num">
                                      <p:cBhvr>
                                        <p:cTn id="732" dur="1000" fill="hold"/>
                                        <p:tgtEl>
                                          <p:spTgt spid="60"/>
                                        </p:tgtEl>
                                        <p:attrNameLst>
                                          <p:attrName>ppt_h</p:attrName>
                                        </p:attrNameLst>
                                      </p:cBhvr>
                                      <p:tavLst>
                                        <p:tav tm="0">
                                          <p:val>
                                            <p:fltVal val="0"/>
                                          </p:val>
                                        </p:tav>
                                        <p:tav tm="100000">
                                          <p:val>
                                            <p:strVal val="#ppt_h"/>
                                          </p:val>
                                        </p:tav>
                                      </p:tavLst>
                                    </p:anim>
                                    <p:anim calcmode="lin" valueType="num">
                                      <p:cBhvr>
                                        <p:cTn id="733" dur="1000" fill="hold"/>
                                        <p:tgtEl>
                                          <p:spTgt spid="60"/>
                                        </p:tgtEl>
                                        <p:attrNameLst>
                                          <p:attrName>style.rotation</p:attrName>
                                        </p:attrNameLst>
                                      </p:cBhvr>
                                      <p:tavLst>
                                        <p:tav tm="0">
                                          <p:val>
                                            <p:fltVal val="360"/>
                                          </p:val>
                                        </p:tav>
                                        <p:tav tm="100000">
                                          <p:val>
                                            <p:fltVal val="0"/>
                                          </p:val>
                                        </p:tav>
                                      </p:tavLst>
                                    </p:anim>
                                    <p:animEffect transition="in" filter="fade">
                                      <p:cBhvr>
                                        <p:cTn id="734" dur="1000"/>
                                        <p:tgtEl>
                                          <p:spTgt spid="60"/>
                                        </p:tgtEl>
                                      </p:cBhvr>
                                    </p:animEffect>
                                  </p:childTnLst>
                                </p:cTn>
                              </p:par>
                              <p:par>
                                <p:cTn id="735" presetID="49" presetClass="entr" presetSubtype="0" decel="100000" fill="hold" grpId="1" nodeType="withEffect">
                                  <p:stCondLst>
                                    <p:cond delay="0"/>
                                  </p:stCondLst>
                                  <p:childTnLst>
                                    <p:set>
                                      <p:cBhvr>
                                        <p:cTn id="736" dur="1" fill="hold">
                                          <p:stCondLst>
                                            <p:cond delay="0"/>
                                          </p:stCondLst>
                                        </p:cTn>
                                        <p:tgtEl>
                                          <p:spTgt spid="61"/>
                                        </p:tgtEl>
                                        <p:attrNameLst>
                                          <p:attrName>style.visibility</p:attrName>
                                        </p:attrNameLst>
                                      </p:cBhvr>
                                      <p:to>
                                        <p:strVal val="visible"/>
                                      </p:to>
                                    </p:set>
                                    <p:anim calcmode="lin" valueType="num">
                                      <p:cBhvr>
                                        <p:cTn id="737" dur="1000" fill="hold"/>
                                        <p:tgtEl>
                                          <p:spTgt spid="61"/>
                                        </p:tgtEl>
                                        <p:attrNameLst>
                                          <p:attrName>ppt_w</p:attrName>
                                        </p:attrNameLst>
                                      </p:cBhvr>
                                      <p:tavLst>
                                        <p:tav tm="0">
                                          <p:val>
                                            <p:fltVal val="0"/>
                                          </p:val>
                                        </p:tav>
                                        <p:tav tm="100000">
                                          <p:val>
                                            <p:strVal val="#ppt_w"/>
                                          </p:val>
                                        </p:tav>
                                      </p:tavLst>
                                    </p:anim>
                                    <p:anim calcmode="lin" valueType="num">
                                      <p:cBhvr>
                                        <p:cTn id="738" dur="1000" fill="hold"/>
                                        <p:tgtEl>
                                          <p:spTgt spid="61"/>
                                        </p:tgtEl>
                                        <p:attrNameLst>
                                          <p:attrName>ppt_h</p:attrName>
                                        </p:attrNameLst>
                                      </p:cBhvr>
                                      <p:tavLst>
                                        <p:tav tm="0">
                                          <p:val>
                                            <p:fltVal val="0"/>
                                          </p:val>
                                        </p:tav>
                                        <p:tav tm="100000">
                                          <p:val>
                                            <p:strVal val="#ppt_h"/>
                                          </p:val>
                                        </p:tav>
                                      </p:tavLst>
                                    </p:anim>
                                    <p:anim calcmode="lin" valueType="num">
                                      <p:cBhvr>
                                        <p:cTn id="739" dur="1000" fill="hold"/>
                                        <p:tgtEl>
                                          <p:spTgt spid="61"/>
                                        </p:tgtEl>
                                        <p:attrNameLst>
                                          <p:attrName>style.rotation</p:attrName>
                                        </p:attrNameLst>
                                      </p:cBhvr>
                                      <p:tavLst>
                                        <p:tav tm="0">
                                          <p:val>
                                            <p:fltVal val="360"/>
                                          </p:val>
                                        </p:tav>
                                        <p:tav tm="100000">
                                          <p:val>
                                            <p:fltVal val="0"/>
                                          </p:val>
                                        </p:tav>
                                      </p:tavLst>
                                    </p:anim>
                                    <p:animEffect transition="in" filter="fade">
                                      <p:cBhvr>
                                        <p:cTn id="740" dur="1000"/>
                                        <p:tgtEl>
                                          <p:spTgt spid="61"/>
                                        </p:tgtEl>
                                      </p:cBhvr>
                                    </p:animEffect>
                                  </p:childTnLst>
                                </p:cTn>
                              </p:par>
                              <p:par>
                                <p:cTn id="741" presetID="49" presetClass="entr" presetSubtype="0" decel="100000" fill="hold" grpId="1" nodeType="withEffect">
                                  <p:stCondLst>
                                    <p:cond delay="0"/>
                                  </p:stCondLst>
                                  <p:childTnLst>
                                    <p:set>
                                      <p:cBhvr>
                                        <p:cTn id="742" dur="1" fill="hold">
                                          <p:stCondLst>
                                            <p:cond delay="0"/>
                                          </p:stCondLst>
                                        </p:cTn>
                                        <p:tgtEl>
                                          <p:spTgt spid="62"/>
                                        </p:tgtEl>
                                        <p:attrNameLst>
                                          <p:attrName>style.visibility</p:attrName>
                                        </p:attrNameLst>
                                      </p:cBhvr>
                                      <p:to>
                                        <p:strVal val="visible"/>
                                      </p:to>
                                    </p:set>
                                    <p:anim calcmode="lin" valueType="num">
                                      <p:cBhvr>
                                        <p:cTn id="743" dur="1000" fill="hold"/>
                                        <p:tgtEl>
                                          <p:spTgt spid="62"/>
                                        </p:tgtEl>
                                        <p:attrNameLst>
                                          <p:attrName>ppt_w</p:attrName>
                                        </p:attrNameLst>
                                      </p:cBhvr>
                                      <p:tavLst>
                                        <p:tav tm="0">
                                          <p:val>
                                            <p:fltVal val="0"/>
                                          </p:val>
                                        </p:tav>
                                        <p:tav tm="100000">
                                          <p:val>
                                            <p:strVal val="#ppt_w"/>
                                          </p:val>
                                        </p:tav>
                                      </p:tavLst>
                                    </p:anim>
                                    <p:anim calcmode="lin" valueType="num">
                                      <p:cBhvr>
                                        <p:cTn id="744" dur="1000" fill="hold"/>
                                        <p:tgtEl>
                                          <p:spTgt spid="62"/>
                                        </p:tgtEl>
                                        <p:attrNameLst>
                                          <p:attrName>ppt_h</p:attrName>
                                        </p:attrNameLst>
                                      </p:cBhvr>
                                      <p:tavLst>
                                        <p:tav tm="0">
                                          <p:val>
                                            <p:fltVal val="0"/>
                                          </p:val>
                                        </p:tav>
                                        <p:tav tm="100000">
                                          <p:val>
                                            <p:strVal val="#ppt_h"/>
                                          </p:val>
                                        </p:tav>
                                      </p:tavLst>
                                    </p:anim>
                                    <p:anim calcmode="lin" valueType="num">
                                      <p:cBhvr>
                                        <p:cTn id="745" dur="1000" fill="hold"/>
                                        <p:tgtEl>
                                          <p:spTgt spid="62"/>
                                        </p:tgtEl>
                                        <p:attrNameLst>
                                          <p:attrName>style.rotation</p:attrName>
                                        </p:attrNameLst>
                                      </p:cBhvr>
                                      <p:tavLst>
                                        <p:tav tm="0">
                                          <p:val>
                                            <p:fltVal val="360"/>
                                          </p:val>
                                        </p:tav>
                                        <p:tav tm="100000">
                                          <p:val>
                                            <p:fltVal val="0"/>
                                          </p:val>
                                        </p:tav>
                                      </p:tavLst>
                                    </p:anim>
                                    <p:animEffect transition="in" filter="fade">
                                      <p:cBhvr>
                                        <p:cTn id="746" dur="1000"/>
                                        <p:tgtEl>
                                          <p:spTgt spid="62"/>
                                        </p:tgtEl>
                                      </p:cBhvr>
                                    </p:animEffect>
                                  </p:childTnLst>
                                </p:cTn>
                              </p:par>
                              <p:par>
                                <p:cTn id="747" presetID="49" presetClass="entr" presetSubtype="0" decel="100000" fill="hold" grpId="1" nodeType="withEffect">
                                  <p:stCondLst>
                                    <p:cond delay="0"/>
                                  </p:stCondLst>
                                  <p:childTnLst>
                                    <p:set>
                                      <p:cBhvr>
                                        <p:cTn id="748" dur="1" fill="hold">
                                          <p:stCondLst>
                                            <p:cond delay="0"/>
                                          </p:stCondLst>
                                        </p:cTn>
                                        <p:tgtEl>
                                          <p:spTgt spid="63"/>
                                        </p:tgtEl>
                                        <p:attrNameLst>
                                          <p:attrName>style.visibility</p:attrName>
                                        </p:attrNameLst>
                                      </p:cBhvr>
                                      <p:to>
                                        <p:strVal val="visible"/>
                                      </p:to>
                                    </p:set>
                                    <p:anim calcmode="lin" valueType="num">
                                      <p:cBhvr>
                                        <p:cTn id="749" dur="1000" fill="hold"/>
                                        <p:tgtEl>
                                          <p:spTgt spid="63"/>
                                        </p:tgtEl>
                                        <p:attrNameLst>
                                          <p:attrName>ppt_w</p:attrName>
                                        </p:attrNameLst>
                                      </p:cBhvr>
                                      <p:tavLst>
                                        <p:tav tm="0">
                                          <p:val>
                                            <p:fltVal val="0"/>
                                          </p:val>
                                        </p:tav>
                                        <p:tav tm="100000">
                                          <p:val>
                                            <p:strVal val="#ppt_w"/>
                                          </p:val>
                                        </p:tav>
                                      </p:tavLst>
                                    </p:anim>
                                    <p:anim calcmode="lin" valueType="num">
                                      <p:cBhvr>
                                        <p:cTn id="750" dur="1000" fill="hold"/>
                                        <p:tgtEl>
                                          <p:spTgt spid="63"/>
                                        </p:tgtEl>
                                        <p:attrNameLst>
                                          <p:attrName>ppt_h</p:attrName>
                                        </p:attrNameLst>
                                      </p:cBhvr>
                                      <p:tavLst>
                                        <p:tav tm="0">
                                          <p:val>
                                            <p:fltVal val="0"/>
                                          </p:val>
                                        </p:tav>
                                        <p:tav tm="100000">
                                          <p:val>
                                            <p:strVal val="#ppt_h"/>
                                          </p:val>
                                        </p:tav>
                                      </p:tavLst>
                                    </p:anim>
                                    <p:anim calcmode="lin" valueType="num">
                                      <p:cBhvr>
                                        <p:cTn id="751" dur="1000" fill="hold"/>
                                        <p:tgtEl>
                                          <p:spTgt spid="63"/>
                                        </p:tgtEl>
                                        <p:attrNameLst>
                                          <p:attrName>style.rotation</p:attrName>
                                        </p:attrNameLst>
                                      </p:cBhvr>
                                      <p:tavLst>
                                        <p:tav tm="0">
                                          <p:val>
                                            <p:fltVal val="360"/>
                                          </p:val>
                                        </p:tav>
                                        <p:tav tm="100000">
                                          <p:val>
                                            <p:fltVal val="0"/>
                                          </p:val>
                                        </p:tav>
                                      </p:tavLst>
                                    </p:anim>
                                    <p:animEffect transition="in" filter="fade">
                                      <p:cBhvr>
                                        <p:cTn id="752" dur="1000"/>
                                        <p:tgtEl>
                                          <p:spTgt spid="63"/>
                                        </p:tgtEl>
                                      </p:cBhvr>
                                    </p:animEffect>
                                  </p:childTnLst>
                                </p:cTn>
                              </p:par>
                              <p:par>
                                <p:cTn id="753" presetID="49" presetClass="entr" presetSubtype="0" decel="100000" fill="hold" grpId="1" nodeType="withEffect">
                                  <p:stCondLst>
                                    <p:cond delay="0"/>
                                  </p:stCondLst>
                                  <p:childTnLst>
                                    <p:set>
                                      <p:cBhvr>
                                        <p:cTn id="754" dur="1" fill="hold">
                                          <p:stCondLst>
                                            <p:cond delay="0"/>
                                          </p:stCondLst>
                                        </p:cTn>
                                        <p:tgtEl>
                                          <p:spTgt spid="64"/>
                                        </p:tgtEl>
                                        <p:attrNameLst>
                                          <p:attrName>style.visibility</p:attrName>
                                        </p:attrNameLst>
                                      </p:cBhvr>
                                      <p:to>
                                        <p:strVal val="visible"/>
                                      </p:to>
                                    </p:set>
                                    <p:anim calcmode="lin" valueType="num">
                                      <p:cBhvr>
                                        <p:cTn id="755" dur="1000" fill="hold"/>
                                        <p:tgtEl>
                                          <p:spTgt spid="64"/>
                                        </p:tgtEl>
                                        <p:attrNameLst>
                                          <p:attrName>ppt_w</p:attrName>
                                        </p:attrNameLst>
                                      </p:cBhvr>
                                      <p:tavLst>
                                        <p:tav tm="0">
                                          <p:val>
                                            <p:fltVal val="0"/>
                                          </p:val>
                                        </p:tav>
                                        <p:tav tm="100000">
                                          <p:val>
                                            <p:strVal val="#ppt_w"/>
                                          </p:val>
                                        </p:tav>
                                      </p:tavLst>
                                    </p:anim>
                                    <p:anim calcmode="lin" valueType="num">
                                      <p:cBhvr>
                                        <p:cTn id="756" dur="1000" fill="hold"/>
                                        <p:tgtEl>
                                          <p:spTgt spid="64"/>
                                        </p:tgtEl>
                                        <p:attrNameLst>
                                          <p:attrName>ppt_h</p:attrName>
                                        </p:attrNameLst>
                                      </p:cBhvr>
                                      <p:tavLst>
                                        <p:tav tm="0">
                                          <p:val>
                                            <p:fltVal val="0"/>
                                          </p:val>
                                        </p:tav>
                                        <p:tav tm="100000">
                                          <p:val>
                                            <p:strVal val="#ppt_h"/>
                                          </p:val>
                                        </p:tav>
                                      </p:tavLst>
                                    </p:anim>
                                    <p:anim calcmode="lin" valueType="num">
                                      <p:cBhvr>
                                        <p:cTn id="757" dur="1000" fill="hold"/>
                                        <p:tgtEl>
                                          <p:spTgt spid="64"/>
                                        </p:tgtEl>
                                        <p:attrNameLst>
                                          <p:attrName>style.rotation</p:attrName>
                                        </p:attrNameLst>
                                      </p:cBhvr>
                                      <p:tavLst>
                                        <p:tav tm="0">
                                          <p:val>
                                            <p:fltVal val="360"/>
                                          </p:val>
                                        </p:tav>
                                        <p:tav tm="100000">
                                          <p:val>
                                            <p:fltVal val="0"/>
                                          </p:val>
                                        </p:tav>
                                      </p:tavLst>
                                    </p:anim>
                                    <p:animEffect transition="in" filter="fade">
                                      <p:cBhvr>
                                        <p:cTn id="758" dur="1000"/>
                                        <p:tgtEl>
                                          <p:spTgt spid="64"/>
                                        </p:tgtEl>
                                      </p:cBhvr>
                                    </p:animEffect>
                                  </p:childTnLst>
                                </p:cTn>
                              </p:par>
                              <p:par>
                                <p:cTn id="759" presetID="49" presetClass="entr" presetSubtype="0" decel="100000" fill="hold" grpId="1" nodeType="withEffect">
                                  <p:stCondLst>
                                    <p:cond delay="0"/>
                                  </p:stCondLst>
                                  <p:childTnLst>
                                    <p:set>
                                      <p:cBhvr>
                                        <p:cTn id="760" dur="1" fill="hold">
                                          <p:stCondLst>
                                            <p:cond delay="0"/>
                                          </p:stCondLst>
                                        </p:cTn>
                                        <p:tgtEl>
                                          <p:spTgt spid="65"/>
                                        </p:tgtEl>
                                        <p:attrNameLst>
                                          <p:attrName>style.visibility</p:attrName>
                                        </p:attrNameLst>
                                      </p:cBhvr>
                                      <p:to>
                                        <p:strVal val="visible"/>
                                      </p:to>
                                    </p:set>
                                    <p:anim calcmode="lin" valueType="num">
                                      <p:cBhvr>
                                        <p:cTn id="761" dur="1000" fill="hold"/>
                                        <p:tgtEl>
                                          <p:spTgt spid="65"/>
                                        </p:tgtEl>
                                        <p:attrNameLst>
                                          <p:attrName>ppt_w</p:attrName>
                                        </p:attrNameLst>
                                      </p:cBhvr>
                                      <p:tavLst>
                                        <p:tav tm="0">
                                          <p:val>
                                            <p:fltVal val="0"/>
                                          </p:val>
                                        </p:tav>
                                        <p:tav tm="100000">
                                          <p:val>
                                            <p:strVal val="#ppt_w"/>
                                          </p:val>
                                        </p:tav>
                                      </p:tavLst>
                                    </p:anim>
                                    <p:anim calcmode="lin" valueType="num">
                                      <p:cBhvr>
                                        <p:cTn id="762" dur="1000" fill="hold"/>
                                        <p:tgtEl>
                                          <p:spTgt spid="65"/>
                                        </p:tgtEl>
                                        <p:attrNameLst>
                                          <p:attrName>ppt_h</p:attrName>
                                        </p:attrNameLst>
                                      </p:cBhvr>
                                      <p:tavLst>
                                        <p:tav tm="0">
                                          <p:val>
                                            <p:fltVal val="0"/>
                                          </p:val>
                                        </p:tav>
                                        <p:tav tm="100000">
                                          <p:val>
                                            <p:strVal val="#ppt_h"/>
                                          </p:val>
                                        </p:tav>
                                      </p:tavLst>
                                    </p:anim>
                                    <p:anim calcmode="lin" valueType="num">
                                      <p:cBhvr>
                                        <p:cTn id="763" dur="1000" fill="hold"/>
                                        <p:tgtEl>
                                          <p:spTgt spid="65"/>
                                        </p:tgtEl>
                                        <p:attrNameLst>
                                          <p:attrName>style.rotation</p:attrName>
                                        </p:attrNameLst>
                                      </p:cBhvr>
                                      <p:tavLst>
                                        <p:tav tm="0">
                                          <p:val>
                                            <p:fltVal val="360"/>
                                          </p:val>
                                        </p:tav>
                                        <p:tav tm="100000">
                                          <p:val>
                                            <p:fltVal val="0"/>
                                          </p:val>
                                        </p:tav>
                                      </p:tavLst>
                                    </p:anim>
                                    <p:animEffect transition="in" filter="fade">
                                      <p:cBhvr>
                                        <p:cTn id="764" dur="1000"/>
                                        <p:tgtEl>
                                          <p:spTgt spid="65"/>
                                        </p:tgtEl>
                                      </p:cBhvr>
                                    </p:animEffect>
                                  </p:childTnLst>
                                </p:cTn>
                              </p:par>
                              <p:par>
                                <p:cTn id="765" presetID="49" presetClass="entr" presetSubtype="0" decel="100000" fill="hold" grpId="1" nodeType="withEffect">
                                  <p:stCondLst>
                                    <p:cond delay="0"/>
                                  </p:stCondLst>
                                  <p:childTnLst>
                                    <p:set>
                                      <p:cBhvr>
                                        <p:cTn id="766" dur="1" fill="hold">
                                          <p:stCondLst>
                                            <p:cond delay="0"/>
                                          </p:stCondLst>
                                        </p:cTn>
                                        <p:tgtEl>
                                          <p:spTgt spid="68"/>
                                        </p:tgtEl>
                                        <p:attrNameLst>
                                          <p:attrName>style.visibility</p:attrName>
                                        </p:attrNameLst>
                                      </p:cBhvr>
                                      <p:to>
                                        <p:strVal val="visible"/>
                                      </p:to>
                                    </p:set>
                                    <p:anim calcmode="lin" valueType="num">
                                      <p:cBhvr>
                                        <p:cTn id="767" dur="1000" fill="hold"/>
                                        <p:tgtEl>
                                          <p:spTgt spid="68"/>
                                        </p:tgtEl>
                                        <p:attrNameLst>
                                          <p:attrName>ppt_w</p:attrName>
                                        </p:attrNameLst>
                                      </p:cBhvr>
                                      <p:tavLst>
                                        <p:tav tm="0">
                                          <p:val>
                                            <p:fltVal val="0"/>
                                          </p:val>
                                        </p:tav>
                                        <p:tav tm="100000">
                                          <p:val>
                                            <p:strVal val="#ppt_w"/>
                                          </p:val>
                                        </p:tav>
                                      </p:tavLst>
                                    </p:anim>
                                    <p:anim calcmode="lin" valueType="num">
                                      <p:cBhvr>
                                        <p:cTn id="768" dur="1000" fill="hold"/>
                                        <p:tgtEl>
                                          <p:spTgt spid="68"/>
                                        </p:tgtEl>
                                        <p:attrNameLst>
                                          <p:attrName>ppt_h</p:attrName>
                                        </p:attrNameLst>
                                      </p:cBhvr>
                                      <p:tavLst>
                                        <p:tav tm="0">
                                          <p:val>
                                            <p:fltVal val="0"/>
                                          </p:val>
                                        </p:tav>
                                        <p:tav tm="100000">
                                          <p:val>
                                            <p:strVal val="#ppt_h"/>
                                          </p:val>
                                        </p:tav>
                                      </p:tavLst>
                                    </p:anim>
                                    <p:anim calcmode="lin" valueType="num">
                                      <p:cBhvr>
                                        <p:cTn id="769" dur="1000" fill="hold"/>
                                        <p:tgtEl>
                                          <p:spTgt spid="68"/>
                                        </p:tgtEl>
                                        <p:attrNameLst>
                                          <p:attrName>style.rotation</p:attrName>
                                        </p:attrNameLst>
                                      </p:cBhvr>
                                      <p:tavLst>
                                        <p:tav tm="0">
                                          <p:val>
                                            <p:fltVal val="360"/>
                                          </p:val>
                                        </p:tav>
                                        <p:tav tm="100000">
                                          <p:val>
                                            <p:fltVal val="0"/>
                                          </p:val>
                                        </p:tav>
                                      </p:tavLst>
                                    </p:anim>
                                    <p:animEffect transition="in" filter="fade">
                                      <p:cBhvr>
                                        <p:cTn id="770" dur="1000"/>
                                        <p:tgtEl>
                                          <p:spTgt spid="68"/>
                                        </p:tgtEl>
                                      </p:cBhvr>
                                    </p:animEffect>
                                  </p:childTnLst>
                                </p:cTn>
                              </p:par>
                              <p:par>
                                <p:cTn id="771" presetID="49" presetClass="entr" presetSubtype="0" decel="100000" fill="hold" grpId="1" nodeType="withEffect">
                                  <p:stCondLst>
                                    <p:cond delay="0"/>
                                  </p:stCondLst>
                                  <p:childTnLst>
                                    <p:set>
                                      <p:cBhvr>
                                        <p:cTn id="772" dur="1" fill="hold">
                                          <p:stCondLst>
                                            <p:cond delay="0"/>
                                          </p:stCondLst>
                                        </p:cTn>
                                        <p:tgtEl>
                                          <p:spTgt spid="69"/>
                                        </p:tgtEl>
                                        <p:attrNameLst>
                                          <p:attrName>style.visibility</p:attrName>
                                        </p:attrNameLst>
                                      </p:cBhvr>
                                      <p:to>
                                        <p:strVal val="visible"/>
                                      </p:to>
                                    </p:set>
                                    <p:anim calcmode="lin" valueType="num">
                                      <p:cBhvr>
                                        <p:cTn id="773" dur="1000" fill="hold"/>
                                        <p:tgtEl>
                                          <p:spTgt spid="69"/>
                                        </p:tgtEl>
                                        <p:attrNameLst>
                                          <p:attrName>ppt_w</p:attrName>
                                        </p:attrNameLst>
                                      </p:cBhvr>
                                      <p:tavLst>
                                        <p:tav tm="0">
                                          <p:val>
                                            <p:fltVal val="0"/>
                                          </p:val>
                                        </p:tav>
                                        <p:tav tm="100000">
                                          <p:val>
                                            <p:strVal val="#ppt_w"/>
                                          </p:val>
                                        </p:tav>
                                      </p:tavLst>
                                    </p:anim>
                                    <p:anim calcmode="lin" valueType="num">
                                      <p:cBhvr>
                                        <p:cTn id="774" dur="1000" fill="hold"/>
                                        <p:tgtEl>
                                          <p:spTgt spid="69"/>
                                        </p:tgtEl>
                                        <p:attrNameLst>
                                          <p:attrName>ppt_h</p:attrName>
                                        </p:attrNameLst>
                                      </p:cBhvr>
                                      <p:tavLst>
                                        <p:tav tm="0">
                                          <p:val>
                                            <p:fltVal val="0"/>
                                          </p:val>
                                        </p:tav>
                                        <p:tav tm="100000">
                                          <p:val>
                                            <p:strVal val="#ppt_h"/>
                                          </p:val>
                                        </p:tav>
                                      </p:tavLst>
                                    </p:anim>
                                    <p:anim calcmode="lin" valueType="num">
                                      <p:cBhvr>
                                        <p:cTn id="775" dur="1000" fill="hold"/>
                                        <p:tgtEl>
                                          <p:spTgt spid="69"/>
                                        </p:tgtEl>
                                        <p:attrNameLst>
                                          <p:attrName>style.rotation</p:attrName>
                                        </p:attrNameLst>
                                      </p:cBhvr>
                                      <p:tavLst>
                                        <p:tav tm="0">
                                          <p:val>
                                            <p:fltVal val="360"/>
                                          </p:val>
                                        </p:tav>
                                        <p:tav tm="100000">
                                          <p:val>
                                            <p:fltVal val="0"/>
                                          </p:val>
                                        </p:tav>
                                      </p:tavLst>
                                    </p:anim>
                                    <p:animEffect transition="in" filter="fade">
                                      <p:cBhvr>
                                        <p:cTn id="776" dur="1000"/>
                                        <p:tgtEl>
                                          <p:spTgt spid="69"/>
                                        </p:tgtEl>
                                      </p:cBhvr>
                                    </p:animEffect>
                                  </p:childTnLst>
                                </p:cTn>
                              </p:par>
                              <p:par>
                                <p:cTn id="777" presetID="49" presetClass="entr" presetSubtype="0" decel="100000" fill="hold" grpId="1" nodeType="withEffect">
                                  <p:stCondLst>
                                    <p:cond delay="0"/>
                                  </p:stCondLst>
                                  <p:childTnLst>
                                    <p:set>
                                      <p:cBhvr>
                                        <p:cTn id="778" dur="1" fill="hold">
                                          <p:stCondLst>
                                            <p:cond delay="0"/>
                                          </p:stCondLst>
                                        </p:cTn>
                                        <p:tgtEl>
                                          <p:spTgt spid="70"/>
                                        </p:tgtEl>
                                        <p:attrNameLst>
                                          <p:attrName>style.visibility</p:attrName>
                                        </p:attrNameLst>
                                      </p:cBhvr>
                                      <p:to>
                                        <p:strVal val="visible"/>
                                      </p:to>
                                    </p:set>
                                    <p:anim calcmode="lin" valueType="num">
                                      <p:cBhvr>
                                        <p:cTn id="779" dur="1000" fill="hold"/>
                                        <p:tgtEl>
                                          <p:spTgt spid="70"/>
                                        </p:tgtEl>
                                        <p:attrNameLst>
                                          <p:attrName>ppt_w</p:attrName>
                                        </p:attrNameLst>
                                      </p:cBhvr>
                                      <p:tavLst>
                                        <p:tav tm="0">
                                          <p:val>
                                            <p:fltVal val="0"/>
                                          </p:val>
                                        </p:tav>
                                        <p:tav tm="100000">
                                          <p:val>
                                            <p:strVal val="#ppt_w"/>
                                          </p:val>
                                        </p:tav>
                                      </p:tavLst>
                                    </p:anim>
                                    <p:anim calcmode="lin" valueType="num">
                                      <p:cBhvr>
                                        <p:cTn id="780" dur="1000" fill="hold"/>
                                        <p:tgtEl>
                                          <p:spTgt spid="70"/>
                                        </p:tgtEl>
                                        <p:attrNameLst>
                                          <p:attrName>ppt_h</p:attrName>
                                        </p:attrNameLst>
                                      </p:cBhvr>
                                      <p:tavLst>
                                        <p:tav tm="0">
                                          <p:val>
                                            <p:fltVal val="0"/>
                                          </p:val>
                                        </p:tav>
                                        <p:tav tm="100000">
                                          <p:val>
                                            <p:strVal val="#ppt_h"/>
                                          </p:val>
                                        </p:tav>
                                      </p:tavLst>
                                    </p:anim>
                                    <p:anim calcmode="lin" valueType="num">
                                      <p:cBhvr>
                                        <p:cTn id="781" dur="1000" fill="hold"/>
                                        <p:tgtEl>
                                          <p:spTgt spid="70"/>
                                        </p:tgtEl>
                                        <p:attrNameLst>
                                          <p:attrName>style.rotation</p:attrName>
                                        </p:attrNameLst>
                                      </p:cBhvr>
                                      <p:tavLst>
                                        <p:tav tm="0">
                                          <p:val>
                                            <p:fltVal val="360"/>
                                          </p:val>
                                        </p:tav>
                                        <p:tav tm="100000">
                                          <p:val>
                                            <p:fltVal val="0"/>
                                          </p:val>
                                        </p:tav>
                                      </p:tavLst>
                                    </p:anim>
                                    <p:animEffect transition="in" filter="fade">
                                      <p:cBhvr>
                                        <p:cTn id="782" dur="1000"/>
                                        <p:tgtEl>
                                          <p:spTgt spid="70"/>
                                        </p:tgtEl>
                                      </p:cBhvr>
                                    </p:animEffect>
                                  </p:childTnLst>
                                </p:cTn>
                              </p:par>
                              <p:par>
                                <p:cTn id="783" presetID="2" presetClass="entr" presetSubtype="6" fill="hold" grpId="0" nodeType="withEffect">
                                  <p:stCondLst>
                                    <p:cond delay="0"/>
                                  </p:stCondLst>
                                  <p:childTnLst>
                                    <p:set>
                                      <p:cBhvr>
                                        <p:cTn id="784" dur="1" fill="hold">
                                          <p:stCondLst>
                                            <p:cond delay="0"/>
                                          </p:stCondLst>
                                        </p:cTn>
                                        <p:tgtEl>
                                          <p:spTgt spid="50"/>
                                        </p:tgtEl>
                                        <p:attrNameLst>
                                          <p:attrName>style.visibility</p:attrName>
                                        </p:attrNameLst>
                                      </p:cBhvr>
                                      <p:to>
                                        <p:strVal val="visible"/>
                                      </p:to>
                                    </p:set>
                                    <p:anim calcmode="lin" valueType="num">
                                      <p:cBhvr additive="base">
                                        <p:cTn id="785" dur="1000" fill="hold"/>
                                        <p:tgtEl>
                                          <p:spTgt spid="50"/>
                                        </p:tgtEl>
                                        <p:attrNameLst>
                                          <p:attrName>ppt_x</p:attrName>
                                        </p:attrNameLst>
                                      </p:cBhvr>
                                      <p:tavLst>
                                        <p:tav tm="0">
                                          <p:val>
                                            <p:strVal val="1+#ppt_w/2"/>
                                          </p:val>
                                        </p:tav>
                                        <p:tav tm="100000">
                                          <p:val>
                                            <p:strVal val="#ppt_x"/>
                                          </p:val>
                                        </p:tav>
                                      </p:tavLst>
                                    </p:anim>
                                    <p:anim calcmode="lin" valueType="num">
                                      <p:cBhvr additive="base">
                                        <p:cTn id="786" dur="1000" fill="hold"/>
                                        <p:tgtEl>
                                          <p:spTgt spid="50"/>
                                        </p:tgtEl>
                                        <p:attrNameLst>
                                          <p:attrName>ppt_y</p:attrName>
                                        </p:attrNameLst>
                                      </p:cBhvr>
                                      <p:tavLst>
                                        <p:tav tm="0">
                                          <p:val>
                                            <p:strVal val="1+#ppt_h/2"/>
                                          </p:val>
                                        </p:tav>
                                        <p:tav tm="100000">
                                          <p:val>
                                            <p:strVal val="#ppt_y"/>
                                          </p:val>
                                        </p:tav>
                                      </p:tavLst>
                                    </p:anim>
                                  </p:childTnLst>
                                </p:cTn>
                              </p:par>
                              <p:par>
                                <p:cTn id="787" presetID="49" presetClass="entr" presetSubtype="0" decel="100000" fill="hold" grpId="1" nodeType="withEffect">
                                  <p:stCondLst>
                                    <p:cond delay="0"/>
                                  </p:stCondLst>
                                  <p:childTnLst>
                                    <p:set>
                                      <p:cBhvr>
                                        <p:cTn id="788" dur="1" fill="hold">
                                          <p:stCondLst>
                                            <p:cond delay="0"/>
                                          </p:stCondLst>
                                        </p:cTn>
                                        <p:tgtEl>
                                          <p:spTgt spid="50"/>
                                        </p:tgtEl>
                                        <p:attrNameLst>
                                          <p:attrName>style.visibility</p:attrName>
                                        </p:attrNameLst>
                                      </p:cBhvr>
                                      <p:to>
                                        <p:strVal val="visible"/>
                                      </p:to>
                                    </p:set>
                                    <p:anim calcmode="lin" valueType="num">
                                      <p:cBhvr>
                                        <p:cTn id="789" dur="1000" fill="hold"/>
                                        <p:tgtEl>
                                          <p:spTgt spid="50"/>
                                        </p:tgtEl>
                                        <p:attrNameLst>
                                          <p:attrName>ppt_w</p:attrName>
                                        </p:attrNameLst>
                                      </p:cBhvr>
                                      <p:tavLst>
                                        <p:tav tm="0">
                                          <p:val>
                                            <p:fltVal val="0"/>
                                          </p:val>
                                        </p:tav>
                                        <p:tav tm="100000">
                                          <p:val>
                                            <p:strVal val="#ppt_w"/>
                                          </p:val>
                                        </p:tav>
                                      </p:tavLst>
                                    </p:anim>
                                    <p:anim calcmode="lin" valueType="num">
                                      <p:cBhvr>
                                        <p:cTn id="790" dur="1000" fill="hold"/>
                                        <p:tgtEl>
                                          <p:spTgt spid="50"/>
                                        </p:tgtEl>
                                        <p:attrNameLst>
                                          <p:attrName>ppt_h</p:attrName>
                                        </p:attrNameLst>
                                      </p:cBhvr>
                                      <p:tavLst>
                                        <p:tav tm="0">
                                          <p:val>
                                            <p:fltVal val="0"/>
                                          </p:val>
                                        </p:tav>
                                        <p:tav tm="100000">
                                          <p:val>
                                            <p:strVal val="#ppt_h"/>
                                          </p:val>
                                        </p:tav>
                                      </p:tavLst>
                                    </p:anim>
                                    <p:anim calcmode="lin" valueType="num">
                                      <p:cBhvr>
                                        <p:cTn id="791" dur="1000" fill="hold"/>
                                        <p:tgtEl>
                                          <p:spTgt spid="50"/>
                                        </p:tgtEl>
                                        <p:attrNameLst>
                                          <p:attrName>style.rotation</p:attrName>
                                        </p:attrNameLst>
                                      </p:cBhvr>
                                      <p:tavLst>
                                        <p:tav tm="0">
                                          <p:val>
                                            <p:fltVal val="360"/>
                                          </p:val>
                                        </p:tav>
                                        <p:tav tm="100000">
                                          <p:val>
                                            <p:fltVal val="0"/>
                                          </p:val>
                                        </p:tav>
                                      </p:tavLst>
                                    </p:anim>
                                    <p:animEffect transition="in" filter="fade">
                                      <p:cBhvr>
                                        <p:cTn id="792" dur="1000"/>
                                        <p:tgtEl>
                                          <p:spTgt spid="50"/>
                                        </p:tgtEl>
                                      </p:cBhvr>
                                    </p:animEffect>
                                  </p:childTnLst>
                                </p:cTn>
                              </p:par>
                              <p:par>
                                <p:cTn id="793" presetID="49" presetClass="entr" presetSubtype="0" decel="100000" fill="hold" grpId="1" nodeType="withEffect">
                                  <p:stCondLst>
                                    <p:cond delay="0"/>
                                  </p:stCondLst>
                                  <p:childTnLst>
                                    <p:set>
                                      <p:cBhvr>
                                        <p:cTn id="794" dur="1" fill="hold">
                                          <p:stCondLst>
                                            <p:cond delay="0"/>
                                          </p:stCondLst>
                                        </p:cTn>
                                        <p:tgtEl>
                                          <p:spTgt spid="72"/>
                                        </p:tgtEl>
                                        <p:attrNameLst>
                                          <p:attrName>style.visibility</p:attrName>
                                        </p:attrNameLst>
                                      </p:cBhvr>
                                      <p:to>
                                        <p:strVal val="visible"/>
                                      </p:to>
                                    </p:set>
                                    <p:anim calcmode="lin" valueType="num">
                                      <p:cBhvr>
                                        <p:cTn id="795" dur="1000" fill="hold"/>
                                        <p:tgtEl>
                                          <p:spTgt spid="72"/>
                                        </p:tgtEl>
                                        <p:attrNameLst>
                                          <p:attrName>ppt_w</p:attrName>
                                        </p:attrNameLst>
                                      </p:cBhvr>
                                      <p:tavLst>
                                        <p:tav tm="0">
                                          <p:val>
                                            <p:fltVal val="0"/>
                                          </p:val>
                                        </p:tav>
                                        <p:tav tm="100000">
                                          <p:val>
                                            <p:strVal val="#ppt_w"/>
                                          </p:val>
                                        </p:tav>
                                      </p:tavLst>
                                    </p:anim>
                                    <p:anim calcmode="lin" valueType="num">
                                      <p:cBhvr>
                                        <p:cTn id="796" dur="1000" fill="hold"/>
                                        <p:tgtEl>
                                          <p:spTgt spid="72"/>
                                        </p:tgtEl>
                                        <p:attrNameLst>
                                          <p:attrName>ppt_h</p:attrName>
                                        </p:attrNameLst>
                                      </p:cBhvr>
                                      <p:tavLst>
                                        <p:tav tm="0">
                                          <p:val>
                                            <p:fltVal val="0"/>
                                          </p:val>
                                        </p:tav>
                                        <p:tav tm="100000">
                                          <p:val>
                                            <p:strVal val="#ppt_h"/>
                                          </p:val>
                                        </p:tav>
                                      </p:tavLst>
                                    </p:anim>
                                    <p:anim calcmode="lin" valueType="num">
                                      <p:cBhvr>
                                        <p:cTn id="797" dur="1000" fill="hold"/>
                                        <p:tgtEl>
                                          <p:spTgt spid="72"/>
                                        </p:tgtEl>
                                        <p:attrNameLst>
                                          <p:attrName>style.rotation</p:attrName>
                                        </p:attrNameLst>
                                      </p:cBhvr>
                                      <p:tavLst>
                                        <p:tav tm="0">
                                          <p:val>
                                            <p:fltVal val="360"/>
                                          </p:val>
                                        </p:tav>
                                        <p:tav tm="100000">
                                          <p:val>
                                            <p:fltVal val="0"/>
                                          </p:val>
                                        </p:tav>
                                      </p:tavLst>
                                    </p:anim>
                                    <p:animEffect transition="in" filter="fade">
                                      <p:cBhvr>
                                        <p:cTn id="798" dur="1000"/>
                                        <p:tgtEl>
                                          <p:spTgt spid="72"/>
                                        </p:tgtEl>
                                      </p:cBhvr>
                                    </p:animEffect>
                                  </p:childTnLst>
                                </p:cTn>
                              </p:par>
                              <p:par>
                                <p:cTn id="799" presetID="49" presetClass="entr" presetSubtype="0" decel="100000" fill="hold" grpId="1" nodeType="withEffect">
                                  <p:stCondLst>
                                    <p:cond delay="0"/>
                                  </p:stCondLst>
                                  <p:childTnLst>
                                    <p:set>
                                      <p:cBhvr>
                                        <p:cTn id="800" dur="1" fill="hold">
                                          <p:stCondLst>
                                            <p:cond delay="0"/>
                                          </p:stCondLst>
                                        </p:cTn>
                                        <p:tgtEl>
                                          <p:spTgt spid="73"/>
                                        </p:tgtEl>
                                        <p:attrNameLst>
                                          <p:attrName>style.visibility</p:attrName>
                                        </p:attrNameLst>
                                      </p:cBhvr>
                                      <p:to>
                                        <p:strVal val="visible"/>
                                      </p:to>
                                    </p:set>
                                    <p:anim calcmode="lin" valueType="num">
                                      <p:cBhvr>
                                        <p:cTn id="801" dur="1000" fill="hold"/>
                                        <p:tgtEl>
                                          <p:spTgt spid="73"/>
                                        </p:tgtEl>
                                        <p:attrNameLst>
                                          <p:attrName>ppt_w</p:attrName>
                                        </p:attrNameLst>
                                      </p:cBhvr>
                                      <p:tavLst>
                                        <p:tav tm="0">
                                          <p:val>
                                            <p:fltVal val="0"/>
                                          </p:val>
                                        </p:tav>
                                        <p:tav tm="100000">
                                          <p:val>
                                            <p:strVal val="#ppt_w"/>
                                          </p:val>
                                        </p:tav>
                                      </p:tavLst>
                                    </p:anim>
                                    <p:anim calcmode="lin" valueType="num">
                                      <p:cBhvr>
                                        <p:cTn id="802" dur="1000" fill="hold"/>
                                        <p:tgtEl>
                                          <p:spTgt spid="73"/>
                                        </p:tgtEl>
                                        <p:attrNameLst>
                                          <p:attrName>ppt_h</p:attrName>
                                        </p:attrNameLst>
                                      </p:cBhvr>
                                      <p:tavLst>
                                        <p:tav tm="0">
                                          <p:val>
                                            <p:fltVal val="0"/>
                                          </p:val>
                                        </p:tav>
                                        <p:tav tm="100000">
                                          <p:val>
                                            <p:strVal val="#ppt_h"/>
                                          </p:val>
                                        </p:tav>
                                      </p:tavLst>
                                    </p:anim>
                                    <p:anim calcmode="lin" valueType="num">
                                      <p:cBhvr>
                                        <p:cTn id="803" dur="1000" fill="hold"/>
                                        <p:tgtEl>
                                          <p:spTgt spid="73"/>
                                        </p:tgtEl>
                                        <p:attrNameLst>
                                          <p:attrName>style.rotation</p:attrName>
                                        </p:attrNameLst>
                                      </p:cBhvr>
                                      <p:tavLst>
                                        <p:tav tm="0">
                                          <p:val>
                                            <p:fltVal val="360"/>
                                          </p:val>
                                        </p:tav>
                                        <p:tav tm="100000">
                                          <p:val>
                                            <p:fltVal val="0"/>
                                          </p:val>
                                        </p:tav>
                                      </p:tavLst>
                                    </p:anim>
                                    <p:animEffect transition="in" filter="fade">
                                      <p:cBhvr>
                                        <p:cTn id="804" dur="1000"/>
                                        <p:tgtEl>
                                          <p:spTgt spid="73"/>
                                        </p:tgtEl>
                                      </p:cBhvr>
                                    </p:animEffect>
                                  </p:childTnLst>
                                </p:cTn>
                              </p:par>
                              <p:par>
                                <p:cTn id="805" presetID="49" presetClass="entr" presetSubtype="0" decel="100000" fill="hold" grpId="1" nodeType="withEffect">
                                  <p:stCondLst>
                                    <p:cond delay="0"/>
                                  </p:stCondLst>
                                  <p:childTnLst>
                                    <p:set>
                                      <p:cBhvr>
                                        <p:cTn id="806" dur="1" fill="hold">
                                          <p:stCondLst>
                                            <p:cond delay="0"/>
                                          </p:stCondLst>
                                        </p:cTn>
                                        <p:tgtEl>
                                          <p:spTgt spid="74"/>
                                        </p:tgtEl>
                                        <p:attrNameLst>
                                          <p:attrName>style.visibility</p:attrName>
                                        </p:attrNameLst>
                                      </p:cBhvr>
                                      <p:to>
                                        <p:strVal val="visible"/>
                                      </p:to>
                                    </p:set>
                                    <p:anim calcmode="lin" valueType="num">
                                      <p:cBhvr>
                                        <p:cTn id="807" dur="1000" fill="hold"/>
                                        <p:tgtEl>
                                          <p:spTgt spid="74"/>
                                        </p:tgtEl>
                                        <p:attrNameLst>
                                          <p:attrName>ppt_w</p:attrName>
                                        </p:attrNameLst>
                                      </p:cBhvr>
                                      <p:tavLst>
                                        <p:tav tm="0">
                                          <p:val>
                                            <p:fltVal val="0"/>
                                          </p:val>
                                        </p:tav>
                                        <p:tav tm="100000">
                                          <p:val>
                                            <p:strVal val="#ppt_w"/>
                                          </p:val>
                                        </p:tav>
                                      </p:tavLst>
                                    </p:anim>
                                    <p:anim calcmode="lin" valueType="num">
                                      <p:cBhvr>
                                        <p:cTn id="808" dur="1000" fill="hold"/>
                                        <p:tgtEl>
                                          <p:spTgt spid="74"/>
                                        </p:tgtEl>
                                        <p:attrNameLst>
                                          <p:attrName>ppt_h</p:attrName>
                                        </p:attrNameLst>
                                      </p:cBhvr>
                                      <p:tavLst>
                                        <p:tav tm="0">
                                          <p:val>
                                            <p:fltVal val="0"/>
                                          </p:val>
                                        </p:tav>
                                        <p:tav tm="100000">
                                          <p:val>
                                            <p:strVal val="#ppt_h"/>
                                          </p:val>
                                        </p:tav>
                                      </p:tavLst>
                                    </p:anim>
                                    <p:anim calcmode="lin" valueType="num">
                                      <p:cBhvr>
                                        <p:cTn id="809" dur="1000" fill="hold"/>
                                        <p:tgtEl>
                                          <p:spTgt spid="74"/>
                                        </p:tgtEl>
                                        <p:attrNameLst>
                                          <p:attrName>style.rotation</p:attrName>
                                        </p:attrNameLst>
                                      </p:cBhvr>
                                      <p:tavLst>
                                        <p:tav tm="0">
                                          <p:val>
                                            <p:fltVal val="360"/>
                                          </p:val>
                                        </p:tav>
                                        <p:tav tm="100000">
                                          <p:val>
                                            <p:fltVal val="0"/>
                                          </p:val>
                                        </p:tav>
                                      </p:tavLst>
                                    </p:anim>
                                    <p:animEffect transition="in" filter="fade">
                                      <p:cBhvr>
                                        <p:cTn id="810" dur="1000"/>
                                        <p:tgtEl>
                                          <p:spTgt spid="74"/>
                                        </p:tgtEl>
                                      </p:cBhvr>
                                    </p:animEffect>
                                  </p:childTnLst>
                                </p:cTn>
                              </p:par>
                              <p:par>
                                <p:cTn id="811" presetID="49" presetClass="entr" presetSubtype="0" decel="100000" fill="hold" grpId="1" nodeType="withEffect">
                                  <p:stCondLst>
                                    <p:cond delay="0"/>
                                  </p:stCondLst>
                                  <p:childTnLst>
                                    <p:set>
                                      <p:cBhvr>
                                        <p:cTn id="812" dur="1" fill="hold">
                                          <p:stCondLst>
                                            <p:cond delay="0"/>
                                          </p:stCondLst>
                                        </p:cTn>
                                        <p:tgtEl>
                                          <p:spTgt spid="76"/>
                                        </p:tgtEl>
                                        <p:attrNameLst>
                                          <p:attrName>style.visibility</p:attrName>
                                        </p:attrNameLst>
                                      </p:cBhvr>
                                      <p:to>
                                        <p:strVal val="visible"/>
                                      </p:to>
                                    </p:set>
                                    <p:anim calcmode="lin" valueType="num">
                                      <p:cBhvr>
                                        <p:cTn id="813" dur="1000" fill="hold"/>
                                        <p:tgtEl>
                                          <p:spTgt spid="76"/>
                                        </p:tgtEl>
                                        <p:attrNameLst>
                                          <p:attrName>ppt_w</p:attrName>
                                        </p:attrNameLst>
                                      </p:cBhvr>
                                      <p:tavLst>
                                        <p:tav tm="0">
                                          <p:val>
                                            <p:fltVal val="0"/>
                                          </p:val>
                                        </p:tav>
                                        <p:tav tm="100000">
                                          <p:val>
                                            <p:strVal val="#ppt_w"/>
                                          </p:val>
                                        </p:tav>
                                      </p:tavLst>
                                    </p:anim>
                                    <p:anim calcmode="lin" valueType="num">
                                      <p:cBhvr>
                                        <p:cTn id="814" dur="1000" fill="hold"/>
                                        <p:tgtEl>
                                          <p:spTgt spid="76"/>
                                        </p:tgtEl>
                                        <p:attrNameLst>
                                          <p:attrName>ppt_h</p:attrName>
                                        </p:attrNameLst>
                                      </p:cBhvr>
                                      <p:tavLst>
                                        <p:tav tm="0">
                                          <p:val>
                                            <p:fltVal val="0"/>
                                          </p:val>
                                        </p:tav>
                                        <p:tav tm="100000">
                                          <p:val>
                                            <p:strVal val="#ppt_h"/>
                                          </p:val>
                                        </p:tav>
                                      </p:tavLst>
                                    </p:anim>
                                    <p:anim calcmode="lin" valueType="num">
                                      <p:cBhvr>
                                        <p:cTn id="815" dur="1000" fill="hold"/>
                                        <p:tgtEl>
                                          <p:spTgt spid="76"/>
                                        </p:tgtEl>
                                        <p:attrNameLst>
                                          <p:attrName>style.rotation</p:attrName>
                                        </p:attrNameLst>
                                      </p:cBhvr>
                                      <p:tavLst>
                                        <p:tav tm="0">
                                          <p:val>
                                            <p:fltVal val="360"/>
                                          </p:val>
                                        </p:tav>
                                        <p:tav tm="100000">
                                          <p:val>
                                            <p:fltVal val="0"/>
                                          </p:val>
                                        </p:tav>
                                      </p:tavLst>
                                    </p:anim>
                                    <p:animEffect transition="in" filter="fade">
                                      <p:cBhvr>
                                        <p:cTn id="816" dur="1000"/>
                                        <p:tgtEl>
                                          <p:spTgt spid="76"/>
                                        </p:tgtEl>
                                      </p:cBhvr>
                                    </p:animEffect>
                                  </p:childTnLst>
                                </p:cTn>
                              </p:par>
                              <p:par>
                                <p:cTn id="817" presetID="49" presetClass="entr" presetSubtype="0" decel="100000" fill="hold" grpId="1" nodeType="withEffect">
                                  <p:stCondLst>
                                    <p:cond delay="0"/>
                                  </p:stCondLst>
                                  <p:childTnLst>
                                    <p:set>
                                      <p:cBhvr>
                                        <p:cTn id="818" dur="1" fill="hold">
                                          <p:stCondLst>
                                            <p:cond delay="0"/>
                                          </p:stCondLst>
                                        </p:cTn>
                                        <p:tgtEl>
                                          <p:spTgt spid="78"/>
                                        </p:tgtEl>
                                        <p:attrNameLst>
                                          <p:attrName>style.visibility</p:attrName>
                                        </p:attrNameLst>
                                      </p:cBhvr>
                                      <p:to>
                                        <p:strVal val="visible"/>
                                      </p:to>
                                    </p:set>
                                    <p:anim calcmode="lin" valueType="num">
                                      <p:cBhvr>
                                        <p:cTn id="819" dur="1000" fill="hold"/>
                                        <p:tgtEl>
                                          <p:spTgt spid="78"/>
                                        </p:tgtEl>
                                        <p:attrNameLst>
                                          <p:attrName>ppt_w</p:attrName>
                                        </p:attrNameLst>
                                      </p:cBhvr>
                                      <p:tavLst>
                                        <p:tav tm="0">
                                          <p:val>
                                            <p:fltVal val="0"/>
                                          </p:val>
                                        </p:tav>
                                        <p:tav tm="100000">
                                          <p:val>
                                            <p:strVal val="#ppt_w"/>
                                          </p:val>
                                        </p:tav>
                                      </p:tavLst>
                                    </p:anim>
                                    <p:anim calcmode="lin" valueType="num">
                                      <p:cBhvr>
                                        <p:cTn id="820" dur="1000" fill="hold"/>
                                        <p:tgtEl>
                                          <p:spTgt spid="78"/>
                                        </p:tgtEl>
                                        <p:attrNameLst>
                                          <p:attrName>ppt_h</p:attrName>
                                        </p:attrNameLst>
                                      </p:cBhvr>
                                      <p:tavLst>
                                        <p:tav tm="0">
                                          <p:val>
                                            <p:fltVal val="0"/>
                                          </p:val>
                                        </p:tav>
                                        <p:tav tm="100000">
                                          <p:val>
                                            <p:strVal val="#ppt_h"/>
                                          </p:val>
                                        </p:tav>
                                      </p:tavLst>
                                    </p:anim>
                                    <p:anim calcmode="lin" valueType="num">
                                      <p:cBhvr>
                                        <p:cTn id="821" dur="1000" fill="hold"/>
                                        <p:tgtEl>
                                          <p:spTgt spid="78"/>
                                        </p:tgtEl>
                                        <p:attrNameLst>
                                          <p:attrName>style.rotation</p:attrName>
                                        </p:attrNameLst>
                                      </p:cBhvr>
                                      <p:tavLst>
                                        <p:tav tm="0">
                                          <p:val>
                                            <p:fltVal val="360"/>
                                          </p:val>
                                        </p:tav>
                                        <p:tav tm="100000">
                                          <p:val>
                                            <p:fltVal val="0"/>
                                          </p:val>
                                        </p:tav>
                                      </p:tavLst>
                                    </p:anim>
                                    <p:animEffect transition="in" filter="fade">
                                      <p:cBhvr>
                                        <p:cTn id="822" dur="1000"/>
                                        <p:tgtEl>
                                          <p:spTgt spid="78"/>
                                        </p:tgtEl>
                                      </p:cBhvr>
                                    </p:animEffect>
                                  </p:childTnLst>
                                </p:cTn>
                              </p:par>
                              <p:par>
                                <p:cTn id="823" presetID="49" presetClass="entr" presetSubtype="0" decel="100000" fill="hold" grpId="1" nodeType="withEffect">
                                  <p:stCondLst>
                                    <p:cond delay="0"/>
                                  </p:stCondLst>
                                  <p:childTnLst>
                                    <p:set>
                                      <p:cBhvr>
                                        <p:cTn id="824" dur="1" fill="hold">
                                          <p:stCondLst>
                                            <p:cond delay="0"/>
                                          </p:stCondLst>
                                        </p:cTn>
                                        <p:tgtEl>
                                          <p:spTgt spid="81"/>
                                        </p:tgtEl>
                                        <p:attrNameLst>
                                          <p:attrName>style.visibility</p:attrName>
                                        </p:attrNameLst>
                                      </p:cBhvr>
                                      <p:to>
                                        <p:strVal val="visible"/>
                                      </p:to>
                                    </p:set>
                                    <p:anim calcmode="lin" valueType="num">
                                      <p:cBhvr>
                                        <p:cTn id="825" dur="1000" fill="hold"/>
                                        <p:tgtEl>
                                          <p:spTgt spid="81"/>
                                        </p:tgtEl>
                                        <p:attrNameLst>
                                          <p:attrName>ppt_w</p:attrName>
                                        </p:attrNameLst>
                                      </p:cBhvr>
                                      <p:tavLst>
                                        <p:tav tm="0">
                                          <p:val>
                                            <p:fltVal val="0"/>
                                          </p:val>
                                        </p:tav>
                                        <p:tav tm="100000">
                                          <p:val>
                                            <p:strVal val="#ppt_w"/>
                                          </p:val>
                                        </p:tav>
                                      </p:tavLst>
                                    </p:anim>
                                    <p:anim calcmode="lin" valueType="num">
                                      <p:cBhvr>
                                        <p:cTn id="826" dur="1000" fill="hold"/>
                                        <p:tgtEl>
                                          <p:spTgt spid="81"/>
                                        </p:tgtEl>
                                        <p:attrNameLst>
                                          <p:attrName>ppt_h</p:attrName>
                                        </p:attrNameLst>
                                      </p:cBhvr>
                                      <p:tavLst>
                                        <p:tav tm="0">
                                          <p:val>
                                            <p:fltVal val="0"/>
                                          </p:val>
                                        </p:tav>
                                        <p:tav tm="100000">
                                          <p:val>
                                            <p:strVal val="#ppt_h"/>
                                          </p:val>
                                        </p:tav>
                                      </p:tavLst>
                                    </p:anim>
                                    <p:anim calcmode="lin" valueType="num">
                                      <p:cBhvr>
                                        <p:cTn id="827" dur="1000" fill="hold"/>
                                        <p:tgtEl>
                                          <p:spTgt spid="81"/>
                                        </p:tgtEl>
                                        <p:attrNameLst>
                                          <p:attrName>style.rotation</p:attrName>
                                        </p:attrNameLst>
                                      </p:cBhvr>
                                      <p:tavLst>
                                        <p:tav tm="0">
                                          <p:val>
                                            <p:fltVal val="360"/>
                                          </p:val>
                                        </p:tav>
                                        <p:tav tm="100000">
                                          <p:val>
                                            <p:fltVal val="0"/>
                                          </p:val>
                                        </p:tav>
                                      </p:tavLst>
                                    </p:anim>
                                    <p:animEffect transition="in" filter="fade">
                                      <p:cBhvr>
                                        <p:cTn id="828" dur="1000"/>
                                        <p:tgtEl>
                                          <p:spTgt spid="81"/>
                                        </p:tgtEl>
                                      </p:cBhvr>
                                    </p:animEffect>
                                  </p:childTnLst>
                                </p:cTn>
                              </p:par>
                              <p:par>
                                <p:cTn id="829" presetID="49" presetClass="entr" presetSubtype="0" decel="100000" fill="hold" grpId="1" nodeType="withEffect">
                                  <p:stCondLst>
                                    <p:cond delay="0"/>
                                  </p:stCondLst>
                                  <p:childTnLst>
                                    <p:set>
                                      <p:cBhvr>
                                        <p:cTn id="830" dur="1" fill="hold">
                                          <p:stCondLst>
                                            <p:cond delay="0"/>
                                          </p:stCondLst>
                                        </p:cTn>
                                        <p:tgtEl>
                                          <p:spTgt spid="82"/>
                                        </p:tgtEl>
                                        <p:attrNameLst>
                                          <p:attrName>style.visibility</p:attrName>
                                        </p:attrNameLst>
                                      </p:cBhvr>
                                      <p:to>
                                        <p:strVal val="visible"/>
                                      </p:to>
                                    </p:set>
                                    <p:anim calcmode="lin" valueType="num">
                                      <p:cBhvr>
                                        <p:cTn id="831" dur="1000" fill="hold"/>
                                        <p:tgtEl>
                                          <p:spTgt spid="82"/>
                                        </p:tgtEl>
                                        <p:attrNameLst>
                                          <p:attrName>ppt_w</p:attrName>
                                        </p:attrNameLst>
                                      </p:cBhvr>
                                      <p:tavLst>
                                        <p:tav tm="0">
                                          <p:val>
                                            <p:fltVal val="0"/>
                                          </p:val>
                                        </p:tav>
                                        <p:tav tm="100000">
                                          <p:val>
                                            <p:strVal val="#ppt_w"/>
                                          </p:val>
                                        </p:tav>
                                      </p:tavLst>
                                    </p:anim>
                                    <p:anim calcmode="lin" valueType="num">
                                      <p:cBhvr>
                                        <p:cTn id="832" dur="1000" fill="hold"/>
                                        <p:tgtEl>
                                          <p:spTgt spid="82"/>
                                        </p:tgtEl>
                                        <p:attrNameLst>
                                          <p:attrName>ppt_h</p:attrName>
                                        </p:attrNameLst>
                                      </p:cBhvr>
                                      <p:tavLst>
                                        <p:tav tm="0">
                                          <p:val>
                                            <p:fltVal val="0"/>
                                          </p:val>
                                        </p:tav>
                                        <p:tav tm="100000">
                                          <p:val>
                                            <p:strVal val="#ppt_h"/>
                                          </p:val>
                                        </p:tav>
                                      </p:tavLst>
                                    </p:anim>
                                    <p:anim calcmode="lin" valueType="num">
                                      <p:cBhvr>
                                        <p:cTn id="833" dur="1000" fill="hold"/>
                                        <p:tgtEl>
                                          <p:spTgt spid="82"/>
                                        </p:tgtEl>
                                        <p:attrNameLst>
                                          <p:attrName>style.rotation</p:attrName>
                                        </p:attrNameLst>
                                      </p:cBhvr>
                                      <p:tavLst>
                                        <p:tav tm="0">
                                          <p:val>
                                            <p:fltVal val="360"/>
                                          </p:val>
                                        </p:tav>
                                        <p:tav tm="100000">
                                          <p:val>
                                            <p:fltVal val="0"/>
                                          </p:val>
                                        </p:tav>
                                      </p:tavLst>
                                    </p:anim>
                                    <p:animEffect transition="in" filter="fade">
                                      <p:cBhvr>
                                        <p:cTn id="834" dur="1000"/>
                                        <p:tgtEl>
                                          <p:spTgt spid="82"/>
                                        </p:tgtEl>
                                      </p:cBhvr>
                                    </p:animEffect>
                                  </p:childTnLst>
                                </p:cTn>
                              </p:par>
                            </p:childTnLst>
                          </p:cTn>
                        </p:par>
                        <p:par>
                          <p:cTn id="835" fill="hold">
                            <p:stCondLst>
                              <p:cond delay="1000"/>
                            </p:stCondLst>
                            <p:childTnLst>
                              <p:par>
                                <p:cTn id="836" presetID="53" presetClass="entr" presetSubtype="16" fill="hold" grpId="0" nodeType="afterEffect">
                                  <p:stCondLst>
                                    <p:cond delay="0"/>
                                  </p:stCondLst>
                                  <p:childTnLst>
                                    <p:set>
                                      <p:cBhvr>
                                        <p:cTn id="837" dur="1" fill="hold">
                                          <p:stCondLst>
                                            <p:cond delay="0"/>
                                          </p:stCondLst>
                                        </p:cTn>
                                        <p:tgtEl>
                                          <p:spTgt spid="252"/>
                                        </p:tgtEl>
                                        <p:attrNameLst>
                                          <p:attrName>style.visibility</p:attrName>
                                        </p:attrNameLst>
                                      </p:cBhvr>
                                      <p:to>
                                        <p:strVal val="visible"/>
                                      </p:to>
                                    </p:set>
                                    <p:anim calcmode="lin" valueType="num">
                                      <p:cBhvr>
                                        <p:cTn id="838" dur="750" fill="hold"/>
                                        <p:tgtEl>
                                          <p:spTgt spid="252"/>
                                        </p:tgtEl>
                                        <p:attrNameLst>
                                          <p:attrName>ppt_w</p:attrName>
                                        </p:attrNameLst>
                                      </p:cBhvr>
                                      <p:tavLst>
                                        <p:tav tm="0">
                                          <p:val>
                                            <p:fltVal val="0"/>
                                          </p:val>
                                        </p:tav>
                                        <p:tav tm="100000">
                                          <p:val>
                                            <p:strVal val="#ppt_w"/>
                                          </p:val>
                                        </p:tav>
                                      </p:tavLst>
                                    </p:anim>
                                    <p:anim calcmode="lin" valueType="num">
                                      <p:cBhvr>
                                        <p:cTn id="839" dur="750" fill="hold"/>
                                        <p:tgtEl>
                                          <p:spTgt spid="252"/>
                                        </p:tgtEl>
                                        <p:attrNameLst>
                                          <p:attrName>ppt_h</p:attrName>
                                        </p:attrNameLst>
                                      </p:cBhvr>
                                      <p:tavLst>
                                        <p:tav tm="0">
                                          <p:val>
                                            <p:fltVal val="0"/>
                                          </p:val>
                                        </p:tav>
                                        <p:tav tm="100000">
                                          <p:val>
                                            <p:strVal val="#ppt_h"/>
                                          </p:val>
                                        </p:tav>
                                      </p:tavLst>
                                    </p:anim>
                                    <p:animEffect transition="in" filter="fade">
                                      <p:cBhvr>
                                        <p:cTn id="840" dur="750"/>
                                        <p:tgtEl>
                                          <p:spTgt spid="252"/>
                                        </p:tgtEl>
                                      </p:cBhvr>
                                    </p:animEffect>
                                  </p:childTnLst>
                                </p:cTn>
                              </p:par>
                              <p:par>
                                <p:cTn id="841" presetID="53" presetClass="entr" presetSubtype="16" fill="hold" grpId="0" nodeType="withEffect">
                                  <p:stCondLst>
                                    <p:cond delay="250"/>
                                  </p:stCondLst>
                                  <p:childTnLst>
                                    <p:set>
                                      <p:cBhvr>
                                        <p:cTn id="842" dur="1" fill="hold">
                                          <p:stCondLst>
                                            <p:cond delay="0"/>
                                          </p:stCondLst>
                                        </p:cTn>
                                        <p:tgtEl>
                                          <p:spTgt spid="253"/>
                                        </p:tgtEl>
                                        <p:attrNameLst>
                                          <p:attrName>style.visibility</p:attrName>
                                        </p:attrNameLst>
                                      </p:cBhvr>
                                      <p:to>
                                        <p:strVal val="visible"/>
                                      </p:to>
                                    </p:set>
                                    <p:anim calcmode="lin" valueType="num">
                                      <p:cBhvr>
                                        <p:cTn id="843" dur="750" fill="hold"/>
                                        <p:tgtEl>
                                          <p:spTgt spid="253"/>
                                        </p:tgtEl>
                                        <p:attrNameLst>
                                          <p:attrName>ppt_w</p:attrName>
                                        </p:attrNameLst>
                                      </p:cBhvr>
                                      <p:tavLst>
                                        <p:tav tm="0">
                                          <p:val>
                                            <p:fltVal val="0"/>
                                          </p:val>
                                        </p:tav>
                                        <p:tav tm="100000">
                                          <p:val>
                                            <p:strVal val="#ppt_w"/>
                                          </p:val>
                                        </p:tav>
                                      </p:tavLst>
                                    </p:anim>
                                    <p:anim calcmode="lin" valueType="num">
                                      <p:cBhvr>
                                        <p:cTn id="844" dur="750" fill="hold"/>
                                        <p:tgtEl>
                                          <p:spTgt spid="253"/>
                                        </p:tgtEl>
                                        <p:attrNameLst>
                                          <p:attrName>ppt_h</p:attrName>
                                        </p:attrNameLst>
                                      </p:cBhvr>
                                      <p:tavLst>
                                        <p:tav tm="0">
                                          <p:val>
                                            <p:fltVal val="0"/>
                                          </p:val>
                                        </p:tav>
                                        <p:tav tm="100000">
                                          <p:val>
                                            <p:strVal val="#ppt_h"/>
                                          </p:val>
                                        </p:tav>
                                      </p:tavLst>
                                    </p:anim>
                                    <p:animEffect transition="in" filter="fade">
                                      <p:cBhvr>
                                        <p:cTn id="845" dur="750"/>
                                        <p:tgtEl>
                                          <p:spTgt spid="253"/>
                                        </p:tgtEl>
                                      </p:cBhvr>
                                    </p:animEffect>
                                  </p:childTnLst>
                                </p:cTn>
                              </p:par>
                              <p:par>
                                <p:cTn id="846" presetID="53" presetClass="entr" presetSubtype="16" fill="hold" grpId="0" nodeType="withEffect">
                                  <p:stCondLst>
                                    <p:cond delay="250"/>
                                  </p:stCondLst>
                                  <p:childTnLst>
                                    <p:set>
                                      <p:cBhvr>
                                        <p:cTn id="847" dur="1" fill="hold">
                                          <p:stCondLst>
                                            <p:cond delay="0"/>
                                          </p:stCondLst>
                                        </p:cTn>
                                        <p:tgtEl>
                                          <p:spTgt spid="260"/>
                                        </p:tgtEl>
                                        <p:attrNameLst>
                                          <p:attrName>style.visibility</p:attrName>
                                        </p:attrNameLst>
                                      </p:cBhvr>
                                      <p:to>
                                        <p:strVal val="visible"/>
                                      </p:to>
                                    </p:set>
                                    <p:anim calcmode="lin" valueType="num">
                                      <p:cBhvr>
                                        <p:cTn id="848" dur="750" fill="hold"/>
                                        <p:tgtEl>
                                          <p:spTgt spid="260"/>
                                        </p:tgtEl>
                                        <p:attrNameLst>
                                          <p:attrName>ppt_w</p:attrName>
                                        </p:attrNameLst>
                                      </p:cBhvr>
                                      <p:tavLst>
                                        <p:tav tm="0">
                                          <p:val>
                                            <p:fltVal val="0"/>
                                          </p:val>
                                        </p:tav>
                                        <p:tav tm="100000">
                                          <p:val>
                                            <p:strVal val="#ppt_w"/>
                                          </p:val>
                                        </p:tav>
                                      </p:tavLst>
                                    </p:anim>
                                    <p:anim calcmode="lin" valueType="num">
                                      <p:cBhvr>
                                        <p:cTn id="849" dur="750" fill="hold"/>
                                        <p:tgtEl>
                                          <p:spTgt spid="260"/>
                                        </p:tgtEl>
                                        <p:attrNameLst>
                                          <p:attrName>ppt_h</p:attrName>
                                        </p:attrNameLst>
                                      </p:cBhvr>
                                      <p:tavLst>
                                        <p:tav tm="0">
                                          <p:val>
                                            <p:fltVal val="0"/>
                                          </p:val>
                                        </p:tav>
                                        <p:tav tm="100000">
                                          <p:val>
                                            <p:strVal val="#ppt_h"/>
                                          </p:val>
                                        </p:tav>
                                      </p:tavLst>
                                    </p:anim>
                                    <p:animEffect transition="in" filter="fade">
                                      <p:cBhvr>
                                        <p:cTn id="850" dur="750"/>
                                        <p:tgtEl>
                                          <p:spTgt spid="260"/>
                                        </p:tgtEl>
                                      </p:cBhvr>
                                    </p:animEffect>
                                  </p:childTnLst>
                                </p:cTn>
                              </p:par>
                              <p:par>
                                <p:cTn id="851" presetID="53" presetClass="entr" presetSubtype="16" fill="hold" grpId="0" nodeType="withEffect">
                                  <p:stCondLst>
                                    <p:cond delay="0"/>
                                  </p:stCondLst>
                                  <p:childTnLst>
                                    <p:set>
                                      <p:cBhvr>
                                        <p:cTn id="852" dur="1" fill="hold">
                                          <p:stCondLst>
                                            <p:cond delay="0"/>
                                          </p:stCondLst>
                                        </p:cTn>
                                        <p:tgtEl>
                                          <p:spTgt spid="261"/>
                                        </p:tgtEl>
                                        <p:attrNameLst>
                                          <p:attrName>style.visibility</p:attrName>
                                        </p:attrNameLst>
                                      </p:cBhvr>
                                      <p:to>
                                        <p:strVal val="visible"/>
                                      </p:to>
                                    </p:set>
                                    <p:anim calcmode="lin" valueType="num">
                                      <p:cBhvr>
                                        <p:cTn id="853" dur="750" fill="hold"/>
                                        <p:tgtEl>
                                          <p:spTgt spid="261"/>
                                        </p:tgtEl>
                                        <p:attrNameLst>
                                          <p:attrName>ppt_w</p:attrName>
                                        </p:attrNameLst>
                                      </p:cBhvr>
                                      <p:tavLst>
                                        <p:tav tm="0">
                                          <p:val>
                                            <p:fltVal val="0"/>
                                          </p:val>
                                        </p:tav>
                                        <p:tav tm="100000">
                                          <p:val>
                                            <p:strVal val="#ppt_w"/>
                                          </p:val>
                                        </p:tav>
                                      </p:tavLst>
                                    </p:anim>
                                    <p:anim calcmode="lin" valueType="num">
                                      <p:cBhvr>
                                        <p:cTn id="854" dur="750" fill="hold"/>
                                        <p:tgtEl>
                                          <p:spTgt spid="261"/>
                                        </p:tgtEl>
                                        <p:attrNameLst>
                                          <p:attrName>ppt_h</p:attrName>
                                        </p:attrNameLst>
                                      </p:cBhvr>
                                      <p:tavLst>
                                        <p:tav tm="0">
                                          <p:val>
                                            <p:fltVal val="0"/>
                                          </p:val>
                                        </p:tav>
                                        <p:tav tm="100000">
                                          <p:val>
                                            <p:strVal val="#ppt_h"/>
                                          </p:val>
                                        </p:tav>
                                      </p:tavLst>
                                    </p:anim>
                                    <p:animEffect transition="in" filter="fade">
                                      <p:cBhvr>
                                        <p:cTn id="855" dur="750"/>
                                        <p:tgtEl>
                                          <p:spTgt spid="261"/>
                                        </p:tgtEl>
                                      </p:cBhvr>
                                    </p:animEffect>
                                  </p:childTnLst>
                                </p:cTn>
                              </p:par>
                              <p:par>
                                <p:cTn id="856" presetID="53" presetClass="entr" presetSubtype="16" fill="hold" grpId="0" nodeType="withEffect">
                                  <p:stCondLst>
                                    <p:cond delay="0"/>
                                  </p:stCondLst>
                                  <p:childTnLst>
                                    <p:set>
                                      <p:cBhvr>
                                        <p:cTn id="857" dur="1" fill="hold">
                                          <p:stCondLst>
                                            <p:cond delay="0"/>
                                          </p:stCondLst>
                                        </p:cTn>
                                        <p:tgtEl>
                                          <p:spTgt spid="266"/>
                                        </p:tgtEl>
                                        <p:attrNameLst>
                                          <p:attrName>style.visibility</p:attrName>
                                        </p:attrNameLst>
                                      </p:cBhvr>
                                      <p:to>
                                        <p:strVal val="visible"/>
                                      </p:to>
                                    </p:set>
                                    <p:anim calcmode="lin" valueType="num">
                                      <p:cBhvr>
                                        <p:cTn id="858" dur="750" fill="hold"/>
                                        <p:tgtEl>
                                          <p:spTgt spid="266"/>
                                        </p:tgtEl>
                                        <p:attrNameLst>
                                          <p:attrName>ppt_w</p:attrName>
                                        </p:attrNameLst>
                                      </p:cBhvr>
                                      <p:tavLst>
                                        <p:tav tm="0">
                                          <p:val>
                                            <p:fltVal val="0"/>
                                          </p:val>
                                        </p:tav>
                                        <p:tav tm="100000">
                                          <p:val>
                                            <p:strVal val="#ppt_w"/>
                                          </p:val>
                                        </p:tav>
                                      </p:tavLst>
                                    </p:anim>
                                    <p:anim calcmode="lin" valueType="num">
                                      <p:cBhvr>
                                        <p:cTn id="859" dur="750" fill="hold"/>
                                        <p:tgtEl>
                                          <p:spTgt spid="266"/>
                                        </p:tgtEl>
                                        <p:attrNameLst>
                                          <p:attrName>ppt_h</p:attrName>
                                        </p:attrNameLst>
                                      </p:cBhvr>
                                      <p:tavLst>
                                        <p:tav tm="0">
                                          <p:val>
                                            <p:fltVal val="0"/>
                                          </p:val>
                                        </p:tav>
                                        <p:tav tm="100000">
                                          <p:val>
                                            <p:strVal val="#ppt_h"/>
                                          </p:val>
                                        </p:tav>
                                      </p:tavLst>
                                    </p:anim>
                                    <p:animEffect transition="in" filter="fade">
                                      <p:cBhvr>
                                        <p:cTn id="860" dur="750"/>
                                        <p:tgtEl>
                                          <p:spTgt spid="266"/>
                                        </p:tgtEl>
                                      </p:cBhvr>
                                    </p:animEffect>
                                  </p:childTnLst>
                                </p:cTn>
                              </p:par>
                              <p:par>
                                <p:cTn id="861" presetID="53" presetClass="entr" presetSubtype="16" fill="hold" grpId="0" nodeType="withEffect">
                                  <p:stCondLst>
                                    <p:cond delay="250"/>
                                  </p:stCondLst>
                                  <p:childTnLst>
                                    <p:set>
                                      <p:cBhvr>
                                        <p:cTn id="862" dur="1" fill="hold">
                                          <p:stCondLst>
                                            <p:cond delay="0"/>
                                          </p:stCondLst>
                                        </p:cTn>
                                        <p:tgtEl>
                                          <p:spTgt spid="267"/>
                                        </p:tgtEl>
                                        <p:attrNameLst>
                                          <p:attrName>style.visibility</p:attrName>
                                        </p:attrNameLst>
                                      </p:cBhvr>
                                      <p:to>
                                        <p:strVal val="visible"/>
                                      </p:to>
                                    </p:set>
                                    <p:anim calcmode="lin" valueType="num">
                                      <p:cBhvr>
                                        <p:cTn id="863" dur="750" fill="hold"/>
                                        <p:tgtEl>
                                          <p:spTgt spid="267"/>
                                        </p:tgtEl>
                                        <p:attrNameLst>
                                          <p:attrName>ppt_w</p:attrName>
                                        </p:attrNameLst>
                                      </p:cBhvr>
                                      <p:tavLst>
                                        <p:tav tm="0">
                                          <p:val>
                                            <p:fltVal val="0"/>
                                          </p:val>
                                        </p:tav>
                                        <p:tav tm="100000">
                                          <p:val>
                                            <p:strVal val="#ppt_w"/>
                                          </p:val>
                                        </p:tav>
                                      </p:tavLst>
                                    </p:anim>
                                    <p:anim calcmode="lin" valueType="num">
                                      <p:cBhvr>
                                        <p:cTn id="864" dur="750" fill="hold"/>
                                        <p:tgtEl>
                                          <p:spTgt spid="267"/>
                                        </p:tgtEl>
                                        <p:attrNameLst>
                                          <p:attrName>ppt_h</p:attrName>
                                        </p:attrNameLst>
                                      </p:cBhvr>
                                      <p:tavLst>
                                        <p:tav tm="0">
                                          <p:val>
                                            <p:fltVal val="0"/>
                                          </p:val>
                                        </p:tav>
                                        <p:tav tm="100000">
                                          <p:val>
                                            <p:strVal val="#ppt_h"/>
                                          </p:val>
                                        </p:tav>
                                      </p:tavLst>
                                    </p:anim>
                                    <p:animEffect transition="in" filter="fade">
                                      <p:cBhvr>
                                        <p:cTn id="865" dur="750"/>
                                        <p:tgtEl>
                                          <p:spTgt spid="267"/>
                                        </p:tgtEl>
                                      </p:cBhvr>
                                    </p:animEffect>
                                  </p:childTnLst>
                                </p:cTn>
                              </p:par>
                              <p:par>
                                <p:cTn id="866" presetID="53" presetClass="entr" presetSubtype="16" fill="hold" grpId="0" nodeType="withEffect">
                                  <p:stCondLst>
                                    <p:cond delay="0"/>
                                  </p:stCondLst>
                                  <p:childTnLst>
                                    <p:set>
                                      <p:cBhvr>
                                        <p:cTn id="867" dur="1" fill="hold">
                                          <p:stCondLst>
                                            <p:cond delay="0"/>
                                          </p:stCondLst>
                                        </p:cTn>
                                        <p:tgtEl>
                                          <p:spTgt spid="270"/>
                                        </p:tgtEl>
                                        <p:attrNameLst>
                                          <p:attrName>style.visibility</p:attrName>
                                        </p:attrNameLst>
                                      </p:cBhvr>
                                      <p:to>
                                        <p:strVal val="visible"/>
                                      </p:to>
                                    </p:set>
                                    <p:anim calcmode="lin" valueType="num">
                                      <p:cBhvr>
                                        <p:cTn id="868" dur="750" fill="hold"/>
                                        <p:tgtEl>
                                          <p:spTgt spid="270"/>
                                        </p:tgtEl>
                                        <p:attrNameLst>
                                          <p:attrName>ppt_w</p:attrName>
                                        </p:attrNameLst>
                                      </p:cBhvr>
                                      <p:tavLst>
                                        <p:tav tm="0">
                                          <p:val>
                                            <p:fltVal val="0"/>
                                          </p:val>
                                        </p:tav>
                                        <p:tav tm="100000">
                                          <p:val>
                                            <p:strVal val="#ppt_w"/>
                                          </p:val>
                                        </p:tav>
                                      </p:tavLst>
                                    </p:anim>
                                    <p:anim calcmode="lin" valueType="num">
                                      <p:cBhvr>
                                        <p:cTn id="869" dur="750" fill="hold"/>
                                        <p:tgtEl>
                                          <p:spTgt spid="270"/>
                                        </p:tgtEl>
                                        <p:attrNameLst>
                                          <p:attrName>ppt_h</p:attrName>
                                        </p:attrNameLst>
                                      </p:cBhvr>
                                      <p:tavLst>
                                        <p:tav tm="0">
                                          <p:val>
                                            <p:fltVal val="0"/>
                                          </p:val>
                                        </p:tav>
                                        <p:tav tm="100000">
                                          <p:val>
                                            <p:strVal val="#ppt_h"/>
                                          </p:val>
                                        </p:tav>
                                      </p:tavLst>
                                    </p:anim>
                                    <p:animEffect transition="in" filter="fade">
                                      <p:cBhvr>
                                        <p:cTn id="870" dur="750"/>
                                        <p:tgtEl>
                                          <p:spTgt spid="270"/>
                                        </p:tgtEl>
                                      </p:cBhvr>
                                    </p:animEffect>
                                  </p:childTnLst>
                                </p:cTn>
                              </p:par>
                              <p:par>
                                <p:cTn id="871" presetID="53" presetClass="entr" presetSubtype="16" fill="hold" grpId="0" nodeType="withEffect">
                                  <p:stCondLst>
                                    <p:cond delay="0"/>
                                  </p:stCondLst>
                                  <p:childTnLst>
                                    <p:set>
                                      <p:cBhvr>
                                        <p:cTn id="872" dur="1" fill="hold">
                                          <p:stCondLst>
                                            <p:cond delay="0"/>
                                          </p:stCondLst>
                                        </p:cTn>
                                        <p:tgtEl>
                                          <p:spTgt spid="271"/>
                                        </p:tgtEl>
                                        <p:attrNameLst>
                                          <p:attrName>style.visibility</p:attrName>
                                        </p:attrNameLst>
                                      </p:cBhvr>
                                      <p:to>
                                        <p:strVal val="visible"/>
                                      </p:to>
                                    </p:set>
                                    <p:anim calcmode="lin" valueType="num">
                                      <p:cBhvr>
                                        <p:cTn id="873" dur="750" fill="hold"/>
                                        <p:tgtEl>
                                          <p:spTgt spid="271"/>
                                        </p:tgtEl>
                                        <p:attrNameLst>
                                          <p:attrName>ppt_w</p:attrName>
                                        </p:attrNameLst>
                                      </p:cBhvr>
                                      <p:tavLst>
                                        <p:tav tm="0">
                                          <p:val>
                                            <p:fltVal val="0"/>
                                          </p:val>
                                        </p:tav>
                                        <p:tav tm="100000">
                                          <p:val>
                                            <p:strVal val="#ppt_w"/>
                                          </p:val>
                                        </p:tav>
                                      </p:tavLst>
                                    </p:anim>
                                    <p:anim calcmode="lin" valueType="num">
                                      <p:cBhvr>
                                        <p:cTn id="874" dur="750" fill="hold"/>
                                        <p:tgtEl>
                                          <p:spTgt spid="271"/>
                                        </p:tgtEl>
                                        <p:attrNameLst>
                                          <p:attrName>ppt_h</p:attrName>
                                        </p:attrNameLst>
                                      </p:cBhvr>
                                      <p:tavLst>
                                        <p:tav tm="0">
                                          <p:val>
                                            <p:fltVal val="0"/>
                                          </p:val>
                                        </p:tav>
                                        <p:tav tm="100000">
                                          <p:val>
                                            <p:strVal val="#ppt_h"/>
                                          </p:val>
                                        </p:tav>
                                      </p:tavLst>
                                    </p:anim>
                                    <p:animEffect transition="in" filter="fade">
                                      <p:cBhvr>
                                        <p:cTn id="875" dur="750"/>
                                        <p:tgtEl>
                                          <p:spTgt spid="271"/>
                                        </p:tgtEl>
                                      </p:cBhvr>
                                    </p:animEffect>
                                  </p:childTnLst>
                                </p:cTn>
                              </p:par>
                              <p:par>
                                <p:cTn id="876" presetID="53" presetClass="entr" presetSubtype="16" fill="hold" grpId="0" nodeType="withEffect">
                                  <p:stCondLst>
                                    <p:cond delay="0"/>
                                  </p:stCondLst>
                                  <p:childTnLst>
                                    <p:set>
                                      <p:cBhvr>
                                        <p:cTn id="877" dur="1" fill="hold">
                                          <p:stCondLst>
                                            <p:cond delay="0"/>
                                          </p:stCondLst>
                                        </p:cTn>
                                        <p:tgtEl>
                                          <p:spTgt spid="272"/>
                                        </p:tgtEl>
                                        <p:attrNameLst>
                                          <p:attrName>style.visibility</p:attrName>
                                        </p:attrNameLst>
                                      </p:cBhvr>
                                      <p:to>
                                        <p:strVal val="visible"/>
                                      </p:to>
                                    </p:set>
                                    <p:anim calcmode="lin" valueType="num">
                                      <p:cBhvr>
                                        <p:cTn id="878" dur="750" fill="hold"/>
                                        <p:tgtEl>
                                          <p:spTgt spid="272"/>
                                        </p:tgtEl>
                                        <p:attrNameLst>
                                          <p:attrName>ppt_w</p:attrName>
                                        </p:attrNameLst>
                                      </p:cBhvr>
                                      <p:tavLst>
                                        <p:tav tm="0">
                                          <p:val>
                                            <p:fltVal val="0"/>
                                          </p:val>
                                        </p:tav>
                                        <p:tav tm="100000">
                                          <p:val>
                                            <p:strVal val="#ppt_w"/>
                                          </p:val>
                                        </p:tav>
                                      </p:tavLst>
                                    </p:anim>
                                    <p:anim calcmode="lin" valueType="num">
                                      <p:cBhvr>
                                        <p:cTn id="879" dur="750" fill="hold"/>
                                        <p:tgtEl>
                                          <p:spTgt spid="272"/>
                                        </p:tgtEl>
                                        <p:attrNameLst>
                                          <p:attrName>ppt_h</p:attrName>
                                        </p:attrNameLst>
                                      </p:cBhvr>
                                      <p:tavLst>
                                        <p:tav tm="0">
                                          <p:val>
                                            <p:fltVal val="0"/>
                                          </p:val>
                                        </p:tav>
                                        <p:tav tm="100000">
                                          <p:val>
                                            <p:strVal val="#ppt_h"/>
                                          </p:val>
                                        </p:tav>
                                      </p:tavLst>
                                    </p:anim>
                                    <p:animEffect transition="in" filter="fade">
                                      <p:cBhvr>
                                        <p:cTn id="880" dur="750"/>
                                        <p:tgtEl>
                                          <p:spTgt spid="272"/>
                                        </p:tgtEl>
                                      </p:cBhvr>
                                    </p:animEffect>
                                  </p:childTnLst>
                                </p:cTn>
                              </p:par>
                              <p:par>
                                <p:cTn id="881" presetID="53" presetClass="entr" presetSubtype="16" fill="hold" grpId="0" nodeType="withEffect">
                                  <p:stCondLst>
                                    <p:cond delay="250"/>
                                  </p:stCondLst>
                                  <p:childTnLst>
                                    <p:set>
                                      <p:cBhvr>
                                        <p:cTn id="882" dur="1" fill="hold">
                                          <p:stCondLst>
                                            <p:cond delay="0"/>
                                          </p:stCondLst>
                                        </p:cTn>
                                        <p:tgtEl>
                                          <p:spTgt spid="273"/>
                                        </p:tgtEl>
                                        <p:attrNameLst>
                                          <p:attrName>style.visibility</p:attrName>
                                        </p:attrNameLst>
                                      </p:cBhvr>
                                      <p:to>
                                        <p:strVal val="visible"/>
                                      </p:to>
                                    </p:set>
                                    <p:anim calcmode="lin" valueType="num">
                                      <p:cBhvr>
                                        <p:cTn id="883" dur="750" fill="hold"/>
                                        <p:tgtEl>
                                          <p:spTgt spid="273"/>
                                        </p:tgtEl>
                                        <p:attrNameLst>
                                          <p:attrName>ppt_w</p:attrName>
                                        </p:attrNameLst>
                                      </p:cBhvr>
                                      <p:tavLst>
                                        <p:tav tm="0">
                                          <p:val>
                                            <p:fltVal val="0"/>
                                          </p:val>
                                        </p:tav>
                                        <p:tav tm="100000">
                                          <p:val>
                                            <p:strVal val="#ppt_w"/>
                                          </p:val>
                                        </p:tav>
                                      </p:tavLst>
                                    </p:anim>
                                    <p:anim calcmode="lin" valueType="num">
                                      <p:cBhvr>
                                        <p:cTn id="884" dur="750" fill="hold"/>
                                        <p:tgtEl>
                                          <p:spTgt spid="273"/>
                                        </p:tgtEl>
                                        <p:attrNameLst>
                                          <p:attrName>ppt_h</p:attrName>
                                        </p:attrNameLst>
                                      </p:cBhvr>
                                      <p:tavLst>
                                        <p:tav tm="0">
                                          <p:val>
                                            <p:fltVal val="0"/>
                                          </p:val>
                                        </p:tav>
                                        <p:tav tm="100000">
                                          <p:val>
                                            <p:strVal val="#ppt_h"/>
                                          </p:val>
                                        </p:tav>
                                      </p:tavLst>
                                    </p:anim>
                                    <p:animEffect transition="in" filter="fade">
                                      <p:cBhvr>
                                        <p:cTn id="885" dur="750"/>
                                        <p:tgtEl>
                                          <p:spTgt spid="273"/>
                                        </p:tgtEl>
                                      </p:cBhvr>
                                    </p:animEffect>
                                  </p:childTnLst>
                                </p:cTn>
                              </p:par>
                              <p:par>
                                <p:cTn id="886" presetID="53" presetClass="entr" presetSubtype="16" fill="hold" grpId="0" nodeType="withEffect">
                                  <p:stCondLst>
                                    <p:cond delay="0"/>
                                  </p:stCondLst>
                                  <p:childTnLst>
                                    <p:set>
                                      <p:cBhvr>
                                        <p:cTn id="887" dur="1" fill="hold">
                                          <p:stCondLst>
                                            <p:cond delay="0"/>
                                          </p:stCondLst>
                                        </p:cTn>
                                        <p:tgtEl>
                                          <p:spTgt spid="274"/>
                                        </p:tgtEl>
                                        <p:attrNameLst>
                                          <p:attrName>style.visibility</p:attrName>
                                        </p:attrNameLst>
                                      </p:cBhvr>
                                      <p:to>
                                        <p:strVal val="visible"/>
                                      </p:to>
                                    </p:set>
                                    <p:anim calcmode="lin" valueType="num">
                                      <p:cBhvr>
                                        <p:cTn id="888" dur="750" fill="hold"/>
                                        <p:tgtEl>
                                          <p:spTgt spid="274"/>
                                        </p:tgtEl>
                                        <p:attrNameLst>
                                          <p:attrName>ppt_w</p:attrName>
                                        </p:attrNameLst>
                                      </p:cBhvr>
                                      <p:tavLst>
                                        <p:tav tm="0">
                                          <p:val>
                                            <p:fltVal val="0"/>
                                          </p:val>
                                        </p:tav>
                                        <p:tav tm="100000">
                                          <p:val>
                                            <p:strVal val="#ppt_w"/>
                                          </p:val>
                                        </p:tav>
                                      </p:tavLst>
                                    </p:anim>
                                    <p:anim calcmode="lin" valueType="num">
                                      <p:cBhvr>
                                        <p:cTn id="889" dur="750" fill="hold"/>
                                        <p:tgtEl>
                                          <p:spTgt spid="274"/>
                                        </p:tgtEl>
                                        <p:attrNameLst>
                                          <p:attrName>ppt_h</p:attrName>
                                        </p:attrNameLst>
                                      </p:cBhvr>
                                      <p:tavLst>
                                        <p:tav tm="0">
                                          <p:val>
                                            <p:fltVal val="0"/>
                                          </p:val>
                                        </p:tav>
                                        <p:tav tm="100000">
                                          <p:val>
                                            <p:strVal val="#ppt_h"/>
                                          </p:val>
                                        </p:tav>
                                      </p:tavLst>
                                    </p:anim>
                                    <p:animEffect transition="in" filter="fade">
                                      <p:cBhvr>
                                        <p:cTn id="890" dur="750"/>
                                        <p:tgtEl>
                                          <p:spTgt spid="274"/>
                                        </p:tgtEl>
                                      </p:cBhvr>
                                    </p:animEffect>
                                  </p:childTnLst>
                                </p:cTn>
                              </p:par>
                              <p:par>
                                <p:cTn id="891" presetID="53" presetClass="entr" presetSubtype="16" fill="hold" grpId="0" nodeType="withEffect">
                                  <p:stCondLst>
                                    <p:cond delay="250"/>
                                  </p:stCondLst>
                                  <p:childTnLst>
                                    <p:set>
                                      <p:cBhvr>
                                        <p:cTn id="892" dur="1" fill="hold">
                                          <p:stCondLst>
                                            <p:cond delay="0"/>
                                          </p:stCondLst>
                                        </p:cTn>
                                        <p:tgtEl>
                                          <p:spTgt spid="275"/>
                                        </p:tgtEl>
                                        <p:attrNameLst>
                                          <p:attrName>style.visibility</p:attrName>
                                        </p:attrNameLst>
                                      </p:cBhvr>
                                      <p:to>
                                        <p:strVal val="visible"/>
                                      </p:to>
                                    </p:set>
                                    <p:anim calcmode="lin" valueType="num">
                                      <p:cBhvr>
                                        <p:cTn id="893" dur="750" fill="hold"/>
                                        <p:tgtEl>
                                          <p:spTgt spid="275"/>
                                        </p:tgtEl>
                                        <p:attrNameLst>
                                          <p:attrName>ppt_w</p:attrName>
                                        </p:attrNameLst>
                                      </p:cBhvr>
                                      <p:tavLst>
                                        <p:tav tm="0">
                                          <p:val>
                                            <p:fltVal val="0"/>
                                          </p:val>
                                        </p:tav>
                                        <p:tav tm="100000">
                                          <p:val>
                                            <p:strVal val="#ppt_w"/>
                                          </p:val>
                                        </p:tav>
                                      </p:tavLst>
                                    </p:anim>
                                    <p:anim calcmode="lin" valueType="num">
                                      <p:cBhvr>
                                        <p:cTn id="894" dur="750" fill="hold"/>
                                        <p:tgtEl>
                                          <p:spTgt spid="275"/>
                                        </p:tgtEl>
                                        <p:attrNameLst>
                                          <p:attrName>ppt_h</p:attrName>
                                        </p:attrNameLst>
                                      </p:cBhvr>
                                      <p:tavLst>
                                        <p:tav tm="0">
                                          <p:val>
                                            <p:fltVal val="0"/>
                                          </p:val>
                                        </p:tav>
                                        <p:tav tm="100000">
                                          <p:val>
                                            <p:strVal val="#ppt_h"/>
                                          </p:val>
                                        </p:tav>
                                      </p:tavLst>
                                    </p:anim>
                                    <p:animEffect transition="in" filter="fade">
                                      <p:cBhvr>
                                        <p:cTn id="895" dur="750"/>
                                        <p:tgtEl>
                                          <p:spTgt spid="275"/>
                                        </p:tgtEl>
                                      </p:cBhvr>
                                    </p:animEffect>
                                  </p:childTnLst>
                                </p:cTn>
                              </p:par>
                              <p:par>
                                <p:cTn id="896" presetID="53" presetClass="entr" presetSubtype="16" fill="hold" grpId="0" nodeType="withEffect">
                                  <p:stCondLst>
                                    <p:cond delay="250"/>
                                  </p:stCondLst>
                                  <p:childTnLst>
                                    <p:set>
                                      <p:cBhvr>
                                        <p:cTn id="897" dur="1" fill="hold">
                                          <p:stCondLst>
                                            <p:cond delay="0"/>
                                          </p:stCondLst>
                                        </p:cTn>
                                        <p:tgtEl>
                                          <p:spTgt spid="276"/>
                                        </p:tgtEl>
                                        <p:attrNameLst>
                                          <p:attrName>style.visibility</p:attrName>
                                        </p:attrNameLst>
                                      </p:cBhvr>
                                      <p:to>
                                        <p:strVal val="visible"/>
                                      </p:to>
                                    </p:set>
                                    <p:anim calcmode="lin" valueType="num">
                                      <p:cBhvr>
                                        <p:cTn id="898" dur="750" fill="hold"/>
                                        <p:tgtEl>
                                          <p:spTgt spid="276"/>
                                        </p:tgtEl>
                                        <p:attrNameLst>
                                          <p:attrName>ppt_w</p:attrName>
                                        </p:attrNameLst>
                                      </p:cBhvr>
                                      <p:tavLst>
                                        <p:tav tm="0">
                                          <p:val>
                                            <p:fltVal val="0"/>
                                          </p:val>
                                        </p:tav>
                                        <p:tav tm="100000">
                                          <p:val>
                                            <p:strVal val="#ppt_w"/>
                                          </p:val>
                                        </p:tav>
                                      </p:tavLst>
                                    </p:anim>
                                    <p:anim calcmode="lin" valueType="num">
                                      <p:cBhvr>
                                        <p:cTn id="899" dur="750" fill="hold"/>
                                        <p:tgtEl>
                                          <p:spTgt spid="276"/>
                                        </p:tgtEl>
                                        <p:attrNameLst>
                                          <p:attrName>ppt_h</p:attrName>
                                        </p:attrNameLst>
                                      </p:cBhvr>
                                      <p:tavLst>
                                        <p:tav tm="0">
                                          <p:val>
                                            <p:fltVal val="0"/>
                                          </p:val>
                                        </p:tav>
                                        <p:tav tm="100000">
                                          <p:val>
                                            <p:strVal val="#ppt_h"/>
                                          </p:val>
                                        </p:tav>
                                      </p:tavLst>
                                    </p:anim>
                                    <p:animEffect transition="in" filter="fade">
                                      <p:cBhvr>
                                        <p:cTn id="900" dur="750"/>
                                        <p:tgtEl>
                                          <p:spTgt spid="276"/>
                                        </p:tgtEl>
                                      </p:cBhvr>
                                    </p:animEffect>
                                  </p:childTnLst>
                                </p:cTn>
                              </p:par>
                              <p:par>
                                <p:cTn id="901" presetID="53" presetClass="entr" presetSubtype="16" fill="hold" grpId="0" nodeType="withEffect">
                                  <p:stCondLst>
                                    <p:cond delay="0"/>
                                  </p:stCondLst>
                                  <p:childTnLst>
                                    <p:set>
                                      <p:cBhvr>
                                        <p:cTn id="902" dur="1" fill="hold">
                                          <p:stCondLst>
                                            <p:cond delay="0"/>
                                          </p:stCondLst>
                                        </p:cTn>
                                        <p:tgtEl>
                                          <p:spTgt spid="277"/>
                                        </p:tgtEl>
                                        <p:attrNameLst>
                                          <p:attrName>style.visibility</p:attrName>
                                        </p:attrNameLst>
                                      </p:cBhvr>
                                      <p:to>
                                        <p:strVal val="visible"/>
                                      </p:to>
                                    </p:set>
                                    <p:anim calcmode="lin" valueType="num">
                                      <p:cBhvr>
                                        <p:cTn id="903" dur="750" fill="hold"/>
                                        <p:tgtEl>
                                          <p:spTgt spid="277"/>
                                        </p:tgtEl>
                                        <p:attrNameLst>
                                          <p:attrName>ppt_w</p:attrName>
                                        </p:attrNameLst>
                                      </p:cBhvr>
                                      <p:tavLst>
                                        <p:tav tm="0">
                                          <p:val>
                                            <p:fltVal val="0"/>
                                          </p:val>
                                        </p:tav>
                                        <p:tav tm="100000">
                                          <p:val>
                                            <p:strVal val="#ppt_w"/>
                                          </p:val>
                                        </p:tav>
                                      </p:tavLst>
                                    </p:anim>
                                    <p:anim calcmode="lin" valueType="num">
                                      <p:cBhvr>
                                        <p:cTn id="904" dur="750" fill="hold"/>
                                        <p:tgtEl>
                                          <p:spTgt spid="277"/>
                                        </p:tgtEl>
                                        <p:attrNameLst>
                                          <p:attrName>ppt_h</p:attrName>
                                        </p:attrNameLst>
                                      </p:cBhvr>
                                      <p:tavLst>
                                        <p:tav tm="0">
                                          <p:val>
                                            <p:fltVal val="0"/>
                                          </p:val>
                                        </p:tav>
                                        <p:tav tm="100000">
                                          <p:val>
                                            <p:strVal val="#ppt_h"/>
                                          </p:val>
                                        </p:tav>
                                      </p:tavLst>
                                    </p:anim>
                                    <p:animEffect transition="in" filter="fade">
                                      <p:cBhvr>
                                        <p:cTn id="905" dur="750"/>
                                        <p:tgtEl>
                                          <p:spTgt spid="277"/>
                                        </p:tgtEl>
                                      </p:cBhvr>
                                    </p:animEffect>
                                  </p:childTnLst>
                                </p:cTn>
                              </p:par>
                              <p:par>
                                <p:cTn id="906" presetID="53" presetClass="entr" presetSubtype="16" fill="hold" grpId="0" nodeType="withEffect">
                                  <p:stCondLst>
                                    <p:cond delay="0"/>
                                  </p:stCondLst>
                                  <p:childTnLst>
                                    <p:set>
                                      <p:cBhvr>
                                        <p:cTn id="907" dur="1" fill="hold">
                                          <p:stCondLst>
                                            <p:cond delay="0"/>
                                          </p:stCondLst>
                                        </p:cTn>
                                        <p:tgtEl>
                                          <p:spTgt spid="278"/>
                                        </p:tgtEl>
                                        <p:attrNameLst>
                                          <p:attrName>style.visibility</p:attrName>
                                        </p:attrNameLst>
                                      </p:cBhvr>
                                      <p:to>
                                        <p:strVal val="visible"/>
                                      </p:to>
                                    </p:set>
                                    <p:anim calcmode="lin" valueType="num">
                                      <p:cBhvr>
                                        <p:cTn id="908" dur="750" fill="hold"/>
                                        <p:tgtEl>
                                          <p:spTgt spid="278"/>
                                        </p:tgtEl>
                                        <p:attrNameLst>
                                          <p:attrName>ppt_w</p:attrName>
                                        </p:attrNameLst>
                                      </p:cBhvr>
                                      <p:tavLst>
                                        <p:tav tm="0">
                                          <p:val>
                                            <p:fltVal val="0"/>
                                          </p:val>
                                        </p:tav>
                                        <p:tav tm="100000">
                                          <p:val>
                                            <p:strVal val="#ppt_w"/>
                                          </p:val>
                                        </p:tav>
                                      </p:tavLst>
                                    </p:anim>
                                    <p:anim calcmode="lin" valueType="num">
                                      <p:cBhvr>
                                        <p:cTn id="909" dur="750" fill="hold"/>
                                        <p:tgtEl>
                                          <p:spTgt spid="278"/>
                                        </p:tgtEl>
                                        <p:attrNameLst>
                                          <p:attrName>ppt_h</p:attrName>
                                        </p:attrNameLst>
                                      </p:cBhvr>
                                      <p:tavLst>
                                        <p:tav tm="0">
                                          <p:val>
                                            <p:fltVal val="0"/>
                                          </p:val>
                                        </p:tav>
                                        <p:tav tm="100000">
                                          <p:val>
                                            <p:strVal val="#ppt_h"/>
                                          </p:val>
                                        </p:tav>
                                      </p:tavLst>
                                    </p:anim>
                                    <p:animEffect transition="in" filter="fade">
                                      <p:cBhvr>
                                        <p:cTn id="910" dur="750"/>
                                        <p:tgtEl>
                                          <p:spTgt spid="278"/>
                                        </p:tgtEl>
                                      </p:cBhvr>
                                    </p:animEffect>
                                  </p:childTnLst>
                                </p:cTn>
                              </p:par>
                              <p:par>
                                <p:cTn id="911" presetID="53" presetClass="entr" presetSubtype="16" fill="hold" grpId="0" nodeType="withEffect">
                                  <p:stCondLst>
                                    <p:cond delay="250"/>
                                  </p:stCondLst>
                                  <p:childTnLst>
                                    <p:set>
                                      <p:cBhvr>
                                        <p:cTn id="912" dur="1" fill="hold">
                                          <p:stCondLst>
                                            <p:cond delay="0"/>
                                          </p:stCondLst>
                                        </p:cTn>
                                        <p:tgtEl>
                                          <p:spTgt spid="279"/>
                                        </p:tgtEl>
                                        <p:attrNameLst>
                                          <p:attrName>style.visibility</p:attrName>
                                        </p:attrNameLst>
                                      </p:cBhvr>
                                      <p:to>
                                        <p:strVal val="visible"/>
                                      </p:to>
                                    </p:set>
                                    <p:anim calcmode="lin" valueType="num">
                                      <p:cBhvr>
                                        <p:cTn id="913" dur="750" fill="hold"/>
                                        <p:tgtEl>
                                          <p:spTgt spid="279"/>
                                        </p:tgtEl>
                                        <p:attrNameLst>
                                          <p:attrName>ppt_w</p:attrName>
                                        </p:attrNameLst>
                                      </p:cBhvr>
                                      <p:tavLst>
                                        <p:tav tm="0">
                                          <p:val>
                                            <p:fltVal val="0"/>
                                          </p:val>
                                        </p:tav>
                                        <p:tav tm="100000">
                                          <p:val>
                                            <p:strVal val="#ppt_w"/>
                                          </p:val>
                                        </p:tav>
                                      </p:tavLst>
                                    </p:anim>
                                    <p:anim calcmode="lin" valueType="num">
                                      <p:cBhvr>
                                        <p:cTn id="914" dur="750" fill="hold"/>
                                        <p:tgtEl>
                                          <p:spTgt spid="279"/>
                                        </p:tgtEl>
                                        <p:attrNameLst>
                                          <p:attrName>ppt_h</p:attrName>
                                        </p:attrNameLst>
                                      </p:cBhvr>
                                      <p:tavLst>
                                        <p:tav tm="0">
                                          <p:val>
                                            <p:fltVal val="0"/>
                                          </p:val>
                                        </p:tav>
                                        <p:tav tm="100000">
                                          <p:val>
                                            <p:strVal val="#ppt_h"/>
                                          </p:val>
                                        </p:tav>
                                      </p:tavLst>
                                    </p:anim>
                                    <p:animEffect transition="in" filter="fade">
                                      <p:cBhvr>
                                        <p:cTn id="915" dur="750"/>
                                        <p:tgtEl>
                                          <p:spTgt spid="279"/>
                                        </p:tgtEl>
                                      </p:cBhvr>
                                    </p:animEffect>
                                  </p:childTnLst>
                                </p:cTn>
                              </p:par>
                              <p:par>
                                <p:cTn id="916" presetID="53" presetClass="entr" presetSubtype="16" fill="hold" grpId="0" nodeType="withEffect">
                                  <p:stCondLst>
                                    <p:cond delay="250"/>
                                  </p:stCondLst>
                                  <p:childTnLst>
                                    <p:set>
                                      <p:cBhvr>
                                        <p:cTn id="917" dur="1" fill="hold">
                                          <p:stCondLst>
                                            <p:cond delay="0"/>
                                          </p:stCondLst>
                                        </p:cTn>
                                        <p:tgtEl>
                                          <p:spTgt spid="280"/>
                                        </p:tgtEl>
                                        <p:attrNameLst>
                                          <p:attrName>style.visibility</p:attrName>
                                        </p:attrNameLst>
                                      </p:cBhvr>
                                      <p:to>
                                        <p:strVal val="visible"/>
                                      </p:to>
                                    </p:set>
                                    <p:anim calcmode="lin" valueType="num">
                                      <p:cBhvr>
                                        <p:cTn id="918" dur="750" fill="hold"/>
                                        <p:tgtEl>
                                          <p:spTgt spid="280"/>
                                        </p:tgtEl>
                                        <p:attrNameLst>
                                          <p:attrName>ppt_w</p:attrName>
                                        </p:attrNameLst>
                                      </p:cBhvr>
                                      <p:tavLst>
                                        <p:tav tm="0">
                                          <p:val>
                                            <p:fltVal val="0"/>
                                          </p:val>
                                        </p:tav>
                                        <p:tav tm="100000">
                                          <p:val>
                                            <p:strVal val="#ppt_w"/>
                                          </p:val>
                                        </p:tav>
                                      </p:tavLst>
                                    </p:anim>
                                    <p:anim calcmode="lin" valueType="num">
                                      <p:cBhvr>
                                        <p:cTn id="919" dur="750" fill="hold"/>
                                        <p:tgtEl>
                                          <p:spTgt spid="280"/>
                                        </p:tgtEl>
                                        <p:attrNameLst>
                                          <p:attrName>ppt_h</p:attrName>
                                        </p:attrNameLst>
                                      </p:cBhvr>
                                      <p:tavLst>
                                        <p:tav tm="0">
                                          <p:val>
                                            <p:fltVal val="0"/>
                                          </p:val>
                                        </p:tav>
                                        <p:tav tm="100000">
                                          <p:val>
                                            <p:strVal val="#ppt_h"/>
                                          </p:val>
                                        </p:tav>
                                      </p:tavLst>
                                    </p:anim>
                                    <p:animEffect transition="in" filter="fade">
                                      <p:cBhvr>
                                        <p:cTn id="920" dur="750"/>
                                        <p:tgtEl>
                                          <p:spTgt spid="280"/>
                                        </p:tgtEl>
                                      </p:cBhvr>
                                    </p:animEffect>
                                  </p:childTnLst>
                                </p:cTn>
                              </p:par>
                              <p:par>
                                <p:cTn id="921" presetID="53" presetClass="entr" presetSubtype="16" fill="hold" grpId="0" nodeType="withEffect">
                                  <p:stCondLst>
                                    <p:cond delay="0"/>
                                  </p:stCondLst>
                                  <p:childTnLst>
                                    <p:set>
                                      <p:cBhvr>
                                        <p:cTn id="922" dur="1" fill="hold">
                                          <p:stCondLst>
                                            <p:cond delay="0"/>
                                          </p:stCondLst>
                                        </p:cTn>
                                        <p:tgtEl>
                                          <p:spTgt spid="281"/>
                                        </p:tgtEl>
                                        <p:attrNameLst>
                                          <p:attrName>style.visibility</p:attrName>
                                        </p:attrNameLst>
                                      </p:cBhvr>
                                      <p:to>
                                        <p:strVal val="visible"/>
                                      </p:to>
                                    </p:set>
                                    <p:anim calcmode="lin" valueType="num">
                                      <p:cBhvr>
                                        <p:cTn id="923" dur="750" fill="hold"/>
                                        <p:tgtEl>
                                          <p:spTgt spid="281"/>
                                        </p:tgtEl>
                                        <p:attrNameLst>
                                          <p:attrName>ppt_w</p:attrName>
                                        </p:attrNameLst>
                                      </p:cBhvr>
                                      <p:tavLst>
                                        <p:tav tm="0">
                                          <p:val>
                                            <p:fltVal val="0"/>
                                          </p:val>
                                        </p:tav>
                                        <p:tav tm="100000">
                                          <p:val>
                                            <p:strVal val="#ppt_w"/>
                                          </p:val>
                                        </p:tav>
                                      </p:tavLst>
                                    </p:anim>
                                    <p:anim calcmode="lin" valueType="num">
                                      <p:cBhvr>
                                        <p:cTn id="924" dur="750" fill="hold"/>
                                        <p:tgtEl>
                                          <p:spTgt spid="281"/>
                                        </p:tgtEl>
                                        <p:attrNameLst>
                                          <p:attrName>ppt_h</p:attrName>
                                        </p:attrNameLst>
                                      </p:cBhvr>
                                      <p:tavLst>
                                        <p:tav tm="0">
                                          <p:val>
                                            <p:fltVal val="0"/>
                                          </p:val>
                                        </p:tav>
                                        <p:tav tm="100000">
                                          <p:val>
                                            <p:strVal val="#ppt_h"/>
                                          </p:val>
                                        </p:tav>
                                      </p:tavLst>
                                    </p:anim>
                                    <p:animEffect transition="in" filter="fade">
                                      <p:cBhvr>
                                        <p:cTn id="925" dur="750"/>
                                        <p:tgtEl>
                                          <p:spTgt spid="281"/>
                                        </p:tgtEl>
                                      </p:cBhvr>
                                    </p:animEffect>
                                  </p:childTnLst>
                                </p:cTn>
                              </p:par>
                              <p:par>
                                <p:cTn id="926" presetID="53" presetClass="entr" presetSubtype="16" fill="hold" grpId="0" nodeType="withEffect">
                                  <p:stCondLst>
                                    <p:cond delay="0"/>
                                  </p:stCondLst>
                                  <p:childTnLst>
                                    <p:set>
                                      <p:cBhvr>
                                        <p:cTn id="927" dur="1" fill="hold">
                                          <p:stCondLst>
                                            <p:cond delay="0"/>
                                          </p:stCondLst>
                                        </p:cTn>
                                        <p:tgtEl>
                                          <p:spTgt spid="282"/>
                                        </p:tgtEl>
                                        <p:attrNameLst>
                                          <p:attrName>style.visibility</p:attrName>
                                        </p:attrNameLst>
                                      </p:cBhvr>
                                      <p:to>
                                        <p:strVal val="visible"/>
                                      </p:to>
                                    </p:set>
                                    <p:anim calcmode="lin" valueType="num">
                                      <p:cBhvr>
                                        <p:cTn id="928" dur="750" fill="hold"/>
                                        <p:tgtEl>
                                          <p:spTgt spid="282"/>
                                        </p:tgtEl>
                                        <p:attrNameLst>
                                          <p:attrName>ppt_w</p:attrName>
                                        </p:attrNameLst>
                                      </p:cBhvr>
                                      <p:tavLst>
                                        <p:tav tm="0">
                                          <p:val>
                                            <p:fltVal val="0"/>
                                          </p:val>
                                        </p:tav>
                                        <p:tav tm="100000">
                                          <p:val>
                                            <p:strVal val="#ppt_w"/>
                                          </p:val>
                                        </p:tav>
                                      </p:tavLst>
                                    </p:anim>
                                    <p:anim calcmode="lin" valueType="num">
                                      <p:cBhvr>
                                        <p:cTn id="929" dur="750" fill="hold"/>
                                        <p:tgtEl>
                                          <p:spTgt spid="282"/>
                                        </p:tgtEl>
                                        <p:attrNameLst>
                                          <p:attrName>ppt_h</p:attrName>
                                        </p:attrNameLst>
                                      </p:cBhvr>
                                      <p:tavLst>
                                        <p:tav tm="0">
                                          <p:val>
                                            <p:fltVal val="0"/>
                                          </p:val>
                                        </p:tav>
                                        <p:tav tm="100000">
                                          <p:val>
                                            <p:strVal val="#ppt_h"/>
                                          </p:val>
                                        </p:tav>
                                      </p:tavLst>
                                    </p:anim>
                                    <p:animEffect transition="in" filter="fade">
                                      <p:cBhvr>
                                        <p:cTn id="930" dur="750"/>
                                        <p:tgtEl>
                                          <p:spTgt spid="282"/>
                                        </p:tgtEl>
                                      </p:cBhvr>
                                    </p:animEffect>
                                  </p:childTnLst>
                                </p:cTn>
                              </p:par>
                              <p:par>
                                <p:cTn id="931" presetID="53" presetClass="entr" presetSubtype="16" fill="hold" grpId="0" nodeType="withEffect">
                                  <p:stCondLst>
                                    <p:cond delay="250"/>
                                  </p:stCondLst>
                                  <p:childTnLst>
                                    <p:set>
                                      <p:cBhvr>
                                        <p:cTn id="932" dur="1" fill="hold">
                                          <p:stCondLst>
                                            <p:cond delay="0"/>
                                          </p:stCondLst>
                                        </p:cTn>
                                        <p:tgtEl>
                                          <p:spTgt spid="283"/>
                                        </p:tgtEl>
                                        <p:attrNameLst>
                                          <p:attrName>style.visibility</p:attrName>
                                        </p:attrNameLst>
                                      </p:cBhvr>
                                      <p:to>
                                        <p:strVal val="visible"/>
                                      </p:to>
                                    </p:set>
                                    <p:anim calcmode="lin" valueType="num">
                                      <p:cBhvr>
                                        <p:cTn id="933" dur="750" fill="hold"/>
                                        <p:tgtEl>
                                          <p:spTgt spid="283"/>
                                        </p:tgtEl>
                                        <p:attrNameLst>
                                          <p:attrName>ppt_w</p:attrName>
                                        </p:attrNameLst>
                                      </p:cBhvr>
                                      <p:tavLst>
                                        <p:tav tm="0">
                                          <p:val>
                                            <p:fltVal val="0"/>
                                          </p:val>
                                        </p:tav>
                                        <p:tav tm="100000">
                                          <p:val>
                                            <p:strVal val="#ppt_w"/>
                                          </p:val>
                                        </p:tav>
                                      </p:tavLst>
                                    </p:anim>
                                    <p:anim calcmode="lin" valueType="num">
                                      <p:cBhvr>
                                        <p:cTn id="934" dur="750" fill="hold"/>
                                        <p:tgtEl>
                                          <p:spTgt spid="283"/>
                                        </p:tgtEl>
                                        <p:attrNameLst>
                                          <p:attrName>ppt_h</p:attrName>
                                        </p:attrNameLst>
                                      </p:cBhvr>
                                      <p:tavLst>
                                        <p:tav tm="0">
                                          <p:val>
                                            <p:fltVal val="0"/>
                                          </p:val>
                                        </p:tav>
                                        <p:tav tm="100000">
                                          <p:val>
                                            <p:strVal val="#ppt_h"/>
                                          </p:val>
                                        </p:tav>
                                      </p:tavLst>
                                    </p:anim>
                                    <p:animEffect transition="in" filter="fade">
                                      <p:cBhvr>
                                        <p:cTn id="935" dur="750"/>
                                        <p:tgtEl>
                                          <p:spTgt spid="283"/>
                                        </p:tgtEl>
                                      </p:cBhvr>
                                    </p:animEffect>
                                  </p:childTnLst>
                                </p:cTn>
                              </p:par>
                              <p:par>
                                <p:cTn id="936" presetID="53" presetClass="entr" presetSubtype="16" fill="hold" grpId="0" nodeType="withEffect">
                                  <p:stCondLst>
                                    <p:cond delay="0"/>
                                  </p:stCondLst>
                                  <p:childTnLst>
                                    <p:set>
                                      <p:cBhvr>
                                        <p:cTn id="937" dur="1" fill="hold">
                                          <p:stCondLst>
                                            <p:cond delay="0"/>
                                          </p:stCondLst>
                                        </p:cTn>
                                        <p:tgtEl>
                                          <p:spTgt spid="288"/>
                                        </p:tgtEl>
                                        <p:attrNameLst>
                                          <p:attrName>style.visibility</p:attrName>
                                        </p:attrNameLst>
                                      </p:cBhvr>
                                      <p:to>
                                        <p:strVal val="visible"/>
                                      </p:to>
                                    </p:set>
                                    <p:anim calcmode="lin" valueType="num">
                                      <p:cBhvr>
                                        <p:cTn id="938" dur="750" fill="hold"/>
                                        <p:tgtEl>
                                          <p:spTgt spid="288"/>
                                        </p:tgtEl>
                                        <p:attrNameLst>
                                          <p:attrName>ppt_w</p:attrName>
                                        </p:attrNameLst>
                                      </p:cBhvr>
                                      <p:tavLst>
                                        <p:tav tm="0">
                                          <p:val>
                                            <p:fltVal val="0"/>
                                          </p:val>
                                        </p:tav>
                                        <p:tav tm="100000">
                                          <p:val>
                                            <p:strVal val="#ppt_w"/>
                                          </p:val>
                                        </p:tav>
                                      </p:tavLst>
                                    </p:anim>
                                    <p:anim calcmode="lin" valueType="num">
                                      <p:cBhvr>
                                        <p:cTn id="939" dur="750" fill="hold"/>
                                        <p:tgtEl>
                                          <p:spTgt spid="288"/>
                                        </p:tgtEl>
                                        <p:attrNameLst>
                                          <p:attrName>ppt_h</p:attrName>
                                        </p:attrNameLst>
                                      </p:cBhvr>
                                      <p:tavLst>
                                        <p:tav tm="0">
                                          <p:val>
                                            <p:fltVal val="0"/>
                                          </p:val>
                                        </p:tav>
                                        <p:tav tm="100000">
                                          <p:val>
                                            <p:strVal val="#ppt_h"/>
                                          </p:val>
                                        </p:tav>
                                      </p:tavLst>
                                    </p:anim>
                                    <p:animEffect transition="in" filter="fade">
                                      <p:cBhvr>
                                        <p:cTn id="940" dur="750"/>
                                        <p:tgtEl>
                                          <p:spTgt spid="288"/>
                                        </p:tgtEl>
                                      </p:cBhvr>
                                    </p:animEffect>
                                  </p:childTnLst>
                                </p:cTn>
                              </p:par>
                              <p:par>
                                <p:cTn id="941" presetID="53" presetClass="entr" presetSubtype="16" fill="hold" grpId="0" nodeType="withEffect">
                                  <p:stCondLst>
                                    <p:cond delay="250"/>
                                  </p:stCondLst>
                                  <p:childTnLst>
                                    <p:set>
                                      <p:cBhvr>
                                        <p:cTn id="942" dur="1" fill="hold">
                                          <p:stCondLst>
                                            <p:cond delay="0"/>
                                          </p:stCondLst>
                                        </p:cTn>
                                        <p:tgtEl>
                                          <p:spTgt spid="289"/>
                                        </p:tgtEl>
                                        <p:attrNameLst>
                                          <p:attrName>style.visibility</p:attrName>
                                        </p:attrNameLst>
                                      </p:cBhvr>
                                      <p:to>
                                        <p:strVal val="visible"/>
                                      </p:to>
                                    </p:set>
                                    <p:anim calcmode="lin" valueType="num">
                                      <p:cBhvr>
                                        <p:cTn id="943" dur="750" fill="hold"/>
                                        <p:tgtEl>
                                          <p:spTgt spid="289"/>
                                        </p:tgtEl>
                                        <p:attrNameLst>
                                          <p:attrName>ppt_w</p:attrName>
                                        </p:attrNameLst>
                                      </p:cBhvr>
                                      <p:tavLst>
                                        <p:tav tm="0">
                                          <p:val>
                                            <p:fltVal val="0"/>
                                          </p:val>
                                        </p:tav>
                                        <p:tav tm="100000">
                                          <p:val>
                                            <p:strVal val="#ppt_w"/>
                                          </p:val>
                                        </p:tav>
                                      </p:tavLst>
                                    </p:anim>
                                    <p:anim calcmode="lin" valueType="num">
                                      <p:cBhvr>
                                        <p:cTn id="944" dur="750" fill="hold"/>
                                        <p:tgtEl>
                                          <p:spTgt spid="289"/>
                                        </p:tgtEl>
                                        <p:attrNameLst>
                                          <p:attrName>ppt_h</p:attrName>
                                        </p:attrNameLst>
                                      </p:cBhvr>
                                      <p:tavLst>
                                        <p:tav tm="0">
                                          <p:val>
                                            <p:fltVal val="0"/>
                                          </p:val>
                                        </p:tav>
                                        <p:tav tm="100000">
                                          <p:val>
                                            <p:strVal val="#ppt_h"/>
                                          </p:val>
                                        </p:tav>
                                      </p:tavLst>
                                    </p:anim>
                                    <p:animEffect transition="in" filter="fade">
                                      <p:cBhvr>
                                        <p:cTn id="945" dur="750"/>
                                        <p:tgtEl>
                                          <p:spTgt spid="289"/>
                                        </p:tgtEl>
                                      </p:cBhvr>
                                    </p:animEffect>
                                  </p:childTnLst>
                                </p:cTn>
                              </p:par>
                              <p:par>
                                <p:cTn id="946" presetID="53" presetClass="entr" presetSubtype="16" fill="hold" grpId="0" nodeType="withEffect">
                                  <p:stCondLst>
                                    <p:cond delay="0"/>
                                  </p:stCondLst>
                                  <p:childTnLst>
                                    <p:set>
                                      <p:cBhvr>
                                        <p:cTn id="947" dur="1" fill="hold">
                                          <p:stCondLst>
                                            <p:cond delay="0"/>
                                          </p:stCondLst>
                                        </p:cTn>
                                        <p:tgtEl>
                                          <p:spTgt spid="290"/>
                                        </p:tgtEl>
                                        <p:attrNameLst>
                                          <p:attrName>style.visibility</p:attrName>
                                        </p:attrNameLst>
                                      </p:cBhvr>
                                      <p:to>
                                        <p:strVal val="visible"/>
                                      </p:to>
                                    </p:set>
                                    <p:anim calcmode="lin" valueType="num">
                                      <p:cBhvr>
                                        <p:cTn id="948" dur="750" fill="hold"/>
                                        <p:tgtEl>
                                          <p:spTgt spid="290"/>
                                        </p:tgtEl>
                                        <p:attrNameLst>
                                          <p:attrName>ppt_w</p:attrName>
                                        </p:attrNameLst>
                                      </p:cBhvr>
                                      <p:tavLst>
                                        <p:tav tm="0">
                                          <p:val>
                                            <p:fltVal val="0"/>
                                          </p:val>
                                        </p:tav>
                                        <p:tav tm="100000">
                                          <p:val>
                                            <p:strVal val="#ppt_w"/>
                                          </p:val>
                                        </p:tav>
                                      </p:tavLst>
                                    </p:anim>
                                    <p:anim calcmode="lin" valueType="num">
                                      <p:cBhvr>
                                        <p:cTn id="949" dur="750" fill="hold"/>
                                        <p:tgtEl>
                                          <p:spTgt spid="290"/>
                                        </p:tgtEl>
                                        <p:attrNameLst>
                                          <p:attrName>ppt_h</p:attrName>
                                        </p:attrNameLst>
                                      </p:cBhvr>
                                      <p:tavLst>
                                        <p:tav tm="0">
                                          <p:val>
                                            <p:fltVal val="0"/>
                                          </p:val>
                                        </p:tav>
                                        <p:tav tm="100000">
                                          <p:val>
                                            <p:strVal val="#ppt_h"/>
                                          </p:val>
                                        </p:tav>
                                      </p:tavLst>
                                    </p:anim>
                                    <p:animEffect transition="in" filter="fade">
                                      <p:cBhvr>
                                        <p:cTn id="950" dur="750"/>
                                        <p:tgtEl>
                                          <p:spTgt spid="290"/>
                                        </p:tgtEl>
                                      </p:cBhvr>
                                    </p:animEffect>
                                  </p:childTnLst>
                                </p:cTn>
                              </p:par>
                              <p:par>
                                <p:cTn id="951" presetID="53" presetClass="entr" presetSubtype="16" fill="hold" grpId="0" nodeType="withEffect">
                                  <p:stCondLst>
                                    <p:cond delay="250"/>
                                  </p:stCondLst>
                                  <p:childTnLst>
                                    <p:set>
                                      <p:cBhvr>
                                        <p:cTn id="952" dur="1" fill="hold">
                                          <p:stCondLst>
                                            <p:cond delay="0"/>
                                          </p:stCondLst>
                                        </p:cTn>
                                        <p:tgtEl>
                                          <p:spTgt spid="291"/>
                                        </p:tgtEl>
                                        <p:attrNameLst>
                                          <p:attrName>style.visibility</p:attrName>
                                        </p:attrNameLst>
                                      </p:cBhvr>
                                      <p:to>
                                        <p:strVal val="visible"/>
                                      </p:to>
                                    </p:set>
                                    <p:anim calcmode="lin" valueType="num">
                                      <p:cBhvr>
                                        <p:cTn id="953" dur="750" fill="hold"/>
                                        <p:tgtEl>
                                          <p:spTgt spid="291"/>
                                        </p:tgtEl>
                                        <p:attrNameLst>
                                          <p:attrName>ppt_w</p:attrName>
                                        </p:attrNameLst>
                                      </p:cBhvr>
                                      <p:tavLst>
                                        <p:tav tm="0">
                                          <p:val>
                                            <p:fltVal val="0"/>
                                          </p:val>
                                        </p:tav>
                                        <p:tav tm="100000">
                                          <p:val>
                                            <p:strVal val="#ppt_w"/>
                                          </p:val>
                                        </p:tav>
                                      </p:tavLst>
                                    </p:anim>
                                    <p:anim calcmode="lin" valueType="num">
                                      <p:cBhvr>
                                        <p:cTn id="954" dur="750" fill="hold"/>
                                        <p:tgtEl>
                                          <p:spTgt spid="291"/>
                                        </p:tgtEl>
                                        <p:attrNameLst>
                                          <p:attrName>ppt_h</p:attrName>
                                        </p:attrNameLst>
                                      </p:cBhvr>
                                      <p:tavLst>
                                        <p:tav tm="0">
                                          <p:val>
                                            <p:fltVal val="0"/>
                                          </p:val>
                                        </p:tav>
                                        <p:tav tm="100000">
                                          <p:val>
                                            <p:strVal val="#ppt_h"/>
                                          </p:val>
                                        </p:tav>
                                      </p:tavLst>
                                    </p:anim>
                                    <p:animEffect transition="in" filter="fade">
                                      <p:cBhvr>
                                        <p:cTn id="955" dur="750"/>
                                        <p:tgtEl>
                                          <p:spTgt spid="291"/>
                                        </p:tgtEl>
                                      </p:cBhvr>
                                    </p:animEffect>
                                  </p:childTnLst>
                                </p:cTn>
                              </p:par>
                              <p:par>
                                <p:cTn id="956" presetID="53" presetClass="entr" presetSubtype="16" fill="hold" grpId="0" nodeType="withEffect">
                                  <p:stCondLst>
                                    <p:cond delay="250"/>
                                  </p:stCondLst>
                                  <p:childTnLst>
                                    <p:set>
                                      <p:cBhvr>
                                        <p:cTn id="957" dur="1" fill="hold">
                                          <p:stCondLst>
                                            <p:cond delay="0"/>
                                          </p:stCondLst>
                                        </p:cTn>
                                        <p:tgtEl>
                                          <p:spTgt spid="294"/>
                                        </p:tgtEl>
                                        <p:attrNameLst>
                                          <p:attrName>style.visibility</p:attrName>
                                        </p:attrNameLst>
                                      </p:cBhvr>
                                      <p:to>
                                        <p:strVal val="visible"/>
                                      </p:to>
                                    </p:set>
                                    <p:anim calcmode="lin" valueType="num">
                                      <p:cBhvr>
                                        <p:cTn id="958" dur="750" fill="hold"/>
                                        <p:tgtEl>
                                          <p:spTgt spid="294"/>
                                        </p:tgtEl>
                                        <p:attrNameLst>
                                          <p:attrName>ppt_w</p:attrName>
                                        </p:attrNameLst>
                                      </p:cBhvr>
                                      <p:tavLst>
                                        <p:tav tm="0">
                                          <p:val>
                                            <p:fltVal val="0"/>
                                          </p:val>
                                        </p:tav>
                                        <p:tav tm="100000">
                                          <p:val>
                                            <p:strVal val="#ppt_w"/>
                                          </p:val>
                                        </p:tav>
                                      </p:tavLst>
                                    </p:anim>
                                    <p:anim calcmode="lin" valueType="num">
                                      <p:cBhvr>
                                        <p:cTn id="959" dur="750" fill="hold"/>
                                        <p:tgtEl>
                                          <p:spTgt spid="294"/>
                                        </p:tgtEl>
                                        <p:attrNameLst>
                                          <p:attrName>ppt_h</p:attrName>
                                        </p:attrNameLst>
                                      </p:cBhvr>
                                      <p:tavLst>
                                        <p:tav tm="0">
                                          <p:val>
                                            <p:fltVal val="0"/>
                                          </p:val>
                                        </p:tav>
                                        <p:tav tm="100000">
                                          <p:val>
                                            <p:strVal val="#ppt_h"/>
                                          </p:val>
                                        </p:tav>
                                      </p:tavLst>
                                    </p:anim>
                                    <p:animEffect transition="in" filter="fade">
                                      <p:cBhvr>
                                        <p:cTn id="960" dur="750"/>
                                        <p:tgtEl>
                                          <p:spTgt spid="294"/>
                                        </p:tgtEl>
                                      </p:cBhvr>
                                    </p:animEffect>
                                  </p:childTnLst>
                                </p:cTn>
                              </p:par>
                              <p:par>
                                <p:cTn id="961" presetID="53" presetClass="entr" presetSubtype="16" fill="hold" grpId="0" nodeType="withEffect">
                                  <p:stCondLst>
                                    <p:cond delay="0"/>
                                  </p:stCondLst>
                                  <p:childTnLst>
                                    <p:set>
                                      <p:cBhvr>
                                        <p:cTn id="962" dur="1" fill="hold">
                                          <p:stCondLst>
                                            <p:cond delay="0"/>
                                          </p:stCondLst>
                                        </p:cTn>
                                        <p:tgtEl>
                                          <p:spTgt spid="295"/>
                                        </p:tgtEl>
                                        <p:attrNameLst>
                                          <p:attrName>style.visibility</p:attrName>
                                        </p:attrNameLst>
                                      </p:cBhvr>
                                      <p:to>
                                        <p:strVal val="visible"/>
                                      </p:to>
                                    </p:set>
                                    <p:anim calcmode="lin" valueType="num">
                                      <p:cBhvr>
                                        <p:cTn id="963" dur="750" fill="hold"/>
                                        <p:tgtEl>
                                          <p:spTgt spid="295"/>
                                        </p:tgtEl>
                                        <p:attrNameLst>
                                          <p:attrName>ppt_w</p:attrName>
                                        </p:attrNameLst>
                                      </p:cBhvr>
                                      <p:tavLst>
                                        <p:tav tm="0">
                                          <p:val>
                                            <p:fltVal val="0"/>
                                          </p:val>
                                        </p:tav>
                                        <p:tav tm="100000">
                                          <p:val>
                                            <p:strVal val="#ppt_w"/>
                                          </p:val>
                                        </p:tav>
                                      </p:tavLst>
                                    </p:anim>
                                    <p:anim calcmode="lin" valueType="num">
                                      <p:cBhvr>
                                        <p:cTn id="964" dur="750" fill="hold"/>
                                        <p:tgtEl>
                                          <p:spTgt spid="295"/>
                                        </p:tgtEl>
                                        <p:attrNameLst>
                                          <p:attrName>ppt_h</p:attrName>
                                        </p:attrNameLst>
                                      </p:cBhvr>
                                      <p:tavLst>
                                        <p:tav tm="0">
                                          <p:val>
                                            <p:fltVal val="0"/>
                                          </p:val>
                                        </p:tav>
                                        <p:tav tm="100000">
                                          <p:val>
                                            <p:strVal val="#ppt_h"/>
                                          </p:val>
                                        </p:tav>
                                      </p:tavLst>
                                    </p:anim>
                                    <p:animEffect transition="in" filter="fade">
                                      <p:cBhvr>
                                        <p:cTn id="965" dur="750"/>
                                        <p:tgtEl>
                                          <p:spTgt spid="295"/>
                                        </p:tgtEl>
                                      </p:cBhvr>
                                    </p:animEffect>
                                  </p:childTnLst>
                                </p:cTn>
                              </p:par>
                              <p:par>
                                <p:cTn id="966" presetID="53" presetClass="entr" presetSubtype="16" fill="hold" grpId="0" nodeType="withEffect">
                                  <p:stCondLst>
                                    <p:cond delay="0"/>
                                  </p:stCondLst>
                                  <p:childTnLst>
                                    <p:set>
                                      <p:cBhvr>
                                        <p:cTn id="967" dur="1" fill="hold">
                                          <p:stCondLst>
                                            <p:cond delay="0"/>
                                          </p:stCondLst>
                                        </p:cTn>
                                        <p:tgtEl>
                                          <p:spTgt spid="296"/>
                                        </p:tgtEl>
                                        <p:attrNameLst>
                                          <p:attrName>style.visibility</p:attrName>
                                        </p:attrNameLst>
                                      </p:cBhvr>
                                      <p:to>
                                        <p:strVal val="visible"/>
                                      </p:to>
                                    </p:set>
                                    <p:anim calcmode="lin" valueType="num">
                                      <p:cBhvr>
                                        <p:cTn id="968" dur="750" fill="hold"/>
                                        <p:tgtEl>
                                          <p:spTgt spid="296"/>
                                        </p:tgtEl>
                                        <p:attrNameLst>
                                          <p:attrName>ppt_w</p:attrName>
                                        </p:attrNameLst>
                                      </p:cBhvr>
                                      <p:tavLst>
                                        <p:tav tm="0">
                                          <p:val>
                                            <p:fltVal val="0"/>
                                          </p:val>
                                        </p:tav>
                                        <p:tav tm="100000">
                                          <p:val>
                                            <p:strVal val="#ppt_w"/>
                                          </p:val>
                                        </p:tav>
                                      </p:tavLst>
                                    </p:anim>
                                    <p:anim calcmode="lin" valueType="num">
                                      <p:cBhvr>
                                        <p:cTn id="969" dur="750" fill="hold"/>
                                        <p:tgtEl>
                                          <p:spTgt spid="296"/>
                                        </p:tgtEl>
                                        <p:attrNameLst>
                                          <p:attrName>ppt_h</p:attrName>
                                        </p:attrNameLst>
                                      </p:cBhvr>
                                      <p:tavLst>
                                        <p:tav tm="0">
                                          <p:val>
                                            <p:fltVal val="0"/>
                                          </p:val>
                                        </p:tav>
                                        <p:tav tm="100000">
                                          <p:val>
                                            <p:strVal val="#ppt_h"/>
                                          </p:val>
                                        </p:tav>
                                      </p:tavLst>
                                    </p:anim>
                                    <p:animEffect transition="in" filter="fade">
                                      <p:cBhvr>
                                        <p:cTn id="970" dur="750"/>
                                        <p:tgtEl>
                                          <p:spTgt spid="296"/>
                                        </p:tgtEl>
                                      </p:cBhvr>
                                    </p:animEffect>
                                  </p:childTnLst>
                                </p:cTn>
                              </p:par>
                              <p:par>
                                <p:cTn id="971" presetID="53" presetClass="entr" presetSubtype="16" fill="hold" grpId="0" nodeType="withEffect">
                                  <p:stCondLst>
                                    <p:cond delay="0"/>
                                  </p:stCondLst>
                                  <p:childTnLst>
                                    <p:set>
                                      <p:cBhvr>
                                        <p:cTn id="972" dur="1" fill="hold">
                                          <p:stCondLst>
                                            <p:cond delay="0"/>
                                          </p:stCondLst>
                                        </p:cTn>
                                        <p:tgtEl>
                                          <p:spTgt spid="297"/>
                                        </p:tgtEl>
                                        <p:attrNameLst>
                                          <p:attrName>style.visibility</p:attrName>
                                        </p:attrNameLst>
                                      </p:cBhvr>
                                      <p:to>
                                        <p:strVal val="visible"/>
                                      </p:to>
                                    </p:set>
                                    <p:anim calcmode="lin" valueType="num">
                                      <p:cBhvr>
                                        <p:cTn id="973" dur="750" fill="hold"/>
                                        <p:tgtEl>
                                          <p:spTgt spid="297"/>
                                        </p:tgtEl>
                                        <p:attrNameLst>
                                          <p:attrName>ppt_w</p:attrName>
                                        </p:attrNameLst>
                                      </p:cBhvr>
                                      <p:tavLst>
                                        <p:tav tm="0">
                                          <p:val>
                                            <p:fltVal val="0"/>
                                          </p:val>
                                        </p:tav>
                                        <p:tav tm="100000">
                                          <p:val>
                                            <p:strVal val="#ppt_w"/>
                                          </p:val>
                                        </p:tav>
                                      </p:tavLst>
                                    </p:anim>
                                    <p:anim calcmode="lin" valueType="num">
                                      <p:cBhvr>
                                        <p:cTn id="974" dur="750" fill="hold"/>
                                        <p:tgtEl>
                                          <p:spTgt spid="297"/>
                                        </p:tgtEl>
                                        <p:attrNameLst>
                                          <p:attrName>ppt_h</p:attrName>
                                        </p:attrNameLst>
                                      </p:cBhvr>
                                      <p:tavLst>
                                        <p:tav tm="0">
                                          <p:val>
                                            <p:fltVal val="0"/>
                                          </p:val>
                                        </p:tav>
                                        <p:tav tm="100000">
                                          <p:val>
                                            <p:strVal val="#ppt_h"/>
                                          </p:val>
                                        </p:tav>
                                      </p:tavLst>
                                    </p:anim>
                                    <p:animEffect transition="in" filter="fade">
                                      <p:cBhvr>
                                        <p:cTn id="975" dur="750"/>
                                        <p:tgtEl>
                                          <p:spTgt spid="297"/>
                                        </p:tgtEl>
                                      </p:cBhvr>
                                    </p:animEffect>
                                  </p:childTnLst>
                                </p:cTn>
                              </p:par>
                              <p:par>
                                <p:cTn id="976" presetID="53" presetClass="entr" presetSubtype="16" fill="hold" grpId="0" nodeType="withEffect">
                                  <p:stCondLst>
                                    <p:cond delay="0"/>
                                  </p:stCondLst>
                                  <p:childTnLst>
                                    <p:set>
                                      <p:cBhvr>
                                        <p:cTn id="977" dur="1" fill="hold">
                                          <p:stCondLst>
                                            <p:cond delay="0"/>
                                          </p:stCondLst>
                                        </p:cTn>
                                        <p:tgtEl>
                                          <p:spTgt spid="298"/>
                                        </p:tgtEl>
                                        <p:attrNameLst>
                                          <p:attrName>style.visibility</p:attrName>
                                        </p:attrNameLst>
                                      </p:cBhvr>
                                      <p:to>
                                        <p:strVal val="visible"/>
                                      </p:to>
                                    </p:set>
                                    <p:anim calcmode="lin" valueType="num">
                                      <p:cBhvr>
                                        <p:cTn id="978" dur="750" fill="hold"/>
                                        <p:tgtEl>
                                          <p:spTgt spid="298"/>
                                        </p:tgtEl>
                                        <p:attrNameLst>
                                          <p:attrName>ppt_w</p:attrName>
                                        </p:attrNameLst>
                                      </p:cBhvr>
                                      <p:tavLst>
                                        <p:tav tm="0">
                                          <p:val>
                                            <p:fltVal val="0"/>
                                          </p:val>
                                        </p:tav>
                                        <p:tav tm="100000">
                                          <p:val>
                                            <p:strVal val="#ppt_w"/>
                                          </p:val>
                                        </p:tav>
                                      </p:tavLst>
                                    </p:anim>
                                    <p:anim calcmode="lin" valueType="num">
                                      <p:cBhvr>
                                        <p:cTn id="979" dur="750" fill="hold"/>
                                        <p:tgtEl>
                                          <p:spTgt spid="298"/>
                                        </p:tgtEl>
                                        <p:attrNameLst>
                                          <p:attrName>ppt_h</p:attrName>
                                        </p:attrNameLst>
                                      </p:cBhvr>
                                      <p:tavLst>
                                        <p:tav tm="0">
                                          <p:val>
                                            <p:fltVal val="0"/>
                                          </p:val>
                                        </p:tav>
                                        <p:tav tm="100000">
                                          <p:val>
                                            <p:strVal val="#ppt_h"/>
                                          </p:val>
                                        </p:tav>
                                      </p:tavLst>
                                    </p:anim>
                                    <p:animEffect transition="in" filter="fade">
                                      <p:cBhvr>
                                        <p:cTn id="980" dur="750"/>
                                        <p:tgtEl>
                                          <p:spTgt spid="298"/>
                                        </p:tgtEl>
                                      </p:cBhvr>
                                    </p:animEffect>
                                  </p:childTnLst>
                                </p:cTn>
                              </p:par>
                              <p:par>
                                <p:cTn id="981" presetID="53" presetClass="entr" presetSubtype="16" fill="hold" grpId="0" nodeType="withEffect">
                                  <p:stCondLst>
                                    <p:cond delay="250"/>
                                  </p:stCondLst>
                                  <p:childTnLst>
                                    <p:set>
                                      <p:cBhvr>
                                        <p:cTn id="982" dur="1" fill="hold">
                                          <p:stCondLst>
                                            <p:cond delay="0"/>
                                          </p:stCondLst>
                                        </p:cTn>
                                        <p:tgtEl>
                                          <p:spTgt spid="299"/>
                                        </p:tgtEl>
                                        <p:attrNameLst>
                                          <p:attrName>style.visibility</p:attrName>
                                        </p:attrNameLst>
                                      </p:cBhvr>
                                      <p:to>
                                        <p:strVal val="visible"/>
                                      </p:to>
                                    </p:set>
                                    <p:anim calcmode="lin" valueType="num">
                                      <p:cBhvr>
                                        <p:cTn id="983" dur="750" fill="hold"/>
                                        <p:tgtEl>
                                          <p:spTgt spid="299"/>
                                        </p:tgtEl>
                                        <p:attrNameLst>
                                          <p:attrName>ppt_w</p:attrName>
                                        </p:attrNameLst>
                                      </p:cBhvr>
                                      <p:tavLst>
                                        <p:tav tm="0">
                                          <p:val>
                                            <p:fltVal val="0"/>
                                          </p:val>
                                        </p:tav>
                                        <p:tav tm="100000">
                                          <p:val>
                                            <p:strVal val="#ppt_w"/>
                                          </p:val>
                                        </p:tav>
                                      </p:tavLst>
                                    </p:anim>
                                    <p:anim calcmode="lin" valueType="num">
                                      <p:cBhvr>
                                        <p:cTn id="984" dur="750" fill="hold"/>
                                        <p:tgtEl>
                                          <p:spTgt spid="299"/>
                                        </p:tgtEl>
                                        <p:attrNameLst>
                                          <p:attrName>ppt_h</p:attrName>
                                        </p:attrNameLst>
                                      </p:cBhvr>
                                      <p:tavLst>
                                        <p:tav tm="0">
                                          <p:val>
                                            <p:fltVal val="0"/>
                                          </p:val>
                                        </p:tav>
                                        <p:tav tm="100000">
                                          <p:val>
                                            <p:strVal val="#ppt_h"/>
                                          </p:val>
                                        </p:tav>
                                      </p:tavLst>
                                    </p:anim>
                                    <p:animEffect transition="in" filter="fade">
                                      <p:cBhvr>
                                        <p:cTn id="985" dur="750"/>
                                        <p:tgtEl>
                                          <p:spTgt spid="299"/>
                                        </p:tgtEl>
                                      </p:cBhvr>
                                    </p:animEffect>
                                  </p:childTnLst>
                                </p:cTn>
                              </p:par>
                              <p:par>
                                <p:cTn id="986" presetID="53" presetClass="entr" presetSubtype="16" fill="hold" grpId="0" nodeType="withEffect">
                                  <p:stCondLst>
                                    <p:cond delay="250"/>
                                  </p:stCondLst>
                                  <p:childTnLst>
                                    <p:set>
                                      <p:cBhvr>
                                        <p:cTn id="987" dur="1" fill="hold">
                                          <p:stCondLst>
                                            <p:cond delay="0"/>
                                          </p:stCondLst>
                                        </p:cTn>
                                        <p:tgtEl>
                                          <p:spTgt spid="300"/>
                                        </p:tgtEl>
                                        <p:attrNameLst>
                                          <p:attrName>style.visibility</p:attrName>
                                        </p:attrNameLst>
                                      </p:cBhvr>
                                      <p:to>
                                        <p:strVal val="visible"/>
                                      </p:to>
                                    </p:set>
                                    <p:anim calcmode="lin" valueType="num">
                                      <p:cBhvr>
                                        <p:cTn id="988" dur="750" fill="hold"/>
                                        <p:tgtEl>
                                          <p:spTgt spid="300"/>
                                        </p:tgtEl>
                                        <p:attrNameLst>
                                          <p:attrName>ppt_w</p:attrName>
                                        </p:attrNameLst>
                                      </p:cBhvr>
                                      <p:tavLst>
                                        <p:tav tm="0">
                                          <p:val>
                                            <p:fltVal val="0"/>
                                          </p:val>
                                        </p:tav>
                                        <p:tav tm="100000">
                                          <p:val>
                                            <p:strVal val="#ppt_w"/>
                                          </p:val>
                                        </p:tav>
                                      </p:tavLst>
                                    </p:anim>
                                    <p:anim calcmode="lin" valueType="num">
                                      <p:cBhvr>
                                        <p:cTn id="989" dur="750" fill="hold"/>
                                        <p:tgtEl>
                                          <p:spTgt spid="300"/>
                                        </p:tgtEl>
                                        <p:attrNameLst>
                                          <p:attrName>ppt_h</p:attrName>
                                        </p:attrNameLst>
                                      </p:cBhvr>
                                      <p:tavLst>
                                        <p:tav tm="0">
                                          <p:val>
                                            <p:fltVal val="0"/>
                                          </p:val>
                                        </p:tav>
                                        <p:tav tm="100000">
                                          <p:val>
                                            <p:strVal val="#ppt_h"/>
                                          </p:val>
                                        </p:tav>
                                      </p:tavLst>
                                    </p:anim>
                                    <p:animEffect transition="in" filter="fade">
                                      <p:cBhvr>
                                        <p:cTn id="990" dur="750"/>
                                        <p:tgtEl>
                                          <p:spTgt spid="300"/>
                                        </p:tgtEl>
                                      </p:cBhvr>
                                    </p:animEffect>
                                  </p:childTnLst>
                                </p:cTn>
                              </p:par>
                              <p:par>
                                <p:cTn id="991" presetID="53" presetClass="entr" presetSubtype="16" fill="hold" grpId="0" nodeType="withEffect">
                                  <p:stCondLst>
                                    <p:cond delay="0"/>
                                  </p:stCondLst>
                                  <p:childTnLst>
                                    <p:set>
                                      <p:cBhvr>
                                        <p:cTn id="992" dur="1" fill="hold">
                                          <p:stCondLst>
                                            <p:cond delay="0"/>
                                          </p:stCondLst>
                                        </p:cTn>
                                        <p:tgtEl>
                                          <p:spTgt spid="301"/>
                                        </p:tgtEl>
                                        <p:attrNameLst>
                                          <p:attrName>style.visibility</p:attrName>
                                        </p:attrNameLst>
                                      </p:cBhvr>
                                      <p:to>
                                        <p:strVal val="visible"/>
                                      </p:to>
                                    </p:set>
                                    <p:anim calcmode="lin" valueType="num">
                                      <p:cBhvr>
                                        <p:cTn id="993" dur="750" fill="hold"/>
                                        <p:tgtEl>
                                          <p:spTgt spid="301"/>
                                        </p:tgtEl>
                                        <p:attrNameLst>
                                          <p:attrName>ppt_w</p:attrName>
                                        </p:attrNameLst>
                                      </p:cBhvr>
                                      <p:tavLst>
                                        <p:tav tm="0">
                                          <p:val>
                                            <p:fltVal val="0"/>
                                          </p:val>
                                        </p:tav>
                                        <p:tav tm="100000">
                                          <p:val>
                                            <p:strVal val="#ppt_w"/>
                                          </p:val>
                                        </p:tav>
                                      </p:tavLst>
                                    </p:anim>
                                    <p:anim calcmode="lin" valueType="num">
                                      <p:cBhvr>
                                        <p:cTn id="994" dur="750" fill="hold"/>
                                        <p:tgtEl>
                                          <p:spTgt spid="301"/>
                                        </p:tgtEl>
                                        <p:attrNameLst>
                                          <p:attrName>ppt_h</p:attrName>
                                        </p:attrNameLst>
                                      </p:cBhvr>
                                      <p:tavLst>
                                        <p:tav tm="0">
                                          <p:val>
                                            <p:fltVal val="0"/>
                                          </p:val>
                                        </p:tav>
                                        <p:tav tm="100000">
                                          <p:val>
                                            <p:strVal val="#ppt_h"/>
                                          </p:val>
                                        </p:tav>
                                      </p:tavLst>
                                    </p:anim>
                                    <p:animEffect transition="in" filter="fade">
                                      <p:cBhvr>
                                        <p:cTn id="995" dur="750"/>
                                        <p:tgtEl>
                                          <p:spTgt spid="301"/>
                                        </p:tgtEl>
                                      </p:cBhvr>
                                    </p:animEffect>
                                  </p:childTnLst>
                                </p:cTn>
                              </p:par>
                              <p:par>
                                <p:cTn id="996" presetID="53" presetClass="entr" presetSubtype="16" fill="hold" grpId="0" nodeType="withEffect">
                                  <p:stCondLst>
                                    <p:cond delay="250"/>
                                  </p:stCondLst>
                                  <p:childTnLst>
                                    <p:set>
                                      <p:cBhvr>
                                        <p:cTn id="997" dur="1" fill="hold">
                                          <p:stCondLst>
                                            <p:cond delay="0"/>
                                          </p:stCondLst>
                                        </p:cTn>
                                        <p:tgtEl>
                                          <p:spTgt spid="302"/>
                                        </p:tgtEl>
                                        <p:attrNameLst>
                                          <p:attrName>style.visibility</p:attrName>
                                        </p:attrNameLst>
                                      </p:cBhvr>
                                      <p:to>
                                        <p:strVal val="visible"/>
                                      </p:to>
                                    </p:set>
                                    <p:anim calcmode="lin" valueType="num">
                                      <p:cBhvr>
                                        <p:cTn id="998" dur="750" fill="hold"/>
                                        <p:tgtEl>
                                          <p:spTgt spid="302"/>
                                        </p:tgtEl>
                                        <p:attrNameLst>
                                          <p:attrName>ppt_w</p:attrName>
                                        </p:attrNameLst>
                                      </p:cBhvr>
                                      <p:tavLst>
                                        <p:tav tm="0">
                                          <p:val>
                                            <p:fltVal val="0"/>
                                          </p:val>
                                        </p:tav>
                                        <p:tav tm="100000">
                                          <p:val>
                                            <p:strVal val="#ppt_w"/>
                                          </p:val>
                                        </p:tav>
                                      </p:tavLst>
                                    </p:anim>
                                    <p:anim calcmode="lin" valueType="num">
                                      <p:cBhvr>
                                        <p:cTn id="999" dur="750" fill="hold"/>
                                        <p:tgtEl>
                                          <p:spTgt spid="302"/>
                                        </p:tgtEl>
                                        <p:attrNameLst>
                                          <p:attrName>ppt_h</p:attrName>
                                        </p:attrNameLst>
                                      </p:cBhvr>
                                      <p:tavLst>
                                        <p:tav tm="0">
                                          <p:val>
                                            <p:fltVal val="0"/>
                                          </p:val>
                                        </p:tav>
                                        <p:tav tm="100000">
                                          <p:val>
                                            <p:strVal val="#ppt_h"/>
                                          </p:val>
                                        </p:tav>
                                      </p:tavLst>
                                    </p:anim>
                                    <p:animEffect transition="in" filter="fade">
                                      <p:cBhvr>
                                        <p:cTn id="1000" dur="750"/>
                                        <p:tgtEl>
                                          <p:spTgt spid="302"/>
                                        </p:tgtEl>
                                      </p:cBhvr>
                                    </p:animEffect>
                                  </p:childTnLst>
                                </p:cTn>
                              </p:par>
                              <p:par>
                                <p:cTn id="1001" presetID="53" presetClass="entr" presetSubtype="16" fill="hold" grpId="0" nodeType="withEffect">
                                  <p:stCondLst>
                                    <p:cond delay="0"/>
                                  </p:stCondLst>
                                  <p:childTnLst>
                                    <p:set>
                                      <p:cBhvr>
                                        <p:cTn id="1002" dur="1" fill="hold">
                                          <p:stCondLst>
                                            <p:cond delay="0"/>
                                          </p:stCondLst>
                                        </p:cTn>
                                        <p:tgtEl>
                                          <p:spTgt spid="303"/>
                                        </p:tgtEl>
                                        <p:attrNameLst>
                                          <p:attrName>style.visibility</p:attrName>
                                        </p:attrNameLst>
                                      </p:cBhvr>
                                      <p:to>
                                        <p:strVal val="visible"/>
                                      </p:to>
                                    </p:set>
                                    <p:anim calcmode="lin" valueType="num">
                                      <p:cBhvr>
                                        <p:cTn id="1003" dur="750" fill="hold"/>
                                        <p:tgtEl>
                                          <p:spTgt spid="303"/>
                                        </p:tgtEl>
                                        <p:attrNameLst>
                                          <p:attrName>ppt_w</p:attrName>
                                        </p:attrNameLst>
                                      </p:cBhvr>
                                      <p:tavLst>
                                        <p:tav tm="0">
                                          <p:val>
                                            <p:fltVal val="0"/>
                                          </p:val>
                                        </p:tav>
                                        <p:tav tm="100000">
                                          <p:val>
                                            <p:strVal val="#ppt_w"/>
                                          </p:val>
                                        </p:tav>
                                      </p:tavLst>
                                    </p:anim>
                                    <p:anim calcmode="lin" valueType="num">
                                      <p:cBhvr>
                                        <p:cTn id="1004" dur="750" fill="hold"/>
                                        <p:tgtEl>
                                          <p:spTgt spid="303"/>
                                        </p:tgtEl>
                                        <p:attrNameLst>
                                          <p:attrName>ppt_h</p:attrName>
                                        </p:attrNameLst>
                                      </p:cBhvr>
                                      <p:tavLst>
                                        <p:tav tm="0">
                                          <p:val>
                                            <p:fltVal val="0"/>
                                          </p:val>
                                        </p:tav>
                                        <p:tav tm="100000">
                                          <p:val>
                                            <p:strVal val="#ppt_h"/>
                                          </p:val>
                                        </p:tav>
                                      </p:tavLst>
                                    </p:anim>
                                    <p:animEffect transition="in" filter="fade">
                                      <p:cBhvr>
                                        <p:cTn id="1005" dur="750"/>
                                        <p:tgtEl>
                                          <p:spTgt spid="303"/>
                                        </p:tgtEl>
                                      </p:cBhvr>
                                    </p:animEffect>
                                  </p:childTnLst>
                                </p:cTn>
                              </p:par>
                              <p:par>
                                <p:cTn id="1006" presetID="53" presetClass="entr" presetSubtype="16" fill="hold" grpId="0" nodeType="withEffect">
                                  <p:stCondLst>
                                    <p:cond delay="0"/>
                                  </p:stCondLst>
                                  <p:childTnLst>
                                    <p:set>
                                      <p:cBhvr>
                                        <p:cTn id="1007" dur="1" fill="hold">
                                          <p:stCondLst>
                                            <p:cond delay="0"/>
                                          </p:stCondLst>
                                        </p:cTn>
                                        <p:tgtEl>
                                          <p:spTgt spid="304"/>
                                        </p:tgtEl>
                                        <p:attrNameLst>
                                          <p:attrName>style.visibility</p:attrName>
                                        </p:attrNameLst>
                                      </p:cBhvr>
                                      <p:to>
                                        <p:strVal val="visible"/>
                                      </p:to>
                                    </p:set>
                                    <p:anim calcmode="lin" valueType="num">
                                      <p:cBhvr>
                                        <p:cTn id="1008" dur="750" fill="hold"/>
                                        <p:tgtEl>
                                          <p:spTgt spid="304"/>
                                        </p:tgtEl>
                                        <p:attrNameLst>
                                          <p:attrName>ppt_w</p:attrName>
                                        </p:attrNameLst>
                                      </p:cBhvr>
                                      <p:tavLst>
                                        <p:tav tm="0">
                                          <p:val>
                                            <p:fltVal val="0"/>
                                          </p:val>
                                        </p:tav>
                                        <p:tav tm="100000">
                                          <p:val>
                                            <p:strVal val="#ppt_w"/>
                                          </p:val>
                                        </p:tav>
                                      </p:tavLst>
                                    </p:anim>
                                    <p:anim calcmode="lin" valueType="num">
                                      <p:cBhvr>
                                        <p:cTn id="1009" dur="750" fill="hold"/>
                                        <p:tgtEl>
                                          <p:spTgt spid="304"/>
                                        </p:tgtEl>
                                        <p:attrNameLst>
                                          <p:attrName>ppt_h</p:attrName>
                                        </p:attrNameLst>
                                      </p:cBhvr>
                                      <p:tavLst>
                                        <p:tav tm="0">
                                          <p:val>
                                            <p:fltVal val="0"/>
                                          </p:val>
                                        </p:tav>
                                        <p:tav tm="100000">
                                          <p:val>
                                            <p:strVal val="#ppt_h"/>
                                          </p:val>
                                        </p:tav>
                                      </p:tavLst>
                                    </p:anim>
                                    <p:animEffect transition="in" filter="fade">
                                      <p:cBhvr>
                                        <p:cTn id="1010" dur="750"/>
                                        <p:tgtEl>
                                          <p:spTgt spid="304"/>
                                        </p:tgtEl>
                                      </p:cBhvr>
                                    </p:animEffect>
                                  </p:childTnLst>
                                </p:cTn>
                              </p:par>
                              <p:par>
                                <p:cTn id="1011" presetID="53" presetClass="entr" presetSubtype="16" fill="hold" grpId="0" nodeType="withEffect">
                                  <p:stCondLst>
                                    <p:cond delay="0"/>
                                  </p:stCondLst>
                                  <p:childTnLst>
                                    <p:set>
                                      <p:cBhvr>
                                        <p:cTn id="1012" dur="1" fill="hold">
                                          <p:stCondLst>
                                            <p:cond delay="0"/>
                                          </p:stCondLst>
                                        </p:cTn>
                                        <p:tgtEl>
                                          <p:spTgt spid="305"/>
                                        </p:tgtEl>
                                        <p:attrNameLst>
                                          <p:attrName>style.visibility</p:attrName>
                                        </p:attrNameLst>
                                      </p:cBhvr>
                                      <p:to>
                                        <p:strVal val="visible"/>
                                      </p:to>
                                    </p:set>
                                    <p:anim calcmode="lin" valueType="num">
                                      <p:cBhvr>
                                        <p:cTn id="1013" dur="750" fill="hold"/>
                                        <p:tgtEl>
                                          <p:spTgt spid="305"/>
                                        </p:tgtEl>
                                        <p:attrNameLst>
                                          <p:attrName>ppt_w</p:attrName>
                                        </p:attrNameLst>
                                      </p:cBhvr>
                                      <p:tavLst>
                                        <p:tav tm="0">
                                          <p:val>
                                            <p:fltVal val="0"/>
                                          </p:val>
                                        </p:tav>
                                        <p:tav tm="100000">
                                          <p:val>
                                            <p:strVal val="#ppt_w"/>
                                          </p:val>
                                        </p:tav>
                                      </p:tavLst>
                                    </p:anim>
                                    <p:anim calcmode="lin" valueType="num">
                                      <p:cBhvr>
                                        <p:cTn id="1014" dur="750" fill="hold"/>
                                        <p:tgtEl>
                                          <p:spTgt spid="305"/>
                                        </p:tgtEl>
                                        <p:attrNameLst>
                                          <p:attrName>ppt_h</p:attrName>
                                        </p:attrNameLst>
                                      </p:cBhvr>
                                      <p:tavLst>
                                        <p:tav tm="0">
                                          <p:val>
                                            <p:fltVal val="0"/>
                                          </p:val>
                                        </p:tav>
                                        <p:tav tm="100000">
                                          <p:val>
                                            <p:strVal val="#ppt_h"/>
                                          </p:val>
                                        </p:tav>
                                      </p:tavLst>
                                    </p:anim>
                                    <p:animEffect transition="in" filter="fade">
                                      <p:cBhvr>
                                        <p:cTn id="1015" dur="750"/>
                                        <p:tgtEl>
                                          <p:spTgt spid="305"/>
                                        </p:tgtEl>
                                      </p:cBhvr>
                                    </p:animEffect>
                                  </p:childTnLst>
                                </p:cTn>
                              </p:par>
                              <p:par>
                                <p:cTn id="1016" presetID="53" presetClass="entr" presetSubtype="16" fill="hold" grpId="0" nodeType="withEffect">
                                  <p:stCondLst>
                                    <p:cond delay="250"/>
                                  </p:stCondLst>
                                  <p:childTnLst>
                                    <p:set>
                                      <p:cBhvr>
                                        <p:cTn id="1017" dur="1" fill="hold">
                                          <p:stCondLst>
                                            <p:cond delay="0"/>
                                          </p:stCondLst>
                                        </p:cTn>
                                        <p:tgtEl>
                                          <p:spTgt spid="306"/>
                                        </p:tgtEl>
                                        <p:attrNameLst>
                                          <p:attrName>style.visibility</p:attrName>
                                        </p:attrNameLst>
                                      </p:cBhvr>
                                      <p:to>
                                        <p:strVal val="visible"/>
                                      </p:to>
                                    </p:set>
                                    <p:anim calcmode="lin" valueType="num">
                                      <p:cBhvr>
                                        <p:cTn id="1018" dur="750" fill="hold"/>
                                        <p:tgtEl>
                                          <p:spTgt spid="306"/>
                                        </p:tgtEl>
                                        <p:attrNameLst>
                                          <p:attrName>ppt_w</p:attrName>
                                        </p:attrNameLst>
                                      </p:cBhvr>
                                      <p:tavLst>
                                        <p:tav tm="0">
                                          <p:val>
                                            <p:fltVal val="0"/>
                                          </p:val>
                                        </p:tav>
                                        <p:tav tm="100000">
                                          <p:val>
                                            <p:strVal val="#ppt_w"/>
                                          </p:val>
                                        </p:tav>
                                      </p:tavLst>
                                    </p:anim>
                                    <p:anim calcmode="lin" valueType="num">
                                      <p:cBhvr>
                                        <p:cTn id="1019" dur="750" fill="hold"/>
                                        <p:tgtEl>
                                          <p:spTgt spid="306"/>
                                        </p:tgtEl>
                                        <p:attrNameLst>
                                          <p:attrName>ppt_h</p:attrName>
                                        </p:attrNameLst>
                                      </p:cBhvr>
                                      <p:tavLst>
                                        <p:tav tm="0">
                                          <p:val>
                                            <p:fltVal val="0"/>
                                          </p:val>
                                        </p:tav>
                                        <p:tav tm="100000">
                                          <p:val>
                                            <p:strVal val="#ppt_h"/>
                                          </p:val>
                                        </p:tav>
                                      </p:tavLst>
                                    </p:anim>
                                    <p:animEffect transition="in" filter="fade">
                                      <p:cBhvr>
                                        <p:cTn id="1020" dur="750"/>
                                        <p:tgtEl>
                                          <p:spTgt spid="306"/>
                                        </p:tgtEl>
                                      </p:cBhvr>
                                    </p:animEffect>
                                  </p:childTnLst>
                                </p:cTn>
                              </p:par>
                              <p:par>
                                <p:cTn id="1021" presetID="53" presetClass="entr" presetSubtype="16" fill="hold" grpId="0" nodeType="withEffect">
                                  <p:stCondLst>
                                    <p:cond delay="0"/>
                                  </p:stCondLst>
                                  <p:childTnLst>
                                    <p:set>
                                      <p:cBhvr>
                                        <p:cTn id="1022" dur="1" fill="hold">
                                          <p:stCondLst>
                                            <p:cond delay="0"/>
                                          </p:stCondLst>
                                        </p:cTn>
                                        <p:tgtEl>
                                          <p:spTgt spid="307"/>
                                        </p:tgtEl>
                                        <p:attrNameLst>
                                          <p:attrName>style.visibility</p:attrName>
                                        </p:attrNameLst>
                                      </p:cBhvr>
                                      <p:to>
                                        <p:strVal val="visible"/>
                                      </p:to>
                                    </p:set>
                                    <p:anim calcmode="lin" valueType="num">
                                      <p:cBhvr>
                                        <p:cTn id="1023" dur="750" fill="hold"/>
                                        <p:tgtEl>
                                          <p:spTgt spid="307"/>
                                        </p:tgtEl>
                                        <p:attrNameLst>
                                          <p:attrName>ppt_w</p:attrName>
                                        </p:attrNameLst>
                                      </p:cBhvr>
                                      <p:tavLst>
                                        <p:tav tm="0">
                                          <p:val>
                                            <p:fltVal val="0"/>
                                          </p:val>
                                        </p:tav>
                                        <p:tav tm="100000">
                                          <p:val>
                                            <p:strVal val="#ppt_w"/>
                                          </p:val>
                                        </p:tav>
                                      </p:tavLst>
                                    </p:anim>
                                    <p:anim calcmode="lin" valueType="num">
                                      <p:cBhvr>
                                        <p:cTn id="1024" dur="750" fill="hold"/>
                                        <p:tgtEl>
                                          <p:spTgt spid="307"/>
                                        </p:tgtEl>
                                        <p:attrNameLst>
                                          <p:attrName>ppt_h</p:attrName>
                                        </p:attrNameLst>
                                      </p:cBhvr>
                                      <p:tavLst>
                                        <p:tav tm="0">
                                          <p:val>
                                            <p:fltVal val="0"/>
                                          </p:val>
                                        </p:tav>
                                        <p:tav tm="100000">
                                          <p:val>
                                            <p:strVal val="#ppt_h"/>
                                          </p:val>
                                        </p:tav>
                                      </p:tavLst>
                                    </p:anim>
                                    <p:animEffect transition="in" filter="fade">
                                      <p:cBhvr>
                                        <p:cTn id="1025" dur="750"/>
                                        <p:tgtEl>
                                          <p:spTgt spid="307"/>
                                        </p:tgtEl>
                                      </p:cBhvr>
                                    </p:animEffect>
                                  </p:childTnLst>
                                </p:cTn>
                              </p:par>
                              <p:par>
                                <p:cTn id="1026" presetID="53" presetClass="entr" presetSubtype="16" fill="hold" grpId="0" nodeType="withEffect">
                                  <p:stCondLst>
                                    <p:cond delay="250"/>
                                  </p:stCondLst>
                                  <p:childTnLst>
                                    <p:set>
                                      <p:cBhvr>
                                        <p:cTn id="1027" dur="1" fill="hold">
                                          <p:stCondLst>
                                            <p:cond delay="0"/>
                                          </p:stCondLst>
                                        </p:cTn>
                                        <p:tgtEl>
                                          <p:spTgt spid="308"/>
                                        </p:tgtEl>
                                        <p:attrNameLst>
                                          <p:attrName>style.visibility</p:attrName>
                                        </p:attrNameLst>
                                      </p:cBhvr>
                                      <p:to>
                                        <p:strVal val="visible"/>
                                      </p:to>
                                    </p:set>
                                    <p:anim calcmode="lin" valueType="num">
                                      <p:cBhvr>
                                        <p:cTn id="1028" dur="750" fill="hold"/>
                                        <p:tgtEl>
                                          <p:spTgt spid="308"/>
                                        </p:tgtEl>
                                        <p:attrNameLst>
                                          <p:attrName>ppt_w</p:attrName>
                                        </p:attrNameLst>
                                      </p:cBhvr>
                                      <p:tavLst>
                                        <p:tav tm="0">
                                          <p:val>
                                            <p:fltVal val="0"/>
                                          </p:val>
                                        </p:tav>
                                        <p:tav tm="100000">
                                          <p:val>
                                            <p:strVal val="#ppt_w"/>
                                          </p:val>
                                        </p:tav>
                                      </p:tavLst>
                                    </p:anim>
                                    <p:anim calcmode="lin" valueType="num">
                                      <p:cBhvr>
                                        <p:cTn id="1029" dur="750" fill="hold"/>
                                        <p:tgtEl>
                                          <p:spTgt spid="308"/>
                                        </p:tgtEl>
                                        <p:attrNameLst>
                                          <p:attrName>ppt_h</p:attrName>
                                        </p:attrNameLst>
                                      </p:cBhvr>
                                      <p:tavLst>
                                        <p:tav tm="0">
                                          <p:val>
                                            <p:fltVal val="0"/>
                                          </p:val>
                                        </p:tav>
                                        <p:tav tm="100000">
                                          <p:val>
                                            <p:strVal val="#ppt_h"/>
                                          </p:val>
                                        </p:tav>
                                      </p:tavLst>
                                    </p:anim>
                                    <p:animEffect transition="in" filter="fade">
                                      <p:cBhvr>
                                        <p:cTn id="1030" dur="750"/>
                                        <p:tgtEl>
                                          <p:spTgt spid="308"/>
                                        </p:tgtEl>
                                      </p:cBhvr>
                                    </p:animEffect>
                                  </p:childTnLst>
                                </p:cTn>
                              </p:par>
                              <p:par>
                                <p:cTn id="1031" presetID="53" presetClass="entr" presetSubtype="16" fill="hold" grpId="0" nodeType="withEffect">
                                  <p:stCondLst>
                                    <p:cond delay="0"/>
                                  </p:stCondLst>
                                  <p:childTnLst>
                                    <p:set>
                                      <p:cBhvr>
                                        <p:cTn id="1032" dur="1" fill="hold">
                                          <p:stCondLst>
                                            <p:cond delay="0"/>
                                          </p:stCondLst>
                                        </p:cTn>
                                        <p:tgtEl>
                                          <p:spTgt spid="309"/>
                                        </p:tgtEl>
                                        <p:attrNameLst>
                                          <p:attrName>style.visibility</p:attrName>
                                        </p:attrNameLst>
                                      </p:cBhvr>
                                      <p:to>
                                        <p:strVal val="visible"/>
                                      </p:to>
                                    </p:set>
                                    <p:anim calcmode="lin" valueType="num">
                                      <p:cBhvr>
                                        <p:cTn id="1033" dur="750" fill="hold"/>
                                        <p:tgtEl>
                                          <p:spTgt spid="309"/>
                                        </p:tgtEl>
                                        <p:attrNameLst>
                                          <p:attrName>ppt_w</p:attrName>
                                        </p:attrNameLst>
                                      </p:cBhvr>
                                      <p:tavLst>
                                        <p:tav tm="0">
                                          <p:val>
                                            <p:fltVal val="0"/>
                                          </p:val>
                                        </p:tav>
                                        <p:tav tm="100000">
                                          <p:val>
                                            <p:strVal val="#ppt_w"/>
                                          </p:val>
                                        </p:tav>
                                      </p:tavLst>
                                    </p:anim>
                                    <p:anim calcmode="lin" valueType="num">
                                      <p:cBhvr>
                                        <p:cTn id="1034" dur="750" fill="hold"/>
                                        <p:tgtEl>
                                          <p:spTgt spid="309"/>
                                        </p:tgtEl>
                                        <p:attrNameLst>
                                          <p:attrName>ppt_h</p:attrName>
                                        </p:attrNameLst>
                                      </p:cBhvr>
                                      <p:tavLst>
                                        <p:tav tm="0">
                                          <p:val>
                                            <p:fltVal val="0"/>
                                          </p:val>
                                        </p:tav>
                                        <p:tav tm="100000">
                                          <p:val>
                                            <p:strVal val="#ppt_h"/>
                                          </p:val>
                                        </p:tav>
                                      </p:tavLst>
                                    </p:anim>
                                    <p:animEffect transition="in" filter="fade">
                                      <p:cBhvr>
                                        <p:cTn id="1035" dur="750"/>
                                        <p:tgtEl>
                                          <p:spTgt spid="309"/>
                                        </p:tgtEl>
                                      </p:cBhvr>
                                    </p:animEffect>
                                  </p:childTnLst>
                                </p:cTn>
                              </p:par>
                              <p:par>
                                <p:cTn id="1036" presetID="53" presetClass="entr" presetSubtype="16" fill="hold" grpId="0" nodeType="withEffect">
                                  <p:stCondLst>
                                    <p:cond delay="0"/>
                                  </p:stCondLst>
                                  <p:childTnLst>
                                    <p:set>
                                      <p:cBhvr>
                                        <p:cTn id="1037" dur="1" fill="hold">
                                          <p:stCondLst>
                                            <p:cond delay="0"/>
                                          </p:stCondLst>
                                        </p:cTn>
                                        <p:tgtEl>
                                          <p:spTgt spid="310"/>
                                        </p:tgtEl>
                                        <p:attrNameLst>
                                          <p:attrName>style.visibility</p:attrName>
                                        </p:attrNameLst>
                                      </p:cBhvr>
                                      <p:to>
                                        <p:strVal val="visible"/>
                                      </p:to>
                                    </p:set>
                                    <p:anim calcmode="lin" valueType="num">
                                      <p:cBhvr>
                                        <p:cTn id="1038" dur="750" fill="hold"/>
                                        <p:tgtEl>
                                          <p:spTgt spid="310"/>
                                        </p:tgtEl>
                                        <p:attrNameLst>
                                          <p:attrName>ppt_w</p:attrName>
                                        </p:attrNameLst>
                                      </p:cBhvr>
                                      <p:tavLst>
                                        <p:tav tm="0">
                                          <p:val>
                                            <p:fltVal val="0"/>
                                          </p:val>
                                        </p:tav>
                                        <p:tav tm="100000">
                                          <p:val>
                                            <p:strVal val="#ppt_w"/>
                                          </p:val>
                                        </p:tav>
                                      </p:tavLst>
                                    </p:anim>
                                    <p:anim calcmode="lin" valueType="num">
                                      <p:cBhvr>
                                        <p:cTn id="1039" dur="750" fill="hold"/>
                                        <p:tgtEl>
                                          <p:spTgt spid="310"/>
                                        </p:tgtEl>
                                        <p:attrNameLst>
                                          <p:attrName>ppt_h</p:attrName>
                                        </p:attrNameLst>
                                      </p:cBhvr>
                                      <p:tavLst>
                                        <p:tav tm="0">
                                          <p:val>
                                            <p:fltVal val="0"/>
                                          </p:val>
                                        </p:tav>
                                        <p:tav tm="100000">
                                          <p:val>
                                            <p:strVal val="#ppt_h"/>
                                          </p:val>
                                        </p:tav>
                                      </p:tavLst>
                                    </p:anim>
                                    <p:animEffect transition="in" filter="fade">
                                      <p:cBhvr>
                                        <p:cTn id="1040" dur="750"/>
                                        <p:tgtEl>
                                          <p:spTgt spid="310"/>
                                        </p:tgtEl>
                                      </p:cBhvr>
                                    </p:animEffect>
                                  </p:childTnLst>
                                </p:cTn>
                              </p:par>
                              <p:par>
                                <p:cTn id="1041" presetID="53" presetClass="entr" presetSubtype="16" fill="hold" grpId="0" nodeType="withEffect">
                                  <p:stCondLst>
                                    <p:cond delay="0"/>
                                  </p:stCondLst>
                                  <p:childTnLst>
                                    <p:set>
                                      <p:cBhvr>
                                        <p:cTn id="1042" dur="1" fill="hold">
                                          <p:stCondLst>
                                            <p:cond delay="0"/>
                                          </p:stCondLst>
                                        </p:cTn>
                                        <p:tgtEl>
                                          <p:spTgt spid="311"/>
                                        </p:tgtEl>
                                        <p:attrNameLst>
                                          <p:attrName>style.visibility</p:attrName>
                                        </p:attrNameLst>
                                      </p:cBhvr>
                                      <p:to>
                                        <p:strVal val="visible"/>
                                      </p:to>
                                    </p:set>
                                    <p:anim calcmode="lin" valueType="num">
                                      <p:cBhvr>
                                        <p:cTn id="1043" dur="750" fill="hold"/>
                                        <p:tgtEl>
                                          <p:spTgt spid="311"/>
                                        </p:tgtEl>
                                        <p:attrNameLst>
                                          <p:attrName>ppt_w</p:attrName>
                                        </p:attrNameLst>
                                      </p:cBhvr>
                                      <p:tavLst>
                                        <p:tav tm="0">
                                          <p:val>
                                            <p:fltVal val="0"/>
                                          </p:val>
                                        </p:tav>
                                        <p:tav tm="100000">
                                          <p:val>
                                            <p:strVal val="#ppt_w"/>
                                          </p:val>
                                        </p:tav>
                                      </p:tavLst>
                                    </p:anim>
                                    <p:anim calcmode="lin" valueType="num">
                                      <p:cBhvr>
                                        <p:cTn id="1044" dur="750" fill="hold"/>
                                        <p:tgtEl>
                                          <p:spTgt spid="311"/>
                                        </p:tgtEl>
                                        <p:attrNameLst>
                                          <p:attrName>ppt_h</p:attrName>
                                        </p:attrNameLst>
                                      </p:cBhvr>
                                      <p:tavLst>
                                        <p:tav tm="0">
                                          <p:val>
                                            <p:fltVal val="0"/>
                                          </p:val>
                                        </p:tav>
                                        <p:tav tm="100000">
                                          <p:val>
                                            <p:strVal val="#ppt_h"/>
                                          </p:val>
                                        </p:tav>
                                      </p:tavLst>
                                    </p:anim>
                                    <p:animEffect transition="in" filter="fade">
                                      <p:cBhvr>
                                        <p:cTn id="1045" dur="750"/>
                                        <p:tgtEl>
                                          <p:spTgt spid="311"/>
                                        </p:tgtEl>
                                      </p:cBhvr>
                                    </p:animEffect>
                                  </p:childTnLst>
                                </p:cTn>
                              </p:par>
                              <p:par>
                                <p:cTn id="1046" presetID="53" presetClass="entr" presetSubtype="16" fill="hold" grpId="0" nodeType="withEffect">
                                  <p:stCondLst>
                                    <p:cond delay="0"/>
                                  </p:stCondLst>
                                  <p:childTnLst>
                                    <p:set>
                                      <p:cBhvr>
                                        <p:cTn id="1047" dur="1" fill="hold">
                                          <p:stCondLst>
                                            <p:cond delay="0"/>
                                          </p:stCondLst>
                                        </p:cTn>
                                        <p:tgtEl>
                                          <p:spTgt spid="254"/>
                                        </p:tgtEl>
                                        <p:attrNameLst>
                                          <p:attrName>style.visibility</p:attrName>
                                        </p:attrNameLst>
                                      </p:cBhvr>
                                      <p:to>
                                        <p:strVal val="visible"/>
                                      </p:to>
                                    </p:set>
                                    <p:anim calcmode="lin" valueType="num">
                                      <p:cBhvr>
                                        <p:cTn id="1048" dur="750" fill="hold"/>
                                        <p:tgtEl>
                                          <p:spTgt spid="254"/>
                                        </p:tgtEl>
                                        <p:attrNameLst>
                                          <p:attrName>ppt_w</p:attrName>
                                        </p:attrNameLst>
                                      </p:cBhvr>
                                      <p:tavLst>
                                        <p:tav tm="0">
                                          <p:val>
                                            <p:fltVal val="0"/>
                                          </p:val>
                                        </p:tav>
                                        <p:tav tm="100000">
                                          <p:val>
                                            <p:strVal val="#ppt_w"/>
                                          </p:val>
                                        </p:tav>
                                      </p:tavLst>
                                    </p:anim>
                                    <p:anim calcmode="lin" valueType="num">
                                      <p:cBhvr>
                                        <p:cTn id="1049" dur="750" fill="hold"/>
                                        <p:tgtEl>
                                          <p:spTgt spid="254"/>
                                        </p:tgtEl>
                                        <p:attrNameLst>
                                          <p:attrName>ppt_h</p:attrName>
                                        </p:attrNameLst>
                                      </p:cBhvr>
                                      <p:tavLst>
                                        <p:tav tm="0">
                                          <p:val>
                                            <p:fltVal val="0"/>
                                          </p:val>
                                        </p:tav>
                                        <p:tav tm="100000">
                                          <p:val>
                                            <p:strVal val="#ppt_h"/>
                                          </p:val>
                                        </p:tav>
                                      </p:tavLst>
                                    </p:anim>
                                    <p:animEffect transition="in" filter="fade">
                                      <p:cBhvr>
                                        <p:cTn id="1050" dur="750"/>
                                        <p:tgtEl>
                                          <p:spTgt spid="254"/>
                                        </p:tgtEl>
                                      </p:cBhvr>
                                    </p:animEffect>
                                  </p:childTnLst>
                                </p:cTn>
                              </p:par>
                              <p:par>
                                <p:cTn id="1051" presetID="53" presetClass="entr" presetSubtype="16" fill="hold" grpId="0" nodeType="withEffect">
                                  <p:stCondLst>
                                    <p:cond delay="250"/>
                                  </p:stCondLst>
                                  <p:childTnLst>
                                    <p:set>
                                      <p:cBhvr>
                                        <p:cTn id="1052" dur="1" fill="hold">
                                          <p:stCondLst>
                                            <p:cond delay="0"/>
                                          </p:stCondLst>
                                        </p:cTn>
                                        <p:tgtEl>
                                          <p:spTgt spid="255"/>
                                        </p:tgtEl>
                                        <p:attrNameLst>
                                          <p:attrName>style.visibility</p:attrName>
                                        </p:attrNameLst>
                                      </p:cBhvr>
                                      <p:to>
                                        <p:strVal val="visible"/>
                                      </p:to>
                                    </p:set>
                                    <p:anim calcmode="lin" valueType="num">
                                      <p:cBhvr>
                                        <p:cTn id="1053" dur="750" fill="hold"/>
                                        <p:tgtEl>
                                          <p:spTgt spid="255"/>
                                        </p:tgtEl>
                                        <p:attrNameLst>
                                          <p:attrName>ppt_w</p:attrName>
                                        </p:attrNameLst>
                                      </p:cBhvr>
                                      <p:tavLst>
                                        <p:tav tm="0">
                                          <p:val>
                                            <p:fltVal val="0"/>
                                          </p:val>
                                        </p:tav>
                                        <p:tav tm="100000">
                                          <p:val>
                                            <p:strVal val="#ppt_w"/>
                                          </p:val>
                                        </p:tav>
                                      </p:tavLst>
                                    </p:anim>
                                    <p:anim calcmode="lin" valueType="num">
                                      <p:cBhvr>
                                        <p:cTn id="1054" dur="750" fill="hold"/>
                                        <p:tgtEl>
                                          <p:spTgt spid="255"/>
                                        </p:tgtEl>
                                        <p:attrNameLst>
                                          <p:attrName>ppt_h</p:attrName>
                                        </p:attrNameLst>
                                      </p:cBhvr>
                                      <p:tavLst>
                                        <p:tav tm="0">
                                          <p:val>
                                            <p:fltVal val="0"/>
                                          </p:val>
                                        </p:tav>
                                        <p:tav tm="100000">
                                          <p:val>
                                            <p:strVal val="#ppt_h"/>
                                          </p:val>
                                        </p:tav>
                                      </p:tavLst>
                                    </p:anim>
                                    <p:animEffect transition="in" filter="fade">
                                      <p:cBhvr>
                                        <p:cTn id="1055" dur="750"/>
                                        <p:tgtEl>
                                          <p:spTgt spid="255"/>
                                        </p:tgtEl>
                                      </p:cBhvr>
                                    </p:animEffect>
                                  </p:childTnLst>
                                </p:cTn>
                              </p:par>
                              <p:par>
                                <p:cTn id="1056" presetID="53" presetClass="entr" presetSubtype="16" fill="hold" grpId="0" nodeType="withEffect">
                                  <p:stCondLst>
                                    <p:cond delay="250"/>
                                  </p:stCondLst>
                                  <p:childTnLst>
                                    <p:set>
                                      <p:cBhvr>
                                        <p:cTn id="1057" dur="1" fill="hold">
                                          <p:stCondLst>
                                            <p:cond delay="0"/>
                                          </p:stCondLst>
                                        </p:cTn>
                                        <p:tgtEl>
                                          <p:spTgt spid="83"/>
                                        </p:tgtEl>
                                        <p:attrNameLst>
                                          <p:attrName>style.visibility</p:attrName>
                                        </p:attrNameLst>
                                      </p:cBhvr>
                                      <p:to>
                                        <p:strVal val="visible"/>
                                      </p:to>
                                    </p:set>
                                    <p:anim calcmode="lin" valueType="num">
                                      <p:cBhvr>
                                        <p:cTn id="1058" dur="750" fill="hold"/>
                                        <p:tgtEl>
                                          <p:spTgt spid="83"/>
                                        </p:tgtEl>
                                        <p:attrNameLst>
                                          <p:attrName>ppt_w</p:attrName>
                                        </p:attrNameLst>
                                      </p:cBhvr>
                                      <p:tavLst>
                                        <p:tav tm="0">
                                          <p:val>
                                            <p:fltVal val="0"/>
                                          </p:val>
                                        </p:tav>
                                        <p:tav tm="100000">
                                          <p:val>
                                            <p:strVal val="#ppt_w"/>
                                          </p:val>
                                        </p:tav>
                                      </p:tavLst>
                                    </p:anim>
                                    <p:anim calcmode="lin" valueType="num">
                                      <p:cBhvr>
                                        <p:cTn id="1059" dur="750" fill="hold"/>
                                        <p:tgtEl>
                                          <p:spTgt spid="83"/>
                                        </p:tgtEl>
                                        <p:attrNameLst>
                                          <p:attrName>ppt_h</p:attrName>
                                        </p:attrNameLst>
                                      </p:cBhvr>
                                      <p:tavLst>
                                        <p:tav tm="0">
                                          <p:val>
                                            <p:fltVal val="0"/>
                                          </p:val>
                                        </p:tav>
                                        <p:tav tm="100000">
                                          <p:val>
                                            <p:strVal val="#ppt_h"/>
                                          </p:val>
                                        </p:tav>
                                      </p:tavLst>
                                    </p:anim>
                                    <p:animEffect transition="in" filter="fade">
                                      <p:cBhvr>
                                        <p:cTn id="1060" dur="750"/>
                                        <p:tgtEl>
                                          <p:spTgt spid="83"/>
                                        </p:tgtEl>
                                      </p:cBhvr>
                                    </p:animEffect>
                                  </p:childTnLst>
                                </p:cTn>
                              </p:par>
                              <p:par>
                                <p:cTn id="1061" presetID="53" presetClass="entr" presetSubtype="16" fill="hold" grpId="0" nodeType="withEffect">
                                  <p:stCondLst>
                                    <p:cond delay="250"/>
                                  </p:stCondLst>
                                  <p:childTnLst>
                                    <p:set>
                                      <p:cBhvr>
                                        <p:cTn id="1062" dur="1" fill="hold">
                                          <p:stCondLst>
                                            <p:cond delay="0"/>
                                          </p:stCondLst>
                                        </p:cTn>
                                        <p:tgtEl>
                                          <p:spTgt spid="84"/>
                                        </p:tgtEl>
                                        <p:attrNameLst>
                                          <p:attrName>style.visibility</p:attrName>
                                        </p:attrNameLst>
                                      </p:cBhvr>
                                      <p:to>
                                        <p:strVal val="visible"/>
                                      </p:to>
                                    </p:set>
                                    <p:anim calcmode="lin" valueType="num">
                                      <p:cBhvr>
                                        <p:cTn id="1063" dur="750" fill="hold"/>
                                        <p:tgtEl>
                                          <p:spTgt spid="84"/>
                                        </p:tgtEl>
                                        <p:attrNameLst>
                                          <p:attrName>ppt_w</p:attrName>
                                        </p:attrNameLst>
                                      </p:cBhvr>
                                      <p:tavLst>
                                        <p:tav tm="0">
                                          <p:val>
                                            <p:fltVal val="0"/>
                                          </p:val>
                                        </p:tav>
                                        <p:tav tm="100000">
                                          <p:val>
                                            <p:strVal val="#ppt_w"/>
                                          </p:val>
                                        </p:tav>
                                      </p:tavLst>
                                    </p:anim>
                                    <p:anim calcmode="lin" valueType="num">
                                      <p:cBhvr>
                                        <p:cTn id="1064" dur="750" fill="hold"/>
                                        <p:tgtEl>
                                          <p:spTgt spid="84"/>
                                        </p:tgtEl>
                                        <p:attrNameLst>
                                          <p:attrName>ppt_h</p:attrName>
                                        </p:attrNameLst>
                                      </p:cBhvr>
                                      <p:tavLst>
                                        <p:tav tm="0">
                                          <p:val>
                                            <p:fltVal val="0"/>
                                          </p:val>
                                        </p:tav>
                                        <p:tav tm="100000">
                                          <p:val>
                                            <p:strVal val="#ppt_h"/>
                                          </p:val>
                                        </p:tav>
                                      </p:tavLst>
                                    </p:anim>
                                    <p:animEffect transition="in" filter="fade">
                                      <p:cBhvr>
                                        <p:cTn id="1065" dur="750"/>
                                        <p:tgtEl>
                                          <p:spTgt spid="84"/>
                                        </p:tgtEl>
                                      </p:cBhvr>
                                    </p:animEffect>
                                  </p:childTnLst>
                                </p:cTn>
                              </p:par>
                              <p:par>
                                <p:cTn id="1066" presetID="53" presetClass="entr" presetSubtype="16" fill="hold" grpId="0" nodeType="withEffect">
                                  <p:stCondLst>
                                    <p:cond delay="0"/>
                                  </p:stCondLst>
                                  <p:childTnLst>
                                    <p:set>
                                      <p:cBhvr>
                                        <p:cTn id="1067" dur="1" fill="hold">
                                          <p:stCondLst>
                                            <p:cond delay="0"/>
                                          </p:stCondLst>
                                        </p:cTn>
                                        <p:tgtEl>
                                          <p:spTgt spid="85"/>
                                        </p:tgtEl>
                                        <p:attrNameLst>
                                          <p:attrName>style.visibility</p:attrName>
                                        </p:attrNameLst>
                                      </p:cBhvr>
                                      <p:to>
                                        <p:strVal val="visible"/>
                                      </p:to>
                                    </p:set>
                                    <p:anim calcmode="lin" valueType="num">
                                      <p:cBhvr>
                                        <p:cTn id="1068" dur="750" fill="hold"/>
                                        <p:tgtEl>
                                          <p:spTgt spid="85"/>
                                        </p:tgtEl>
                                        <p:attrNameLst>
                                          <p:attrName>ppt_w</p:attrName>
                                        </p:attrNameLst>
                                      </p:cBhvr>
                                      <p:tavLst>
                                        <p:tav tm="0">
                                          <p:val>
                                            <p:fltVal val="0"/>
                                          </p:val>
                                        </p:tav>
                                        <p:tav tm="100000">
                                          <p:val>
                                            <p:strVal val="#ppt_w"/>
                                          </p:val>
                                        </p:tav>
                                      </p:tavLst>
                                    </p:anim>
                                    <p:anim calcmode="lin" valueType="num">
                                      <p:cBhvr>
                                        <p:cTn id="1069" dur="750" fill="hold"/>
                                        <p:tgtEl>
                                          <p:spTgt spid="85"/>
                                        </p:tgtEl>
                                        <p:attrNameLst>
                                          <p:attrName>ppt_h</p:attrName>
                                        </p:attrNameLst>
                                      </p:cBhvr>
                                      <p:tavLst>
                                        <p:tav tm="0">
                                          <p:val>
                                            <p:fltVal val="0"/>
                                          </p:val>
                                        </p:tav>
                                        <p:tav tm="100000">
                                          <p:val>
                                            <p:strVal val="#ppt_h"/>
                                          </p:val>
                                        </p:tav>
                                      </p:tavLst>
                                    </p:anim>
                                    <p:animEffect transition="in" filter="fade">
                                      <p:cBhvr>
                                        <p:cTn id="1070" dur="750"/>
                                        <p:tgtEl>
                                          <p:spTgt spid="85"/>
                                        </p:tgtEl>
                                      </p:cBhvr>
                                    </p:animEffect>
                                  </p:childTnLst>
                                </p:cTn>
                              </p:par>
                              <p:par>
                                <p:cTn id="1071" presetID="53" presetClass="entr" presetSubtype="16" fill="hold" grpId="0" nodeType="withEffect">
                                  <p:stCondLst>
                                    <p:cond delay="250"/>
                                  </p:stCondLst>
                                  <p:childTnLst>
                                    <p:set>
                                      <p:cBhvr>
                                        <p:cTn id="1072" dur="1" fill="hold">
                                          <p:stCondLst>
                                            <p:cond delay="0"/>
                                          </p:stCondLst>
                                        </p:cTn>
                                        <p:tgtEl>
                                          <p:spTgt spid="86"/>
                                        </p:tgtEl>
                                        <p:attrNameLst>
                                          <p:attrName>style.visibility</p:attrName>
                                        </p:attrNameLst>
                                      </p:cBhvr>
                                      <p:to>
                                        <p:strVal val="visible"/>
                                      </p:to>
                                    </p:set>
                                    <p:anim calcmode="lin" valueType="num">
                                      <p:cBhvr>
                                        <p:cTn id="1073" dur="750" fill="hold"/>
                                        <p:tgtEl>
                                          <p:spTgt spid="86"/>
                                        </p:tgtEl>
                                        <p:attrNameLst>
                                          <p:attrName>ppt_w</p:attrName>
                                        </p:attrNameLst>
                                      </p:cBhvr>
                                      <p:tavLst>
                                        <p:tav tm="0">
                                          <p:val>
                                            <p:fltVal val="0"/>
                                          </p:val>
                                        </p:tav>
                                        <p:tav tm="100000">
                                          <p:val>
                                            <p:strVal val="#ppt_w"/>
                                          </p:val>
                                        </p:tav>
                                      </p:tavLst>
                                    </p:anim>
                                    <p:anim calcmode="lin" valueType="num">
                                      <p:cBhvr>
                                        <p:cTn id="1074" dur="750" fill="hold"/>
                                        <p:tgtEl>
                                          <p:spTgt spid="86"/>
                                        </p:tgtEl>
                                        <p:attrNameLst>
                                          <p:attrName>ppt_h</p:attrName>
                                        </p:attrNameLst>
                                      </p:cBhvr>
                                      <p:tavLst>
                                        <p:tav tm="0">
                                          <p:val>
                                            <p:fltVal val="0"/>
                                          </p:val>
                                        </p:tav>
                                        <p:tav tm="100000">
                                          <p:val>
                                            <p:strVal val="#ppt_h"/>
                                          </p:val>
                                        </p:tav>
                                      </p:tavLst>
                                    </p:anim>
                                    <p:animEffect transition="in" filter="fade">
                                      <p:cBhvr>
                                        <p:cTn id="1075" dur="750"/>
                                        <p:tgtEl>
                                          <p:spTgt spid="86"/>
                                        </p:tgtEl>
                                      </p:cBhvr>
                                    </p:animEffect>
                                  </p:childTnLst>
                                </p:cTn>
                              </p:par>
                              <p:par>
                                <p:cTn id="1076" presetID="53" presetClass="entr" presetSubtype="16" fill="hold" grpId="0" nodeType="withEffect">
                                  <p:stCondLst>
                                    <p:cond delay="0"/>
                                  </p:stCondLst>
                                  <p:childTnLst>
                                    <p:set>
                                      <p:cBhvr>
                                        <p:cTn id="1077" dur="1" fill="hold">
                                          <p:stCondLst>
                                            <p:cond delay="0"/>
                                          </p:stCondLst>
                                        </p:cTn>
                                        <p:tgtEl>
                                          <p:spTgt spid="87"/>
                                        </p:tgtEl>
                                        <p:attrNameLst>
                                          <p:attrName>style.visibility</p:attrName>
                                        </p:attrNameLst>
                                      </p:cBhvr>
                                      <p:to>
                                        <p:strVal val="visible"/>
                                      </p:to>
                                    </p:set>
                                    <p:anim calcmode="lin" valueType="num">
                                      <p:cBhvr>
                                        <p:cTn id="1078" dur="750" fill="hold"/>
                                        <p:tgtEl>
                                          <p:spTgt spid="87"/>
                                        </p:tgtEl>
                                        <p:attrNameLst>
                                          <p:attrName>ppt_w</p:attrName>
                                        </p:attrNameLst>
                                      </p:cBhvr>
                                      <p:tavLst>
                                        <p:tav tm="0">
                                          <p:val>
                                            <p:fltVal val="0"/>
                                          </p:val>
                                        </p:tav>
                                        <p:tav tm="100000">
                                          <p:val>
                                            <p:strVal val="#ppt_w"/>
                                          </p:val>
                                        </p:tav>
                                      </p:tavLst>
                                    </p:anim>
                                    <p:anim calcmode="lin" valueType="num">
                                      <p:cBhvr>
                                        <p:cTn id="1079" dur="750" fill="hold"/>
                                        <p:tgtEl>
                                          <p:spTgt spid="87"/>
                                        </p:tgtEl>
                                        <p:attrNameLst>
                                          <p:attrName>ppt_h</p:attrName>
                                        </p:attrNameLst>
                                      </p:cBhvr>
                                      <p:tavLst>
                                        <p:tav tm="0">
                                          <p:val>
                                            <p:fltVal val="0"/>
                                          </p:val>
                                        </p:tav>
                                        <p:tav tm="100000">
                                          <p:val>
                                            <p:strVal val="#ppt_h"/>
                                          </p:val>
                                        </p:tav>
                                      </p:tavLst>
                                    </p:anim>
                                    <p:animEffect transition="in" filter="fade">
                                      <p:cBhvr>
                                        <p:cTn id="1080" dur="750"/>
                                        <p:tgtEl>
                                          <p:spTgt spid="87"/>
                                        </p:tgtEl>
                                      </p:cBhvr>
                                    </p:animEffect>
                                  </p:childTnLst>
                                </p:cTn>
                              </p:par>
                              <p:par>
                                <p:cTn id="1081" presetID="53" presetClass="entr" presetSubtype="16" fill="hold" grpId="0" nodeType="withEffect">
                                  <p:stCondLst>
                                    <p:cond delay="250"/>
                                  </p:stCondLst>
                                  <p:childTnLst>
                                    <p:set>
                                      <p:cBhvr>
                                        <p:cTn id="1082" dur="1" fill="hold">
                                          <p:stCondLst>
                                            <p:cond delay="0"/>
                                          </p:stCondLst>
                                        </p:cTn>
                                        <p:tgtEl>
                                          <p:spTgt spid="88"/>
                                        </p:tgtEl>
                                        <p:attrNameLst>
                                          <p:attrName>style.visibility</p:attrName>
                                        </p:attrNameLst>
                                      </p:cBhvr>
                                      <p:to>
                                        <p:strVal val="visible"/>
                                      </p:to>
                                    </p:set>
                                    <p:anim calcmode="lin" valueType="num">
                                      <p:cBhvr>
                                        <p:cTn id="1083" dur="750" fill="hold"/>
                                        <p:tgtEl>
                                          <p:spTgt spid="88"/>
                                        </p:tgtEl>
                                        <p:attrNameLst>
                                          <p:attrName>ppt_w</p:attrName>
                                        </p:attrNameLst>
                                      </p:cBhvr>
                                      <p:tavLst>
                                        <p:tav tm="0">
                                          <p:val>
                                            <p:fltVal val="0"/>
                                          </p:val>
                                        </p:tav>
                                        <p:tav tm="100000">
                                          <p:val>
                                            <p:strVal val="#ppt_w"/>
                                          </p:val>
                                        </p:tav>
                                      </p:tavLst>
                                    </p:anim>
                                    <p:anim calcmode="lin" valueType="num">
                                      <p:cBhvr>
                                        <p:cTn id="1084" dur="750" fill="hold"/>
                                        <p:tgtEl>
                                          <p:spTgt spid="88"/>
                                        </p:tgtEl>
                                        <p:attrNameLst>
                                          <p:attrName>ppt_h</p:attrName>
                                        </p:attrNameLst>
                                      </p:cBhvr>
                                      <p:tavLst>
                                        <p:tav tm="0">
                                          <p:val>
                                            <p:fltVal val="0"/>
                                          </p:val>
                                        </p:tav>
                                        <p:tav tm="100000">
                                          <p:val>
                                            <p:strVal val="#ppt_h"/>
                                          </p:val>
                                        </p:tav>
                                      </p:tavLst>
                                    </p:anim>
                                    <p:animEffect transition="in" filter="fade">
                                      <p:cBhvr>
                                        <p:cTn id="1085" dur="750"/>
                                        <p:tgtEl>
                                          <p:spTgt spid="88"/>
                                        </p:tgtEl>
                                      </p:cBhvr>
                                    </p:animEffect>
                                  </p:childTnLst>
                                </p:cTn>
                              </p:par>
                              <p:par>
                                <p:cTn id="1086" presetID="53" presetClass="entr" presetSubtype="16" fill="hold" grpId="0" nodeType="withEffect">
                                  <p:stCondLst>
                                    <p:cond delay="0"/>
                                  </p:stCondLst>
                                  <p:childTnLst>
                                    <p:set>
                                      <p:cBhvr>
                                        <p:cTn id="1087" dur="1" fill="hold">
                                          <p:stCondLst>
                                            <p:cond delay="0"/>
                                          </p:stCondLst>
                                        </p:cTn>
                                        <p:tgtEl>
                                          <p:spTgt spid="91"/>
                                        </p:tgtEl>
                                        <p:attrNameLst>
                                          <p:attrName>style.visibility</p:attrName>
                                        </p:attrNameLst>
                                      </p:cBhvr>
                                      <p:to>
                                        <p:strVal val="visible"/>
                                      </p:to>
                                    </p:set>
                                    <p:anim calcmode="lin" valueType="num">
                                      <p:cBhvr>
                                        <p:cTn id="1088" dur="750" fill="hold"/>
                                        <p:tgtEl>
                                          <p:spTgt spid="91"/>
                                        </p:tgtEl>
                                        <p:attrNameLst>
                                          <p:attrName>ppt_w</p:attrName>
                                        </p:attrNameLst>
                                      </p:cBhvr>
                                      <p:tavLst>
                                        <p:tav tm="0">
                                          <p:val>
                                            <p:fltVal val="0"/>
                                          </p:val>
                                        </p:tav>
                                        <p:tav tm="100000">
                                          <p:val>
                                            <p:strVal val="#ppt_w"/>
                                          </p:val>
                                        </p:tav>
                                      </p:tavLst>
                                    </p:anim>
                                    <p:anim calcmode="lin" valueType="num">
                                      <p:cBhvr>
                                        <p:cTn id="1089" dur="750" fill="hold"/>
                                        <p:tgtEl>
                                          <p:spTgt spid="91"/>
                                        </p:tgtEl>
                                        <p:attrNameLst>
                                          <p:attrName>ppt_h</p:attrName>
                                        </p:attrNameLst>
                                      </p:cBhvr>
                                      <p:tavLst>
                                        <p:tav tm="0">
                                          <p:val>
                                            <p:fltVal val="0"/>
                                          </p:val>
                                        </p:tav>
                                        <p:tav tm="100000">
                                          <p:val>
                                            <p:strVal val="#ppt_h"/>
                                          </p:val>
                                        </p:tav>
                                      </p:tavLst>
                                    </p:anim>
                                    <p:animEffect transition="in" filter="fade">
                                      <p:cBhvr>
                                        <p:cTn id="1090" dur="750"/>
                                        <p:tgtEl>
                                          <p:spTgt spid="91"/>
                                        </p:tgtEl>
                                      </p:cBhvr>
                                    </p:animEffect>
                                  </p:childTnLst>
                                </p:cTn>
                              </p:par>
                              <p:par>
                                <p:cTn id="1091" presetID="53" presetClass="entr" presetSubtype="16" fill="hold" grpId="0" nodeType="withEffect">
                                  <p:stCondLst>
                                    <p:cond delay="250"/>
                                  </p:stCondLst>
                                  <p:childTnLst>
                                    <p:set>
                                      <p:cBhvr>
                                        <p:cTn id="1092" dur="1" fill="hold">
                                          <p:stCondLst>
                                            <p:cond delay="0"/>
                                          </p:stCondLst>
                                        </p:cTn>
                                        <p:tgtEl>
                                          <p:spTgt spid="92"/>
                                        </p:tgtEl>
                                        <p:attrNameLst>
                                          <p:attrName>style.visibility</p:attrName>
                                        </p:attrNameLst>
                                      </p:cBhvr>
                                      <p:to>
                                        <p:strVal val="visible"/>
                                      </p:to>
                                    </p:set>
                                    <p:anim calcmode="lin" valueType="num">
                                      <p:cBhvr>
                                        <p:cTn id="1093" dur="750" fill="hold"/>
                                        <p:tgtEl>
                                          <p:spTgt spid="92"/>
                                        </p:tgtEl>
                                        <p:attrNameLst>
                                          <p:attrName>ppt_w</p:attrName>
                                        </p:attrNameLst>
                                      </p:cBhvr>
                                      <p:tavLst>
                                        <p:tav tm="0">
                                          <p:val>
                                            <p:fltVal val="0"/>
                                          </p:val>
                                        </p:tav>
                                        <p:tav tm="100000">
                                          <p:val>
                                            <p:strVal val="#ppt_w"/>
                                          </p:val>
                                        </p:tav>
                                      </p:tavLst>
                                    </p:anim>
                                    <p:anim calcmode="lin" valueType="num">
                                      <p:cBhvr>
                                        <p:cTn id="1094" dur="750" fill="hold"/>
                                        <p:tgtEl>
                                          <p:spTgt spid="92"/>
                                        </p:tgtEl>
                                        <p:attrNameLst>
                                          <p:attrName>ppt_h</p:attrName>
                                        </p:attrNameLst>
                                      </p:cBhvr>
                                      <p:tavLst>
                                        <p:tav tm="0">
                                          <p:val>
                                            <p:fltVal val="0"/>
                                          </p:val>
                                        </p:tav>
                                        <p:tav tm="100000">
                                          <p:val>
                                            <p:strVal val="#ppt_h"/>
                                          </p:val>
                                        </p:tav>
                                      </p:tavLst>
                                    </p:anim>
                                    <p:animEffect transition="in" filter="fade">
                                      <p:cBhvr>
                                        <p:cTn id="1095" dur="750"/>
                                        <p:tgtEl>
                                          <p:spTgt spid="92"/>
                                        </p:tgtEl>
                                      </p:cBhvr>
                                    </p:animEffect>
                                  </p:childTnLst>
                                </p:cTn>
                              </p:par>
                              <p:par>
                                <p:cTn id="1096" presetID="53" presetClass="entr" presetSubtype="16" fill="hold" grpId="0" nodeType="withEffect">
                                  <p:stCondLst>
                                    <p:cond delay="0"/>
                                  </p:stCondLst>
                                  <p:childTnLst>
                                    <p:set>
                                      <p:cBhvr>
                                        <p:cTn id="1097" dur="1" fill="hold">
                                          <p:stCondLst>
                                            <p:cond delay="0"/>
                                          </p:stCondLst>
                                        </p:cTn>
                                        <p:tgtEl>
                                          <p:spTgt spid="93"/>
                                        </p:tgtEl>
                                        <p:attrNameLst>
                                          <p:attrName>style.visibility</p:attrName>
                                        </p:attrNameLst>
                                      </p:cBhvr>
                                      <p:to>
                                        <p:strVal val="visible"/>
                                      </p:to>
                                    </p:set>
                                    <p:anim calcmode="lin" valueType="num">
                                      <p:cBhvr>
                                        <p:cTn id="1098" dur="750" fill="hold"/>
                                        <p:tgtEl>
                                          <p:spTgt spid="93"/>
                                        </p:tgtEl>
                                        <p:attrNameLst>
                                          <p:attrName>ppt_w</p:attrName>
                                        </p:attrNameLst>
                                      </p:cBhvr>
                                      <p:tavLst>
                                        <p:tav tm="0">
                                          <p:val>
                                            <p:fltVal val="0"/>
                                          </p:val>
                                        </p:tav>
                                        <p:tav tm="100000">
                                          <p:val>
                                            <p:strVal val="#ppt_w"/>
                                          </p:val>
                                        </p:tav>
                                      </p:tavLst>
                                    </p:anim>
                                    <p:anim calcmode="lin" valueType="num">
                                      <p:cBhvr>
                                        <p:cTn id="1099" dur="750" fill="hold"/>
                                        <p:tgtEl>
                                          <p:spTgt spid="93"/>
                                        </p:tgtEl>
                                        <p:attrNameLst>
                                          <p:attrName>ppt_h</p:attrName>
                                        </p:attrNameLst>
                                      </p:cBhvr>
                                      <p:tavLst>
                                        <p:tav tm="0">
                                          <p:val>
                                            <p:fltVal val="0"/>
                                          </p:val>
                                        </p:tav>
                                        <p:tav tm="100000">
                                          <p:val>
                                            <p:strVal val="#ppt_h"/>
                                          </p:val>
                                        </p:tav>
                                      </p:tavLst>
                                    </p:anim>
                                    <p:animEffect transition="in" filter="fade">
                                      <p:cBhvr>
                                        <p:cTn id="1100" dur="750"/>
                                        <p:tgtEl>
                                          <p:spTgt spid="93"/>
                                        </p:tgtEl>
                                      </p:cBhvr>
                                    </p:animEffect>
                                  </p:childTnLst>
                                </p:cTn>
                              </p:par>
                              <p:par>
                                <p:cTn id="1101" presetID="53" presetClass="entr" presetSubtype="16" fill="hold" grpId="0" nodeType="withEffect">
                                  <p:stCondLst>
                                    <p:cond delay="250"/>
                                  </p:stCondLst>
                                  <p:childTnLst>
                                    <p:set>
                                      <p:cBhvr>
                                        <p:cTn id="1102" dur="1" fill="hold">
                                          <p:stCondLst>
                                            <p:cond delay="0"/>
                                          </p:stCondLst>
                                        </p:cTn>
                                        <p:tgtEl>
                                          <p:spTgt spid="94"/>
                                        </p:tgtEl>
                                        <p:attrNameLst>
                                          <p:attrName>style.visibility</p:attrName>
                                        </p:attrNameLst>
                                      </p:cBhvr>
                                      <p:to>
                                        <p:strVal val="visible"/>
                                      </p:to>
                                    </p:set>
                                    <p:anim calcmode="lin" valueType="num">
                                      <p:cBhvr>
                                        <p:cTn id="1103" dur="750" fill="hold"/>
                                        <p:tgtEl>
                                          <p:spTgt spid="94"/>
                                        </p:tgtEl>
                                        <p:attrNameLst>
                                          <p:attrName>ppt_w</p:attrName>
                                        </p:attrNameLst>
                                      </p:cBhvr>
                                      <p:tavLst>
                                        <p:tav tm="0">
                                          <p:val>
                                            <p:fltVal val="0"/>
                                          </p:val>
                                        </p:tav>
                                        <p:tav tm="100000">
                                          <p:val>
                                            <p:strVal val="#ppt_w"/>
                                          </p:val>
                                        </p:tav>
                                      </p:tavLst>
                                    </p:anim>
                                    <p:anim calcmode="lin" valueType="num">
                                      <p:cBhvr>
                                        <p:cTn id="1104" dur="750" fill="hold"/>
                                        <p:tgtEl>
                                          <p:spTgt spid="94"/>
                                        </p:tgtEl>
                                        <p:attrNameLst>
                                          <p:attrName>ppt_h</p:attrName>
                                        </p:attrNameLst>
                                      </p:cBhvr>
                                      <p:tavLst>
                                        <p:tav tm="0">
                                          <p:val>
                                            <p:fltVal val="0"/>
                                          </p:val>
                                        </p:tav>
                                        <p:tav tm="100000">
                                          <p:val>
                                            <p:strVal val="#ppt_h"/>
                                          </p:val>
                                        </p:tav>
                                      </p:tavLst>
                                    </p:anim>
                                    <p:animEffect transition="in" filter="fade">
                                      <p:cBhvr>
                                        <p:cTn id="1105" dur="750"/>
                                        <p:tgtEl>
                                          <p:spTgt spid="94"/>
                                        </p:tgtEl>
                                      </p:cBhvr>
                                    </p:animEffect>
                                  </p:childTnLst>
                                </p:cTn>
                              </p:par>
                              <p:par>
                                <p:cTn id="1106" presetID="53" presetClass="entr" presetSubtype="16" fill="hold" grpId="0" nodeType="withEffect">
                                  <p:stCondLst>
                                    <p:cond delay="0"/>
                                  </p:stCondLst>
                                  <p:childTnLst>
                                    <p:set>
                                      <p:cBhvr>
                                        <p:cTn id="1107" dur="1" fill="hold">
                                          <p:stCondLst>
                                            <p:cond delay="0"/>
                                          </p:stCondLst>
                                        </p:cTn>
                                        <p:tgtEl>
                                          <p:spTgt spid="95"/>
                                        </p:tgtEl>
                                        <p:attrNameLst>
                                          <p:attrName>style.visibility</p:attrName>
                                        </p:attrNameLst>
                                      </p:cBhvr>
                                      <p:to>
                                        <p:strVal val="visible"/>
                                      </p:to>
                                    </p:set>
                                    <p:anim calcmode="lin" valueType="num">
                                      <p:cBhvr>
                                        <p:cTn id="1108" dur="750" fill="hold"/>
                                        <p:tgtEl>
                                          <p:spTgt spid="95"/>
                                        </p:tgtEl>
                                        <p:attrNameLst>
                                          <p:attrName>ppt_w</p:attrName>
                                        </p:attrNameLst>
                                      </p:cBhvr>
                                      <p:tavLst>
                                        <p:tav tm="0">
                                          <p:val>
                                            <p:fltVal val="0"/>
                                          </p:val>
                                        </p:tav>
                                        <p:tav tm="100000">
                                          <p:val>
                                            <p:strVal val="#ppt_w"/>
                                          </p:val>
                                        </p:tav>
                                      </p:tavLst>
                                    </p:anim>
                                    <p:anim calcmode="lin" valueType="num">
                                      <p:cBhvr>
                                        <p:cTn id="1109" dur="750" fill="hold"/>
                                        <p:tgtEl>
                                          <p:spTgt spid="95"/>
                                        </p:tgtEl>
                                        <p:attrNameLst>
                                          <p:attrName>ppt_h</p:attrName>
                                        </p:attrNameLst>
                                      </p:cBhvr>
                                      <p:tavLst>
                                        <p:tav tm="0">
                                          <p:val>
                                            <p:fltVal val="0"/>
                                          </p:val>
                                        </p:tav>
                                        <p:tav tm="100000">
                                          <p:val>
                                            <p:strVal val="#ppt_h"/>
                                          </p:val>
                                        </p:tav>
                                      </p:tavLst>
                                    </p:anim>
                                    <p:animEffect transition="in" filter="fade">
                                      <p:cBhvr>
                                        <p:cTn id="1110" dur="750"/>
                                        <p:tgtEl>
                                          <p:spTgt spid="95"/>
                                        </p:tgtEl>
                                      </p:cBhvr>
                                    </p:animEffect>
                                  </p:childTnLst>
                                </p:cTn>
                              </p:par>
                              <p:par>
                                <p:cTn id="1111" presetID="53" presetClass="entr" presetSubtype="16" fill="hold" grpId="0" nodeType="withEffect">
                                  <p:stCondLst>
                                    <p:cond delay="250"/>
                                  </p:stCondLst>
                                  <p:childTnLst>
                                    <p:set>
                                      <p:cBhvr>
                                        <p:cTn id="1112" dur="1" fill="hold">
                                          <p:stCondLst>
                                            <p:cond delay="0"/>
                                          </p:stCondLst>
                                        </p:cTn>
                                        <p:tgtEl>
                                          <p:spTgt spid="96"/>
                                        </p:tgtEl>
                                        <p:attrNameLst>
                                          <p:attrName>style.visibility</p:attrName>
                                        </p:attrNameLst>
                                      </p:cBhvr>
                                      <p:to>
                                        <p:strVal val="visible"/>
                                      </p:to>
                                    </p:set>
                                    <p:anim calcmode="lin" valueType="num">
                                      <p:cBhvr>
                                        <p:cTn id="1113" dur="750" fill="hold"/>
                                        <p:tgtEl>
                                          <p:spTgt spid="96"/>
                                        </p:tgtEl>
                                        <p:attrNameLst>
                                          <p:attrName>ppt_w</p:attrName>
                                        </p:attrNameLst>
                                      </p:cBhvr>
                                      <p:tavLst>
                                        <p:tav tm="0">
                                          <p:val>
                                            <p:fltVal val="0"/>
                                          </p:val>
                                        </p:tav>
                                        <p:tav tm="100000">
                                          <p:val>
                                            <p:strVal val="#ppt_w"/>
                                          </p:val>
                                        </p:tav>
                                      </p:tavLst>
                                    </p:anim>
                                    <p:anim calcmode="lin" valueType="num">
                                      <p:cBhvr>
                                        <p:cTn id="1114" dur="750" fill="hold"/>
                                        <p:tgtEl>
                                          <p:spTgt spid="96"/>
                                        </p:tgtEl>
                                        <p:attrNameLst>
                                          <p:attrName>ppt_h</p:attrName>
                                        </p:attrNameLst>
                                      </p:cBhvr>
                                      <p:tavLst>
                                        <p:tav tm="0">
                                          <p:val>
                                            <p:fltVal val="0"/>
                                          </p:val>
                                        </p:tav>
                                        <p:tav tm="100000">
                                          <p:val>
                                            <p:strVal val="#ppt_h"/>
                                          </p:val>
                                        </p:tav>
                                      </p:tavLst>
                                    </p:anim>
                                    <p:animEffect transition="in" filter="fade">
                                      <p:cBhvr>
                                        <p:cTn id="1115" dur="750"/>
                                        <p:tgtEl>
                                          <p:spTgt spid="96"/>
                                        </p:tgtEl>
                                      </p:cBhvr>
                                    </p:animEffect>
                                  </p:childTnLst>
                                </p:cTn>
                              </p:par>
                              <p:par>
                                <p:cTn id="1116" presetID="53" presetClass="entr" presetSubtype="16" fill="hold" grpId="0" nodeType="withEffect">
                                  <p:stCondLst>
                                    <p:cond delay="0"/>
                                  </p:stCondLst>
                                  <p:childTnLst>
                                    <p:set>
                                      <p:cBhvr>
                                        <p:cTn id="1117" dur="1" fill="hold">
                                          <p:stCondLst>
                                            <p:cond delay="0"/>
                                          </p:stCondLst>
                                        </p:cTn>
                                        <p:tgtEl>
                                          <p:spTgt spid="97"/>
                                        </p:tgtEl>
                                        <p:attrNameLst>
                                          <p:attrName>style.visibility</p:attrName>
                                        </p:attrNameLst>
                                      </p:cBhvr>
                                      <p:to>
                                        <p:strVal val="visible"/>
                                      </p:to>
                                    </p:set>
                                    <p:anim calcmode="lin" valueType="num">
                                      <p:cBhvr>
                                        <p:cTn id="1118" dur="750" fill="hold"/>
                                        <p:tgtEl>
                                          <p:spTgt spid="97"/>
                                        </p:tgtEl>
                                        <p:attrNameLst>
                                          <p:attrName>ppt_w</p:attrName>
                                        </p:attrNameLst>
                                      </p:cBhvr>
                                      <p:tavLst>
                                        <p:tav tm="0">
                                          <p:val>
                                            <p:fltVal val="0"/>
                                          </p:val>
                                        </p:tav>
                                        <p:tav tm="100000">
                                          <p:val>
                                            <p:strVal val="#ppt_w"/>
                                          </p:val>
                                        </p:tav>
                                      </p:tavLst>
                                    </p:anim>
                                    <p:anim calcmode="lin" valueType="num">
                                      <p:cBhvr>
                                        <p:cTn id="1119" dur="750" fill="hold"/>
                                        <p:tgtEl>
                                          <p:spTgt spid="97"/>
                                        </p:tgtEl>
                                        <p:attrNameLst>
                                          <p:attrName>ppt_h</p:attrName>
                                        </p:attrNameLst>
                                      </p:cBhvr>
                                      <p:tavLst>
                                        <p:tav tm="0">
                                          <p:val>
                                            <p:fltVal val="0"/>
                                          </p:val>
                                        </p:tav>
                                        <p:tav tm="100000">
                                          <p:val>
                                            <p:strVal val="#ppt_h"/>
                                          </p:val>
                                        </p:tav>
                                      </p:tavLst>
                                    </p:anim>
                                    <p:animEffect transition="in" filter="fade">
                                      <p:cBhvr>
                                        <p:cTn id="1120" dur="750"/>
                                        <p:tgtEl>
                                          <p:spTgt spid="97"/>
                                        </p:tgtEl>
                                      </p:cBhvr>
                                    </p:animEffect>
                                  </p:childTnLst>
                                </p:cTn>
                              </p:par>
                              <p:par>
                                <p:cTn id="1121" presetID="53" presetClass="entr" presetSubtype="16" fill="hold" grpId="0" nodeType="withEffect">
                                  <p:stCondLst>
                                    <p:cond delay="250"/>
                                  </p:stCondLst>
                                  <p:childTnLst>
                                    <p:set>
                                      <p:cBhvr>
                                        <p:cTn id="1122" dur="1" fill="hold">
                                          <p:stCondLst>
                                            <p:cond delay="0"/>
                                          </p:stCondLst>
                                        </p:cTn>
                                        <p:tgtEl>
                                          <p:spTgt spid="98"/>
                                        </p:tgtEl>
                                        <p:attrNameLst>
                                          <p:attrName>style.visibility</p:attrName>
                                        </p:attrNameLst>
                                      </p:cBhvr>
                                      <p:to>
                                        <p:strVal val="visible"/>
                                      </p:to>
                                    </p:set>
                                    <p:anim calcmode="lin" valueType="num">
                                      <p:cBhvr>
                                        <p:cTn id="1123" dur="750" fill="hold"/>
                                        <p:tgtEl>
                                          <p:spTgt spid="98"/>
                                        </p:tgtEl>
                                        <p:attrNameLst>
                                          <p:attrName>ppt_w</p:attrName>
                                        </p:attrNameLst>
                                      </p:cBhvr>
                                      <p:tavLst>
                                        <p:tav tm="0">
                                          <p:val>
                                            <p:fltVal val="0"/>
                                          </p:val>
                                        </p:tav>
                                        <p:tav tm="100000">
                                          <p:val>
                                            <p:strVal val="#ppt_w"/>
                                          </p:val>
                                        </p:tav>
                                      </p:tavLst>
                                    </p:anim>
                                    <p:anim calcmode="lin" valueType="num">
                                      <p:cBhvr>
                                        <p:cTn id="1124" dur="750" fill="hold"/>
                                        <p:tgtEl>
                                          <p:spTgt spid="98"/>
                                        </p:tgtEl>
                                        <p:attrNameLst>
                                          <p:attrName>ppt_h</p:attrName>
                                        </p:attrNameLst>
                                      </p:cBhvr>
                                      <p:tavLst>
                                        <p:tav tm="0">
                                          <p:val>
                                            <p:fltVal val="0"/>
                                          </p:val>
                                        </p:tav>
                                        <p:tav tm="100000">
                                          <p:val>
                                            <p:strVal val="#ppt_h"/>
                                          </p:val>
                                        </p:tav>
                                      </p:tavLst>
                                    </p:anim>
                                    <p:animEffect transition="in" filter="fade">
                                      <p:cBhvr>
                                        <p:cTn id="1125" dur="750"/>
                                        <p:tgtEl>
                                          <p:spTgt spid="98"/>
                                        </p:tgtEl>
                                      </p:cBhvr>
                                    </p:animEffect>
                                  </p:childTnLst>
                                </p:cTn>
                              </p:par>
                              <p:par>
                                <p:cTn id="1126" presetID="53" presetClass="entr" presetSubtype="16" fill="hold" grpId="0" nodeType="withEffect">
                                  <p:stCondLst>
                                    <p:cond delay="0"/>
                                  </p:stCondLst>
                                  <p:childTnLst>
                                    <p:set>
                                      <p:cBhvr>
                                        <p:cTn id="1127" dur="1" fill="hold">
                                          <p:stCondLst>
                                            <p:cond delay="0"/>
                                          </p:stCondLst>
                                        </p:cTn>
                                        <p:tgtEl>
                                          <p:spTgt spid="99"/>
                                        </p:tgtEl>
                                        <p:attrNameLst>
                                          <p:attrName>style.visibility</p:attrName>
                                        </p:attrNameLst>
                                      </p:cBhvr>
                                      <p:to>
                                        <p:strVal val="visible"/>
                                      </p:to>
                                    </p:set>
                                    <p:anim calcmode="lin" valueType="num">
                                      <p:cBhvr>
                                        <p:cTn id="1128" dur="750" fill="hold"/>
                                        <p:tgtEl>
                                          <p:spTgt spid="99"/>
                                        </p:tgtEl>
                                        <p:attrNameLst>
                                          <p:attrName>ppt_w</p:attrName>
                                        </p:attrNameLst>
                                      </p:cBhvr>
                                      <p:tavLst>
                                        <p:tav tm="0">
                                          <p:val>
                                            <p:fltVal val="0"/>
                                          </p:val>
                                        </p:tav>
                                        <p:tav tm="100000">
                                          <p:val>
                                            <p:strVal val="#ppt_w"/>
                                          </p:val>
                                        </p:tav>
                                      </p:tavLst>
                                    </p:anim>
                                    <p:anim calcmode="lin" valueType="num">
                                      <p:cBhvr>
                                        <p:cTn id="1129" dur="750" fill="hold"/>
                                        <p:tgtEl>
                                          <p:spTgt spid="99"/>
                                        </p:tgtEl>
                                        <p:attrNameLst>
                                          <p:attrName>ppt_h</p:attrName>
                                        </p:attrNameLst>
                                      </p:cBhvr>
                                      <p:tavLst>
                                        <p:tav tm="0">
                                          <p:val>
                                            <p:fltVal val="0"/>
                                          </p:val>
                                        </p:tav>
                                        <p:tav tm="100000">
                                          <p:val>
                                            <p:strVal val="#ppt_h"/>
                                          </p:val>
                                        </p:tav>
                                      </p:tavLst>
                                    </p:anim>
                                    <p:animEffect transition="in" filter="fade">
                                      <p:cBhvr>
                                        <p:cTn id="1130" dur="750"/>
                                        <p:tgtEl>
                                          <p:spTgt spid="99"/>
                                        </p:tgtEl>
                                      </p:cBhvr>
                                    </p:animEffect>
                                  </p:childTnLst>
                                </p:cTn>
                              </p:par>
                              <p:par>
                                <p:cTn id="1131" presetID="53" presetClass="entr" presetSubtype="16" fill="hold" grpId="0" nodeType="withEffect">
                                  <p:stCondLst>
                                    <p:cond delay="250"/>
                                  </p:stCondLst>
                                  <p:childTnLst>
                                    <p:set>
                                      <p:cBhvr>
                                        <p:cTn id="1132" dur="1" fill="hold">
                                          <p:stCondLst>
                                            <p:cond delay="0"/>
                                          </p:stCondLst>
                                        </p:cTn>
                                        <p:tgtEl>
                                          <p:spTgt spid="100"/>
                                        </p:tgtEl>
                                        <p:attrNameLst>
                                          <p:attrName>style.visibility</p:attrName>
                                        </p:attrNameLst>
                                      </p:cBhvr>
                                      <p:to>
                                        <p:strVal val="visible"/>
                                      </p:to>
                                    </p:set>
                                    <p:anim calcmode="lin" valueType="num">
                                      <p:cBhvr>
                                        <p:cTn id="1133" dur="750" fill="hold"/>
                                        <p:tgtEl>
                                          <p:spTgt spid="100"/>
                                        </p:tgtEl>
                                        <p:attrNameLst>
                                          <p:attrName>ppt_w</p:attrName>
                                        </p:attrNameLst>
                                      </p:cBhvr>
                                      <p:tavLst>
                                        <p:tav tm="0">
                                          <p:val>
                                            <p:fltVal val="0"/>
                                          </p:val>
                                        </p:tav>
                                        <p:tav tm="100000">
                                          <p:val>
                                            <p:strVal val="#ppt_w"/>
                                          </p:val>
                                        </p:tav>
                                      </p:tavLst>
                                    </p:anim>
                                    <p:anim calcmode="lin" valueType="num">
                                      <p:cBhvr>
                                        <p:cTn id="1134" dur="750" fill="hold"/>
                                        <p:tgtEl>
                                          <p:spTgt spid="100"/>
                                        </p:tgtEl>
                                        <p:attrNameLst>
                                          <p:attrName>ppt_h</p:attrName>
                                        </p:attrNameLst>
                                      </p:cBhvr>
                                      <p:tavLst>
                                        <p:tav tm="0">
                                          <p:val>
                                            <p:fltVal val="0"/>
                                          </p:val>
                                        </p:tav>
                                        <p:tav tm="100000">
                                          <p:val>
                                            <p:strVal val="#ppt_h"/>
                                          </p:val>
                                        </p:tav>
                                      </p:tavLst>
                                    </p:anim>
                                    <p:animEffect transition="in" filter="fade">
                                      <p:cBhvr>
                                        <p:cTn id="1135" dur="750"/>
                                        <p:tgtEl>
                                          <p:spTgt spid="100"/>
                                        </p:tgtEl>
                                      </p:cBhvr>
                                    </p:animEffect>
                                  </p:childTnLst>
                                </p:cTn>
                              </p:par>
                              <p:par>
                                <p:cTn id="1136" presetID="53" presetClass="entr" presetSubtype="16" fill="hold" grpId="0" nodeType="withEffect">
                                  <p:stCondLst>
                                    <p:cond delay="0"/>
                                  </p:stCondLst>
                                  <p:childTnLst>
                                    <p:set>
                                      <p:cBhvr>
                                        <p:cTn id="1137" dur="1" fill="hold">
                                          <p:stCondLst>
                                            <p:cond delay="0"/>
                                          </p:stCondLst>
                                        </p:cTn>
                                        <p:tgtEl>
                                          <p:spTgt spid="101"/>
                                        </p:tgtEl>
                                        <p:attrNameLst>
                                          <p:attrName>style.visibility</p:attrName>
                                        </p:attrNameLst>
                                      </p:cBhvr>
                                      <p:to>
                                        <p:strVal val="visible"/>
                                      </p:to>
                                    </p:set>
                                    <p:anim calcmode="lin" valueType="num">
                                      <p:cBhvr>
                                        <p:cTn id="1138" dur="750" fill="hold"/>
                                        <p:tgtEl>
                                          <p:spTgt spid="101"/>
                                        </p:tgtEl>
                                        <p:attrNameLst>
                                          <p:attrName>ppt_w</p:attrName>
                                        </p:attrNameLst>
                                      </p:cBhvr>
                                      <p:tavLst>
                                        <p:tav tm="0">
                                          <p:val>
                                            <p:fltVal val="0"/>
                                          </p:val>
                                        </p:tav>
                                        <p:tav tm="100000">
                                          <p:val>
                                            <p:strVal val="#ppt_w"/>
                                          </p:val>
                                        </p:tav>
                                      </p:tavLst>
                                    </p:anim>
                                    <p:anim calcmode="lin" valueType="num">
                                      <p:cBhvr>
                                        <p:cTn id="1139" dur="750" fill="hold"/>
                                        <p:tgtEl>
                                          <p:spTgt spid="101"/>
                                        </p:tgtEl>
                                        <p:attrNameLst>
                                          <p:attrName>ppt_h</p:attrName>
                                        </p:attrNameLst>
                                      </p:cBhvr>
                                      <p:tavLst>
                                        <p:tav tm="0">
                                          <p:val>
                                            <p:fltVal val="0"/>
                                          </p:val>
                                        </p:tav>
                                        <p:tav tm="100000">
                                          <p:val>
                                            <p:strVal val="#ppt_h"/>
                                          </p:val>
                                        </p:tav>
                                      </p:tavLst>
                                    </p:anim>
                                    <p:animEffect transition="in" filter="fade">
                                      <p:cBhvr>
                                        <p:cTn id="1140" dur="750"/>
                                        <p:tgtEl>
                                          <p:spTgt spid="101"/>
                                        </p:tgtEl>
                                      </p:cBhvr>
                                    </p:animEffect>
                                  </p:childTnLst>
                                </p:cTn>
                              </p:par>
                              <p:par>
                                <p:cTn id="1141" presetID="53" presetClass="entr" presetSubtype="16" fill="hold" grpId="0" nodeType="withEffect">
                                  <p:stCondLst>
                                    <p:cond delay="250"/>
                                  </p:stCondLst>
                                  <p:childTnLst>
                                    <p:set>
                                      <p:cBhvr>
                                        <p:cTn id="1142" dur="1" fill="hold">
                                          <p:stCondLst>
                                            <p:cond delay="0"/>
                                          </p:stCondLst>
                                        </p:cTn>
                                        <p:tgtEl>
                                          <p:spTgt spid="102"/>
                                        </p:tgtEl>
                                        <p:attrNameLst>
                                          <p:attrName>style.visibility</p:attrName>
                                        </p:attrNameLst>
                                      </p:cBhvr>
                                      <p:to>
                                        <p:strVal val="visible"/>
                                      </p:to>
                                    </p:set>
                                    <p:anim calcmode="lin" valueType="num">
                                      <p:cBhvr>
                                        <p:cTn id="1143" dur="750" fill="hold"/>
                                        <p:tgtEl>
                                          <p:spTgt spid="102"/>
                                        </p:tgtEl>
                                        <p:attrNameLst>
                                          <p:attrName>ppt_w</p:attrName>
                                        </p:attrNameLst>
                                      </p:cBhvr>
                                      <p:tavLst>
                                        <p:tav tm="0">
                                          <p:val>
                                            <p:fltVal val="0"/>
                                          </p:val>
                                        </p:tav>
                                        <p:tav tm="100000">
                                          <p:val>
                                            <p:strVal val="#ppt_w"/>
                                          </p:val>
                                        </p:tav>
                                      </p:tavLst>
                                    </p:anim>
                                    <p:anim calcmode="lin" valueType="num">
                                      <p:cBhvr>
                                        <p:cTn id="1144" dur="750" fill="hold"/>
                                        <p:tgtEl>
                                          <p:spTgt spid="102"/>
                                        </p:tgtEl>
                                        <p:attrNameLst>
                                          <p:attrName>ppt_h</p:attrName>
                                        </p:attrNameLst>
                                      </p:cBhvr>
                                      <p:tavLst>
                                        <p:tav tm="0">
                                          <p:val>
                                            <p:fltVal val="0"/>
                                          </p:val>
                                        </p:tav>
                                        <p:tav tm="100000">
                                          <p:val>
                                            <p:strVal val="#ppt_h"/>
                                          </p:val>
                                        </p:tav>
                                      </p:tavLst>
                                    </p:anim>
                                    <p:animEffect transition="in" filter="fade">
                                      <p:cBhvr>
                                        <p:cTn id="1145" dur="750"/>
                                        <p:tgtEl>
                                          <p:spTgt spid="102"/>
                                        </p:tgtEl>
                                      </p:cBhvr>
                                    </p:animEffect>
                                  </p:childTnLst>
                                </p:cTn>
                              </p:par>
                              <p:par>
                                <p:cTn id="1146" presetID="53" presetClass="entr" presetSubtype="16" fill="hold" grpId="0" nodeType="withEffect">
                                  <p:stCondLst>
                                    <p:cond delay="250"/>
                                  </p:stCondLst>
                                  <p:childTnLst>
                                    <p:set>
                                      <p:cBhvr>
                                        <p:cTn id="1147" dur="1" fill="hold">
                                          <p:stCondLst>
                                            <p:cond delay="0"/>
                                          </p:stCondLst>
                                        </p:cTn>
                                        <p:tgtEl>
                                          <p:spTgt spid="103"/>
                                        </p:tgtEl>
                                        <p:attrNameLst>
                                          <p:attrName>style.visibility</p:attrName>
                                        </p:attrNameLst>
                                      </p:cBhvr>
                                      <p:to>
                                        <p:strVal val="visible"/>
                                      </p:to>
                                    </p:set>
                                    <p:anim calcmode="lin" valueType="num">
                                      <p:cBhvr>
                                        <p:cTn id="1148" dur="750" fill="hold"/>
                                        <p:tgtEl>
                                          <p:spTgt spid="103"/>
                                        </p:tgtEl>
                                        <p:attrNameLst>
                                          <p:attrName>ppt_w</p:attrName>
                                        </p:attrNameLst>
                                      </p:cBhvr>
                                      <p:tavLst>
                                        <p:tav tm="0">
                                          <p:val>
                                            <p:fltVal val="0"/>
                                          </p:val>
                                        </p:tav>
                                        <p:tav tm="100000">
                                          <p:val>
                                            <p:strVal val="#ppt_w"/>
                                          </p:val>
                                        </p:tav>
                                      </p:tavLst>
                                    </p:anim>
                                    <p:anim calcmode="lin" valueType="num">
                                      <p:cBhvr>
                                        <p:cTn id="1149" dur="750" fill="hold"/>
                                        <p:tgtEl>
                                          <p:spTgt spid="103"/>
                                        </p:tgtEl>
                                        <p:attrNameLst>
                                          <p:attrName>ppt_h</p:attrName>
                                        </p:attrNameLst>
                                      </p:cBhvr>
                                      <p:tavLst>
                                        <p:tav tm="0">
                                          <p:val>
                                            <p:fltVal val="0"/>
                                          </p:val>
                                        </p:tav>
                                        <p:tav tm="100000">
                                          <p:val>
                                            <p:strVal val="#ppt_h"/>
                                          </p:val>
                                        </p:tav>
                                      </p:tavLst>
                                    </p:anim>
                                    <p:animEffect transition="in" filter="fade">
                                      <p:cBhvr>
                                        <p:cTn id="1150" dur="750"/>
                                        <p:tgtEl>
                                          <p:spTgt spid="103"/>
                                        </p:tgtEl>
                                      </p:cBhvr>
                                    </p:animEffect>
                                  </p:childTnLst>
                                </p:cTn>
                              </p:par>
                              <p:par>
                                <p:cTn id="1151" presetID="53" presetClass="entr" presetSubtype="16" fill="hold" grpId="0" nodeType="withEffect">
                                  <p:stCondLst>
                                    <p:cond delay="0"/>
                                  </p:stCondLst>
                                  <p:childTnLst>
                                    <p:set>
                                      <p:cBhvr>
                                        <p:cTn id="1152" dur="1" fill="hold">
                                          <p:stCondLst>
                                            <p:cond delay="0"/>
                                          </p:stCondLst>
                                        </p:cTn>
                                        <p:tgtEl>
                                          <p:spTgt spid="104"/>
                                        </p:tgtEl>
                                        <p:attrNameLst>
                                          <p:attrName>style.visibility</p:attrName>
                                        </p:attrNameLst>
                                      </p:cBhvr>
                                      <p:to>
                                        <p:strVal val="visible"/>
                                      </p:to>
                                    </p:set>
                                    <p:anim calcmode="lin" valueType="num">
                                      <p:cBhvr>
                                        <p:cTn id="1153" dur="750" fill="hold"/>
                                        <p:tgtEl>
                                          <p:spTgt spid="104"/>
                                        </p:tgtEl>
                                        <p:attrNameLst>
                                          <p:attrName>ppt_w</p:attrName>
                                        </p:attrNameLst>
                                      </p:cBhvr>
                                      <p:tavLst>
                                        <p:tav tm="0">
                                          <p:val>
                                            <p:fltVal val="0"/>
                                          </p:val>
                                        </p:tav>
                                        <p:tav tm="100000">
                                          <p:val>
                                            <p:strVal val="#ppt_w"/>
                                          </p:val>
                                        </p:tav>
                                      </p:tavLst>
                                    </p:anim>
                                    <p:anim calcmode="lin" valueType="num">
                                      <p:cBhvr>
                                        <p:cTn id="1154" dur="750" fill="hold"/>
                                        <p:tgtEl>
                                          <p:spTgt spid="104"/>
                                        </p:tgtEl>
                                        <p:attrNameLst>
                                          <p:attrName>ppt_h</p:attrName>
                                        </p:attrNameLst>
                                      </p:cBhvr>
                                      <p:tavLst>
                                        <p:tav tm="0">
                                          <p:val>
                                            <p:fltVal val="0"/>
                                          </p:val>
                                        </p:tav>
                                        <p:tav tm="100000">
                                          <p:val>
                                            <p:strVal val="#ppt_h"/>
                                          </p:val>
                                        </p:tav>
                                      </p:tavLst>
                                    </p:anim>
                                    <p:animEffect transition="in" filter="fade">
                                      <p:cBhvr>
                                        <p:cTn id="1155" dur="750"/>
                                        <p:tgtEl>
                                          <p:spTgt spid="104"/>
                                        </p:tgtEl>
                                      </p:cBhvr>
                                    </p:animEffect>
                                  </p:childTnLst>
                                </p:cTn>
                              </p:par>
                              <p:par>
                                <p:cTn id="1156" presetID="53" presetClass="entr" presetSubtype="16" fill="hold" grpId="0" nodeType="withEffect">
                                  <p:stCondLst>
                                    <p:cond delay="250"/>
                                  </p:stCondLst>
                                  <p:childTnLst>
                                    <p:set>
                                      <p:cBhvr>
                                        <p:cTn id="1157" dur="1" fill="hold">
                                          <p:stCondLst>
                                            <p:cond delay="0"/>
                                          </p:stCondLst>
                                        </p:cTn>
                                        <p:tgtEl>
                                          <p:spTgt spid="105"/>
                                        </p:tgtEl>
                                        <p:attrNameLst>
                                          <p:attrName>style.visibility</p:attrName>
                                        </p:attrNameLst>
                                      </p:cBhvr>
                                      <p:to>
                                        <p:strVal val="visible"/>
                                      </p:to>
                                    </p:set>
                                    <p:anim calcmode="lin" valueType="num">
                                      <p:cBhvr>
                                        <p:cTn id="1158" dur="750" fill="hold"/>
                                        <p:tgtEl>
                                          <p:spTgt spid="105"/>
                                        </p:tgtEl>
                                        <p:attrNameLst>
                                          <p:attrName>ppt_w</p:attrName>
                                        </p:attrNameLst>
                                      </p:cBhvr>
                                      <p:tavLst>
                                        <p:tav tm="0">
                                          <p:val>
                                            <p:fltVal val="0"/>
                                          </p:val>
                                        </p:tav>
                                        <p:tav tm="100000">
                                          <p:val>
                                            <p:strVal val="#ppt_w"/>
                                          </p:val>
                                        </p:tav>
                                      </p:tavLst>
                                    </p:anim>
                                    <p:anim calcmode="lin" valueType="num">
                                      <p:cBhvr>
                                        <p:cTn id="1159" dur="750" fill="hold"/>
                                        <p:tgtEl>
                                          <p:spTgt spid="105"/>
                                        </p:tgtEl>
                                        <p:attrNameLst>
                                          <p:attrName>ppt_h</p:attrName>
                                        </p:attrNameLst>
                                      </p:cBhvr>
                                      <p:tavLst>
                                        <p:tav tm="0">
                                          <p:val>
                                            <p:fltVal val="0"/>
                                          </p:val>
                                        </p:tav>
                                        <p:tav tm="100000">
                                          <p:val>
                                            <p:strVal val="#ppt_h"/>
                                          </p:val>
                                        </p:tav>
                                      </p:tavLst>
                                    </p:anim>
                                    <p:animEffect transition="in" filter="fade">
                                      <p:cBhvr>
                                        <p:cTn id="1160" dur="750"/>
                                        <p:tgtEl>
                                          <p:spTgt spid="105"/>
                                        </p:tgtEl>
                                      </p:cBhvr>
                                    </p:animEffect>
                                  </p:childTnLst>
                                </p:cTn>
                              </p:par>
                              <p:par>
                                <p:cTn id="1161" presetID="53" presetClass="entr" presetSubtype="16" fill="hold" grpId="0" nodeType="withEffect">
                                  <p:stCondLst>
                                    <p:cond delay="0"/>
                                  </p:stCondLst>
                                  <p:childTnLst>
                                    <p:set>
                                      <p:cBhvr>
                                        <p:cTn id="1162" dur="1" fill="hold">
                                          <p:stCondLst>
                                            <p:cond delay="0"/>
                                          </p:stCondLst>
                                        </p:cTn>
                                        <p:tgtEl>
                                          <p:spTgt spid="106"/>
                                        </p:tgtEl>
                                        <p:attrNameLst>
                                          <p:attrName>style.visibility</p:attrName>
                                        </p:attrNameLst>
                                      </p:cBhvr>
                                      <p:to>
                                        <p:strVal val="visible"/>
                                      </p:to>
                                    </p:set>
                                    <p:anim calcmode="lin" valueType="num">
                                      <p:cBhvr>
                                        <p:cTn id="1163" dur="750" fill="hold"/>
                                        <p:tgtEl>
                                          <p:spTgt spid="106"/>
                                        </p:tgtEl>
                                        <p:attrNameLst>
                                          <p:attrName>ppt_w</p:attrName>
                                        </p:attrNameLst>
                                      </p:cBhvr>
                                      <p:tavLst>
                                        <p:tav tm="0">
                                          <p:val>
                                            <p:fltVal val="0"/>
                                          </p:val>
                                        </p:tav>
                                        <p:tav tm="100000">
                                          <p:val>
                                            <p:strVal val="#ppt_w"/>
                                          </p:val>
                                        </p:tav>
                                      </p:tavLst>
                                    </p:anim>
                                    <p:anim calcmode="lin" valueType="num">
                                      <p:cBhvr>
                                        <p:cTn id="1164" dur="750" fill="hold"/>
                                        <p:tgtEl>
                                          <p:spTgt spid="106"/>
                                        </p:tgtEl>
                                        <p:attrNameLst>
                                          <p:attrName>ppt_h</p:attrName>
                                        </p:attrNameLst>
                                      </p:cBhvr>
                                      <p:tavLst>
                                        <p:tav tm="0">
                                          <p:val>
                                            <p:fltVal val="0"/>
                                          </p:val>
                                        </p:tav>
                                        <p:tav tm="100000">
                                          <p:val>
                                            <p:strVal val="#ppt_h"/>
                                          </p:val>
                                        </p:tav>
                                      </p:tavLst>
                                    </p:anim>
                                    <p:animEffect transition="in" filter="fade">
                                      <p:cBhvr>
                                        <p:cTn id="1165" dur="750"/>
                                        <p:tgtEl>
                                          <p:spTgt spid="106"/>
                                        </p:tgtEl>
                                      </p:cBhvr>
                                    </p:animEffect>
                                  </p:childTnLst>
                                </p:cTn>
                              </p:par>
                              <p:par>
                                <p:cTn id="1166" presetID="53" presetClass="entr" presetSubtype="16" fill="hold" grpId="0" nodeType="withEffect">
                                  <p:stCondLst>
                                    <p:cond delay="250"/>
                                  </p:stCondLst>
                                  <p:childTnLst>
                                    <p:set>
                                      <p:cBhvr>
                                        <p:cTn id="1167" dur="1" fill="hold">
                                          <p:stCondLst>
                                            <p:cond delay="0"/>
                                          </p:stCondLst>
                                        </p:cTn>
                                        <p:tgtEl>
                                          <p:spTgt spid="107"/>
                                        </p:tgtEl>
                                        <p:attrNameLst>
                                          <p:attrName>style.visibility</p:attrName>
                                        </p:attrNameLst>
                                      </p:cBhvr>
                                      <p:to>
                                        <p:strVal val="visible"/>
                                      </p:to>
                                    </p:set>
                                    <p:anim calcmode="lin" valueType="num">
                                      <p:cBhvr>
                                        <p:cTn id="1168" dur="750" fill="hold"/>
                                        <p:tgtEl>
                                          <p:spTgt spid="107"/>
                                        </p:tgtEl>
                                        <p:attrNameLst>
                                          <p:attrName>ppt_w</p:attrName>
                                        </p:attrNameLst>
                                      </p:cBhvr>
                                      <p:tavLst>
                                        <p:tav tm="0">
                                          <p:val>
                                            <p:fltVal val="0"/>
                                          </p:val>
                                        </p:tav>
                                        <p:tav tm="100000">
                                          <p:val>
                                            <p:strVal val="#ppt_w"/>
                                          </p:val>
                                        </p:tav>
                                      </p:tavLst>
                                    </p:anim>
                                    <p:anim calcmode="lin" valueType="num">
                                      <p:cBhvr>
                                        <p:cTn id="1169" dur="750" fill="hold"/>
                                        <p:tgtEl>
                                          <p:spTgt spid="107"/>
                                        </p:tgtEl>
                                        <p:attrNameLst>
                                          <p:attrName>ppt_h</p:attrName>
                                        </p:attrNameLst>
                                      </p:cBhvr>
                                      <p:tavLst>
                                        <p:tav tm="0">
                                          <p:val>
                                            <p:fltVal val="0"/>
                                          </p:val>
                                        </p:tav>
                                        <p:tav tm="100000">
                                          <p:val>
                                            <p:strVal val="#ppt_h"/>
                                          </p:val>
                                        </p:tav>
                                      </p:tavLst>
                                    </p:anim>
                                    <p:animEffect transition="in" filter="fade">
                                      <p:cBhvr>
                                        <p:cTn id="1170" dur="750"/>
                                        <p:tgtEl>
                                          <p:spTgt spid="107"/>
                                        </p:tgtEl>
                                      </p:cBhvr>
                                    </p:animEffect>
                                  </p:childTnLst>
                                </p:cTn>
                              </p:par>
                              <p:par>
                                <p:cTn id="1171" presetID="53" presetClass="entr" presetSubtype="16" fill="hold" grpId="0" nodeType="withEffect">
                                  <p:stCondLst>
                                    <p:cond delay="0"/>
                                  </p:stCondLst>
                                  <p:childTnLst>
                                    <p:set>
                                      <p:cBhvr>
                                        <p:cTn id="1172" dur="1" fill="hold">
                                          <p:stCondLst>
                                            <p:cond delay="0"/>
                                          </p:stCondLst>
                                        </p:cTn>
                                        <p:tgtEl>
                                          <p:spTgt spid="108"/>
                                        </p:tgtEl>
                                        <p:attrNameLst>
                                          <p:attrName>style.visibility</p:attrName>
                                        </p:attrNameLst>
                                      </p:cBhvr>
                                      <p:to>
                                        <p:strVal val="visible"/>
                                      </p:to>
                                    </p:set>
                                    <p:anim calcmode="lin" valueType="num">
                                      <p:cBhvr>
                                        <p:cTn id="1173" dur="750" fill="hold"/>
                                        <p:tgtEl>
                                          <p:spTgt spid="108"/>
                                        </p:tgtEl>
                                        <p:attrNameLst>
                                          <p:attrName>ppt_w</p:attrName>
                                        </p:attrNameLst>
                                      </p:cBhvr>
                                      <p:tavLst>
                                        <p:tav tm="0">
                                          <p:val>
                                            <p:fltVal val="0"/>
                                          </p:val>
                                        </p:tav>
                                        <p:tav tm="100000">
                                          <p:val>
                                            <p:strVal val="#ppt_w"/>
                                          </p:val>
                                        </p:tav>
                                      </p:tavLst>
                                    </p:anim>
                                    <p:anim calcmode="lin" valueType="num">
                                      <p:cBhvr>
                                        <p:cTn id="1174" dur="750" fill="hold"/>
                                        <p:tgtEl>
                                          <p:spTgt spid="108"/>
                                        </p:tgtEl>
                                        <p:attrNameLst>
                                          <p:attrName>ppt_h</p:attrName>
                                        </p:attrNameLst>
                                      </p:cBhvr>
                                      <p:tavLst>
                                        <p:tav tm="0">
                                          <p:val>
                                            <p:fltVal val="0"/>
                                          </p:val>
                                        </p:tav>
                                        <p:tav tm="100000">
                                          <p:val>
                                            <p:strVal val="#ppt_h"/>
                                          </p:val>
                                        </p:tav>
                                      </p:tavLst>
                                    </p:anim>
                                    <p:animEffect transition="in" filter="fade">
                                      <p:cBhvr>
                                        <p:cTn id="1175" dur="750"/>
                                        <p:tgtEl>
                                          <p:spTgt spid="108"/>
                                        </p:tgtEl>
                                      </p:cBhvr>
                                    </p:animEffect>
                                  </p:childTnLst>
                                </p:cTn>
                              </p:par>
                              <p:par>
                                <p:cTn id="1176" presetID="53" presetClass="entr" presetSubtype="16" fill="hold" grpId="0" nodeType="withEffect">
                                  <p:stCondLst>
                                    <p:cond delay="250"/>
                                  </p:stCondLst>
                                  <p:childTnLst>
                                    <p:set>
                                      <p:cBhvr>
                                        <p:cTn id="1177" dur="1" fill="hold">
                                          <p:stCondLst>
                                            <p:cond delay="0"/>
                                          </p:stCondLst>
                                        </p:cTn>
                                        <p:tgtEl>
                                          <p:spTgt spid="109"/>
                                        </p:tgtEl>
                                        <p:attrNameLst>
                                          <p:attrName>style.visibility</p:attrName>
                                        </p:attrNameLst>
                                      </p:cBhvr>
                                      <p:to>
                                        <p:strVal val="visible"/>
                                      </p:to>
                                    </p:set>
                                    <p:anim calcmode="lin" valueType="num">
                                      <p:cBhvr>
                                        <p:cTn id="1178" dur="750" fill="hold"/>
                                        <p:tgtEl>
                                          <p:spTgt spid="109"/>
                                        </p:tgtEl>
                                        <p:attrNameLst>
                                          <p:attrName>ppt_w</p:attrName>
                                        </p:attrNameLst>
                                      </p:cBhvr>
                                      <p:tavLst>
                                        <p:tav tm="0">
                                          <p:val>
                                            <p:fltVal val="0"/>
                                          </p:val>
                                        </p:tav>
                                        <p:tav tm="100000">
                                          <p:val>
                                            <p:strVal val="#ppt_w"/>
                                          </p:val>
                                        </p:tav>
                                      </p:tavLst>
                                    </p:anim>
                                    <p:anim calcmode="lin" valueType="num">
                                      <p:cBhvr>
                                        <p:cTn id="1179" dur="750" fill="hold"/>
                                        <p:tgtEl>
                                          <p:spTgt spid="109"/>
                                        </p:tgtEl>
                                        <p:attrNameLst>
                                          <p:attrName>ppt_h</p:attrName>
                                        </p:attrNameLst>
                                      </p:cBhvr>
                                      <p:tavLst>
                                        <p:tav tm="0">
                                          <p:val>
                                            <p:fltVal val="0"/>
                                          </p:val>
                                        </p:tav>
                                        <p:tav tm="100000">
                                          <p:val>
                                            <p:strVal val="#ppt_h"/>
                                          </p:val>
                                        </p:tav>
                                      </p:tavLst>
                                    </p:anim>
                                    <p:animEffect transition="in" filter="fade">
                                      <p:cBhvr>
                                        <p:cTn id="1180" dur="750"/>
                                        <p:tgtEl>
                                          <p:spTgt spid="109"/>
                                        </p:tgtEl>
                                      </p:cBhvr>
                                    </p:animEffect>
                                  </p:childTnLst>
                                </p:cTn>
                              </p:par>
                              <p:par>
                                <p:cTn id="1181" presetID="53" presetClass="entr" presetSubtype="16" fill="hold" grpId="0" nodeType="withEffect">
                                  <p:stCondLst>
                                    <p:cond delay="0"/>
                                  </p:stCondLst>
                                  <p:childTnLst>
                                    <p:set>
                                      <p:cBhvr>
                                        <p:cTn id="1182" dur="1" fill="hold">
                                          <p:stCondLst>
                                            <p:cond delay="0"/>
                                          </p:stCondLst>
                                        </p:cTn>
                                        <p:tgtEl>
                                          <p:spTgt spid="110"/>
                                        </p:tgtEl>
                                        <p:attrNameLst>
                                          <p:attrName>style.visibility</p:attrName>
                                        </p:attrNameLst>
                                      </p:cBhvr>
                                      <p:to>
                                        <p:strVal val="visible"/>
                                      </p:to>
                                    </p:set>
                                    <p:anim calcmode="lin" valueType="num">
                                      <p:cBhvr>
                                        <p:cTn id="1183" dur="750" fill="hold"/>
                                        <p:tgtEl>
                                          <p:spTgt spid="110"/>
                                        </p:tgtEl>
                                        <p:attrNameLst>
                                          <p:attrName>ppt_w</p:attrName>
                                        </p:attrNameLst>
                                      </p:cBhvr>
                                      <p:tavLst>
                                        <p:tav tm="0">
                                          <p:val>
                                            <p:fltVal val="0"/>
                                          </p:val>
                                        </p:tav>
                                        <p:tav tm="100000">
                                          <p:val>
                                            <p:strVal val="#ppt_w"/>
                                          </p:val>
                                        </p:tav>
                                      </p:tavLst>
                                    </p:anim>
                                    <p:anim calcmode="lin" valueType="num">
                                      <p:cBhvr>
                                        <p:cTn id="1184" dur="750" fill="hold"/>
                                        <p:tgtEl>
                                          <p:spTgt spid="110"/>
                                        </p:tgtEl>
                                        <p:attrNameLst>
                                          <p:attrName>ppt_h</p:attrName>
                                        </p:attrNameLst>
                                      </p:cBhvr>
                                      <p:tavLst>
                                        <p:tav tm="0">
                                          <p:val>
                                            <p:fltVal val="0"/>
                                          </p:val>
                                        </p:tav>
                                        <p:tav tm="100000">
                                          <p:val>
                                            <p:strVal val="#ppt_h"/>
                                          </p:val>
                                        </p:tav>
                                      </p:tavLst>
                                    </p:anim>
                                    <p:animEffect transition="in" filter="fade">
                                      <p:cBhvr>
                                        <p:cTn id="1185" dur="750"/>
                                        <p:tgtEl>
                                          <p:spTgt spid="110"/>
                                        </p:tgtEl>
                                      </p:cBhvr>
                                    </p:animEffect>
                                  </p:childTnLst>
                                </p:cTn>
                              </p:par>
                              <p:par>
                                <p:cTn id="1186" presetID="53" presetClass="entr" presetSubtype="16" fill="hold" grpId="0" nodeType="withEffect">
                                  <p:stCondLst>
                                    <p:cond delay="250"/>
                                  </p:stCondLst>
                                  <p:childTnLst>
                                    <p:set>
                                      <p:cBhvr>
                                        <p:cTn id="1187" dur="1" fill="hold">
                                          <p:stCondLst>
                                            <p:cond delay="0"/>
                                          </p:stCondLst>
                                        </p:cTn>
                                        <p:tgtEl>
                                          <p:spTgt spid="111"/>
                                        </p:tgtEl>
                                        <p:attrNameLst>
                                          <p:attrName>style.visibility</p:attrName>
                                        </p:attrNameLst>
                                      </p:cBhvr>
                                      <p:to>
                                        <p:strVal val="visible"/>
                                      </p:to>
                                    </p:set>
                                    <p:anim calcmode="lin" valueType="num">
                                      <p:cBhvr>
                                        <p:cTn id="1188" dur="750" fill="hold"/>
                                        <p:tgtEl>
                                          <p:spTgt spid="111"/>
                                        </p:tgtEl>
                                        <p:attrNameLst>
                                          <p:attrName>ppt_w</p:attrName>
                                        </p:attrNameLst>
                                      </p:cBhvr>
                                      <p:tavLst>
                                        <p:tav tm="0">
                                          <p:val>
                                            <p:fltVal val="0"/>
                                          </p:val>
                                        </p:tav>
                                        <p:tav tm="100000">
                                          <p:val>
                                            <p:strVal val="#ppt_w"/>
                                          </p:val>
                                        </p:tav>
                                      </p:tavLst>
                                    </p:anim>
                                    <p:anim calcmode="lin" valueType="num">
                                      <p:cBhvr>
                                        <p:cTn id="1189" dur="750" fill="hold"/>
                                        <p:tgtEl>
                                          <p:spTgt spid="111"/>
                                        </p:tgtEl>
                                        <p:attrNameLst>
                                          <p:attrName>ppt_h</p:attrName>
                                        </p:attrNameLst>
                                      </p:cBhvr>
                                      <p:tavLst>
                                        <p:tav tm="0">
                                          <p:val>
                                            <p:fltVal val="0"/>
                                          </p:val>
                                        </p:tav>
                                        <p:tav tm="100000">
                                          <p:val>
                                            <p:strVal val="#ppt_h"/>
                                          </p:val>
                                        </p:tav>
                                      </p:tavLst>
                                    </p:anim>
                                    <p:animEffect transition="in" filter="fade">
                                      <p:cBhvr>
                                        <p:cTn id="1190" dur="750"/>
                                        <p:tgtEl>
                                          <p:spTgt spid="111"/>
                                        </p:tgtEl>
                                      </p:cBhvr>
                                    </p:animEffect>
                                  </p:childTnLst>
                                </p:cTn>
                              </p:par>
                              <p:par>
                                <p:cTn id="1191" presetID="53" presetClass="entr" presetSubtype="16" fill="hold" grpId="0" nodeType="withEffect">
                                  <p:stCondLst>
                                    <p:cond delay="0"/>
                                  </p:stCondLst>
                                  <p:childTnLst>
                                    <p:set>
                                      <p:cBhvr>
                                        <p:cTn id="1192" dur="1" fill="hold">
                                          <p:stCondLst>
                                            <p:cond delay="0"/>
                                          </p:stCondLst>
                                        </p:cTn>
                                        <p:tgtEl>
                                          <p:spTgt spid="112"/>
                                        </p:tgtEl>
                                        <p:attrNameLst>
                                          <p:attrName>style.visibility</p:attrName>
                                        </p:attrNameLst>
                                      </p:cBhvr>
                                      <p:to>
                                        <p:strVal val="visible"/>
                                      </p:to>
                                    </p:set>
                                    <p:anim calcmode="lin" valueType="num">
                                      <p:cBhvr>
                                        <p:cTn id="1193" dur="750" fill="hold"/>
                                        <p:tgtEl>
                                          <p:spTgt spid="112"/>
                                        </p:tgtEl>
                                        <p:attrNameLst>
                                          <p:attrName>ppt_w</p:attrName>
                                        </p:attrNameLst>
                                      </p:cBhvr>
                                      <p:tavLst>
                                        <p:tav tm="0">
                                          <p:val>
                                            <p:fltVal val="0"/>
                                          </p:val>
                                        </p:tav>
                                        <p:tav tm="100000">
                                          <p:val>
                                            <p:strVal val="#ppt_w"/>
                                          </p:val>
                                        </p:tav>
                                      </p:tavLst>
                                    </p:anim>
                                    <p:anim calcmode="lin" valueType="num">
                                      <p:cBhvr>
                                        <p:cTn id="1194" dur="750" fill="hold"/>
                                        <p:tgtEl>
                                          <p:spTgt spid="112"/>
                                        </p:tgtEl>
                                        <p:attrNameLst>
                                          <p:attrName>ppt_h</p:attrName>
                                        </p:attrNameLst>
                                      </p:cBhvr>
                                      <p:tavLst>
                                        <p:tav tm="0">
                                          <p:val>
                                            <p:fltVal val="0"/>
                                          </p:val>
                                        </p:tav>
                                        <p:tav tm="100000">
                                          <p:val>
                                            <p:strVal val="#ppt_h"/>
                                          </p:val>
                                        </p:tav>
                                      </p:tavLst>
                                    </p:anim>
                                    <p:animEffect transition="in" filter="fade">
                                      <p:cBhvr>
                                        <p:cTn id="1195" dur="750"/>
                                        <p:tgtEl>
                                          <p:spTgt spid="112"/>
                                        </p:tgtEl>
                                      </p:cBhvr>
                                    </p:animEffect>
                                  </p:childTnLst>
                                </p:cTn>
                              </p:par>
                              <p:par>
                                <p:cTn id="1196" presetID="53" presetClass="entr" presetSubtype="16" fill="hold" grpId="0" nodeType="withEffect">
                                  <p:stCondLst>
                                    <p:cond delay="250"/>
                                  </p:stCondLst>
                                  <p:childTnLst>
                                    <p:set>
                                      <p:cBhvr>
                                        <p:cTn id="1197" dur="1" fill="hold">
                                          <p:stCondLst>
                                            <p:cond delay="0"/>
                                          </p:stCondLst>
                                        </p:cTn>
                                        <p:tgtEl>
                                          <p:spTgt spid="113"/>
                                        </p:tgtEl>
                                        <p:attrNameLst>
                                          <p:attrName>style.visibility</p:attrName>
                                        </p:attrNameLst>
                                      </p:cBhvr>
                                      <p:to>
                                        <p:strVal val="visible"/>
                                      </p:to>
                                    </p:set>
                                    <p:anim calcmode="lin" valueType="num">
                                      <p:cBhvr>
                                        <p:cTn id="1198" dur="750" fill="hold"/>
                                        <p:tgtEl>
                                          <p:spTgt spid="113"/>
                                        </p:tgtEl>
                                        <p:attrNameLst>
                                          <p:attrName>ppt_w</p:attrName>
                                        </p:attrNameLst>
                                      </p:cBhvr>
                                      <p:tavLst>
                                        <p:tav tm="0">
                                          <p:val>
                                            <p:fltVal val="0"/>
                                          </p:val>
                                        </p:tav>
                                        <p:tav tm="100000">
                                          <p:val>
                                            <p:strVal val="#ppt_w"/>
                                          </p:val>
                                        </p:tav>
                                      </p:tavLst>
                                    </p:anim>
                                    <p:anim calcmode="lin" valueType="num">
                                      <p:cBhvr>
                                        <p:cTn id="1199" dur="750" fill="hold"/>
                                        <p:tgtEl>
                                          <p:spTgt spid="113"/>
                                        </p:tgtEl>
                                        <p:attrNameLst>
                                          <p:attrName>ppt_h</p:attrName>
                                        </p:attrNameLst>
                                      </p:cBhvr>
                                      <p:tavLst>
                                        <p:tav tm="0">
                                          <p:val>
                                            <p:fltVal val="0"/>
                                          </p:val>
                                        </p:tav>
                                        <p:tav tm="100000">
                                          <p:val>
                                            <p:strVal val="#ppt_h"/>
                                          </p:val>
                                        </p:tav>
                                      </p:tavLst>
                                    </p:anim>
                                    <p:animEffect transition="in" filter="fade">
                                      <p:cBhvr>
                                        <p:cTn id="1200" dur="750"/>
                                        <p:tgtEl>
                                          <p:spTgt spid="113"/>
                                        </p:tgtEl>
                                      </p:cBhvr>
                                    </p:animEffect>
                                  </p:childTnLst>
                                </p:cTn>
                              </p:par>
                              <p:par>
                                <p:cTn id="1201" presetID="53" presetClass="entr" presetSubtype="16" fill="hold" grpId="0" nodeType="withEffect">
                                  <p:stCondLst>
                                    <p:cond delay="0"/>
                                  </p:stCondLst>
                                  <p:childTnLst>
                                    <p:set>
                                      <p:cBhvr>
                                        <p:cTn id="1202" dur="1" fill="hold">
                                          <p:stCondLst>
                                            <p:cond delay="0"/>
                                          </p:stCondLst>
                                        </p:cTn>
                                        <p:tgtEl>
                                          <p:spTgt spid="114"/>
                                        </p:tgtEl>
                                        <p:attrNameLst>
                                          <p:attrName>style.visibility</p:attrName>
                                        </p:attrNameLst>
                                      </p:cBhvr>
                                      <p:to>
                                        <p:strVal val="visible"/>
                                      </p:to>
                                    </p:set>
                                    <p:anim calcmode="lin" valueType="num">
                                      <p:cBhvr>
                                        <p:cTn id="1203" dur="750" fill="hold"/>
                                        <p:tgtEl>
                                          <p:spTgt spid="114"/>
                                        </p:tgtEl>
                                        <p:attrNameLst>
                                          <p:attrName>ppt_w</p:attrName>
                                        </p:attrNameLst>
                                      </p:cBhvr>
                                      <p:tavLst>
                                        <p:tav tm="0">
                                          <p:val>
                                            <p:fltVal val="0"/>
                                          </p:val>
                                        </p:tav>
                                        <p:tav tm="100000">
                                          <p:val>
                                            <p:strVal val="#ppt_w"/>
                                          </p:val>
                                        </p:tav>
                                      </p:tavLst>
                                    </p:anim>
                                    <p:anim calcmode="lin" valueType="num">
                                      <p:cBhvr>
                                        <p:cTn id="1204" dur="750" fill="hold"/>
                                        <p:tgtEl>
                                          <p:spTgt spid="114"/>
                                        </p:tgtEl>
                                        <p:attrNameLst>
                                          <p:attrName>ppt_h</p:attrName>
                                        </p:attrNameLst>
                                      </p:cBhvr>
                                      <p:tavLst>
                                        <p:tav tm="0">
                                          <p:val>
                                            <p:fltVal val="0"/>
                                          </p:val>
                                        </p:tav>
                                        <p:tav tm="100000">
                                          <p:val>
                                            <p:strVal val="#ppt_h"/>
                                          </p:val>
                                        </p:tav>
                                      </p:tavLst>
                                    </p:anim>
                                    <p:animEffect transition="in" filter="fade">
                                      <p:cBhvr>
                                        <p:cTn id="1205" dur="750"/>
                                        <p:tgtEl>
                                          <p:spTgt spid="114"/>
                                        </p:tgtEl>
                                      </p:cBhvr>
                                    </p:animEffect>
                                  </p:childTnLst>
                                </p:cTn>
                              </p:par>
                              <p:par>
                                <p:cTn id="1206" presetID="53" presetClass="entr" presetSubtype="16" fill="hold" grpId="0" nodeType="withEffect">
                                  <p:stCondLst>
                                    <p:cond delay="250"/>
                                  </p:stCondLst>
                                  <p:childTnLst>
                                    <p:set>
                                      <p:cBhvr>
                                        <p:cTn id="1207" dur="1" fill="hold">
                                          <p:stCondLst>
                                            <p:cond delay="0"/>
                                          </p:stCondLst>
                                        </p:cTn>
                                        <p:tgtEl>
                                          <p:spTgt spid="115"/>
                                        </p:tgtEl>
                                        <p:attrNameLst>
                                          <p:attrName>style.visibility</p:attrName>
                                        </p:attrNameLst>
                                      </p:cBhvr>
                                      <p:to>
                                        <p:strVal val="visible"/>
                                      </p:to>
                                    </p:set>
                                    <p:anim calcmode="lin" valueType="num">
                                      <p:cBhvr>
                                        <p:cTn id="1208" dur="750" fill="hold"/>
                                        <p:tgtEl>
                                          <p:spTgt spid="115"/>
                                        </p:tgtEl>
                                        <p:attrNameLst>
                                          <p:attrName>ppt_w</p:attrName>
                                        </p:attrNameLst>
                                      </p:cBhvr>
                                      <p:tavLst>
                                        <p:tav tm="0">
                                          <p:val>
                                            <p:fltVal val="0"/>
                                          </p:val>
                                        </p:tav>
                                        <p:tav tm="100000">
                                          <p:val>
                                            <p:strVal val="#ppt_w"/>
                                          </p:val>
                                        </p:tav>
                                      </p:tavLst>
                                    </p:anim>
                                    <p:anim calcmode="lin" valueType="num">
                                      <p:cBhvr>
                                        <p:cTn id="1209" dur="750" fill="hold"/>
                                        <p:tgtEl>
                                          <p:spTgt spid="115"/>
                                        </p:tgtEl>
                                        <p:attrNameLst>
                                          <p:attrName>ppt_h</p:attrName>
                                        </p:attrNameLst>
                                      </p:cBhvr>
                                      <p:tavLst>
                                        <p:tav tm="0">
                                          <p:val>
                                            <p:fltVal val="0"/>
                                          </p:val>
                                        </p:tav>
                                        <p:tav tm="100000">
                                          <p:val>
                                            <p:strVal val="#ppt_h"/>
                                          </p:val>
                                        </p:tav>
                                      </p:tavLst>
                                    </p:anim>
                                    <p:animEffect transition="in" filter="fade">
                                      <p:cBhvr>
                                        <p:cTn id="1210" dur="750"/>
                                        <p:tgtEl>
                                          <p:spTgt spid="115"/>
                                        </p:tgtEl>
                                      </p:cBhvr>
                                    </p:animEffect>
                                  </p:childTnLst>
                                </p:cTn>
                              </p:par>
                              <p:par>
                                <p:cTn id="1211" presetID="53" presetClass="entr" presetSubtype="16" fill="hold" grpId="0" nodeType="withEffect">
                                  <p:stCondLst>
                                    <p:cond delay="0"/>
                                  </p:stCondLst>
                                  <p:childTnLst>
                                    <p:set>
                                      <p:cBhvr>
                                        <p:cTn id="1212" dur="1" fill="hold">
                                          <p:stCondLst>
                                            <p:cond delay="0"/>
                                          </p:stCondLst>
                                        </p:cTn>
                                        <p:tgtEl>
                                          <p:spTgt spid="116"/>
                                        </p:tgtEl>
                                        <p:attrNameLst>
                                          <p:attrName>style.visibility</p:attrName>
                                        </p:attrNameLst>
                                      </p:cBhvr>
                                      <p:to>
                                        <p:strVal val="visible"/>
                                      </p:to>
                                    </p:set>
                                    <p:anim calcmode="lin" valueType="num">
                                      <p:cBhvr>
                                        <p:cTn id="1213" dur="750" fill="hold"/>
                                        <p:tgtEl>
                                          <p:spTgt spid="116"/>
                                        </p:tgtEl>
                                        <p:attrNameLst>
                                          <p:attrName>ppt_w</p:attrName>
                                        </p:attrNameLst>
                                      </p:cBhvr>
                                      <p:tavLst>
                                        <p:tav tm="0">
                                          <p:val>
                                            <p:fltVal val="0"/>
                                          </p:val>
                                        </p:tav>
                                        <p:tav tm="100000">
                                          <p:val>
                                            <p:strVal val="#ppt_w"/>
                                          </p:val>
                                        </p:tav>
                                      </p:tavLst>
                                    </p:anim>
                                    <p:anim calcmode="lin" valueType="num">
                                      <p:cBhvr>
                                        <p:cTn id="1214" dur="750" fill="hold"/>
                                        <p:tgtEl>
                                          <p:spTgt spid="116"/>
                                        </p:tgtEl>
                                        <p:attrNameLst>
                                          <p:attrName>ppt_h</p:attrName>
                                        </p:attrNameLst>
                                      </p:cBhvr>
                                      <p:tavLst>
                                        <p:tav tm="0">
                                          <p:val>
                                            <p:fltVal val="0"/>
                                          </p:val>
                                        </p:tav>
                                        <p:tav tm="100000">
                                          <p:val>
                                            <p:strVal val="#ppt_h"/>
                                          </p:val>
                                        </p:tav>
                                      </p:tavLst>
                                    </p:anim>
                                    <p:animEffect transition="in" filter="fade">
                                      <p:cBhvr>
                                        <p:cTn id="1215" dur="750"/>
                                        <p:tgtEl>
                                          <p:spTgt spid="116"/>
                                        </p:tgtEl>
                                      </p:cBhvr>
                                    </p:animEffect>
                                  </p:childTnLst>
                                </p:cTn>
                              </p:par>
                              <p:par>
                                <p:cTn id="1216" presetID="53" presetClass="entr" presetSubtype="16" fill="hold" grpId="0" nodeType="withEffect">
                                  <p:stCondLst>
                                    <p:cond delay="250"/>
                                  </p:stCondLst>
                                  <p:childTnLst>
                                    <p:set>
                                      <p:cBhvr>
                                        <p:cTn id="1217" dur="1" fill="hold">
                                          <p:stCondLst>
                                            <p:cond delay="0"/>
                                          </p:stCondLst>
                                        </p:cTn>
                                        <p:tgtEl>
                                          <p:spTgt spid="117"/>
                                        </p:tgtEl>
                                        <p:attrNameLst>
                                          <p:attrName>style.visibility</p:attrName>
                                        </p:attrNameLst>
                                      </p:cBhvr>
                                      <p:to>
                                        <p:strVal val="visible"/>
                                      </p:to>
                                    </p:set>
                                    <p:anim calcmode="lin" valueType="num">
                                      <p:cBhvr>
                                        <p:cTn id="1218" dur="750" fill="hold"/>
                                        <p:tgtEl>
                                          <p:spTgt spid="117"/>
                                        </p:tgtEl>
                                        <p:attrNameLst>
                                          <p:attrName>ppt_w</p:attrName>
                                        </p:attrNameLst>
                                      </p:cBhvr>
                                      <p:tavLst>
                                        <p:tav tm="0">
                                          <p:val>
                                            <p:fltVal val="0"/>
                                          </p:val>
                                        </p:tav>
                                        <p:tav tm="100000">
                                          <p:val>
                                            <p:strVal val="#ppt_w"/>
                                          </p:val>
                                        </p:tav>
                                      </p:tavLst>
                                    </p:anim>
                                    <p:anim calcmode="lin" valueType="num">
                                      <p:cBhvr>
                                        <p:cTn id="1219" dur="750" fill="hold"/>
                                        <p:tgtEl>
                                          <p:spTgt spid="117"/>
                                        </p:tgtEl>
                                        <p:attrNameLst>
                                          <p:attrName>ppt_h</p:attrName>
                                        </p:attrNameLst>
                                      </p:cBhvr>
                                      <p:tavLst>
                                        <p:tav tm="0">
                                          <p:val>
                                            <p:fltVal val="0"/>
                                          </p:val>
                                        </p:tav>
                                        <p:tav tm="100000">
                                          <p:val>
                                            <p:strVal val="#ppt_h"/>
                                          </p:val>
                                        </p:tav>
                                      </p:tavLst>
                                    </p:anim>
                                    <p:animEffect transition="in" filter="fade">
                                      <p:cBhvr>
                                        <p:cTn id="1220" dur="750"/>
                                        <p:tgtEl>
                                          <p:spTgt spid="117"/>
                                        </p:tgtEl>
                                      </p:cBhvr>
                                    </p:animEffect>
                                  </p:childTnLst>
                                </p:cTn>
                              </p:par>
                              <p:par>
                                <p:cTn id="1221" presetID="53" presetClass="entr" presetSubtype="16" fill="hold" grpId="0" nodeType="withEffect">
                                  <p:stCondLst>
                                    <p:cond delay="0"/>
                                  </p:stCondLst>
                                  <p:childTnLst>
                                    <p:set>
                                      <p:cBhvr>
                                        <p:cTn id="1222" dur="1" fill="hold">
                                          <p:stCondLst>
                                            <p:cond delay="0"/>
                                          </p:stCondLst>
                                        </p:cTn>
                                        <p:tgtEl>
                                          <p:spTgt spid="118"/>
                                        </p:tgtEl>
                                        <p:attrNameLst>
                                          <p:attrName>style.visibility</p:attrName>
                                        </p:attrNameLst>
                                      </p:cBhvr>
                                      <p:to>
                                        <p:strVal val="visible"/>
                                      </p:to>
                                    </p:set>
                                    <p:anim calcmode="lin" valueType="num">
                                      <p:cBhvr>
                                        <p:cTn id="1223" dur="750" fill="hold"/>
                                        <p:tgtEl>
                                          <p:spTgt spid="118"/>
                                        </p:tgtEl>
                                        <p:attrNameLst>
                                          <p:attrName>ppt_w</p:attrName>
                                        </p:attrNameLst>
                                      </p:cBhvr>
                                      <p:tavLst>
                                        <p:tav tm="0">
                                          <p:val>
                                            <p:fltVal val="0"/>
                                          </p:val>
                                        </p:tav>
                                        <p:tav tm="100000">
                                          <p:val>
                                            <p:strVal val="#ppt_w"/>
                                          </p:val>
                                        </p:tav>
                                      </p:tavLst>
                                    </p:anim>
                                    <p:anim calcmode="lin" valueType="num">
                                      <p:cBhvr>
                                        <p:cTn id="1224" dur="750" fill="hold"/>
                                        <p:tgtEl>
                                          <p:spTgt spid="118"/>
                                        </p:tgtEl>
                                        <p:attrNameLst>
                                          <p:attrName>ppt_h</p:attrName>
                                        </p:attrNameLst>
                                      </p:cBhvr>
                                      <p:tavLst>
                                        <p:tav tm="0">
                                          <p:val>
                                            <p:fltVal val="0"/>
                                          </p:val>
                                        </p:tav>
                                        <p:tav tm="100000">
                                          <p:val>
                                            <p:strVal val="#ppt_h"/>
                                          </p:val>
                                        </p:tav>
                                      </p:tavLst>
                                    </p:anim>
                                    <p:animEffect transition="in" filter="fade">
                                      <p:cBhvr>
                                        <p:cTn id="1225" dur="750"/>
                                        <p:tgtEl>
                                          <p:spTgt spid="118"/>
                                        </p:tgtEl>
                                      </p:cBhvr>
                                    </p:animEffect>
                                  </p:childTnLst>
                                </p:cTn>
                              </p:par>
                              <p:par>
                                <p:cTn id="1226" presetID="53" presetClass="entr" presetSubtype="16" fill="hold" grpId="0" nodeType="withEffect">
                                  <p:stCondLst>
                                    <p:cond delay="250"/>
                                  </p:stCondLst>
                                  <p:childTnLst>
                                    <p:set>
                                      <p:cBhvr>
                                        <p:cTn id="1227" dur="1" fill="hold">
                                          <p:stCondLst>
                                            <p:cond delay="0"/>
                                          </p:stCondLst>
                                        </p:cTn>
                                        <p:tgtEl>
                                          <p:spTgt spid="119"/>
                                        </p:tgtEl>
                                        <p:attrNameLst>
                                          <p:attrName>style.visibility</p:attrName>
                                        </p:attrNameLst>
                                      </p:cBhvr>
                                      <p:to>
                                        <p:strVal val="visible"/>
                                      </p:to>
                                    </p:set>
                                    <p:anim calcmode="lin" valueType="num">
                                      <p:cBhvr>
                                        <p:cTn id="1228" dur="750" fill="hold"/>
                                        <p:tgtEl>
                                          <p:spTgt spid="119"/>
                                        </p:tgtEl>
                                        <p:attrNameLst>
                                          <p:attrName>ppt_w</p:attrName>
                                        </p:attrNameLst>
                                      </p:cBhvr>
                                      <p:tavLst>
                                        <p:tav tm="0">
                                          <p:val>
                                            <p:fltVal val="0"/>
                                          </p:val>
                                        </p:tav>
                                        <p:tav tm="100000">
                                          <p:val>
                                            <p:strVal val="#ppt_w"/>
                                          </p:val>
                                        </p:tav>
                                      </p:tavLst>
                                    </p:anim>
                                    <p:anim calcmode="lin" valueType="num">
                                      <p:cBhvr>
                                        <p:cTn id="1229" dur="750" fill="hold"/>
                                        <p:tgtEl>
                                          <p:spTgt spid="119"/>
                                        </p:tgtEl>
                                        <p:attrNameLst>
                                          <p:attrName>ppt_h</p:attrName>
                                        </p:attrNameLst>
                                      </p:cBhvr>
                                      <p:tavLst>
                                        <p:tav tm="0">
                                          <p:val>
                                            <p:fltVal val="0"/>
                                          </p:val>
                                        </p:tav>
                                        <p:tav tm="100000">
                                          <p:val>
                                            <p:strVal val="#ppt_h"/>
                                          </p:val>
                                        </p:tav>
                                      </p:tavLst>
                                    </p:anim>
                                    <p:animEffect transition="in" filter="fade">
                                      <p:cBhvr>
                                        <p:cTn id="1230" dur="750"/>
                                        <p:tgtEl>
                                          <p:spTgt spid="119"/>
                                        </p:tgtEl>
                                      </p:cBhvr>
                                    </p:animEffect>
                                  </p:childTnLst>
                                </p:cTn>
                              </p:par>
                              <p:par>
                                <p:cTn id="1231" presetID="53" presetClass="entr" presetSubtype="16" fill="hold" grpId="0" nodeType="withEffect">
                                  <p:stCondLst>
                                    <p:cond delay="0"/>
                                  </p:stCondLst>
                                  <p:childTnLst>
                                    <p:set>
                                      <p:cBhvr>
                                        <p:cTn id="1232" dur="1" fill="hold">
                                          <p:stCondLst>
                                            <p:cond delay="0"/>
                                          </p:stCondLst>
                                        </p:cTn>
                                        <p:tgtEl>
                                          <p:spTgt spid="120"/>
                                        </p:tgtEl>
                                        <p:attrNameLst>
                                          <p:attrName>style.visibility</p:attrName>
                                        </p:attrNameLst>
                                      </p:cBhvr>
                                      <p:to>
                                        <p:strVal val="visible"/>
                                      </p:to>
                                    </p:set>
                                    <p:anim calcmode="lin" valueType="num">
                                      <p:cBhvr>
                                        <p:cTn id="1233" dur="750" fill="hold"/>
                                        <p:tgtEl>
                                          <p:spTgt spid="120"/>
                                        </p:tgtEl>
                                        <p:attrNameLst>
                                          <p:attrName>ppt_w</p:attrName>
                                        </p:attrNameLst>
                                      </p:cBhvr>
                                      <p:tavLst>
                                        <p:tav tm="0">
                                          <p:val>
                                            <p:fltVal val="0"/>
                                          </p:val>
                                        </p:tav>
                                        <p:tav tm="100000">
                                          <p:val>
                                            <p:strVal val="#ppt_w"/>
                                          </p:val>
                                        </p:tav>
                                      </p:tavLst>
                                    </p:anim>
                                    <p:anim calcmode="lin" valueType="num">
                                      <p:cBhvr>
                                        <p:cTn id="1234" dur="750" fill="hold"/>
                                        <p:tgtEl>
                                          <p:spTgt spid="120"/>
                                        </p:tgtEl>
                                        <p:attrNameLst>
                                          <p:attrName>ppt_h</p:attrName>
                                        </p:attrNameLst>
                                      </p:cBhvr>
                                      <p:tavLst>
                                        <p:tav tm="0">
                                          <p:val>
                                            <p:fltVal val="0"/>
                                          </p:val>
                                        </p:tav>
                                        <p:tav tm="100000">
                                          <p:val>
                                            <p:strVal val="#ppt_h"/>
                                          </p:val>
                                        </p:tav>
                                      </p:tavLst>
                                    </p:anim>
                                    <p:animEffect transition="in" filter="fade">
                                      <p:cBhvr>
                                        <p:cTn id="1235" dur="750"/>
                                        <p:tgtEl>
                                          <p:spTgt spid="120"/>
                                        </p:tgtEl>
                                      </p:cBhvr>
                                    </p:animEffect>
                                  </p:childTnLst>
                                </p:cTn>
                              </p:par>
                              <p:par>
                                <p:cTn id="1236" presetID="53" presetClass="entr" presetSubtype="16" fill="hold" grpId="0" nodeType="withEffect">
                                  <p:stCondLst>
                                    <p:cond delay="0"/>
                                  </p:stCondLst>
                                  <p:childTnLst>
                                    <p:set>
                                      <p:cBhvr>
                                        <p:cTn id="1237" dur="1" fill="hold">
                                          <p:stCondLst>
                                            <p:cond delay="0"/>
                                          </p:stCondLst>
                                        </p:cTn>
                                        <p:tgtEl>
                                          <p:spTgt spid="121"/>
                                        </p:tgtEl>
                                        <p:attrNameLst>
                                          <p:attrName>style.visibility</p:attrName>
                                        </p:attrNameLst>
                                      </p:cBhvr>
                                      <p:to>
                                        <p:strVal val="visible"/>
                                      </p:to>
                                    </p:set>
                                    <p:anim calcmode="lin" valueType="num">
                                      <p:cBhvr>
                                        <p:cTn id="1238" dur="750" fill="hold"/>
                                        <p:tgtEl>
                                          <p:spTgt spid="121"/>
                                        </p:tgtEl>
                                        <p:attrNameLst>
                                          <p:attrName>ppt_w</p:attrName>
                                        </p:attrNameLst>
                                      </p:cBhvr>
                                      <p:tavLst>
                                        <p:tav tm="0">
                                          <p:val>
                                            <p:fltVal val="0"/>
                                          </p:val>
                                        </p:tav>
                                        <p:tav tm="100000">
                                          <p:val>
                                            <p:strVal val="#ppt_w"/>
                                          </p:val>
                                        </p:tav>
                                      </p:tavLst>
                                    </p:anim>
                                    <p:anim calcmode="lin" valueType="num">
                                      <p:cBhvr>
                                        <p:cTn id="1239" dur="750" fill="hold"/>
                                        <p:tgtEl>
                                          <p:spTgt spid="121"/>
                                        </p:tgtEl>
                                        <p:attrNameLst>
                                          <p:attrName>ppt_h</p:attrName>
                                        </p:attrNameLst>
                                      </p:cBhvr>
                                      <p:tavLst>
                                        <p:tav tm="0">
                                          <p:val>
                                            <p:fltVal val="0"/>
                                          </p:val>
                                        </p:tav>
                                        <p:tav tm="100000">
                                          <p:val>
                                            <p:strVal val="#ppt_h"/>
                                          </p:val>
                                        </p:tav>
                                      </p:tavLst>
                                    </p:anim>
                                    <p:animEffect transition="in" filter="fade">
                                      <p:cBhvr>
                                        <p:cTn id="1240" dur="750"/>
                                        <p:tgtEl>
                                          <p:spTgt spid="121"/>
                                        </p:tgtEl>
                                      </p:cBhvr>
                                    </p:animEffect>
                                  </p:childTnLst>
                                </p:cTn>
                              </p:par>
                              <p:par>
                                <p:cTn id="1241" presetID="53" presetClass="entr" presetSubtype="16" fill="hold" grpId="0" nodeType="withEffect">
                                  <p:stCondLst>
                                    <p:cond delay="250"/>
                                  </p:stCondLst>
                                  <p:childTnLst>
                                    <p:set>
                                      <p:cBhvr>
                                        <p:cTn id="1242" dur="1" fill="hold">
                                          <p:stCondLst>
                                            <p:cond delay="0"/>
                                          </p:stCondLst>
                                        </p:cTn>
                                        <p:tgtEl>
                                          <p:spTgt spid="122"/>
                                        </p:tgtEl>
                                        <p:attrNameLst>
                                          <p:attrName>style.visibility</p:attrName>
                                        </p:attrNameLst>
                                      </p:cBhvr>
                                      <p:to>
                                        <p:strVal val="visible"/>
                                      </p:to>
                                    </p:set>
                                    <p:anim calcmode="lin" valueType="num">
                                      <p:cBhvr>
                                        <p:cTn id="1243" dur="750" fill="hold"/>
                                        <p:tgtEl>
                                          <p:spTgt spid="122"/>
                                        </p:tgtEl>
                                        <p:attrNameLst>
                                          <p:attrName>ppt_w</p:attrName>
                                        </p:attrNameLst>
                                      </p:cBhvr>
                                      <p:tavLst>
                                        <p:tav tm="0">
                                          <p:val>
                                            <p:fltVal val="0"/>
                                          </p:val>
                                        </p:tav>
                                        <p:tav tm="100000">
                                          <p:val>
                                            <p:strVal val="#ppt_w"/>
                                          </p:val>
                                        </p:tav>
                                      </p:tavLst>
                                    </p:anim>
                                    <p:anim calcmode="lin" valueType="num">
                                      <p:cBhvr>
                                        <p:cTn id="1244" dur="750" fill="hold"/>
                                        <p:tgtEl>
                                          <p:spTgt spid="122"/>
                                        </p:tgtEl>
                                        <p:attrNameLst>
                                          <p:attrName>ppt_h</p:attrName>
                                        </p:attrNameLst>
                                      </p:cBhvr>
                                      <p:tavLst>
                                        <p:tav tm="0">
                                          <p:val>
                                            <p:fltVal val="0"/>
                                          </p:val>
                                        </p:tav>
                                        <p:tav tm="100000">
                                          <p:val>
                                            <p:strVal val="#ppt_h"/>
                                          </p:val>
                                        </p:tav>
                                      </p:tavLst>
                                    </p:anim>
                                    <p:animEffect transition="in" filter="fade">
                                      <p:cBhvr>
                                        <p:cTn id="1245" dur="750"/>
                                        <p:tgtEl>
                                          <p:spTgt spid="122"/>
                                        </p:tgtEl>
                                      </p:cBhvr>
                                    </p:animEffect>
                                  </p:childTnLst>
                                </p:cTn>
                              </p:par>
                              <p:par>
                                <p:cTn id="1246" presetID="53" presetClass="entr" presetSubtype="16" fill="hold" grpId="0" nodeType="withEffect">
                                  <p:stCondLst>
                                    <p:cond delay="250"/>
                                  </p:stCondLst>
                                  <p:childTnLst>
                                    <p:set>
                                      <p:cBhvr>
                                        <p:cTn id="1247" dur="1" fill="hold">
                                          <p:stCondLst>
                                            <p:cond delay="0"/>
                                          </p:stCondLst>
                                        </p:cTn>
                                        <p:tgtEl>
                                          <p:spTgt spid="123"/>
                                        </p:tgtEl>
                                        <p:attrNameLst>
                                          <p:attrName>style.visibility</p:attrName>
                                        </p:attrNameLst>
                                      </p:cBhvr>
                                      <p:to>
                                        <p:strVal val="visible"/>
                                      </p:to>
                                    </p:set>
                                    <p:anim calcmode="lin" valueType="num">
                                      <p:cBhvr>
                                        <p:cTn id="1248" dur="750" fill="hold"/>
                                        <p:tgtEl>
                                          <p:spTgt spid="123"/>
                                        </p:tgtEl>
                                        <p:attrNameLst>
                                          <p:attrName>ppt_w</p:attrName>
                                        </p:attrNameLst>
                                      </p:cBhvr>
                                      <p:tavLst>
                                        <p:tav tm="0">
                                          <p:val>
                                            <p:fltVal val="0"/>
                                          </p:val>
                                        </p:tav>
                                        <p:tav tm="100000">
                                          <p:val>
                                            <p:strVal val="#ppt_w"/>
                                          </p:val>
                                        </p:tav>
                                      </p:tavLst>
                                    </p:anim>
                                    <p:anim calcmode="lin" valueType="num">
                                      <p:cBhvr>
                                        <p:cTn id="1249" dur="750" fill="hold"/>
                                        <p:tgtEl>
                                          <p:spTgt spid="123"/>
                                        </p:tgtEl>
                                        <p:attrNameLst>
                                          <p:attrName>ppt_h</p:attrName>
                                        </p:attrNameLst>
                                      </p:cBhvr>
                                      <p:tavLst>
                                        <p:tav tm="0">
                                          <p:val>
                                            <p:fltVal val="0"/>
                                          </p:val>
                                        </p:tav>
                                        <p:tav tm="100000">
                                          <p:val>
                                            <p:strVal val="#ppt_h"/>
                                          </p:val>
                                        </p:tav>
                                      </p:tavLst>
                                    </p:anim>
                                    <p:animEffect transition="in" filter="fade">
                                      <p:cBhvr>
                                        <p:cTn id="1250" dur="750"/>
                                        <p:tgtEl>
                                          <p:spTgt spid="123"/>
                                        </p:tgtEl>
                                      </p:cBhvr>
                                    </p:animEffect>
                                  </p:childTnLst>
                                </p:cTn>
                              </p:par>
                              <p:par>
                                <p:cTn id="1251" presetID="53" presetClass="entr" presetSubtype="16" fill="hold" grpId="0" nodeType="withEffect">
                                  <p:stCondLst>
                                    <p:cond delay="0"/>
                                  </p:stCondLst>
                                  <p:childTnLst>
                                    <p:set>
                                      <p:cBhvr>
                                        <p:cTn id="1252" dur="1" fill="hold">
                                          <p:stCondLst>
                                            <p:cond delay="0"/>
                                          </p:stCondLst>
                                        </p:cTn>
                                        <p:tgtEl>
                                          <p:spTgt spid="124"/>
                                        </p:tgtEl>
                                        <p:attrNameLst>
                                          <p:attrName>style.visibility</p:attrName>
                                        </p:attrNameLst>
                                      </p:cBhvr>
                                      <p:to>
                                        <p:strVal val="visible"/>
                                      </p:to>
                                    </p:set>
                                    <p:anim calcmode="lin" valueType="num">
                                      <p:cBhvr>
                                        <p:cTn id="1253" dur="750" fill="hold"/>
                                        <p:tgtEl>
                                          <p:spTgt spid="124"/>
                                        </p:tgtEl>
                                        <p:attrNameLst>
                                          <p:attrName>ppt_w</p:attrName>
                                        </p:attrNameLst>
                                      </p:cBhvr>
                                      <p:tavLst>
                                        <p:tav tm="0">
                                          <p:val>
                                            <p:fltVal val="0"/>
                                          </p:val>
                                        </p:tav>
                                        <p:tav tm="100000">
                                          <p:val>
                                            <p:strVal val="#ppt_w"/>
                                          </p:val>
                                        </p:tav>
                                      </p:tavLst>
                                    </p:anim>
                                    <p:anim calcmode="lin" valueType="num">
                                      <p:cBhvr>
                                        <p:cTn id="1254" dur="750" fill="hold"/>
                                        <p:tgtEl>
                                          <p:spTgt spid="124"/>
                                        </p:tgtEl>
                                        <p:attrNameLst>
                                          <p:attrName>ppt_h</p:attrName>
                                        </p:attrNameLst>
                                      </p:cBhvr>
                                      <p:tavLst>
                                        <p:tav tm="0">
                                          <p:val>
                                            <p:fltVal val="0"/>
                                          </p:val>
                                        </p:tav>
                                        <p:tav tm="100000">
                                          <p:val>
                                            <p:strVal val="#ppt_h"/>
                                          </p:val>
                                        </p:tav>
                                      </p:tavLst>
                                    </p:anim>
                                    <p:animEffect transition="in" filter="fade">
                                      <p:cBhvr>
                                        <p:cTn id="1255" dur="750"/>
                                        <p:tgtEl>
                                          <p:spTgt spid="124"/>
                                        </p:tgtEl>
                                      </p:cBhvr>
                                    </p:animEffect>
                                  </p:childTnLst>
                                </p:cTn>
                              </p:par>
                              <p:par>
                                <p:cTn id="1256" presetID="53" presetClass="entr" presetSubtype="16" fill="hold" grpId="0" nodeType="withEffect">
                                  <p:stCondLst>
                                    <p:cond delay="250"/>
                                  </p:stCondLst>
                                  <p:childTnLst>
                                    <p:set>
                                      <p:cBhvr>
                                        <p:cTn id="1257" dur="1" fill="hold">
                                          <p:stCondLst>
                                            <p:cond delay="0"/>
                                          </p:stCondLst>
                                        </p:cTn>
                                        <p:tgtEl>
                                          <p:spTgt spid="125"/>
                                        </p:tgtEl>
                                        <p:attrNameLst>
                                          <p:attrName>style.visibility</p:attrName>
                                        </p:attrNameLst>
                                      </p:cBhvr>
                                      <p:to>
                                        <p:strVal val="visible"/>
                                      </p:to>
                                    </p:set>
                                    <p:anim calcmode="lin" valueType="num">
                                      <p:cBhvr>
                                        <p:cTn id="1258" dur="750" fill="hold"/>
                                        <p:tgtEl>
                                          <p:spTgt spid="125"/>
                                        </p:tgtEl>
                                        <p:attrNameLst>
                                          <p:attrName>ppt_w</p:attrName>
                                        </p:attrNameLst>
                                      </p:cBhvr>
                                      <p:tavLst>
                                        <p:tav tm="0">
                                          <p:val>
                                            <p:fltVal val="0"/>
                                          </p:val>
                                        </p:tav>
                                        <p:tav tm="100000">
                                          <p:val>
                                            <p:strVal val="#ppt_w"/>
                                          </p:val>
                                        </p:tav>
                                      </p:tavLst>
                                    </p:anim>
                                    <p:anim calcmode="lin" valueType="num">
                                      <p:cBhvr>
                                        <p:cTn id="1259" dur="750" fill="hold"/>
                                        <p:tgtEl>
                                          <p:spTgt spid="125"/>
                                        </p:tgtEl>
                                        <p:attrNameLst>
                                          <p:attrName>ppt_h</p:attrName>
                                        </p:attrNameLst>
                                      </p:cBhvr>
                                      <p:tavLst>
                                        <p:tav tm="0">
                                          <p:val>
                                            <p:fltVal val="0"/>
                                          </p:val>
                                        </p:tav>
                                        <p:tav tm="100000">
                                          <p:val>
                                            <p:strVal val="#ppt_h"/>
                                          </p:val>
                                        </p:tav>
                                      </p:tavLst>
                                    </p:anim>
                                    <p:animEffect transition="in" filter="fade">
                                      <p:cBhvr>
                                        <p:cTn id="1260" dur="750"/>
                                        <p:tgtEl>
                                          <p:spTgt spid="125"/>
                                        </p:tgtEl>
                                      </p:cBhvr>
                                    </p:animEffect>
                                  </p:childTnLst>
                                </p:cTn>
                              </p:par>
                              <p:par>
                                <p:cTn id="1261" presetID="53" presetClass="entr" presetSubtype="16" fill="hold" grpId="0" nodeType="withEffect">
                                  <p:stCondLst>
                                    <p:cond delay="0"/>
                                  </p:stCondLst>
                                  <p:childTnLst>
                                    <p:set>
                                      <p:cBhvr>
                                        <p:cTn id="1262" dur="1" fill="hold">
                                          <p:stCondLst>
                                            <p:cond delay="0"/>
                                          </p:stCondLst>
                                        </p:cTn>
                                        <p:tgtEl>
                                          <p:spTgt spid="126"/>
                                        </p:tgtEl>
                                        <p:attrNameLst>
                                          <p:attrName>style.visibility</p:attrName>
                                        </p:attrNameLst>
                                      </p:cBhvr>
                                      <p:to>
                                        <p:strVal val="visible"/>
                                      </p:to>
                                    </p:set>
                                    <p:anim calcmode="lin" valueType="num">
                                      <p:cBhvr>
                                        <p:cTn id="1263" dur="750" fill="hold"/>
                                        <p:tgtEl>
                                          <p:spTgt spid="126"/>
                                        </p:tgtEl>
                                        <p:attrNameLst>
                                          <p:attrName>ppt_w</p:attrName>
                                        </p:attrNameLst>
                                      </p:cBhvr>
                                      <p:tavLst>
                                        <p:tav tm="0">
                                          <p:val>
                                            <p:fltVal val="0"/>
                                          </p:val>
                                        </p:tav>
                                        <p:tav tm="100000">
                                          <p:val>
                                            <p:strVal val="#ppt_w"/>
                                          </p:val>
                                        </p:tav>
                                      </p:tavLst>
                                    </p:anim>
                                    <p:anim calcmode="lin" valueType="num">
                                      <p:cBhvr>
                                        <p:cTn id="1264" dur="750" fill="hold"/>
                                        <p:tgtEl>
                                          <p:spTgt spid="126"/>
                                        </p:tgtEl>
                                        <p:attrNameLst>
                                          <p:attrName>ppt_h</p:attrName>
                                        </p:attrNameLst>
                                      </p:cBhvr>
                                      <p:tavLst>
                                        <p:tav tm="0">
                                          <p:val>
                                            <p:fltVal val="0"/>
                                          </p:val>
                                        </p:tav>
                                        <p:tav tm="100000">
                                          <p:val>
                                            <p:strVal val="#ppt_h"/>
                                          </p:val>
                                        </p:tav>
                                      </p:tavLst>
                                    </p:anim>
                                    <p:animEffect transition="in" filter="fade">
                                      <p:cBhvr>
                                        <p:cTn id="1265" dur="750"/>
                                        <p:tgtEl>
                                          <p:spTgt spid="126"/>
                                        </p:tgtEl>
                                      </p:cBhvr>
                                    </p:animEffect>
                                  </p:childTnLst>
                                </p:cTn>
                              </p:par>
                              <p:par>
                                <p:cTn id="1266" presetID="53" presetClass="entr" presetSubtype="16" fill="hold" grpId="0" nodeType="withEffect">
                                  <p:stCondLst>
                                    <p:cond delay="250"/>
                                  </p:stCondLst>
                                  <p:childTnLst>
                                    <p:set>
                                      <p:cBhvr>
                                        <p:cTn id="1267" dur="1" fill="hold">
                                          <p:stCondLst>
                                            <p:cond delay="0"/>
                                          </p:stCondLst>
                                        </p:cTn>
                                        <p:tgtEl>
                                          <p:spTgt spid="127"/>
                                        </p:tgtEl>
                                        <p:attrNameLst>
                                          <p:attrName>style.visibility</p:attrName>
                                        </p:attrNameLst>
                                      </p:cBhvr>
                                      <p:to>
                                        <p:strVal val="visible"/>
                                      </p:to>
                                    </p:set>
                                    <p:anim calcmode="lin" valueType="num">
                                      <p:cBhvr>
                                        <p:cTn id="1268" dur="750" fill="hold"/>
                                        <p:tgtEl>
                                          <p:spTgt spid="127"/>
                                        </p:tgtEl>
                                        <p:attrNameLst>
                                          <p:attrName>ppt_w</p:attrName>
                                        </p:attrNameLst>
                                      </p:cBhvr>
                                      <p:tavLst>
                                        <p:tav tm="0">
                                          <p:val>
                                            <p:fltVal val="0"/>
                                          </p:val>
                                        </p:tav>
                                        <p:tav tm="100000">
                                          <p:val>
                                            <p:strVal val="#ppt_w"/>
                                          </p:val>
                                        </p:tav>
                                      </p:tavLst>
                                    </p:anim>
                                    <p:anim calcmode="lin" valueType="num">
                                      <p:cBhvr>
                                        <p:cTn id="1269" dur="750" fill="hold"/>
                                        <p:tgtEl>
                                          <p:spTgt spid="127"/>
                                        </p:tgtEl>
                                        <p:attrNameLst>
                                          <p:attrName>ppt_h</p:attrName>
                                        </p:attrNameLst>
                                      </p:cBhvr>
                                      <p:tavLst>
                                        <p:tav tm="0">
                                          <p:val>
                                            <p:fltVal val="0"/>
                                          </p:val>
                                        </p:tav>
                                        <p:tav tm="100000">
                                          <p:val>
                                            <p:strVal val="#ppt_h"/>
                                          </p:val>
                                        </p:tav>
                                      </p:tavLst>
                                    </p:anim>
                                    <p:animEffect transition="in" filter="fade">
                                      <p:cBhvr>
                                        <p:cTn id="1270" dur="750"/>
                                        <p:tgtEl>
                                          <p:spTgt spid="127"/>
                                        </p:tgtEl>
                                      </p:cBhvr>
                                    </p:animEffect>
                                  </p:childTnLst>
                                </p:cTn>
                              </p:par>
                              <p:par>
                                <p:cTn id="1271" presetID="53" presetClass="entr" presetSubtype="16" fill="hold" grpId="0" nodeType="withEffect">
                                  <p:stCondLst>
                                    <p:cond delay="0"/>
                                  </p:stCondLst>
                                  <p:childTnLst>
                                    <p:set>
                                      <p:cBhvr>
                                        <p:cTn id="1272" dur="1" fill="hold">
                                          <p:stCondLst>
                                            <p:cond delay="0"/>
                                          </p:stCondLst>
                                        </p:cTn>
                                        <p:tgtEl>
                                          <p:spTgt spid="128"/>
                                        </p:tgtEl>
                                        <p:attrNameLst>
                                          <p:attrName>style.visibility</p:attrName>
                                        </p:attrNameLst>
                                      </p:cBhvr>
                                      <p:to>
                                        <p:strVal val="visible"/>
                                      </p:to>
                                    </p:set>
                                    <p:anim calcmode="lin" valueType="num">
                                      <p:cBhvr>
                                        <p:cTn id="1273" dur="750" fill="hold"/>
                                        <p:tgtEl>
                                          <p:spTgt spid="128"/>
                                        </p:tgtEl>
                                        <p:attrNameLst>
                                          <p:attrName>ppt_w</p:attrName>
                                        </p:attrNameLst>
                                      </p:cBhvr>
                                      <p:tavLst>
                                        <p:tav tm="0">
                                          <p:val>
                                            <p:fltVal val="0"/>
                                          </p:val>
                                        </p:tav>
                                        <p:tav tm="100000">
                                          <p:val>
                                            <p:strVal val="#ppt_w"/>
                                          </p:val>
                                        </p:tav>
                                      </p:tavLst>
                                    </p:anim>
                                    <p:anim calcmode="lin" valueType="num">
                                      <p:cBhvr>
                                        <p:cTn id="1274" dur="750" fill="hold"/>
                                        <p:tgtEl>
                                          <p:spTgt spid="128"/>
                                        </p:tgtEl>
                                        <p:attrNameLst>
                                          <p:attrName>ppt_h</p:attrName>
                                        </p:attrNameLst>
                                      </p:cBhvr>
                                      <p:tavLst>
                                        <p:tav tm="0">
                                          <p:val>
                                            <p:fltVal val="0"/>
                                          </p:val>
                                        </p:tav>
                                        <p:tav tm="100000">
                                          <p:val>
                                            <p:strVal val="#ppt_h"/>
                                          </p:val>
                                        </p:tav>
                                      </p:tavLst>
                                    </p:anim>
                                    <p:animEffect transition="in" filter="fade">
                                      <p:cBhvr>
                                        <p:cTn id="1275" dur="750"/>
                                        <p:tgtEl>
                                          <p:spTgt spid="128"/>
                                        </p:tgtEl>
                                      </p:cBhvr>
                                    </p:animEffect>
                                  </p:childTnLst>
                                </p:cTn>
                              </p:par>
                              <p:par>
                                <p:cTn id="1276" presetID="53" presetClass="entr" presetSubtype="16" fill="hold" grpId="0" nodeType="withEffect">
                                  <p:stCondLst>
                                    <p:cond delay="250"/>
                                  </p:stCondLst>
                                  <p:childTnLst>
                                    <p:set>
                                      <p:cBhvr>
                                        <p:cTn id="1277" dur="1" fill="hold">
                                          <p:stCondLst>
                                            <p:cond delay="0"/>
                                          </p:stCondLst>
                                        </p:cTn>
                                        <p:tgtEl>
                                          <p:spTgt spid="129"/>
                                        </p:tgtEl>
                                        <p:attrNameLst>
                                          <p:attrName>style.visibility</p:attrName>
                                        </p:attrNameLst>
                                      </p:cBhvr>
                                      <p:to>
                                        <p:strVal val="visible"/>
                                      </p:to>
                                    </p:set>
                                    <p:anim calcmode="lin" valueType="num">
                                      <p:cBhvr>
                                        <p:cTn id="1278" dur="750" fill="hold"/>
                                        <p:tgtEl>
                                          <p:spTgt spid="129"/>
                                        </p:tgtEl>
                                        <p:attrNameLst>
                                          <p:attrName>ppt_w</p:attrName>
                                        </p:attrNameLst>
                                      </p:cBhvr>
                                      <p:tavLst>
                                        <p:tav tm="0">
                                          <p:val>
                                            <p:fltVal val="0"/>
                                          </p:val>
                                        </p:tav>
                                        <p:tav tm="100000">
                                          <p:val>
                                            <p:strVal val="#ppt_w"/>
                                          </p:val>
                                        </p:tav>
                                      </p:tavLst>
                                    </p:anim>
                                    <p:anim calcmode="lin" valueType="num">
                                      <p:cBhvr>
                                        <p:cTn id="1279" dur="750" fill="hold"/>
                                        <p:tgtEl>
                                          <p:spTgt spid="129"/>
                                        </p:tgtEl>
                                        <p:attrNameLst>
                                          <p:attrName>ppt_h</p:attrName>
                                        </p:attrNameLst>
                                      </p:cBhvr>
                                      <p:tavLst>
                                        <p:tav tm="0">
                                          <p:val>
                                            <p:fltVal val="0"/>
                                          </p:val>
                                        </p:tav>
                                        <p:tav tm="100000">
                                          <p:val>
                                            <p:strVal val="#ppt_h"/>
                                          </p:val>
                                        </p:tav>
                                      </p:tavLst>
                                    </p:anim>
                                    <p:animEffect transition="in" filter="fade">
                                      <p:cBhvr>
                                        <p:cTn id="1280" dur="750"/>
                                        <p:tgtEl>
                                          <p:spTgt spid="129"/>
                                        </p:tgtEl>
                                      </p:cBhvr>
                                    </p:animEffect>
                                  </p:childTnLst>
                                </p:cTn>
                              </p:par>
                              <p:par>
                                <p:cTn id="1281" presetID="53" presetClass="entr" presetSubtype="16" fill="hold" grpId="0" nodeType="withEffect">
                                  <p:stCondLst>
                                    <p:cond delay="0"/>
                                  </p:stCondLst>
                                  <p:childTnLst>
                                    <p:set>
                                      <p:cBhvr>
                                        <p:cTn id="1282" dur="1" fill="hold">
                                          <p:stCondLst>
                                            <p:cond delay="0"/>
                                          </p:stCondLst>
                                        </p:cTn>
                                        <p:tgtEl>
                                          <p:spTgt spid="130"/>
                                        </p:tgtEl>
                                        <p:attrNameLst>
                                          <p:attrName>style.visibility</p:attrName>
                                        </p:attrNameLst>
                                      </p:cBhvr>
                                      <p:to>
                                        <p:strVal val="visible"/>
                                      </p:to>
                                    </p:set>
                                    <p:anim calcmode="lin" valueType="num">
                                      <p:cBhvr>
                                        <p:cTn id="1283" dur="750" fill="hold"/>
                                        <p:tgtEl>
                                          <p:spTgt spid="130"/>
                                        </p:tgtEl>
                                        <p:attrNameLst>
                                          <p:attrName>ppt_w</p:attrName>
                                        </p:attrNameLst>
                                      </p:cBhvr>
                                      <p:tavLst>
                                        <p:tav tm="0">
                                          <p:val>
                                            <p:fltVal val="0"/>
                                          </p:val>
                                        </p:tav>
                                        <p:tav tm="100000">
                                          <p:val>
                                            <p:strVal val="#ppt_w"/>
                                          </p:val>
                                        </p:tav>
                                      </p:tavLst>
                                    </p:anim>
                                    <p:anim calcmode="lin" valueType="num">
                                      <p:cBhvr>
                                        <p:cTn id="1284" dur="750" fill="hold"/>
                                        <p:tgtEl>
                                          <p:spTgt spid="130"/>
                                        </p:tgtEl>
                                        <p:attrNameLst>
                                          <p:attrName>ppt_h</p:attrName>
                                        </p:attrNameLst>
                                      </p:cBhvr>
                                      <p:tavLst>
                                        <p:tav tm="0">
                                          <p:val>
                                            <p:fltVal val="0"/>
                                          </p:val>
                                        </p:tav>
                                        <p:tav tm="100000">
                                          <p:val>
                                            <p:strVal val="#ppt_h"/>
                                          </p:val>
                                        </p:tav>
                                      </p:tavLst>
                                    </p:anim>
                                    <p:animEffect transition="in" filter="fade">
                                      <p:cBhvr>
                                        <p:cTn id="1285" dur="750"/>
                                        <p:tgtEl>
                                          <p:spTgt spid="130"/>
                                        </p:tgtEl>
                                      </p:cBhvr>
                                    </p:animEffect>
                                  </p:childTnLst>
                                </p:cTn>
                              </p:par>
                              <p:par>
                                <p:cTn id="1286" presetID="53" presetClass="entr" presetSubtype="16" fill="hold" grpId="0" nodeType="withEffect">
                                  <p:stCondLst>
                                    <p:cond delay="0"/>
                                  </p:stCondLst>
                                  <p:childTnLst>
                                    <p:set>
                                      <p:cBhvr>
                                        <p:cTn id="1287" dur="1" fill="hold">
                                          <p:stCondLst>
                                            <p:cond delay="0"/>
                                          </p:stCondLst>
                                        </p:cTn>
                                        <p:tgtEl>
                                          <p:spTgt spid="131"/>
                                        </p:tgtEl>
                                        <p:attrNameLst>
                                          <p:attrName>style.visibility</p:attrName>
                                        </p:attrNameLst>
                                      </p:cBhvr>
                                      <p:to>
                                        <p:strVal val="visible"/>
                                      </p:to>
                                    </p:set>
                                    <p:anim calcmode="lin" valueType="num">
                                      <p:cBhvr>
                                        <p:cTn id="1288" dur="750" fill="hold"/>
                                        <p:tgtEl>
                                          <p:spTgt spid="131"/>
                                        </p:tgtEl>
                                        <p:attrNameLst>
                                          <p:attrName>ppt_w</p:attrName>
                                        </p:attrNameLst>
                                      </p:cBhvr>
                                      <p:tavLst>
                                        <p:tav tm="0">
                                          <p:val>
                                            <p:fltVal val="0"/>
                                          </p:val>
                                        </p:tav>
                                        <p:tav tm="100000">
                                          <p:val>
                                            <p:strVal val="#ppt_w"/>
                                          </p:val>
                                        </p:tav>
                                      </p:tavLst>
                                    </p:anim>
                                    <p:anim calcmode="lin" valueType="num">
                                      <p:cBhvr>
                                        <p:cTn id="1289" dur="750" fill="hold"/>
                                        <p:tgtEl>
                                          <p:spTgt spid="131"/>
                                        </p:tgtEl>
                                        <p:attrNameLst>
                                          <p:attrName>ppt_h</p:attrName>
                                        </p:attrNameLst>
                                      </p:cBhvr>
                                      <p:tavLst>
                                        <p:tav tm="0">
                                          <p:val>
                                            <p:fltVal val="0"/>
                                          </p:val>
                                        </p:tav>
                                        <p:tav tm="100000">
                                          <p:val>
                                            <p:strVal val="#ppt_h"/>
                                          </p:val>
                                        </p:tav>
                                      </p:tavLst>
                                    </p:anim>
                                    <p:animEffect transition="in" filter="fade">
                                      <p:cBhvr>
                                        <p:cTn id="1290" dur="750"/>
                                        <p:tgtEl>
                                          <p:spTgt spid="131"/>
                                        </p:tgtEl>
                                      </p:cBhvr>
                                    </p:animEffect>
                                  </p:childTnLst>
                                </p:cTn>
                              </p:par>
                              <p:par>
                                <p:cTn id="1291" presetID="53" presetClass="entr" presetSubtype="16" fill="hold" grpId="0" nodeType="withEffect">
                                  <p:stCondLst>
                                    <p:cond delay="250"/>
                                  </p:stCondLst>
                                  <p:childTnLst>
                                    <p:set>
                                      <p:cBhvr>
                                        <p:cTn id="1292" dur="1" fill="hold">
                                          <p:stCondLst>
                                            <p:cond delay="0"/>
                                          </p:stCondLst>
                                        </p:cTn>
                                        <p:tgtEl>
                                          <p:spTgt spid="132"/>
                                        </p:tgtEl>
                                        <p:attrNameLst>
                                          <p:attrName>style.visibility</p:attrName>
                                        </p:attrNameLst>
                                      </p:cBhvr>
                                      <p:to>
                                        <p:strVal val="visible"/>
                                      </p:to>
                                    </p:set>
                                    <p:anim calcmode="lin" valueType="num">
                                      <p:cBhvr>
                                        <p:cTn id="1293" dur="750" fill="hold"/>
                                        <p:tgtEl>
                                          <p:spTgt spid="132"/>
                                        </p:tgtEl>
                                        <p:attrNameLst>
                                          <p:attrName>ppt_w</p:attrName>
                                        </p:attrNameLst>
                                      </p:cBhvr>
                                      <p:tavLst>
                                        <p:tav tm="0">
                                          <p:val>
                                            <p:fltVal val="0"/>
                                          </p:val>
                                        </p:tav>
                                        <p:tav tm="100000">
                                          <p:val>
                                            <p:strVal val="#ppt_w"/>
                                          </p:val>
                                        </p:tav>
                                      </p:tavLst>
                                    </p:anim>
                                    <p:anim calcmode="lin" valueType="num">
                                      <p:cBhvr>
                                        <p:cTn id="1294" dur="750" fill="hold"/>
                                        <p:tgtEl>
                                          <p:spTgt spid="132"/>
                                        </p:tgtEl>
                                        <p:attrNameLst>
                                          <p:attrName>ppt_h</p:attrName>
                                        </p:attrNameLst>
                                      </p:cBhvr>
                                      <p:tavLst>
                                        <p:tav tm="0">
                                          <p:val>
                                            <p:fltVal val="0"/>
                                          </p:val>
                                        </p:tav>
                                        <p:tav tm="100000">
                                          <p:val>
                                            <p:strVal val="#ppt_h"/>
                                          </p:val>
                                        </p:tav>
                                      </p:tavLst>
                                    </p:anim>
                                    <p:animEffect transition="in" filter="fade">
                                      <p:cBhvr>
                                        <p:cTn id="1295" dur="750"/>
                                        <p:tgtEl>
                                          <p:spTgt spid="132"/>
                                        </p:tgtEl>
                                      </p:cBhvr>
                                    </p:animEffect>
                                  </p:childTnLst>
                                </p:cTn>
                              </p:par>
                              <p:par>
                                <p:cTn id="1296" presetID="53" presetClass="entr" presetSubtype="16" fill="hold" grpId="0" nodeType="withEffect">
                                  <p:stCondLst>
                                    <p:cond delay="0"/>
                                  </p:stCondLst>
                                  <p:childTnLst>
                                    <p:set>
                                      <p:cBhvr>
                                        <p:cTn id="1297" dur="1" fill="hold">
                                          <p:stCondLst>
                                            <p:cond delay="0"/>
                                          </p:stCondLst>
                                        </p:cTn>
                                        <p:tgtEl>
                                          <p:spTgt spid="133"/>
                                        </p:tgtEl>
                                        <p:attrNameLst>
                                          <p:attrName>style.visibility</p:attrName>
                                        </p:attrNameLst>
                                      </p:cBhvr>
                                      <p:to>
                                        <p:strVal val="visible"/>
                                      </p:to>
                                    </p:set>
                                    <p:anim calcmode="lin" valueType="num">
                                      <p:cBhvr>
                                        <p:cTn id="1298" dur="750" fill="hold"/>
                                        <p:tgtEl>
                                          <p:spTgt spid="133"/>
                                        </p:tgtEl>
                                        <p:attrNameLst>
                                          <p:attrName>ppt_w</p:attrName>
                                        </p:attrNameLst>
                                      </p:cBhvr>
                                      <p:tavLst>
                                        <p:tav tm="0">
                                          <p:val>
                                            <p:fltVal val="0"/>
                                          </p:val>
                                        </p:tav>
                                        <p:tav tm="100000">
                                          <p:val>
                                            <p:strVal val="#ppt_w"/>
                                          </p:val>
                                        </p:tav>
                                      </p:tavLst>
                                    </p:anim>
                                    <p:anim calcmode="lin" valueType="num">
                                      <p:cBhvr>
                                        <p:cTn id="1299" dur="750" fill="hold"/>
                                        <p:tgtEl>
                                          <p:spTgt spid="133"/>
                                        </p:tgtEl>
                                        <p:attrNameLst>
                                          <p:attrName>ppt_h</p:attrName>
                                        </p:attrNameLst>
                                      </p:cBhvr>
                                      <p:tavLst>
                                        <p:tav tm="0">
                                          <p:val>
                                            <p:fltVal val="0"/>
                                          </p:val>
                                        </p:tav>
                                        <p:tav tm="100000">
                                          <p:val>
                                            <p:strVal val="#ppt_h"/>
                                          </p:val>
                                        </p:tav>
                                      </p:tavLst>
                                    </p:anim>
                                    <p:animEffect transition="in" filter="fade">
                                      <p:cBhvr>
                                        <p:cTn id="1300" dur="750"/>
                                        <p:tgtEl>
                                          <p:spTgt spid="133"/>
                                        </p:tgtEl>
                                      </p:cBhvr>
                                    </p:animEffect>
                                  </p:childTnLst>
                                </p:cTn>
                              </p:par>
                              <p:par>
                                <p:cTn id="1301" presetID="53" presetClass="entr" presetSubtype="16" fill="hold" grpId="0" nodeType="withEffect">
                                  <p:stCondLst>
                                    <p:cond delay="0"/>
                                  </p:stCondLst>
                                  <p:childTnLst>
                                    <p:set>
                                      <p:cBhvr>
                                        <p:cTn id="1302" dur="1" fill="hold">
                                          <p:stCondLst>
                                            <p:cond delay="0"/>
                                          </p:stCondLst>
                                        </p:cTn>
                                        <p:tgtEl>
                                          <p:spTgt spid="134"/>
                                        </p:tgtEl>
                                        <p:attrNameLst>
                                          <p:attrName>style.visibility</p:attrName>
                                        </p:attrNameLst>
                                      </p:cBhvr>
                                      <p:to>
                                        <p:strVal val="visible"/>
                                      </p:to>
                                    </p:set>
                                    <p:anim calcmode="lin" valueType="num">
                                      <p:cBhvr>
                                        <p:cTn id="1303" dur="750" fill="hold"/>
                                        <p:tgtEl>
                                          <p:spTgt spid="134"/>
                                        </p:tgtEl>
                                        <p:attrNameLst>
                                          <p:attrName>ppt_w</p:attrName>
                                        </p:attrNameLst>
                                      </p:cBhvr>
                                      <p:tavLst>
                                        <p:tav tm="0">
                                          <p:val>
                                            <p:fltVal val="0"/>
                                          </p:val>
                                        </p:tav>
                                        <p:tav tm="100000">
                                          <p:val>
                                            <p:strVal val="#ppt_w"/>
                                          </p:val>
                                        </p:tav>
                                      </p:tavLst>
                                    </p:anim>
                                    <p:anim calcmode="lin" valueType="num">
                                      <p:cBhvr>
                                        <p:cTn id="1304" dur="750" fill="hold"/>
                                        <p:tgtEl>
                                          <p:spTgt spid="134"/>
                                        </p:tgtEl>
                                        <p:attrNameLst>
                                          <p:attrName>ppt_h</p:attrName>
                                        </p:attrNameLst>
                                      </p:cBhvr>
                                      <p:tavLst>
                                        <p:tav tm="0">
                                          <p:val>
                                            <p:fltVal val="0"/>
                                          </p:val>
                                        </p:tav>
                                        <p:tav tm="100000">
                                          <p:val>
                                            <p:strVal val="#ppt_h"/>
                                          </p:val>
                                        </p:tav>
                                      </p:tavLst>
                                    </p:anim>
                                    <p:animEffect transition="in" filter="fade">
                                      <p:cBhvr>
                                        <p:cTn id="1305" dur="750"/>
                                        <p:tgtEl>
                                          <p:spTgt spid="134"/>
                                        </p:tgtEl>
                                      </p:cBhvr>
                                    </p:animEffect>
                                  </p:childTnLst>
                                </p:cTn>
                              </p:par>
                              <p:par>
                                <p:cTn id="1306" presetID="53" presetClass="entr" presetSubtype="16" fill="hold" grpId="0" nodeType="withEffect">
                                  <p:stCondLst>
                                    <p:cond delay="250"/>
                                  </p:stCondLst>
                                  <p:childTnLst>
                                    <p:set>
                                      <p:cBhvr>
                                        <p:cTn id="1307" dur="1" fill="hold">
                                          <p:stCondLst>
                                            <p:cond delay="0"/>
                                          </p:stCondLst>
                                        </p:cTn>
                                        <p:tgtEl>
                                          <p:spTgt spid="135"/>
                                        </p:tgtEl>
                                        <p:attrNameLst>
                                          <p:attrName>style.visibility</p:attrName>
                                        </p:attrNameLst>
                                      </p:cBhvr>
                                      <p:to>
                                        <p:strVal val="visible"/>
                                      </p:to>
                                    </p:set>
                                    <p:anim calcmode="lin" valueType="num">
                                      <p:cBhvr>
                                        <p:cTn id="1308" dur="750" fill="hold"/>
                                        <p:tgtEl>
                                          <p:spTgt spid="135"/>
                                        </p:tgtEl>
                                        <p:attrNameLst>
                                          <p:attrName>ppt_w</p:attrName>
                                        </p:attrNameLst>
                                      </p:cBhvr>
                                      <p:tavLst>
                                        <p:tav tm="0">
                                          <p:val>
                                            <p:fltVal val="0"/>
                                          </p:val>
                                        </p:tav>
                                        <p:tav tm="100000">
                                          <p:val>
                                            <p:strVal val="#ppt_w"/>
                                          </p:val>
                                        </p:tav>
                                      </p:tavLst>
                                    </p:anim>
                                    <p:anim calcmode="lin" valueType="num">
                                      <p:cBhvr>
                                        <p:cTn id="1309" dur="750" fill="hold"/>
                                        <p:tgtEl>
                                          <p:spTgt spid="135"/>
                                        </p:tgtEl>
                                        <p:attrNameLst>
                                          <p:attrName>ppt_h</p:attrName>
                                        </p:attrNameLst>
                                      </p:cBhvr>
                                      <p:tavLst>
                                        <p:tav tm="0">
                                          <p:val>
                                            <p:fltVal val="0"/>
                                          </p:val>
                                        </p:tav>
                                        <p:tav tm="100000">
                                          <p:val>
                                            <p:strVal val="#ppt_h"/>
                                          </p:val>
                                        </p:tav>
                                      </p:tavLst>
                                    </p:anim>
                                    <p:animEffect transition="in" filter="fade">
                                      <p:cBhvr>
                                        <p:cTn id="1310" dur="750"/>
                                        <p:tgtEl>
                                          <p:spTgt spid="135"/>
                                        </p:tgtEl>
                                      </p:cBhvr>
                                    </p:animEffect>
                                  </p:childTnLst>
                                </p:cTn>
                              </p:par>
                              <p:par>
                                <p:cTn id="1311" presetID="53" presetClass="entr" presetSubtype="16" fill="hold" grpId="0" nodeType="withEffect">
                                  <p:stCondLst>
                                    <p:cond delay="0"/>
                                  </p:stCondLst>
                                  <p:childTnLst>
                                    <p:set>
                                      <p:cBhvr>
                                        <p:cTn id="1312" dur="1" fill="hold">
                                          <p:stCondLst>
                                            <p:cond delay="0"/>
                                          </p:stCondLst>
                                        </p:cTn>
                                        <p:tgtEl>
                                          <p:spTgt spid="136"/>
                                        </p:tgtEl>
                                        <p:attrNameLst>
                                          <p:attrName>style.visibility</p:attrName>
                                        </p:attrNameLst>
                                      </p:cBhvr>
                                      <p:to>
                                        <p:strVal val="visible"/>
                                      </p:to>
                                    </p:set>
                                    <p:anim calcmode="lin" valueType="num">
                                      <p:cBhvr>
                                        <p:cTn id="1313" dur="750" fill="hold"/>
                                        <p:tgtEl>
                                          <p:spTgt spid="136"/>
                                        </p:tgtEl>
                                        <p:attrNameLst>
                                          <p:attrName>ppt_w</p:attrName>
                                        </p:attrNameLst>
                                      </p:cBhvr>
                                      <p:tavLst>
                                        <p:tav tm="0">
                                          <p:val>
                                            <p:fltVal val="0"/>
                                          </p:val>
                                        </p:tav>
                                        <p:tav tm="100000">
                                          <p:val>
                                            <p:strVal val="#ppt_w"/>
                                          </p:val>
                                        </p:tav>
                                      </p:tavLst>
                                    </p:anim>
                                    <p:anim calcmode="lin" valueType="num">
                                      <p:cBhvr>
                                        <p:cTn id="1314" dur="750" fill="hold"/>
                                        <p:tgtEl>
                                          <p:spTgt spid="136"/>
                                        </p:tgtEl>
                                        <p:attrNameLst>
                                          <p:attrName>ppt_h</p:attrName>
                                        </p:attrNameLst>
                                      </p:cBhvr>
                                      <p:tavLst>
                                        <p:tav tm="0">
                                          <p:val>
                                            <p:fltVal val="0"/>
                                          </p:val>
                                        </p:tav>
                                        <p:tav tm="100000">
                                          <p:val>
                                            <p:strVal val="#ppt_h"/>
                                          </p:val>
                                        </p:tav>
                                      </p:tavLst>
                                    </p:anim>
                                    <p:animEffect transition="in" filter="fade">
                                      <p:cBhvr>
                                        <p:cTn id="1315" dur="750"/>
                                        <p:tgtEl>
                                          <p:spTgt spid="136"/>
                                        </p:tgtEl>
                                      </p:cBhvr>
                                    </p:animEffect>
                                  </p:childTnLst>
                                </p:cTn>
                              </p:par>
                              <p:par>
                                <p:cTn id="1316" presetID="53" presetClass="entr" presetSubtype="16" fill="hold" grpId="0" nodeType="withEffect">
                                  <p:stCondLst>
                                    <p:cond delay="0"/>
                                  </p:stCondLst>
                                  <p:childTnLst>
                                    <p:set>
                                      <p:cBhvr>
                                        <p:cTn id="1317" dur="1" fill="hold">
                                          <p:stCondLst>
                                            <p:cond delay="0"/>
                                          </p:stCondLst>
                                        </p:cTn>
                                        <p:tgtEl>
                                          <p:spTgt spid="137"/>
                                        </p:tgtEl>
                                        <p:attrNameLst>
                                          <p:attrName>style.visibility</p:attrName>
                                        </p:attrNameLst>
                                      </p:cBhvr>
                                      <p:to>
                                        <p:strVal val="visible"/>
                                      </p:to>
                                    </p:set>
                                    <p:anim calcmode="lin" valueType="num">
                                      <p:cBhvr>
                                        <p:cTn id="1318" dur="750" fill="hold"/>
                                        <p:tgtEl>
                                          <p:spTgt spid="137"/>
                                        </p:tgtEl>
                                        <p:attrNameLst>
                                          <p:attrName>ppt_w</p:attrName>
                                        </p:attrNameLst>
                                      </p:cBhvr>
                                      <p:tavLst>
                                        <p:tav tm="0">
                                          <p:val>
                                            <p:fltVal val="0"/>
                                          </p:val>
                                        </p:tav>
                                        <p:tav tm="100000">
                                          <p:val>
                                            <p:strVal val="#ppt_w"/>
                                          </p:val>
                                        </p:tav>
                                      </p:tavLst>
                                    </p:anim>
                                    <p:anim calcmode="lin" valueType="num">
                                      <p:cBhvr>
                                        <p:cTn id="1319" dur="750" fill="hold"/>
                                        <p:tgtEl>
                                          <p:spTgt spid="137"/>
                                        </p:tgtEl>
                                        <p:attrNameLst>
                                          <p:attrName>ppt_h</p:attrName>
                                        </p:attrNameLst>
                                      </p:cBhvr>
                                      <p:tavLst>
                                        <p:tav tm="0">
                                          <p:val>
                                            <p:fltVal val="0"/>
                                          </p:val>
                                        </p:tav>
                                        <p:tav tm="100000">
                                          <p:val>
                                            <p:strVal val="#ppt_h"/>
                                          </p:val>
                                        </p:tav>
                                      </p:tavLst>
                                    </p:anim>
                                    <p:animEffect transition="in" filter="fade">
                                      <p:cBhvr>
                                        <p:cTn id="1320" dur="750"/>
                                        <p:tgtEl>
                                          <p:spTgt spid="137"/>
                                        </p:tgtEl>
                                      </p:cBhvr>
                                    </p:animEffect>
                                  </p:childTnLst>
                                </p:cTn>
                              </p:par>
                              <p:par>
                                <p:cTn id="1321" presetID="53" presetClass="entr" presetSubtype="16" fill="hold" grpId="0" nodeType="withEffect">
                                  <p:stCondLst>
                                    <p:cond delay="250"/>
                                  </p:stCondLst>
                                  <p:childTnLst>
                                    <p:set>
                                      <p:cBhvr>
                                        <p:cTn id="1322" dur="1" fill="hold">
                                          <p:stCondLst>
                                            <p:cond delay="0"/>
                                          </p:stCondLst>
                                        </p:cTn>
                                        <p:tgtEl>
                                          <p:spTgt spid="138"/>
                                        </p:tgtEl>
                                        <p:attrNameLst>
                                          <p:attrName>style.visibility</p:attrName>
                                        </p:attrNameLst>
                                      </p:cBhvr>
                                      <p:to>
                                        <p:strVal val="visible"/>
                                      </p:to>
                                    </p:set>
                                    <p:anim calcmode="lin" valueType="num">
                                      <p:cBhvr>
                                        <p:cTn id="1323" dur="750" fill="hold"/>
                                        <p:tgtEl>
                                          <p:spTgt spid="138"/>
                                        </p:tgtEl>
                                        <p:attrNameLst>
                                          <p:attrName>ppt_w</p:attrName>
                                        </p:attrNameLst>
                                      </p:cBhvr>
                                      <p:tavLst>
                                        <p:tav tm="0">
                                          <p:val>
                                            <p:fltVal val="0"/>
                                          </p:val>
                                        </p:tav>
                                        <p:tav tm="100000">
                                          <p:val>
                                            <p:strVal val="#ppt_w"/>
                                          </p:val>
                                        </p:tav>
                                      </p:tavLst>
                                    </p:anim>
                                    <p:anim calcmode="lin" valueType="num">
                                      <p:cBhvr>
                                        <p:cTn id="1324" dur="750" fill="hold"/>
                                        <p:tgtEl>
                                          <p:spTgt spid="138"/>
                                        </p:tgtEl>
                                        <p:attrNameLst>
                                          <p:attrName>ppt_h</p:attrName>
                                        </p:attrNameLst>
                                      </p:cBhvr>
                                      <p:tavLst>
                                        <p:tav tm="0">
                                          <p:val>
                                            <p:fltVal val="0"/>
                                          </p:val>
                                        </p:tav>
                                        <p:tav tm="100000">
                                          <p:val>
                                            <p:strVal val="#ppt_h"/>
                                          </p:val>
                                        </p:tav>
                                      </p:tavLst>
                                    </p:anim>
                                    <p:animEffect transition="in" filter="fade">
                                      <p:cBhvr>
                                        <p:cTn id="1325" dur="750"/>
                                        <p:tgtEl>
                                          <p:spTgt spid="138"/>
                                        </p:tgtEl>
                                      </p:cBhvr>
                                    </p:animEffect>
                                  </p:childTnLst>
                                </p:cTn>
                              </p:par>
                              <p:par>
                                <p:cTn id="1326" presetID="53" presetClass="entr" presetSubtype="16" fill="hold" grpId="0" nodeType="withEffect">
                                  <p:stCondLst>
                                    <p:cond delay="0"/>
                                  </p:stCondLst>
                                  <p:childTnLst>
                                    <p:set>
                                      <p:cBhvr>
                                        <p:cTn id="1327" dur="1" fill="hold">
                                          <p:stCondLst>
                                            <p:cond delay="0"/>
                                          </p:stCondLst>
                                        </p:cTn>
                                        <p:tgtEl>
                                          <p:spTgt spid="139"/>
                                        </p:tgtEl>
                                        <p:attrNameLst>
                                          <p:attrName>style.visibility</p:attrName>
                                        </p:attrNameLst>
                                      </p:cBhvr>
                                      <p:to>
                                        <p:strVal val="visible"/>
                                      </p:to>
                                    </p:set>
                                    <p:anim calcmode="lin" valueType="num">
                                      <p:cBhvr>
                                        <p:cTn id="1328" dur="750" fill="hold"/>
                                        <p:tgtEl>
                                          <p:spTgt spid="139"/>
                                        </p:tgtEl>
                                        <p:attrNameLst>
                                          <p:attrName>ppt_w</p:attrName>
                                        </p:attrNameLst>
                                      </p:cBhvr>
                                      <p:tavLst>
                                        <p:tav tm="0">
                                          <p:val>
                                            <p:fltVal val="0"/>
                                          </p:val>
                                        </p:tav>
                                        <p:tav tm="100000">
                                          <p:val>
                                            <p:strVal val="#ppt_w"/>
                                          </p:val>
                                        </p:tav>
                                      </p:tavLst>
                                    </p:anim>
                                    <p:anim calcmode="lin" valueType="num">
                                      <p:cBhvr>
                                        <p:cTn id="1329" dur="750" fill="hold"/>
                                        <p:tgtEl>
                                          <p:spTgt spid="139"/>
                                        </p:tgtEl>
                                        <p:attrNameLst>
                                          <p:attrName>ppt_h</p:attrName>
                                        </p:attrNameLst>
                                      </p:cBhvr>
                                      <p:tavLst>
                                        <p:tav tm="0">
                                          <p:val>
                                            <p:fltVal val="0"/>
                                          </p:val>
                                        </p:tav>
                                        <p:tav tm="100000">
                                          <p:val>
                                            <p:strVal val="#ppt_h"/>
                                          </p:val>
                                        </p:tav>
                                      </p:tavLst>
                                    </p:anim>
                                    <p:animEffect transition="in" filter="fade">
                                      <p:cBhvr>
                                        <p:cTn id="1330" dur="750"/>
                                        <p:tgtEl>
                                          <p:spTgt spid="139"/>
                                        </p:tgtEl>
                                      </p:cBhvr>
                                    </p:animEffect>
                                  </p:childTnLst>
                                </p:cTn>
                              </p:par>
                              <p:par>
                                <p:cTn id="1331" presetID="53" presetClass="entr" presetSubtype="16" fill="hold" grpId="0" nodeType="withEffect">
                                  <p:stCondLst>
                                    <p:cond delay="250"/>
                                  </p:stCondLst>
                                  <p:childTnLst>
                                    <p:set>
                                      <p:cBhvr>
                                        <p:cTn id="1332" dur="1" fill="hold">
                                          <p:stCondLst>
                                            <p:cond delay="0"/>
                                          </p:stCondLst>
                                        </p:cTn>
                                        <p:tgtEl>
                                          <p:spTgt spid="140"/>
                                        </p:tgtEl>
                                        <p:attrNameLst>
                                          <p:attrName>style.visibility</p:attrName>
                                        </p:attrNameLst>
                                      </p:cBhvr>
                                      <p:to>
                                        <p:strVal val="visible"/>
                                      </p:to>
                                    </p:set>
                                    <p:anim calcmode="lin" valueType="num">
                                      <p:cBhvr>
                                        <p:cTn id="1333" dur="750" fill="hold"/>
                                        <p:tgtEl>
                                          <p:spTgt spid="140"/>
                                        </p:tgtEl>
                                        <p:attrNameLst>
                                          <p:attrName>ppt_w</p:attrName>
                                        </p:attrNameLst>
                                      </p:cBhvr>
                                      <p:tavLst>
                                        <p:tav tm="0">
                                          <p:val>
                                            <p:fltVal val="0"/>
                                          </p:val>
                                        </p:tav>
                                        <p:tav tm="100000">
                                          <p:val>
                                            <p:strVal val="#ppt_w"/>
                                          </p:val>
                                        </p:tav>
                                      </p:tavLst>
                                    </p:anim>
                                    <p:anim calcmode="lin" valueType="num">
                                      <p:cBhvr>
                                        <p:cTn id="1334" dur="750" fill="hold"/>
                                        <p:tgtEl>
                                          <p:spTgt spid="140"/>
                                        </p:tgtEl>
                                        <p:attrNameLst>
                                          <p:attrName>ppt_h</p:attrName>
                                        </p:attrNameLst>
                                      </p:cBhvr>
                                      <p:tavLst>
                                        <p:tav tm="0">
                                          <p:val>
                                            <p:fltVal val="0"/>
                                          </p:val>
                                        </p:tav>
                                        <p:tav tm="100000">
                                          <p:val>
                                            <p:strVal val="#ppt_h"/>
                                          </p:val>
                                        </p:tav>
                                      </p:tavLst>
                                    </p:anim>
                                    <p:animEffect transition="in" filter="fade">
                                      <p:cBhvr>
                                        <p:cTn id="1335" dur="750"/>
                                        <p:tgtEl>
                                          <p:spTgt spid="140"/>
                                        </p:tgtEl>
                                      </p:cBhvr>
                                    </p:animEffect>
                                  </p:childTnLst>
                                </p:cTn>
                              </p:par>
                              <p:par>
                                <p:cTn id="1336" presetID="53" presetClass="entr" presetSubtype="16" fill="hold" grpId="0" nodeType="withEffect">
                                  <p:stCondLst>
                                    <p:cond delay="0"/>
                                  </p:stCondLst>
                                  <p:childTnLst>
                                    <p:set>
                                      <p:cBhvr>
                                        <p:cTn id="1337" dur="1" fill="hold">
                                          <p:stCondLst>
                                            <p:cond delay="0"/>
                                          </p:stCondLst>
                                        </p:cTn>
                                        <p:tgtEl>
                                          <p:spTgt spid="141"/>
                                        </p:tgtEl>
                                        <p:attrNameLst>
                                          <p:attrName>style.visibility</p:attrName>
                                        </p:attrNameLst>
                                      </p:cBhvr>
                                      <p:to>
                                        <p:strVal val="visible"/>
                                      </p:to>
                                    </p:set>
                                    <p:anim calcmode="lin" valueType="num">
                                      <p:cBhvr>
                                        <p:cTn id="1338" dur="750" fill="hold"/>
                                        <p:tgtEl>
                                          <p:spTgt spid="141"/>
                                        </p:tgtEl>
                                        <p:attrNameLst>
                                          <p:attrName>ppt_w</p:attrName>
                                        </p:attrNameLst>
                                      </p:cBhvr>
                                      <p:tavLst>
                                        <p:tav tm="0">
                                          <p:val>
                                            <p:fltVal val="0"/>
                                          </p:val>
                                        </p:tav>
                                        <p:tav tm="100000">
                                          <p:val>
                                            <p:strVal val="#ppt_w"/>
                                          </p:val>
                                        </p:tav>
                                      </p:tavLst>
                                    </p:anim>
                                    <p:anim calcmode="lin" valueType="num">
                                      <p:cBhvr>
                                        <p:cTn id="1339" dur="750" fill="hold"/>
                                        <p:tgtEl>
                                          <p:spTgt spid="141"/>
                                        </p:tgtEl>
                                        <p:attrNameLst>
                                          <p:attrName>ppt_h</p:attrName>
                                        </p:attrNameLst>
                                      </p:cBhvr>
                                      <p:tavLst>
                                        <p:tav tm="0">
                                          <p:val>
                                            <p:fltVal val="0"/>
                                          </p:val>
                                        </p:tav>
                                        <p:tav tm="100000">
                                          <p:val>
                                            <p:strVal val="#ppt_h"/>
                                          </p:val>
                                        </p:tav>
                                      </p:tavLst>
                                    </p:anim>
                                    <p:animEffect transition="in" filter="fade">
                                      <p:cBhvr>
                                        <p:cTn id="1340" dur="750"/>
                                        <p:tgtEl>
                                          <p:spTgt spid="141"/>
                                        </p:tgtEl>
                                      </p:cBhvr>
                                    </p:animEffect>
                                  </p:childTnLst>
                                </p:cTn>
                              </p:par>
                              <p:par>
                                <p:cTn id="1341" presetID="53" presetClass="entr" presetSubtype="16" fill="hold" grpId="0" nodeType="withEffect">
                                  <p:stCondLst>
                                    <p:cond delay="250"/>
                                  </p:stCondLst>
                                  <p:childTnLst>
                                    <p:set>
                                      <p:cBhvr>
                                        <p:cTn id="1342" dur="1" fill="hold">
                                          <p:stCondLst>
                                            <p:cond delay="0"/>
                                          </p:stCondLst>
                                        </p:cTn>
                                        <p:tgtEl>
                                          <p:spTgt spid="142"/>
                                        </p:tgtEl>
                                        <p:attrNameLst>
                                          <p:attrName>style.visibility</p:attrName>
                                        </p:attrNameLst>
                                      </p:cBhvr>
                                      <p:to>
                                        <p:strVal val="visible"/>
                                      </p:to>
                                    </p:set>
                                    <p:anim calcmode="lin" valueType="num">
                                      <p:cBhvr>
                                        <p:cTn id="1343" dur="750" fill="hold"/>
                                        <p:tgtEl>
                                          <p:spTgt spid="142"/>
                                        </p:tgtEl>
                                        <p:attrNameLst>
                                          <p:attrName>ppt_w</p:attrName>
                                        </p:attrNameLst>
                                      </p:cBhvr>
                                      <p:tavLst>
                                        <p:tav tm="0">
                                          <p:val>
                                            <p:fltVal val="0"/>
                                          </p:val>
                                        </p:tav>
                                        <p:tav tm="100000">
                                          <p:val>
                                            <p:strVal val="#ppt_w"/>
                                          </p:val>
                                        </p:tav>
                                      </p:tavLst>
                                    </p:anim>
                                    <p:anim calcmode="lin" valueType="num">
                                      <p:cBhvr>
                                        <p:cTn id="1344" dur="750" fill="hold"/>
                                        <p:tgtEl>
                                          <p:spTgt spid="142"/>
                                        </p:tgtEl>
                                        <p:attrNameLst>
                                          <p:attrName>ppt_h</p:attrName>
                                        </p:attrNameLst>
                                      </p:cBhvr>
                                      <p:tavLst>
                                        <p:tav tm="0">
                                          <p:val>
                                            <p:fltVal val="0"/>
                                          </p:val>
                                        </p:tav>
                                        <p:tav tm="100000">
                                          <p:val>
                                            <p:strVal val="#ppt_h"/>
                                          </p:val>
                                        </p:tav>
                                      </p:tavLst>
                                    </p:anim>
                                    <p:animEffect transition="in" filter="fade">
                                      <p:cBhvr>
                                        <p:cTn id="1345" dur="750"/>
                                        <p:tgtEl>
                                          <p:spTgt spid="142"/>
                                        </p:tgtEl>
                                      </p:cBhvr>
                                    </p:animEffect>
                                  </p:childTnLst>
                                </p:cTn>
                              </p:par>
                              <p:par>
                                <p:cTn id="1346" presetID="53" presetClass="entr" presetSubtype="16" fill="hold" grpId="0" nodeType="withEffect">
                                  <p:stCondLst>
                                    <p:cond delay="0"/>
                                  </p:stCondLst>
                                  <p:childTnLst>
                                    <p:set>
                                      <p:cBhvr>
                                        <p:cTn id="1347" dur="1" fill="hold">
                                          <p:stCondLst>
                                            <p:cond delay="0"/>
                                          </p:stCondLst>
                                        </p:cTn>
                                        <p:tgtEl>
                                          <p:spTgt spid="143"/>
                                        </p:tgtEl>
                                        <p:attrNameLst>
                                          <p:attrName>style.visibility</p:attrName>
                                        </p:attrNameLst>
                                      </p:cBhvr>
                                      <p:to>
                                        <p:strVal val="visible"/>
                                      </p:to>
                                    </p:set>
                                    <p:anim calcmode="lin" valueType="num">
                                      <p:cBhvr>
                                        <p:cTn id="1348" dur="750" fill="hold"/>
                                        <p:tgtEl>
                                          <p:spTgt spid="143"/>
                                        </p:tgtEl>
                                        <p:attrNameLst>
                                          <p:attrName>ppt_w</p:attrName>
                                        </p:attrNameLst>
                                      </p:cBhvr>
                                      <p:tavLst>
                                        <p:tav tm="0">
                                          <p:val>
                                            <p:fltVal val="0"/>
                                          </p:val>
                                        </p:tav>
                                        <p:tav tm="100000">
                                          <p:val>
                                            <p:strVal val="#ppt_w"/>
                                          </p:val>
                                        </p:tav>
                                      </p:tavLst>
                                    </p:anim>
                                    <p:anim calcmode="lin" valueType="num">
                                      <p:cBhvr>
                                        <p:cTn id="1349" dur="750" fill="hold"/>
                                        <p:tgtEl>
                                          <p:spTgt spid="143"/>
                                        </p:tgtEl>
                                        <p:attrNameLst>
                                          <p:attrName>ppt_h</p:attrName>
                                        </p:attrNameLst>
                                      </p:cBhvr>
                                      <p:tavLst>
                                        <p:tav tm="0">
                                          <p:val>
                                            <p:fltVal val="0"/>
                                          </p:val>
                                        </p:tav>
                                        <p:tav tm="100000">
                                          <p:val>
                                            <p:strVal val="#ppt_h"/>
                                          </p:val>
                                        </p:tav>
                                      </p:tavLst>
                                    </p:anim>
                                    <p:animEffect transition="in" filter="fade">
                                      <p:cBhvr>
                                        <p:cTn id="1350" dur="750"/>
                                        <p:tgtEl>
                                          <p:spTgt spid="143"/>
                                        </p:tgtEl>
                                      </p:cBhvr>
                                    </p:animEffect>
                                  </p:childTnLst>
                                </p:cTn>
                              </p:par>
                              <p:par>
                                <p:cTn id="1351" presetID="53" presetClass="entr" presetSubtype="16" fill="hold" grpId="0" nodeType="withEffect">
                                  <p:stCondLst>
                                    <p:cond delay="250"/>
                                  </p:stCondLst>
                                  <p:childTnLst>
                                    <p:set>
                                      <p:cBhvr>
                                        <p:cTn id="1352" dur="1" fill="hold">
                                          <p:stCondLst>
                                            <p:cond delay="0"/>
                                          </p:stCondLst>
                                        </p:cTn>
                                        <p:tgtEl>
                                          <p:spTgt spid="144"/>
                                        </p:tgtEl>
                                        <p:attrNameLst>
                                          <p:attrName>style.visibility</p:attrName>
                                        </p:attrNameLst>
                                      </p:cBhvr>
                                      <p:to>
                                        <p:strVal val="visible"/>
                                      </p:to>
                                    </p:set>
                                    <p:anim calcmode="lin" valueType="num">
                                      <p:cBhvr>
                                        <p:cTn id="1353" dur="750" fill="hold"/>
                                        <p:tgtEl>
                                          <p:spTgt spid="144"/>
                                        </p:tgtEl>
                                        <p:attrNameLst>
                                          <p:attrName>ppt_w</p:attrName>
                                        </p:attrNameLst>
                                      </p:cBhvr>
                                      <p:tavLst>
                                        <p:tav tm="0">
                                          <p:val>
                                            <p:fltVal val="0"/>
                                          </p:val>
                                        </p:tav>
                                        <p:tav tm="100000">
                                          <p:val>
                                            <p:strVal val="#ppt_w"/>
                                          </p:val>
                                        </p:tav>
                                      </p:tavLst>
                                    </p:anim>
                                    <p:anim calcmode="lin" valueType="num">
                                      <p:cBhvr>
                                        <p:cTn id="1354" dur="750" fill="hold"/>
                                        <p:tgtEl>
                                          <p:spTgt spid="144"/>
                                        </p:tgtEl>
                                        <p:attrNameLst>
                                          <p:attrName>ppt_h</p:attrName>
                                        </p:attrNameLst>
                                      </p:cBhvr>
                                      <p:tavLst>
                                        <p:tav tm="0">
                                          <p:val>
                                            <p:fltVal val="0"/>
                                          </p:val>
                                        </p:tav>
                                        <p:tav tm="100000">
                                          <p:val>
                                            <p:strVal val="#ppt_h"/>
                                          </p:val>
                                        </p:tav>
                                      </p:tavLst>
                                    </p:anim>
                                    <p:animEffect transition="in" filter="fade">
                                      <p:cBhvr>
                                        <p:cTn id="1355" dur="750"/>
                                        <p:tgtEl>
                                          <p:spTgt spid="144"/>
                                        </p:tgtEl>
                                      </p:cBhvr>
                                    </p:animEffect>
                                  </p:childTnLst>
                                </p:cTn>
                              </p:par>
                              <p:par>
                                <p:cTn id="1356" presetID="53" presetClass="entr" presetSubtype="16" fill="hold" grpId="0" nodeType="withEffect">
                                  <p:stCondLst>
                                    <p:cond delay="250"/>
                                  </p:stCondLst>
                                  <p:childTnLst>
                                    <p:set>
                                      <p:cBhvr>
                                        <p:cTn id="1357" dur="1" fill="hold">
                                          <p:stCondLst>
                                            <p:cond delay="0"/>
                                          </p:stCondLst>
                                        </p:cTn>
                                        <p:tgtEl>
                                          <p:spTgt spid="145"/>
                                        </p:tgtEl>
                                        <p:attrNameLst>
                                          <p:attrName>style.visibility</p:attrName>
                                        </p:attrNameLst>
                                      </p:cBhvr>
                                      <p:to>
                                        <p:strVal val="visible"/>
                                      </p:to>
                                    </p:set>
                                    <p:anim calcmode="lin" valueType="num">
                                      <p:cBhvr>
                                        <p:cTn id="1358" dur="750" fill="hold"/>
                                        <p:tgtEl>
                                          <p:spTgt spid="145"/>
                                        </p:tgtEl>
                                        <p:attrNameLst>
                                          <p:attrName>ppt_w</p:attrName>
                                        </p:attrNameLst>
                                      </p:cBhvr>
                                      <p:tavLst>
                                        <p:tav tm="0">
                                          <p:val>
                                            <p:fltVal val="0"/>
                                          </p:val>
                                        </p:tav>
                                        <p:tav tm="100000">
                                          <p:val>
                                            <p:strVal val="#ppt_w"/>
                                          </p:val>
                                        </p:tav>
                                      </p:tavLst>
                                    </p:anim>
                                    <p:anim calcmode="lin" valueType="num">
                                      <p:cBhvr>
                                        <p:cTn id="1359" dur="750" fill="hold"/>
                                        <p:tgtEl>
                                          <p:spTgt spid="145"/>
                                        </p:tgtEl>
                                        <p:attrNameLst>
                                          <p:attrName>ppt_h</p:attrName>
                                        </p:attrNameLst>
                                      </p:cBhvr>
                                      <p:tavLst>
                                        <p:tav tm="0">
                                          <p:val>
                                            <p:fltVal val="0"/>
                                          </p:val>
                                        </p:tav>
                                        <p:tav tm="100000">
                                          <p:val>
                                            <p:strVal val="#ppt_h"/>
                                          </p:val>
                                        </p:tav>
                                      </p:tavLst>
                                    </p:anim>
                                    <p:animEffect transition="in" filter="fade">
                                      <p:cBhvr>
                                        <p:cTn id="1360" dur="750"/>
                                        <p:tgtEl>
                                          <p:spTgt spid="145"/>
                                        </p:tgtEl>
                                      </p:cBhvr>
                                    </p:animEffect>
                                  </p:childTnLst>
                                </p:cTn>
                              </p:par>
                              <p:par>
                                <p:cTn id="1361" presetID="53" presetClass="entr" presetSubtype="16" fill="hold" grpId="0" nodeType="withEffect">
                                  <p:stCondLst>
                                    <p:cond delay="0"/>
                                  </p:stCondLst>
                                  <p:childTnLst>
                                    <p:set>
                                      <p:cBhvr>
                                        <p:cTn id="1362" dur="1" fill="hold">
                                          <p:stCondLst>
                                            <p:cond delay="0"/>
                                          </p:stCondLst>
                                        </p:cTn>
                                        <p:tgtEl>
                                          <p:spTgt spid="146"/>
                                        </p:tgtEl>
                                        <p:attrNameLst>
                                          <p:attrName>style.visibility</p:attrName>
                                        </p:attrNameLst>
                                      </p:cBhvr>
                                      <p:to>
                                        <p:strVal val="visible"/>
                                      </p:to>
                                    </p:set>
                                    <p:anim calcmode="lin" valueType="num">
                                      <p:cBhvr>
                                        <p:cTn id="1363" dur="750" fill="hold"/>
                                        <p:tgtEl>
                                          <p:spTgt spid="146"/>
                                        </p:tgtEl>
                                        <p:attrNameLst>
                                          <p:attrName>ppt_w</p:attrName>
                                        </p:attrNameLst>
                                      </p:cBhvr>
                                      <p:tavLst>
                                        <p:tav tm="0">
                                          <p:val>
                                            <p:fltVal val="0"/>
                                          </p:val>
                                        </p:tav>
                                        <p:tav tm="100000">
                                          <p:val>
                                            <p:strVal val="#ppt_w"/>
                                          </p:val>
                                        </p:tav>
                                      </p:tavLst>
                                    </p:anim>
                                    <p:anim calcmode="lin" valueType="num">
                                      <p:cBhvr>
                                        <p:cTn id="1364" dur="750" fill="hold"/>
                                        <p:tgtEl>
                                          <p:spTgt spid="146"/>
                                        </p:tgtEl>
                                        <p:attrNameLst>
                                          <p:attrName>ppt_h</p:attrName>
                                        </p:attrNameLst>
                                      </p:cBhvr>
                                      <p:tavLst>
                                        <p:tav tm="0">
                                          <p:val>
                                            <p:fltVal val="0"/>
                                          </p:val>
                                        </p:tav>
                                        <p:tav tm="100000">
                                          <p:val>
                                            <p:strVal val="#ppt_h"/>
                                          </p:val>
                                        </p:tav>
                                      </p:tavLst>
                                    </p:anim>
                                    <p:animEffect transition="in" filter="fade">
                                      <p:cBhvr>
                                        <p:cTn id="1365" dur="750"/>
                                        <p:tgtEl>
                                          <p:spTgt spid="146"/>
                                        </p:tgtEl>
                                      </p:cBhvr>
                                    </p:animEffect>
                                  </p:childTnLst>
                                </p:cTn>
                              </p:par>
                              <p:par>
                                <p:cTn id="1366" presetID="53" presetClass="entr" presetSubtype="16" fill="hold" grpId="0" nodeType="withEffect">
                                  <p:stCondLst>
                                    <p:cond delay="250"/>
                                  </p:stCondLst>
                                  <p:childTnLst>
                                    <p:set>
                                      <p:cBhvr>
                                        <p:cTn id="1367" dur="1" fill="hold">
                                          <p:stCondLst>
                                            <p:cond delay="0"/>
                                          </p:stCondLst>
                                        </p:cTn>
                                        <p:tgtEl>
                                          <p:spTgt spid="147"/>
                                        </p:tgtEl>
                                        <p:attrNameLst>
                                          <p:attrName>style.visibility</p:attrName>
                                        </p:attrNameLst>
                                      </p:cBhvr>
                                      <p:to>
                                        <p:strVal val="visible"/>
                                      </p:to>
                                    </p:set>
                                    <p:anim calcmode="lin" valueType="num">
                                      <p:cBhvr>
                                        <p:cTn id="1368" dur="750" fill="hold"/>
                                        <p:tgtEl>
                                          <p:spTgt spid="147"/>
                                        </p:tgtEl>
                                        <p:attrNameLst>
                                          <p:attrName>ppt_w</p:attrName>
                                        </p:attrNameLst>
                                      </p:cBhvr>
                                      <p:tavLst>
                                        <p:tav tm="0">
                                          <p:val>
                                            <p:fltVal val="0"/>
                                          </p:val>
                                        </p:tav>
                                        <p:tav tm="100000">
                                          <p:val>
                                            <p:strVal val="#ppt_w"/>
                                          </p:val>
                                        </p:tav>
                                      </p:tavLst>
                                    </p:anim>
                                    <p:anim calcmode="lin" valueType="num">
                                      <p:cBhvr>
                                        <p:cTn id="1369" dur="750" fill="hold"/>
                                        <p:tgtEl>
                                          <p:spTgt spid="147"/>
                                        </p:tgtEl>
                                        <p:attrNameLst>
                                          <p:attrName>ppt_h</p:attrName>
                                        </p:attrNameLst>
                                      </p:cBhvr>
                                      <p:tavLst>
                                        <p:tav tm="0">
                                          <p:val>
                                            <p:fltVal val="0"/>
                                          </p:val>
                                        </p:tav>
                                        <p:tav tm="100000">
                                          <p:val>
                                            <p:strVal val="#ppt_h"/>
                                          </p:val>
                                        </p:tav>
                                      </p:tavLst>
                                    </p:anim>
                                    <p:animEffect transition="in" filter="fade">
                                      <p:cBhvr>
                                        <p:cTn id="1370" dur="750"/>
                                        <p:tgtEl>
                                          <p:spTgt spid="147"/>
                                        </p:tgtEl>
                                      </p:cBhvr>
                                    </p:animEffect>
                                  </p:childTnLst>
                                </p:cTn>
                              </p:par>
                              <p:par>
                                <p:cTn id="1371" presetID="53" presetClass="entr" presetSubtype="16" fill="hold" grpId="0" nodeType="withEffect">
                                  <p:stCondLst>
                                    <p:cond delay="0"/>
                                  </p:stCondLst>
                                  <p:childTnLst>
                                    <p:set>
                                      <p:cBhvr>
                                        <p:cTn id="1372" dur="1" fill="hold">
                                          <p:stCondLst>
                                            <p:cond delay="0"/>
                                          </p:stCondLst>
                                        </p:cTn>
                                        <p:tgtEl>
                                          <p:spTgt spid="148"/>
                                        </p:tgtEl>
                                        <p:attrNameLst>
                                          <p:attrName>style.visibility</p:attrName>
                                        </p:attrNameLst>
                                      </p:cBhvr>
                                      <p:to>
                                        <p:strVal val="visible"/>
                                      </p:to>
                                    </p:set>
                                    <p:anim calcmode="lin" valueType="num">
                                      <p:cBhvr>
                                        <p:cTn id="1373" dur="750" fill="hold"/>
                                        <p:tgtEl>
                                          <p:spTgt spid="148"/>
                                        </p:tgtEl>
                                        <p:attrNameLst>
                                          <p:attrName>ppt_w</p:attrName>
                                        </p:attrNameLst>
                                      </p:cBhvr>
                                      <p:tavLst>
                                        <p:tav tm="0">
                                          <p:val>
                                            <p:fltVal val="0"/>
                                          </p:val>
                                        </p:tav>
                                        <p:tav tm="100000">
                                          <p:val>
                                            <p:strVal val="#ppt_w"/>
                                          </p:val>
                                        </p:tav>
                                      </p:tavLst>
                                    </p:anim>
                                    <p:anim calcmode="lin" valueType="num">
                                      <p:cBhvr>
                                        <p:cTn id="1374" dur="750" fill="hold"/>
                                        <p:tgtEl>
                                          <p:spTgt spid="148"/>
                                        </p:tgtEl>
                                        <p:attrNameLst>
                                          <p:attrName>ppt_h</p:attrName>
                                        </p:attrNameLst>
                                      </p:cBhvr>
                                      <p:tavLst>
                                        <p:tav tm="0">
                                          <p:val>
                                            <p:fltVal val="0"/>
                                          </p:val>
                                        </p:tav>
                                        <p:tav tm="100000">
                                          <p:val>
                                            <p:strVal val="#ppt_h"/>
                                          </p:val>
                                        </p:tav>
                                      </p:tavLst>
                                    </p:anim>
                                    <p:animEffect transition="in" filter="fade">
                                      <p:cBhvr>
                                        <p:cTn id="1375" dur="750"/>
                                        <p:tgtEl>
                                          <p:spTgt spid="148"/>
                                        </p:tgtEl>
                                      </p:cBhvr>
                                    </p:animEffect>
                                  </p:childTnLst>
                                </p:cTn>
                              </p:par>
                              <p:par>
                                <p:cTn id="1376" presetID="53" presetClass="entr" presetSubtype="16" fill="hold" grpId="0" nodeType="withEffect">
                                  <p:stCondLst>
                                    <p:cond delay="250"/>
                                  </p:stCondLst>
                                  <p:childTnLst>
                                    <p:set>
                                      <p:cBhvr>
                                        <p:cTn id="1377" dur="1" fill="hold">
                                          <p:stCondLst>
                                            <p:cond delay="0"/>
                                          </p:stCondLst>
                                        </p:cTn>
                                        <p:tgtEl>
                                          <p:spTgt spid="149"/>
                                        </p:tgtEl>
                                        <p:attrNameLst>
                                          <p:attrName>style.visibility</p:attrName>
                                        </p:attrNameLst>
                                      </p:cBhvr>
                                      <p:to>
                                        <p:strVal val="visible"/>
                                      </p:to>
                                    </p:set>
                                    <p:anim calcmode="lin" valueType="num">
                                      <p:cBhvr>
                                        <p:cTn id="1378" dur="750" fill="hold"/>
                                        <p:tgtEl>
                                          <p:spTgt spid="149"/>
                                        </p:tgtEl>
                                        <p:attrNameLst>
                                          <p:attrName>ppt_w</p:attrName>
                                        </p:attrNameLst>
                                      </p:cBhvr>
                                      <p:tavLst>
                                        <p:tav tm="0">
                                          <p:val>
                                            <p:fltVal val="0"/>
                                          </p:val>
                                        </p:tav>
                                        <p:tav tm="100000">
                                          <p:val>
                                            <p:strVal val="#ppt_w"/>
                                          </p:val>
                                        </p:tav>
                                      </p:tavLst>
                                    </p:anim>
                                    <p:anim calcmode="lin" valueType="num">
                                      <p:cBhvr>
                                        <p:cTn id="1379" dur="750" fill="hold"/>
                                        <p:tgtEl>
                                          <p:spTgt spid="149"/>
                                        </p:tgtEl>
                                        <p:attrNameLst>
                                          <p:attrName>ppt_h</p:attrName>
                                        </p:attrNameLst>
                                      </p:cBhvr>
                                      <p:tavLst>
                                        <p:tav tm="0">
                                          <p:val>
                                            <p:fltVal val="0"/>
                                          </p:val>
                                        </p:tav>
                                        <p:tav tm="100000">
                                          <p:val>
                                            <p:strVal val="#ppt_h"/>
                                          </p:val>
                                        </p:tav>
                                      </p:tavLst>
                                    </p:anim>
                                    <p:animEffect transition="in" filter="fade">
                                      <p:cBhvr>
                                        <p:cTn id="1380" dur="750"/>
                                        <p:tgtEl>
                                          <p:spTgt spid="149"/>
                                        </p:tgtEl>
                                      </p:cBhvr>
                                    </p:animEffect>
                                  </p:childTnLst>
                                </p:cTn>
                              </p:par>
                              <p:par>
                                <p:cTn id="1381" presetID="53" presetClass="entr" presetSubtype="16" fill="hold" grpId="0" nodeType="withEffect">
                                  <p:stCondLst>
                                    <p:cond delay="0"/>
                                  </p:stCondLst>
                                  <p:childTnLst>
                                    <p:set>
                                      <p:cBhvr>
                                        <p:cTn id="1382" dur="1" fill="hold">
                                          <p:stCondLst>
                                            <p:cond delay="0"/>
                                          </p:stCondLst>
                                        </p:cTn>
                                        <p:tgtEl>
                                          <p:spTgt spid="150"/>
                                        </p:tgtEl>
                                        <p:attrNameLst>
                                          <p:attrName>style.visibility</p:attrName>
                                        </p:attrNameLst>
                                      </p:cBhvr>
                                      <p:to>
                                        <p:strVal val="visible"/>
                                      </p:to>
                                    </p:set>
                                    <p:anim calcmode="lin" valueType="num">
                                      <p:cBhvr>
                                        <p:cTn id="1383" dur="750" fill="hold"/>
                                        <p:tgtEl>
                                          <p:spTgt spid="150"/>
                                        </p:tgtEl>
                                        <p:attrNameLst>
                                          <p:attrName>ppt_w</p:attrName>
                                        </p:attrNameLst>
                                      </p:cBhvr>
                                      <p:tavLst>
                                        <p:tav tm="0">
                                          <p:val>
                                            <p:fltVal val="0"/>
                                          </p:val>
                                        </p:tav>
                                        <p:tav tm="100000">
                                          <p:val>
                                            <p:strVal val="#ppt_w"/>
                                          </p:val>
                                        </p:tav>
                                      </p:tavLst>
                                    </p:anim>
                                    <p:anim calcmode="lin" valueType="num">
                                      <p:cBhvr>
                                        <p:cTn id="1384" dur="750" fill="hold"/>
                                        <p:tgtEl>
                                          <p:spTgt spid="150"/>
                                        </p:tgtEl>
                                        <p:attrNameLst>
                                          <p:attrName>ppt_h</p:attrName>
                                        </p:attrNameLst>
                                      </p:cBhvr>
                                      <p:tavLst>
                                        <p:tav tm="0">
                                          <p:val>
                                            <p:fltVal val="0"/>
                                          </p:val>
                                        </p:tav>
                                        <p:tav tm="100000">
                                          <p:val>
                                            <p:strVal val="#ppt_h"/>
                                          </p:val>
                                        </p:tav>
                                      </p:tavLst>
                                    </p:anim>
                                    <p:animEffect transition="in" filter="fade">
                                      <p:cBhvr>
                                        <p:cTn id="1385" dur="750"/>
                                        <p:tgtEl>
                                          <p:spTgt spid="150"/>
                                        </p:tgtEl>
                                      </p:cBhvr>
                                    </p:animEffect>
                                  </p:childTnLst>
                                </p:cTn>
                              </p:par>
                              <p:par>
                                <p:cTn id="1386" presetID="53" presetClass="entr" presetSubtype="16" fill="hold" grpId="0" nodeType="withEffect">
                                  <p:stCondLst>
                                    <p:cond delay="250"/>
                                  </p:stCondLst>
                                  <p:childTnLst>
                                    <p:set>
                                      <p:cBhvr>
                                        <p:cTn id="1387" dur="1" fill="hold">
                                          <p:stCondLst>
                                            <p:cond delay="0"/>
                                          </p:stCondLst>
                                        </p:cTn>
                                        <p:tgtEl>
                                          <p:spTgt spid="151"/>
                                        </p:tgtEl>
                                        <p:attrNameLst>
                                          <p:attrName>style.visibility</p:attrName>
                                        </p:attrNameLst>
                                      </p:cBhvr>
                                      <p:to>
                                        <p:strVal val="visible"/>
                                      </p:to>
                                    </p:set>
                                    <p:anim calcmode="lin" valueType="num">
                                      <p:cBhvr>
                                        <p:cTn id="1388" dur="750" fill="hold"/>
                                        <p:tgtEl>
                                          <p:spTgt spid="151"/>
                                        </p:tgtEl>
                                        <p:attrNameLst>
                                          <p:attrName>ppt_w</p:attrName>
                                        </p:attrNameLst>
                                      </p:cBhvr>
                                      <p:tavLst>
                                        <p:tav tm="0">
                                          <p:val>
                                            <p:fltVal val="0"/>
                                          </p:val>
                                        </p:tav>
                                        <p:tav tm="100000">
                                          <p:val>
                                            <p:strVal val="#ppt_w"/>
                                          </p:val>
                                        </p:tav>
                                      </p:tavLst>
                                    </p:anim>
                                    <p:anim calcmode="lin" valueType="num">
                                      <p:cBhvr>
                                        <p:cTn id="1389" dur="750" fill="hold"/>
                                        <p:tgtEl>
                                          <p:spTgt spid="151"/>
                                        </p:tgtEl>
                                        <p:attrNameLst>
                                          <p:attrName>ppt_h</p:attrName>
                                        </p:attrNameLst>
                                      </p:cBhvr>
                                      <p:tavLst>
                                        <p:tav tm="0">
                                          <p:val>
                                            <p:fltVal val="0"/>
                                          </p:val>
                                        </p:tav>
                                        <p:tav tm="100000">
                                          <p:val>
                                            <p:strVal val="#ppt_h"/>
                                          </p:val>
                                        </p:tav>
                                      </p:tavLst>
                                    </p:anim>
                                    <p:animEffect transition="in" filter="fade">
                                      <p:cBhvr>
                                        <p:cTn id="1390" dur="750"/>
                                        <p:tgtEl>
                                          <p:spTgt spid="151"/>
                                        </p:tgtEl>
                                      </p:cBhvr>
                                    </p:animEffect>
                                  </p:childTnLst>
                                </p:cTn>
                              </p:par>
                              <p:par>
                                <p:cTn id="1391" presetID="53" presetClass="entr" presetSubtype="16" fill="hold" grpId="0" nodeType="withEffect">
                                  <p:stCondLst>
                                    <p:cond delay="0"/>
                                  </p:stCondLst>
                                  <p:childTnLst>
                                    <p:set>
                                      <p:cBhvr>
                                        <p:cTn id="1392" dur="1" fill="hold">
                                          <p:stCondLst>
                                            <p:cond delay="0"/>
                                          </p:stCondLst>
                                        </p:cTn>
                                        <p:tgtEl>
                                          <p:spTgt spid="152"/>
                                        </p:tgtEl>
                                        <p:attrNameLst>
                                          <p:attrName>style.visibility</p:attrName>
                                        </p:attrNameLst>
                                      </p:cBhvr>
                                      <p:to>
                                        <p:strVal val="visible"/>
                                      </p:to>
                                    </p:set>
                                    <p:anim calcmode="lin" valueType="num">
                                      <p:cBhvr>
                                        <p:cTn id="1393" dur="750" fill="hold"/>
                                        <p:tgtEl>
                                          <p:spTgt spid="152"/>
                                        </p:tgtEl>
                                        <p:attrNameLst>
                                          <p:attrName>ppt_w</p:attrName>
                                        </p:attrNameLst>
                                      </p:cBhvr>
                                      <p:tavLst>
                                        <p:tav tm="0">
                                          <p:val>
                                            <p:fltVal val="0"/>
                                          </p:val>
                                        </p:tav>
                                        <p:tav tm="100000">
                                          <p:val>
                                            <p:strVal val="#ppt_w"/>
                                          </p:val>
                                        </p:tav>
                                      </p:tavLst>
                                    </p:anim>
                                    <p:anim calcmode="lin" valueType="num">
                                      <p:cBhvr>
                                        <p:cTn id="1394" dur="750" fill="hold"/>
                                        <p:tgtEl>
                                          <p:spTgt spid="152"/>
                                        </p:tgtEl>
                                        <p:attrNameLst>
                                          <p:attrName>ppt_h</p:attrName>
                                        </p:attrNameLst>
                                      </p:cBhvr>
                                      <p:tavLst>
                                        <p:tav tm="0">
                                          <p:val>
                                            <p:fltVal val="0"/>
                                          </p:val>
                                        </p:tav>
                                        <p:tav tm="100000">
                                          <p:val>
                                            <p:strVal val="#ppt_h"/>
                                          </p:val>
                                        </p:tav>
                                      </p:tavLst>
                                    </p:anim>
                                    <p:animEffect transition="in" filter="fade">
                                      <p:cBhvr>
                                        <p:cTn id="1395" dur="750"/>
                                        <p:tgtEl>
                                          <p:spTgt spid="152"/>
                                        </p:tgtEl>
                                      </p:cBhvr>
                                    </p:animEffect>
                                  </p:childTnLst>
                                </p:cTn>
                              </p:par>
                              <p:par>
                                <p:cTn id="1396" presetID="53" presetClass="entr" presetSubtype="16" fill="hold" grpId="0" nodeType="withEffect">
                                  <p:stCondLst>
                                    <p:cond delay="0"/>
                                  </p:stCondLst>
                                  <p:childTnLst>
                                    <p:set>
                                      <p:cBhvr>
                                        <p:cTn id="1397" dur="1" fill="hold">
                                          <p:stCondLst>
                                            <p:cond delay="0"/>
                                          </p:stCondLst>
                                        </p:cTn>
                                        <p:tgtEl>
                                          <p:spTgt spid="153"/>
                                        </p:tgtEl>
                                        <p:attrNameLst>
                                          <p:attrName>style.visibility</p:attrName>
                                        </p:attrNameLst>
                                      </p:cBhvr>
                                      <p:to>
                                        <p:strVal val="visible"/>
                                      </p:to>
                                    </p:set>
                                    <p:anim calcmode="lin" valueType="num">
                                      <p:cBhvr>
                                        <p:cTn id="1398" dur="750" fill="hold"/>
                                        <p:tgtEl>
                                          <p:spTgt spid="153"/>
                                        </p:tgtEl>
                                        <p:attrNameLst>
                                          <p:attrName>ppt_w</p:attrName>
                                        </p:attrNameLst>
                                      </p:cBhvr>
                                      <p:tavLst>
                                        <p:tav tm="0">
                                          <p:val>
                                            <p:fltVal val="0"/>
                                          </p:val>
                                        </p:tav>
                                        <p:tav tm="100000">
                                          <p:val>
                                            <p:strVal val="#ppt_w"/>
                                          </p:val>
                                        </p:tav>
                                      </p:tavLst>
                                    </p:anim>
                                    <p:anim calcmode="lin" valueType="num">
                                      <p:cBhvr>
                                        <p:cTn id="1399" dur="750" fill="hold"/>
                                        <p:tgtEl>
                                          <p:spTgt spid="153"/>
                                        </p:tgtEl>
                                        <p:attrNameLst>
                                          <p:attrName>ppt_h</p:attrName>
                                        </p:attrNameLst>
                                      </p:cBhvr>
                                      <p:tavLst>
                                        <p:tav tm="0">
                                          <p:val>
                                            <p:fltVal val="0"/>
                                          </p:val>
                                        </p:tav>
                                        <p:tav tm="100000">
                                          <p:val>
                                            <p:strVal val="#ppt_h"/>
                                          </p:val>
                                        </p:tav>
                                      </p:tavLst>
                                    </p:anim>
                                    <p:animEffect transition="in" filter="fade">
                                      <p:cBhvr>
                                        <p:cTn id="1400" dur="750"/>
                                        <p:tgtEl>
                                          <p:spTgt spid="153"/>
                                        </p:tgtEl>
                                      </p:cBhvr>
                                    </p:animEffect>
                                  </p:childTnLst>
                                </p:cTn>
                              </p:par>
                              <p:par>
                                <p:cTn id="1401" presetID="53" presetClass="entr" presetSubtype="16" fill="hold" grpId="0" nodeType="withEffect">
                                  <p:stCondLst>
                                    <p:cond delay="250"/>
                                  </p:stCondLst>
                                  <p:childTnLst>
                                    <p:set>
                                      <p:cBhvr>
                                        <p:cTn id="1402" dur="1" fill="hold">
                                          <p:stCondLst>
                                            <p:cond delay="0"/>
                                          </p:stCondLst>
                                        </p:cTn>
                                        <p:tgtEl>
                                          <p:spTgt spid="154"/>
                                        </p:tgtEl>
                                        <p:attrNameLst>
                                          <p:attrName>style.visibility</p:attrName>
                                        </p:attrNameLst>
                                      </p:cBhvr>
                                      <p:to>
                                        <p:strVal val="visible"/>
                                      </p:to>
                                    </p:set>
                                    <p:anim calcmode="lin" valueType="num">
                                      <p:cBhvr>
                                        <p:cTn id="1403" dur="750" fill="hold"/>
                                        <p:tgtEl>
                                          <p:spTgt spid="154"/>
                                        </p:tgtEl>
                                        <p:attrNameLst>
                                          <p:attrName>ppt_w</p:attrName>
                                        </p:attrNameLst>
                                      </p:cBhvr>
                                      <p:tavLst>
                                        <p:tav tm="0">
                                          <p:val>
                                            <p:fltVal val="0"/>
                                          </p:val>
                                        </p:tav>
                                        <p:tav tm="100000">
                                          <p:val>
                                            <p:strVal val="#ppt_w"/>
                                          </p:val>
                                        </p:tav>
                                      </p:tavLst>
                                    </p:anim>
                                    <p:anim calcmode="lin" valueType="num">
                                      <p:cBhvr>
                                        <p:cTn id="1404" dur="750" fill="hold"/>
                                        <p:tgtEl>
                                          <p:spTgt spid="154"/>
                                        </p:tgtEl>
                                        <p:attrNameLst>
                                          <p:attrName>ppt_h</p:attrName>
                                        </p:attrNameLst>
                                      </p:cBhvr>
                                      <p:tavLst>
                                        <p:tav tm="0">
                                          <p:val>
                                            <p:fltVal val="0"/>
                                          </p:val>
                                        </p:tav>
                                        <p:tav tm="100000">
                                          <p:val>
                                            <p:strVal val="#ppt_h"/>
                                          </p:val>
                                        </p:tav>
                                      </p:tavLst>
                                    </p:anim>
                                    <p:animEffect transition="in" filter="fade">
                                      <p:cBhvr>
                                        <p:cTn id="1405" dur="750"/>
                                        <p:tgtEl>
                                          <p:spTgt spid="154"/>
                                        </p:tgtEl>
                                      </p:cBhvr>
                                    </p:animEffect>
                                  </p:childTnLst>
                                </p:cTn>
                              </p:par>
                              <p:par>
                                <p:cTn id="1406" presetID="53" presetClass="entr" presetSubtype="16" fill="hold" grpId="0" nodeType="withEffect">
                                  <p:stCondLst>
                                    <p:cond delay="0"/>
                                  </p:stCondLst>
                                  <p:childTnLst>
                                    <p:set>
                                      <p:cBhvr>
                                        <p:cTn id="1407" dur="1" fill="hold">
                                          <p:stCondLst>
                                            <p:cond delay="0"/>
                                          </p:stCondLst>
                                        </p:cTn>
                                        <p:tgtEl>
                                          <p:spTgt spid="89"/>
                                        </p:tgtEl>
                                        <p:attrNameLst>
                                          <p:attrName>style.visibility</p:attrName>
                                        </p:attrNameLst>
                                      </p:cBhvr>
                                      <p:to>
                                        <p:strVal val="visible"/>
                                      </p:to>
                                    </p:set>
                                    <p:anim calcmode="lin" valueType="num">
                                      <p:cBhvr>
                                        <p:cTn id="1408" dur="750" fill="hold"/>
                                        <p:tgtEl>
                                          <p:spTgt spid="89"/>
                                        </p:tgtEl>
                                        <p:attrNameLst>
                                          <p:attrName>ppt_w</p:attrName>
                                        </p:attrNameLst>
                                      </p:cBhvr>
                                      <p:tavLst>
                                        <p:tav tm="0">
                                          <p:val>
                                            <p:fltVal val="0"/>
                                          </p:val>
                                        </p:tav>
                                        <p:tav tm="100000">
                                          <p:val>
                                            <p:strVal val="#ppt_w"/>
                                          </p:val>
                                        </p:tav>
                                      </p:tavLst>
                                    </p:anim>
                                    <p:anim calcmode="lin" valueType="num">
                                      <p:cBhvr>
                                        <p:cTn id="1409" dur="750" fill="hold"/>
                                        <p:tgtEl>
                                          <p:spTgt spid="89"/>
                                        </p:tgtEl>
                                        <p:attrNameLst>
                                          <p:attrName>ppt_h</p:attrName>
                                        </p:attrNameLst>
                                      </p:cBhvr>
                                      <p:tavLst>
                                        <p:tav tm="0">
                                          <p:val>
                                            <p:fltVal val="0"/>
                                          </p:val>
                                        </p:tav>
                                        <p:tav tm="100000">
                                          <p:val>
                                            <p:strVal val="#ppt_h"/>
                                          </p:val>
                                        </p:tav>
                                      </p:tavLst>
                                    </p:anim>
                                    <p:animEffect transition="in" filter="fade">
                                      <p:cBhvr>
                                        <p:cTn id="1410" dur="750"/>
                                        <p:tgtEl>
                                          <p:spTgt spid="89"/>
                                        </p:tgtEl>
                                      </p:cBhvr>
                                    </p:animEffect>
                                  </p:childTnLst>
                                </p:cTn>
                              </p:par>
                              <p:par>
                                <p:cTn id="1411" presetID="53" presetClass="entr" presetSubtype="16" fill="hold" grpId="0" nodeType="withEffect">
                                  <p:stCondLst>
                                    <p:cond delay="250"/>
                                  </p:stCondLst>
                                  <p:childTnLst>
                                    <p:set>
                                      <p:cBhvr>
                                        <p:cTn id="1412" dur="1" fill="hold">
                                          <p:stCondLst>
                                            <p:cond delay="0"/>
                                          </p:stCondLst>
                                        </p:cTn>
                                        <p:tgtEl>
                                          <p:spTgt spid="90"/>
                                        </p:tgtEl>
                                        <p:attrNameLst>
                                          <p:attrName>style.visibility</p:attrName>
                                        </p:attrNameLst>
                                      </p:cBhvr>
                                      <p:to>
                                        <p:strVal val="visible"/>
                                      </p:to>
                                    </p:set>
                                    <p:anim calcmode="lin" valueType="num">
                                      <p:cBhvr>
                                        <p:cTn id="1413" dur="750" fill="hold"/>
                                        <p:tgtEl>
                                          <p:spTgt spid="90"/>
                                        </p:tgtEl>
                                        <p:attrNameLst>
                                          <p:attrName>ppt_w</p:attrName>
                                        </p:attrNameLst>
                                      </p:cBhvr>
                                      <p:tavLst>
                                        <p:tav tm="0">
                                          <p:val>
                                            <p:fltVal val="0"/>
                                          </p:val>
                                        </p:tav>
                                        <p:tav tm="100000">
                                          <p:val>
                                            <p:strVal val="#ppt_w"/>
                                          </p:val>
                                        </p:tav>
                                      </p:tavLst>
                                    </p:anim>
                                    <p:anim calcmode="lin" valueType="num">
                                      <p:cBhvr>
                                        <p:cTn id="1414" dur="750" fill="hold"/>
                                        <p:tgtEl>
                                          <p:spTgt spid="90"/>
                                        </p:tgtEl>
                                        <p:attrNameLst>
                                          <p:attrName>ppt_h</p:attrName>
                                        </p:attrNameLst>
                                      </p:cBhvr>
                                      <p:tavLst>
                                        <p:tav tm="0">
                                          <p:val>
                                            <p:fltVal val="0"/>
                                          </p:val>
                                        </p:tav>
                                        <p:tav tm="100000">
                                          <p:val>
                                            <p:strVal val="#ppt_h"/>
                                          </p:val>
                                        </p:tav>
                                      </p:tavLst>
                                    </p:anim>
                                    <p:animEffect transition="in" filter="fade">
                                      <p:cBhvr>
                                        <p:cTn id="1415" dur="750"/>
                                        <p:tgtEl>
                                          <p:spTgt spid="90"/>
                                        </p:tgtEl>
                                      </p:cBhvr>
                                    </p:animEffect>
                                  </p:childTnLst>
                                </p:cTn>
                              </p:par>
                            </p:childTnLst>
                          </p:cTn>
                        </p:par>
                        <p:par>
                          <p:cTn id="1416" fill="hold">
                            <p:stCondLst>
                              <p:cond delay="2000"/>
                            </p:stCondLst>
                            <p:childTnLst>
                              <p:par>
                                <p:cTn id="1417" presetID="53" presetClass="entr" presetSubtype="528" fill="hold" grpId="0" nodeType="afterEffect">
                                  <p:stCondLst>
                                    <p:cond delay="0"/>
                                  </p:stCondLst>
                                  <p:childTnLst>
                                    <p:set>
                                      <p:cBhvr>
                                        <p:cTn id="1418" dur="1" fill="hold">
                                          <p:stCondLst>
                                            <p:cond delay="0"/>
                                          </p:stCondLst>
                                        </p:cTn>
                                        <p:tgtEl>
                                          <p:spTgt spid="158"/>
                                        </p:tgtEl>
                                        <p:attrNameLst>
                                          <p:attrName>style.visibility</p:attrName>
                                        </p:attrNameLst>
                                      </p:cBhvr>
                                      <p:to>
                                        <p:strVal val="visible"/>
                                      </p:to>
                                    </p:set>
                                    <p:anim calcmode="lin" valueType="num">
                                      <p:cBhvr>
                                        <p:cTn id="1419" dur="750" fill="hold"/>
                                        <p:tgtEl>
                                          <p:spTgt spid="158"/>
                                        </p:tgtEl>
                                        <p:attrNameLst>
                                          <p:attrName>ppt_w</p:attrName>
                                        </p:attrNameLst>
                                      </p:cBhvr>
                                      <p:tavLst>
                                        <p:tav tm="0">
                                          <p:val>
                                            <p:fltVal val="0"/>
                                          </p:val>
                                        </p:tav>
                                        <p:tav tm="100000">
                                          <p:val>
                                            <p:strVal val="#ppt_w"/>
                                          </p:val>
                                        </p:tav>
                                      </p:tavLst>
                                    </p:anim>
                                    <p:anim calcmode="lin" valueType="num">
                                      <p:cBhvr>
                                        <p:cTn id="1420" dur="750" fill="hold"/>
                                        <p:tgtEl>
                                          <p:spTgt spid="158"/>
                                        </p:tgtEl>
                                        <p:attrNameLst>
                                          <p:attrName>ppt_h</p:attrName>
                                        </p:attrNameLst>
                                      </p:cBhvr>
                                      <p:tavLst>
                                        <p:tav tm="0">
                                          <p:val>
                                            <p:fltVal val="0"/>
                                          </p:val>
                                        </p:tav>
                                        <p:tav tm="100000">
                                          <p:val>
                                            <p:strVal val="#ppt_h"/>
                                          </p:val>
                                        </p:tav>
                                      </p:tavLst>
                                    </p:anim>
                                    <p:animEffect transition="in" filter="fade">
                                      <p:cBhvr>
                                        <p:cTn id="1421" dur="750"/>
                                        <p:tgtEl>
                                          <p:spTgt spid="158"/>
                                        </p:tgtEl>
                                      </p:cBhvr>
                                    </p:animEffect>
                                    <p:anim calcmode="lin" valueType="num">
                                      <p:cBhvr>
                                        <p:cTn id="1422" dur="750" fill="hold"/>
                                        <p:tgtEl>
                                          <p:spTgt spid="158"/>
                                        </p:tgtEl>
                                        <p:attrNameLst>
                                          <p:attrName>ppt_x</p:attrName>
                                        </p:attrNameLst>
                                      </p:cBhvr>
                                      <p:tavLst>
                                        <p:tav tm="0">
                                          <p:val>
                                            <p:fltVal val="0.5"/>
                                          </p:val>
                                        </p:tav>
                                        <p:tav tm="100000">
                                          <p:val>
                                            <p:strVal val="#ppt_x"/>
                                          </p:val>
                                        </p:tav>
                                      </p:tavLst>
                                    </p:anim>
                                    <p:anim calcmode="lin" valueType="num">
                                      <p:cBhvr>
                                        <p:cTn id="1423" dur="750" fill="hold"/>
                                        <p:tgtEl>
                                          <p:spTgt spid="158"/>
                                        </p:tgtEl>
                                        <p:attrNameLst>
                                          <p:attrName>ppt_y</p:attrName>
                                        </p:attrNameLst>
                                      </p:cBhvr>
                                      <p:tavLst>
                                        <p:tav tm="0">
                                          <p:val>
                                            <p:fltVal val="0.5"/>
                                          </p:val>
                                        </p:tav>
                                        <p:tav tm="100000">
                                          <p:val>
                                            <p:strVal val="#ppt_y"/>
                                          </p:val>
                                        </p:tav>
                                      </p:tavLst>
                                    </p:anim>
                                  </p:childTnLst>
                                </p:cTn>
                              </p:par>
                            </p:childTnLst>
                          </p:cTn>
                        </p:par>
                        <p:par>
                          <p:cTn id="1424" fill="hold">
                            <p:stCondLst>
                              <p:cond delay="2750"/>
                            </p:stCondLst>
                            <p:childTnLst>
                              <p:par>
                                <p:cTn id="1425" presetID="14" presetClass="entr" presetSubtype="10" fill="hold" grpId="0" nodeType="afterEffect">
                                  <p:stCondLst>
                                    <p:cond delay="0"/>
                                  </p:stCondLst>
                                  <p:iterate type="lt">
                                    <p:tmPct val="10000"/>
                                  </p:iterate>
                                  <p:childTnLst>
                                    <p:set>
                                      <p:cBhvr>
                                        <p:cTn id="1426" dur="1" fill="hold">
                                          <p:stCondLst>
                                            <p:cond delay="0"/>
                                          </p:stCondLst>
                                        </p:cTn>
                                        <p:tgtEl>
                                          <p:spTgt spid="159"/>
                                        </p:tgtEl>
                                        <p:attrNameLst>
                                          <p:attrName>style.visibility</p:attrName>
                                        </p:attrNameLst>
                                      </p:cBhvr>
                                      <p:to>
                                        <p:strVal val="visible"/>
                                      </p:to>
                                    </p:set>
                                    <p:animEffect transition="in" filter="randombar(horizontal)">
                                      <p:cBhvr>
                                        <p:cTn id="1427" dur="500"/>
                                        <p:tgtEl>
                                          <p:spTgt spid="159"/>
                                        </p:tgtEl>
                                      </p:cBhvr>
                                    </p:animEffect>
                                  </p:childTnLst>
                                </p:cTn>
                              </p:par>
                            </p:childTnLst>
                          </p:cTn>
                        </p:par>
                        <p:par>
                          <p:cTn id="1428" fill="hold">
                            <p:stCondLst>
                              <p:cond delay="3550"/>
                            </p:stCondLst>
                            <p:childTnLst>
                              <p:par>
                                <p:cTn id="1429" presetID="50" presetClass="entr" presetSubtype="0" decel="100000" fill="hold" grpId="0" nodeType="afterEffect">
                                  <p:stCondLst>
                                    <p:cond delay="0"/>
                                  </p:stCondLst>
                                  <p:childTnLst>
                                    <p:set>
                                      <p:cBhvr>
                                        <p:cTn id="1430" dur="1" fill="hold">
                                          <p:stCondLst>
                                            <p:cond delay="0"/>
                                          </p:stCondLst>
                                        </p:cTn>
                                        <p:tgtEl>
                                          <p:spTgt spid="160"/>
                                        </p:tgtEl>
                                        <p:attrNameLst>
                                          <p:attrName>style.visibility</p:attrName>
                                        </p:attrNameLst>
                                      </p:cBhvr>
                                      <p:to>
                                        <p:strVal val="visible"/>
                                      </p:to>
                                    </p:set>
                                    <p:anim calcmode="lin" valueType="num">
                                      <p:cBhvr>
                                        <p:cTn id="1431" dur="1000" fill="hold"/>
                                        <p:tgtEl>
                                          <p:spTgt spid="160"/>
                                        </p:tgtEl>
                                        <p:attrNameLst>
                                          <p:attrName>ppt_w</p:attrName>
                                        </p:attrNameLst>
                                      </p:cBhvr>
                                      <p:tavLst>
                                        <p:tav tm="0">
                                          <p:val>
                                            <p:strVal val="#ppt_w+.3"/>
                                          </p:val>
                                        </p:tav>
                                        <p:tav tm="100000">
                                          <p:val>
                                            <p:strVal val="#ppt_w"/>
                                          </p:val>
                                        </p:tav>
                                      </p:tavLst>
                                    </p:anim>
                                    <p:anim calcmode="lin" valueType="num">
                                      <p:cBhvr>
                                        <p:cTn id="1432" dur="1000" fill="hold"/>
                                        <p:tgtEl>
                                          <p:spTgt spid="160"/>
                                        </p:tgtEl>
                                        <p:attrNameLst>
                                          <p:attrName>ppt_h</p:attrName>
                                        </p:attrNameLst>
                                      </p:cBhvr>
                                      <p:tavLst>
                                        <p:tav tm="0">
                                          <p:val>
                                            <p:strVal val="#ppt_h"/>
                                          </p:val>
                                        </p:tav>
                                        <p:tav tm="100000">
                                          <p:val>
                                            <p:strVal val="#ppt_h"/>
                                          </p:val>
                                        </p:tav>
                                      </p:tavLst>
                                    </p:anim>
                                    <p:animEffect transition="in" filter="fade">
                                      <p:cBhvr>
                                        <p:cTn id="1433"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222" grpId="0" animBg="1"/>
      <p:bldP spid="222" grpId="1" animBg="1"/>
      <p:bldP spid="238" grpId="0" animBg="1"/>
      <p:bldP spid="238" grpId="1" animBg="1"/>
      <p:bldP spid="190" grpId="0" animBg="1"/>
      <p:bldP spid="190" grpId="1" animBg="1"/>
      <p:bldP spid="202" grpId="0" animBg="1"/>
      <p:bldP spid="202" grpId="1" animBg="1"/>
      <p:bldP spid="227" grpId="0" animBg="1"/>
      <p:bldP spid="227" grpId="1" animBg="1"/>
      <p:bldP spid="232" grpId="0" animBg="1"/>
      <p:bldP spid="232" grpId="1" animBg="1"/>
      <p:bldP spid="204" grpId="0" animBg="1"/>
      <p:bldP spid="204" grpId="1" animBg="1"/>
      <p:bldP spid="205" grpId="0" animBg="1"/>
      <p:bldP spid="205" grpId="1" animBg="1"/>
      <p:bldP spid="206" grpId="0" animBg="1"/>
      <p:bldP spid="206" grpId="1" animBg="1"/>
      <p:bldP spid="207" grpId="0" animBg="1"/>
      <p:bldP spid="207" grpId="1" animBg="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6" grpId="0" animBg="1"/>
      <p:bldP spid="216" grpId="1" animBg="1"/>
      <p:bldP spid="217" grpId="0" animBg="1"/>
      <p:bldP spid="217" grpId="1" animBg="1"/>
      <p:bldP spid="219" grpId="0" animBg="1"/>
      <p:bldP spid="219" grpId="1" animBg="1"/>
      <p:bldP spid="220" grpId="0" animBg="1"/>
      <p:bldP spid="220" grpId="1" animBg="1"/>
      <p:bldP spid="223" grpId="0" animBg="1"/>
      <p:bldP spid="223" grpId="1" animBg="1"/>
      <p:bldP spid="224" grpId="0" animBg="1"/>
      <p:bldP spid="224" grpId="1" animBg="1"/>
      <p:bldP spid="225" grpId="0" animBg="1"/>
      <p:bldP spid="225" grpId="1" animBg="1"/>
      <p:bldP spid="233" grpId="0" animBg="1"/>
      <p:bldP spid="233" grpId="1" animBg="1"/>
      <p:bldP spid="235" grpId="0" animBg="1"/>
      <p:bldP spid="235" grpId="1" animBg="1"/>
      <p:bldP spid="239" grpId="0" animBg="1"/>
      <p:bldP spid="239" grpId="1" animBg="1"/>
      <p:bldP spid="240" grpId="0" animBg="1"/>
      <p:bldP spid="240" grpId="1" animBg="1"/>
      <p:bldP spid="252" grpId="0" animBg="1"/>
      <p:bldP spid="253" grpId="0" animBg="1"/>
      <p:bldP spid="254" grpId="0" animBg="1"/>
      <p:bldP spid="255" grpId="0" animBg="1"/>
      <p:bldP spid="260" grpId="0" animBg="1"/>
      <p:bldP spid="261" grpId="0" animBg="1"/>
      <p:bldP spid="266" grpId="0" animBg="1"/>
      <p:bldP spid="267" grpId="0" animBg="1"/>
      <p:bldP spid="270" grpId="0" animBg="1"/>
      <p:bldP spid="271" grpId="0" animBg="1"/>
      <p:bldP spid="272" grpId="0" animBg="1"/>
      <p:bldP spid="273" grpId="0" animBg="1"/>
      <p:bldP spid="274" grpId="0" animBg="1"/>
      <p:bldP spid="275" grpId="0" animBg="1"/>
      <p:bldP spid="276" grpId="0" animBg="1"/>
      <p:bldP spid="277" grpId="0" animBg="1"/>
      <p:bldP spid="278" grpId="0" animBg="1"/>
      <p:bldP spid="279" grpId="0" animBg="1"/>
      <p:bldP spid="280" grpId="0" animBg="1"/>
      <p:bldP spid="281" grpId="0" animBg="1"/>
      <p:bldP spid="282" grpId="0" animBg="1"/>
      <p:bldP spid="283" grpId="0" animBg="1"/>
      <p:bldP spid="288" grpId="0" animBg="1"/>
      <p:bldP spid="289" grpId="0" animBg="1"/>
      <p:bldP spid="290" grpId="0" animBg="1"/>
      <p:bldP spid="291" grpId="0" animBg="1"/>
      <p:bldP spid="294" grpId="0" animBg="1"/>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2" grpId="0" animBg="1"/>
      <p:bldP spid="12" grpId="1" animBg="1"/>
      <p:bldP spid="13" grpId="0" animBg="1"/>
      <p:bldP spid="13" grpId="1" animBg="1"/>
      <p:bldP spid="14" grpId="0" animBg="1"/>
      <p:bldP spid="14" grpId="1" animBg="1"/>
      <p:bldP spid="15" grpId="0" animBg="1"/>
      <p:bldP spid="15"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30" grpId="0" animBg="1"/>
      <p:bldP spid="30" grpId="1" animBg="1"/>
      <p:bldP spid="33" grpId="0" animBg="1"/>
      <p:bldP spid="33" grpId="1" animBg="1"/>
      <p:bldP spid="36" grpId="0" animBg="1"/>
      <p:bldP spid="36" grpId="1" animBg="1"/>
      <p:bldP spid="38" grpId="0" animBg="1"/>
      <p:bldP spid="38" grpId="1" animBg="1"/>
      <p:bldP spid="39" grpId="0" animBg="1"/>
      <p:bldP spid="39" grpId="1" animBg="1"/>
      <p:bldP spid="40" grpId="0" animBg="1"/>
      <p:bldP spid="40" grpId="1" animBg="1"/>
      <p:bldP spid="42" grpId="0" animBg="1"/>
      <p:bldP spid="42" grpId="1" animBg="1"/>
      <p:bldP spid="43" grpId="0" animBg="1"/>
      <p:bldP spid="43" grpId="1" animBg="1"/>
      <p:bldP spid="45" grpId="0" animBg="1"/>
      <p:bldP spid="45" grpId="1" animBg="1"/>
      <p:bldP spid="46" grpId="0" animBg="1"/>
      <p:bldP spid="46" grpId="1" animBg="1"/>
      <p:bldP spid="47" grpId="0" animBg="1"/>
      <p:bldP spid="47" grpId="1" animBg="1"/>
      <p:bldP spid="48" grpId="0" animBg="1"/>
      <p:bldP spid="48" grpId="1" animBg="1"/>
      <p:bldP spid="50" grpId="0" animBg="1"/>
      <p:bldP spid="50" grpId="1" animBg="1"/>
      <p:bldP spid="53" grpId="0" animBg="1"/>
      <p:bldP spid="53" grpId="1" animBg="1"/>
      <p:bldP spid="55" grpId="0" animBg="1"/>
      <p:bldP spid="55" grpId="1" animBg="1"/>
      <p:bldP spid="56" grpId="0" animBg="1"/>
      <p:bldP spid="56"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8" grpId="0" animBg="1"/>
      <p:bldP spid="68" grpId="1" animBg="1"/>
      <p:bldP spid="69" grpId="0" animBg="1"/>
      <p:bldP spid="69" grpId="1" animBg="1"/>
      <p:bldP spid="70" grpId="0" animBg="1"/>
      <p:bldP spid="70" grpId="1" animBg="1"/>
      <p:bldP spid="72" grpId="0" animBg="1"/>
      <p:bldP spid="72" grpId="1" animBg="1"/>
      <p:bldP spid="73" grpId="0" animBg="1"/>
      <p:bldP spid="73" grpId="1" animBg="1"/>
      <p:bldP spid="74" grpId="0" animBg="1"/>
      <p:bldP spid="74" grpId="1" animBg="1"/>
      <p:bldP spid="76" grpId="0" animBg="1"/>
      <p:bldP spid="76" grpId="1" animBg="1"/>
      <p:bldP spid="78" grpId="0" animBg="1"/>
      <p:bldP spid="78" grpId="1" animBg="1"/>
      <p:bldP spid="81" grpId="0" animBg="1"/>
      <p:bldP spid="81" grpId="1" animBg="1"/>
      <p:bldP spid="82" grpId="0" animBg="1"/>
      <p:bldP spid="82" grpId="1"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8" grpId="0"/>
      <p:bldP spid="159" grpId="0"/>
      <p:bldP spid="16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95B25B9-4B91-47E4-B61F-95A74EDB18B5}"/>
              </a:ext>
            </a:extLst>
          </p:cNvPr>
          <p:cNvSpPr txBox="1"/>
          <p:nvPr/>
        </p:nvSpPr>
        <p:spPr>
          <a:xfrm>
            <a:off x="982680" y="356755"/>
            <a:ext cx="6211452" cy="707886"/>
          </a:xfrm>
          <a:prstGeom prst="rect">
            <a:avLst/>
          </a:prstGeom>
          <a:noFill/>
        </p:spPr>
        <p:txBody>
          <a:bodyPr wrap="square" rtlCol="0">
            <a:spAutoFit/>
          </a:bodyPr>
          <a:lstStyle/>
          <a:p>
            <a:r>
              <a:rPr lang="zh-CN" altLang="en-US" sz="4000" dirty="0">
                <a:solidFill>
                  <a:srgbClr val="2B2B2B"/>
                </a:solidFill>
                <a:cs typeface="+mn-ea"/>
                <a:sym typeface="+mn-lt"/>
              </a:rPr>
              <a:t>微内核结构</a:t>
            </a:r>
          </a:p>
        </p:txBody>
      </p:sp>
      <p:sp>
        <p:nvSpPr>
          <p:cNvPr id="2" name="文本框 1">
            <a:extLst>
              <a:ext uri="{FF2B5EF4-FFF2-40B4-BE49-F238E27FC236}">
                <a16:creationId xmlns:a16="http://schemas.microsoft.com/office/drawing/2014/main" id="{85E2A9BB-A744-43ED-97EC-E84ADE8CDC6A}"/>
              </a:ext>
            </a:extLst>
          </p:cNvPr>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2</a:t>
            </a:r>
            <a:endParaRPr lang="zh-CN" altLang="en-US" sz="8000" dirty="0">
              <a:solidFill>
                <a:srgbClr val="2B2B2B"/>
              </a:solidFill>
              <a:cs typeface="+mn-ea"/>
              <a:sym typeface="+mn-lt"/>
            </a:endParaRPr>
          </a:p>
        </p:txBody>
      </p:sp>
      <p:sp>
        <p:nvSpPr>
          <p:cNvPr id="83" name="TextBox 21">
            <a:extLst>
              <a:ext uri="{FF2B5EF4-FFF2-40B4-BE49-F238E27FC236}">
                <a16:creationId xmlns:a16="http://schemas.microsoft.com/office/drawing/2014/main" id="{CA7CC738-CC88-4771-9406-5F5CE7727CBE}"/>
              </a:ext>
            </a:extLst>
          </p:cNvPr>
          <p:cNvSpPr txBox="1"/>
          <p:nvPr/>
        </p:nvSpPr>
        <p:spPr>
          <a:xfrm>
            <a:off x="1178344" y="2406953"/>
            <a:ext cx="5820123" cy="2862322"/>
          </a:xfrm>
          <a:prstGeom prst="rect">
            <a:avLst/>
          </a:prstGeom>
          <a:noFill/>
        </p:spPr>
        <p:txBody>
          <a:bodyPr wrap="square" rtlCol="0">
            <a:spAutoFit/>
          </a:bodyPr>
          <a:lstStyle/>
          <a:p>
            <a:r>
              <a:rPr lang="zh-CN" altLang="en-US" sz="2000" dirty="0">
                <a:latin typeface="SimSun" panose="02010600030101010101" pitchFamily="2" charset="-122"/>
                <a:ea typeface="SimSun" panose="02010600030101010101" pitchFamily="2" charset="-122"/>
              </a:rPr>
              <a:t>    内核中只有最基本的调度、内存管理。驱动、文件系统等都是用户态的守护进程去实现的，微内核中功能被划分成独立的过程，过程间通过</a:t>
            </a:r>
            <a:r>
              <a:rPr lang="en" altLang="zh-CN" sz="2000" dirty="0">
                <a:latin typeface="SimSun" panose="02010600030101010101" pitchFamily="2" charset="-122"/>
                <a:ea typeface="SimSun" panose="02010600030101010101" pitchFamily="2" charset="-122"/>
              </a:rPr>
              <a:t>IPC</a:t>
            </a:r>
            <a:r>
              <a:rPr lang="zh-CN" altLang="en-US" sz="2000" dirty="0">
                <a:latin typeface="SimSun" panose="02010600030101010101" pitchFamily="2" charset="-122"/>
                <a:ea typeface="SimSun" panose="02010600030101010101" pitchFamily="2" charset="-122"/>
              </a:rPr>
              <a:t>进行通信。模块化程度高，一个服务失效不会影响另外一个服务。</a:t>
            </a:r>
          </a:p>
          <a:p>
            <a:endParaRPr lang="zh-CN" altLang="en-US" sz="2000" dirty="0">
              <a:latin typeface="SimSun" panose="02010600030101010101" pitchFamily="2" charset="-122"/>
              <a:ea typeface="SimSun" panose="02010600030101010101" pitchFamily="2" charset="-122"/>
            </a:endParaRPr>
          </a:p>
          <a:p>
            <a:pPr marL="342900" indent="-342900">
              <a:buFont typeface="Arial" panose="020B0604020202020204" pitchFamily="34" charset="0"/>
              <a:buChar char="•"/>
            </a:pPr>
            <a:r>
              <a:rPr lang="zh-CN" altLang="en-US" sz="2000" dirty="0">
                <a:latin typeface="SimSun" panose="02010600030101010101" pitchFamily="2" charset="-122"/>
                <a:ea typeface="SimSun" panose="02010600030101010101" pitchFamily="2" charset="-122"/>
              </a:rPr>
              <a:t>优点：稳定，驱动等错误只会导致相应进程死掉，不会导致整个系统都崩溃。</a:t>
            </a:r>
          </a:p>
          <a:p>
            <a:pPr marL="342900" indent="-342900">
              <a:buFont typeface="Arial" panose="020B0604020202020204" pitchFamily="34" charset="0"/>
              <a:buChar char="•"/>
            </a:pPr>
            <a:r>
              <a:rPr lang="zh-CN" altLang="en-US" sz="2000" dirty="0">
                <a:latin typeface="SimSun" panose="02010600030101010101" pitchFamily="2" charset="-122"/>
                <a:ea typeface="SimSun" panose="02010600030101010101" pitchFamily="2" charset="-122"/>
              </a:rPr>
              <a:t>缺点：效率低</a:t>
            </a:r>
            <a:r>
              <a:rPr lang="zh-CN" altLang="en-US" dirty="0">
                <a:latin typeface="SimSun" panose="02010600030101010101" pitchFamily="2" charset="-122"/>
                <a:ea typeface="SimSun" panose="02010600030101010101" pitchFamily="2" charset="-122"/>
                <a:cs typeface="Times New Roman" panose="02020603050405020304" pitchFamily="18" charset="0"/>
              </a:rPr>
              <a:t>。</a:t>
            </a:r>
          </a:p>
        </p:txBody>
      </p:sp>
      <p:sp>
        <p:nvSpPr>
          <p:cNvPr id="16" name="文本框 15">
            <a:extLst>
              <a:ext uri="{FF2B5EF4-FFF2-40B4-BE49-F238E27FC236}">
                <a16:creationId xmlns:a16="http://schemas.microsoft.com/office/drawing/2014/main" id="{7632816F-3D10-D848-B37B-C487E2588C74}"/>
              </a:ext>
            </a:extLst>
          </p:cNvPr>
          <p:cNvSpPr txBox="1"/>
          <p:nvPr/>
        </p:nvSpPr>
        <p:spPr>
          <a:xfrm>
            <a:off x="10617200" y="6578600"/>
            <a:ext cx="184731" cy="369332"/>
          </a:xfrm>
          <a:prstGeom prst="rect">
            <a:avLst/>
          </a:prstGeom>
          <a:noFill/>
        </p:spPr>
        <p:txBody>
          <a:bodyPr wrap="none" rtlCol="0">
            <a:spAutoFit/>
          </a:bodyPr>
          <a:lstStyle/>
          <a:p>
            <a:endParaRPr kumimoji="1" lang="zh-CN" altLang="en-US" dirty="0"/>
          </a:p>
        </p:txBody>
      </p:sp>
      <p:pic>
        <p:nvPicPr>
          <p:cNvPr id="10" name="图片 9">
            <a:extLst>
              <a:ext uri="{FF2B5EF4-FFF2-40B4-BE49-F238E27FC236}">
                <a16:creationId xmlns:a16="http://schemas.microsoft.com/office/drawing/2014/main" id="{AE689AD9-465A-074D-8DB2-F3C9C3D72990}"/>
              </a:ext>
            </a:extLst>
          </p:cNvPr>
          <p:cNvPicPr/>
          <p:nvPr/>
        </p:nvPicPr>
        <p:blipFill rotWithShape="1">
          <a:blip r:embed="rId3" cstate="print">
            <a:extLst>
              <a:ext uri="{28A0092B-C50C-407E-A947-70E740481C1C}">
                <a14:useLocalDpi xmlns:a14="http://schemas.microsoft.com/office/drawing/2010/main" val="0"/>
              </a:ext>
            </a:extLst>
          </a:blip>
          <a:srcRect b="12207"/>
          <a:stretch/>
        </p:blipFill>
        <p:spPr>
          <a:xfrm>
            <a:off x="7811621" y="2406953"/>
            <a:ext cx="3428807" cy="3139320"/>
          </a:xfrm>
          <a:prstGeom prst="rect">
            <a:avLst/>
          </a:prstGeom>
        </p:spPr>
      </p:pic>
    </p:spTree>
    <p:extLst>
      <p:ext uri="{BB962C8B-B14F-4D97-AF65-F5344CB8AC3E}">
        <p14:creationId xmlns:p14="http://schemas.microsoft.com/office/powerpoint/2010/main" val="201578568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additive="base">
                                        <p:cTn id="21" dur="500" fill="hold"/>
                                        <p:tgtEl>
                                          <p:spTgt spid="83"/>
                                        </p:tgtEl>
                                        <p:attrNameLst>
                                          <p:attrName>ppt_x</p:attrName>
                                        </p:attrNameLst>
                                      </p:cBhvr>
                                      <p:tavLst>
                                        <p:tav tm="0">
                                          <p:val>
                                            <p:strVal val="#ppt_x"/>
                                          </p:val>
                                        </p:tav>
                                        <p:tav tm="100000">
                                          <p:val>
                                            <p:strVal val="#ppt_x"/>
                                          </p:val>
                                        </p:tav>
                                      </p:tavLst>
                                    </p:anim>
                                    <p:anim calcmode="lin" valueType="num">
                                      <p:cBhvr additive="base">
                                        <p:cTn id="22"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P spid="8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AutoShape 3">
            <a:extLst>
              <a:ext uri="{FF2B5EF4-FFF2-40B4-BE49-F238E27FC236}">
                <a16:creationId xmlns:a16="http://schemas.microsoft.com/office/drawing/2014/main" id="{20940D5E-3295-47B0-A296-BBD550510E1E}"/>
              </a:ext>
            </a:extLst>
          </p:cNvPr>
          <p:cNvSpPr>
            <a:spLocks noChangeAspect="1" noChangeArrowheads="1" noTextEdit="1"/>
          </p:cNvSpPr>
          <p:nvPr/>
        </p:nvSpPr>
        <p:spPr bwMode="auto">
          <a:xfrm flipH="1" flipV="1">
            <a:off x="-1384429" y="-568440"/>
            <a:ext cx="6736163" cy="49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5" name="文本框 214">
            <a:extLst>
              <a:ext uri="{FF2B5EF4-FFF2-40B4-BE49-F238E27FC236}">
                <a16:creationId xmlns:a16="http://schemas.microsoft.com/office/drawing/2014/main" id="{A749808C-69DF-4D7E-ADEC-025D64CB81B0}"/>
              </a:ext>
            </a:extLst>
          </p:cNvPr>
          <p:cNvSpPr txBox="1"/>
          <p:nvPr/>
        </p:nvSpPr>
        <p:spPr>
          <a:xfrm>
            <a:off x="2184212" y="472350"/>
            <a:ext cx="3439441" cy="2646878"/>
          </a:xfrm>
          <a:prstGeom prst="rect">
            <a:avLst/>
          </a:prstGeom>
          <a:noFill/>
        </p:spPr>
        <p:txBody>
          <a:bodyPr wrap="square" rtlCol="0">
            <a:spAutoFit/>
          </a:bodyPr>
          <a:lstStyle/>
          <a:p>
            <a:pPr algn="ctr"/>
            <a:r>
              <a:rPr lang="en-US" altLang="zh-CN" sz="16600" spc="300" dirty="0">
                <a:solidFill>
                  <a:schemeClr val="bg1">
                    <a:lumMod val="85000"/>
                  </a:schemeClr>
                </a:solidFill>
                <a:effectLst>
                  <a:outerShdw blurRad="38100" dist="38100" dir="2700000" algn="tl">
                    <a:schemeClr val="bg1">
                      <a:lumMod val="65000"/>
                      <a:alpha val="43000"/>
                    </a:schemeClr>
                  </a:outerShdw>
                </a:effectLst>
                <a:cs typeface="+mn-ea"/>
                <a:sym typeface="+mn-lt"/>
              </a:rPr>
              <a:t>03</a:t>
            </a:r>
            <a:endParaRPr lang="zh-CN" altLang="en-US" sz="16600" spc="300" dirty="0">
              <a:solidFill>
                <a:schemeClr val="bg1">
                  <a:lumMod val="85000"/>
                </a:schemeClr>
              </a:solidFill>
              <a:effectLst>
                <a:outerShdw blurRad="38100" dist="38100" dir="2700000" algn="tl">
                  <a:schemeClr val="bg1">
                    <a:lumMod val="65000"/>
                    <a:alpha val="43000"/>
                  </a:schemeClr>
                </a:outerShdw>
              </a:effectLst>
              <a:cs typeface="+mn-ea"/>
              <a:sym typeface="+mn-lt"/>
            </a:endParaRPr>
          </a:p>
        </p:txBody>
      </p:sp>
      <p:sp>
        <p:nvSpPr>
          <p:cNvPr id="228" name="文本框 227">
            <a:extLst>
              <a:ext uri="{FF2B5EF4-FFF2-40B4-BE49-F238E27FC236}">
                <a16:creationId xmlns:a16="http://schemas.microsoft.com/office/drawing/2014/main" id="{A01271E0-966C-4C8F-84A4-DAB2CC0305F7}"/>
              </a:ext>
            </a:extLst>
          </p:cNvPr>
          <p:cNvSpPr txBox="1"/>
          <p:nvPr/>
        </p:nvSpPr>
        <p:spPr>
          <a:xfrm>
            <a:off x="0" y="2830462"/>
            <a:ext cx="7807866" cy="1015663"/>
          </a:xfrm>
          <a:prstGeom prst="rect">
            <a:avLst/>
          </a:prstGeom>
          <a:noFill/>
        </p:spPr>
        <p:txBody>
          <a:bodyPr wrap="square" rtlCol="0">
            <a:spAutoFit/>
          </a:bodyPr>
          <a:lstStyle/>
          <a:p>
            <a:pPr algn="ctr"/>
            <a:r>
              <a:rPr lang="zh-CN" altLang="en-US" sz="6000" b="1" spc="300" dirty="0">
                <a:solidFill>
                  <a:srgbClr val="2B2B2B"/>
                </a:solidFill>
                <a:effectLst>
                  <a:outerShdw blurRad="38100" dist="38100" dir="2700000" algn="tl">
                    <a:srgbClr val="000000">
                      <a:alpha val="43137"/>
                    </a:srgbClr>
                  </a:outerShdw>
                </a:effectLst>
                <a:cs typeface="+mn-ea"/>
                <a:sym typeface="+mn-lt"/>
              </a:rPr>
              <a:t>嵌入式操作系统组成</a:t>
            </a:r>
          </a:p>
        </p:txBody>
      </p:sp>
      <p:grpSp>
        <p:nvGrpSpPr>
          <p:cNvPr id="229" name="组合 228">
            <a:extLst>
              <a:ext uri="{FF2B5EF4-FFF2-40B4-BE49-F238E27FC236}">
                <a16:creationId xmlns:a16="http://schemas.microsoft.com/office/drawing/2014/main" id="{6E677C40-A19E-4629-8890-FCFFF37CCF1E}"/>
              </a:ext>
            </a:extLst>
          </p:cNvPr>
          <p:cNvGrpSpPr/>
          <p:nvPr/>
        </p:nvGrpSpPr>
        <p:grpSpPr>
          <a:xfrm>
            <a:off x="2430503" y="4412372"/>
            <a:ext cx="2946860" cy="546208"/>
            <a:chOff x="1207894" y="5909769"/>
            <a:chExt cx="3065854" cy="542325"/>
          </a:xfrm>
        </p:grpSpPr>
        <p:sp>
          <p:nvSpPr>
            <p:cNvPr id="230" name="矩形: 圆角 229">
              <a:extLst>
                <a:ext uri="{FF2B5EF4-FFF2-40B4-BE49-F238E27FC236}">
                  <a16:creationId xmlns:a16="http://schemas.microsoft.com/office/drawing/2014/main" id="{7B6E6356-EBDD-45D5-BB2D-3AD32F87CCE8}"/>
                </a:ext>
              </a:extLst>
            </p:cNvPr>
            <p:cNvSpPr/>
            <p:nvPr/>
          </p:nvSpPr>
          <p:spPr>
            <a:xfrm>
              <a:off x="1350171" y="5909769"/>
              <a:ext cx="2781301" cy="542325"/>
            </a:xfrm>
            <a:prstGeom prst="roundRect">
              <a:avLst>
                <a:gd name="adj" fmla="val 50000"/>
              </a:avLst>
            </a:prstGeom>
            <a:solidFill>
              <a:schemeClr val="bg1"/>
            </a:solidFill>
            <a:ln>
              <a:noFill/>
            </a:ln>
            <a:effectLst>
              <a:outerShdw blurRad="279400" dist="1524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231" name="文本框 230">
              <a:extLst>
                <a:ext uri="{FF2B5EF4-FFF2-40B4-BE49-F238E27FC236}">
                  <a16:creationId xmlns:a16="http://schemas.microsoft.com/office/drawing/2014/main" id="{1C055F8B-C154-4BB3-AA3C-CDEE6E0107EB}"/>
                </a:ext>
              </a:extLst>
            </p:cNvPr>
            <p:cNvSpPr txBox="1"/>
            <p:nvPr/>
          </p:nvSpPr>
          <p:spPr>
            <a:xfrm>
              <a:off x="1207894" y="6015651"/>
              <a:ext cx="3065854" cy="366706"/>
            </a:xfrm>
            <a:prstGeom prst="rect">
              <a:avLst/>
            </a:prstGeom>
            <a:noFill/>
          </p:spPr>
          <p:txBody>
            <a:bodyPr wrap="square" rtlCol="0">
              <a:spAutoFit/>
            </a:bodyPr>
            <a:lstStyle/>
            <a:p>
              <a:pPr algn="ctr"/>
              <a:r>
                <a:rPr lang="en-US" altLang="zh-CN" dirty="0">
                  <a:solidFill>
                    <a:srgbClr val="276B91"/>
                  </a:solidFill>
                  <a:effectLst>
                    <a:innerShdw blurRad="63500" dist="50800" dir="13500000">
                      <a:prstClr val="black">
                        <a:alpha val="50000"/>
                      </a:prstClr>
                    </a:innerShdw>
                  </a:effectLst>
                  <a:cs typeface="+mn-ea"/>
                  <a:sym typeface="+mn-lt"/>
                </a:rPr>
                <a:t>THE PART THREE</a:t>
              </a:r>
              <a:endParaRPr lang="zh-CN" altLang="en-US" dirty="0">
                <a:solidFill>
                  <a:srgbClr val="276B91"/>
                </a:solidFill>
                <a:effectLst>
                  <a:innerShdw blurRad="63500" dist="50800" dir="13500000">
                    <a:prstClr val="black">
                      <a:alpha val="50000"/>
                    </a:prstClr>
                  </a:innerShdw>
                </a:effectLst>
                <a:cs typeface="+mn-ea"/>
                <a:sym typeface="+mn-lt"/>
              </a:endParaRPr>
            </a:p>
          </p:txBody>
        </p:sp>
      </p:grpSp>
      <p:grpSp>
        <p:nvGrpSpPr>
          <p:cNvPr id="29" name="Group 4">
            <a:extLst>
              <a:ext uri="{FF2B5EF4-FFF2-40B4-BE49-F238E27FC236}">
                <a16:creationId xmlns:a16="http://schemas.microsoft.com/office/drawing/2014/main" id="{517AD72B-C1A1-437F-A615-E1FB70461CB7}"/>
              </a:ext>
            </a:extLst>
          </p:cNvPr>
          <p:cNvGrpSpPr>
            <a:grpSpLocks noChangeAspect="1"/>
          </p:cNvGrpSpPr>
          <p:nvPr/>
        </p:nvGrpSpPr>
        <p:grpSpPr bwMode="auto">
          <a:xfrm>
            <a:off x="4063923" y="-786212"/>
            <a:ext cx="8958262" cy="8563774"/>
            <a:chOff x="3358" y="42"/>
            <a:chExt cx="4519" cy="4320"/>
          </a:xfrm>
        </p:grpSpPr>
        <p:sp>
          <p:nvSpPr>
            <p:cNvPr id="32" name="Freeform 5">
              <a:extLst>
                <a:ext uri="{FF2B5EF4-FFF2-40B4-BE49-F238E27FC236}">
                  <a16:creationId xmlns:a16="http://schemas.microsoft.com/office/drawing/2014/main" id="{181B97C6-2C63-4669-AE3C-0393AAD00A9E}"/>
                </a:ext>
              </a:extLst>
            </p:cNvPr>
            <p:cNvSpPr>
              <a:spLocks/>
            </p:cNvSpPr>
            <p:nvPr/>
          </p:nvSpPr>
          <p:spPr bwMode="auto">
            <a:xfrm>
              <a:off x="7319" y="74"/>
              <a:ext cx="558" cy="449"/>
            </a:xfrm>
            <a:custGeom>
              <a:avLst/>
              <a:gdLst>
                <a:gd name="T0" fmla="*/ 226 w 227"/>
                <a:gd name="T1" fmla="*/ 180 h 182"/>
                <a:gd name="T2" fmla="*/ 2 w 227"/>
                <a:gd name="T3" fmla="*/ 56 h 182"/>
                <a:gd name="T4" fmla="*/ 63 w 227"/>
                <a:gd name="T5" fmla="*/ 2 h 182"/>
                <a:gd name="T6" fmla="*/ 227 w 227"/>
                <a:gd name="T7" fmla="*/ 123 h 182"/>
                <a:gd name="T8" fmla="*/ 227 w 227"/>
                <a:gd name="T9" fmla="*/ 120 h 182"/>
                <a:gd name="T10" fmla="*/ 63 w 227"/>
                <a:gd name="T11" fmla="*/ 0 h 182"/>
                <a:gd name="T12" fmla="*/ 62 w 227"/>
                <a:gd name="T13" fmla="*/ 0 h 182"/>
                <a:gd name="T14" fmla="*/ 0 w 227"/>
                <a:gd name="T15" fmla="*/ 56 h 182"/>
                <a:gd name="T16" fmla="*/ 0 w 227"/>
                <a:gd name="T17" fmla="*/ 57 h 182"/>
                <a:gd name="T18" fmla="*/ 0 w 227"/>
                <a:gd name="T19" fmla="*/ 57 h 182"/>
                <a:gd name="T20" fmla="*/ 226 w 227"/>
                <a:gd name="T21" fmla="*/ 182 h 182"/>
                <a:gd name="T22" fmla="*/ 226 w 227"/>
                <a:gd name="T23" fmla="*/ 18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82">
                  <a:moveTo>
                    <a:pt x="226" y="180"/>
                  </a:moveTo>
                  <a:cubicBezTo>
                    <a:pt x="2" y="56"/>
                    <a:pt x="2" y="56"/>
                    <a:pt x="2" y="56"/>
                  </a:cubicBezTo>
                  <a:cubicBezTo>
                    <a:pt x="63" y="2"/>
                    <a:pt x="63" y="2"/>
                    <a:pt x="63" y="2"/>
                  </a:cubicBezTo>
                  <a:cubicBezTo>
                    <a:pt x="227" y="123"/>
                    <a:pt x="227" y="123"/>
                    <a:pt x="227" y="123"/>
                  </a:cubicBezTo>
                  <a:cubicBezTo>
                    <a:pt x="227" y="120"/>
                    <a:pt x="227" y="120"/>
                    <a:pt x="227" y="120"/>
                  </a:cubicBezTo>
                  <a:cubicBezTo>
                    <a:pt x="63" y="0"/>
                    <a:pt x="63" y="0"/>
                    <a:pt x="63" y="0"/>
                  </a:cubicBezTo>
                  <a:cubicBezTo>
                    <a:pt x="63" y="0"/>
                    <a:pt x="62" y="0"/>
                    <a:pt x="62" y="0"/>
                  </a:cubicBezTo>
                  <a:cubicBezTo>
                    <a:pt x="0" y="56"/>
                    <a:pt x="0" y="56"/>
                    <a:pt x="0" y="56"/>
                  </a:cubicBezTo>
                  <a:cubicBezTo>
                    <a:pt x="0" y="56"/>
                    <a:pt x="0" y="56"/>
                    <a:pt x="0" y="57"/>
                  </a:cubicBezTo>
                  <a:cubicBezTo>
                    <a:pt x="0" y="57"/>
                    <a:pt x="0" y="57"/>
                    <a:pt x="0" y="57"/>
                  </a:cubicBezTo>
                  <a:cubicBezTo>
                    <a:pt x="226" y="182"/>
                    <a:pt x="226" y="182"/>
                    <a:pt x="226" y="182"/>
                  </a:cubicBezTo>
                  <a:lnTo>
                    <a:pt x="226" y="18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6">
              <a:extLst>
                <a:ext uri="{FF2B5EF4-FFF2-40B4-BE49-F238E27FC236}">
                  <a16:creationId xmlns:a16="http://schemas.microsoft.com/office/drawing/2014/main" id="{12FB20DA-CD54-479C-9075-49D56A0A08D2}"/>
                </a:ext>
              </a:extLst>
            </p:cNvPr>
            <p:cNvSpPr>
              <a:spLocks/>
            </p:cNvSpPr>
            <p:nvPr/>
          </p:nvSpPr>
          <p:spPr bwMode="auto">
            <a:xfrm>
              <a:off x="7319" y="210"/>
              <a:ext cx="556" cy="735"/>
            </a:xfrm>
            <a:custGeom>
              <a:avLst/>
              <a:gdLst>
                <a:gd name="T0" fmla="*/ 226 w 226"/>
                <a:gd name="T1" fmla="*/ 295 h 298"/>
                <a:gd name="T2" fmla="*/ 4 w 226"/>
                <a:gd name="T3" fmla="*/ 4 h 298"/>
                <a:gd name="T4" fmla="*/ 226 w 226"/>
                <a:gd name="T5" fmla="*/ 127 h 298"/>
                <a:gd name="T6" fmla="*/ 226 w 226"/>
                <a:gd name="T7" fmla="*/ 125 h 298"/>
                <a:gd name="T8" fmla="*/ 1 w 226"/>
                <a:gd name="T9" fmla="*/ 1 h 298"/>
                <a:gd name="T10" fmla="*/ 0 w 226"/>
                <a:gd name="T11" fmla="*/ 1 h 298"/>
                <a:gd name="T12" fmla="*/ 0 w 226"/>
                <a:gd name="T13" fmla="*/ 2 h 298"/>
                <a:gd name="T14" fmla="*/ 226 w 226"/>
                <a:gd name="T15" fmla="*/ 298 h 298"/>
                <a:gd name="T16" fmla="*/ 226 w 226"/>
                <a:gd name="T17" fmla="*/ 295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98">
                  <a:moveTo>
                    <a:pt x="226" y="295"/>
                  </a:moveTo>
                  <a:cubicBezTo>
                    <a:pt x="4" y="4"/>
                    <a:pt x="4" y="4"/>
                    <a:pt x="4" y="4"/>
                  </a:cubicBezTo>
                  <a:cubicBezTo>
                    <a:pt x="226" y="127"/>
                    <a:pt x="226" y="127"/>
                    <a:pt x="226" y="127"/>
                  </a:cubicBezTo>
                  <a:cubicBezTo>
                    <a:pt x="226" y="125"/>
                    <a:pt x="226" y="125"/>
                    <a:pt x="226" y="125"/>
                  </a:cubicBezTo>
                  <a:cubicBezTo>
                    <a:pt x="1" y="1"/>
                    <a:pt x="1" y="1"/>
                    <a:pt x="1" y="1"/>
                  </a:cubicBezTo>
                  <a:cubicBezTo>
                    <a:pt x="1" y="0"/>
                    <a:pt x="0" y="0"/>
                    <a:pt x="0" y="1"/>
                  </a:cubicBezTo>
                  <a:cubicBezTo>
                    <a:pt x="0" y="1"/>
                    <a:pt x="0" y="2"/>
                    <a:pt x="0" y="2"/>
                  </a:cubicBezTo>
                  <a:cubicBezTo>
                    <a:pt x="226" y="298"/>
                    <a:pt x="226" y="298"/>
                    <a:pt x="226" y="298"/>
                  </a:cubicBezTo>
                  <a:lnTo>
                    <a:pt x="226" y="29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7">
              <a:extLst>
                <a:ext uri="{FF2B5EF4-FFF2-40B4-BE49-F238E27FC236}">
                  <a16:creationId xmlns:a16="http://schemas.microsoft.com/office/drawing/2014/main" id="{C08E5B73-4E28-4F46-B338-4DE06862B799}"/>
                </a:ext>
              </a:extLst>
            </p:cNvPr>
            <p:cNvSpPr>
              <a:spLocks/>
            </p:cNvSpPr>
            <p:nvPr/>
          </p:nvSpPr>
          <p:spPr bwMode="auto">
            <a:xfrm>
              <a:off x="5615" y="4012"/>
              <a:ext cx="832" cy="345"/>
            </a:xfrm>
            <a:custGeom>
              <a:avLst/>
              <a:gdLst>
                <a:gd name="T0" fmla="*/ 5 w 338"/>
                <a:gd name="T1" fmla="*/ 138 h 140"/>
                <a:gd name="T2" fmla="*/ 306 w 338"/>
                <a:gd name="T3" fmla="*/ 2 h 140"/>
                <a:gd name="T4" fmla="*/ 336 w 338"/>
                <a:gd name="T5" fmla="*/ 140 h 140"/>
                <a:gd name="T6" fmla="*/ 338 w 338"/>
                <a:gd name="T7" fmla="*/ 140 h 140"/>
                <a:gd name="T8" fmla="*/ 308 w 338"/>
                <a:gd name="T9" fmla="*/ 1 h 140"/>
                <a:gd name="T10" fmla="*/ 307 w 338"/>
                <a:gd name="T11" fmla="*/ 0 h 140"/>
                <a:gd name="T12" fmla="*/ 306 w 338"/>
                <a:gd name="T13" fmla="*/ 0 h 140"/>
                <a:gd name="T14" fmla="*/ 0 w 338"/>
                <a:gd name="T15" fmla="*/ 138 h 140"/>
                <a:gd name="T16" fmla="*/ 5 w 338"/>
                <a:gd name="T17" fmla="*/ 13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140">
                  <a:moveTo>
                    <a:pt x="5" y="138"/>
                  </a:moveTo>
                  <a:cubicBezTo>
                    <a:pt x="306" y="2"/>
                    <a:pt x="306" y="2"/>
                    <a:pt x="306" y="2"/>
                  </a:cubicBezTo>
                  <a:cubicBezTo>
                    <a:pt x="336" y="140"/>
                    <a:pt x="336" y="140"/>
                    <a:pt x="336" y="140"/>
                  </a:cubicBezTo>
                  <a:cubicBezTo>
                    <a:pt x="338" y="140"/>
                    <a:pt x="338" y="140"/>
                    <a:pt x="338" y="140"/>
                  </a:cubicBezTo>
                  <a:cubicBezTo>
                    <a:pt x="308" y="1"/>
                    <a:pt x="308" y="1"/>
                    <a:pt x="308" y="1"/>
                  </a:cubicBezTo>
                  <a:cubicBezTo>
                    <a:pt x="308" y="1"/>
                    <a:pt x="307" y="0"/>
                    <a:pt x="307" y="0"/>
                  </a:cubicBezTo>
                  <a:cubicBezTo>
                    <a:pt x="307" y="0"/>
                    <a:pt x="307" y="0"/>
                    <a:pt x="306" y="0"/>
                  </a:cubicBezTo>
                  <a:cubicBezTo>
                    <a:pt x="0" y="138"/>
                    <a:pt x="0" y="138"/>
                    <a:pt x="0" y="138"/>
                  </a:cubicBezTo>
                  <a:lnTo>
                    <a:pt x="5" y="13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8">
              <a:extLst>
                <a:ext uri="{FF2B5EF4-FFF2-40B4-BE49-F238E27FC236}">
                  <a16:creationId xmlns:a16="http://schemas.microsoft.com/office/drawing/2014/main" id="{A5A35F9C-F409-4522-9A52-E676B76BC8F3}"/>
                </a:ext>
              </a:extLst>
            </p:cNvPr>
            <p:cNvSpPr>
              <a:spLocks/>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Freeform 9">
              <a:extLst>
                <a:ext uri="{FF2B5EF4-FFF2-40B4-BE49-F238E27FC236}">
                  <a16:creationId xmlns:a16="http://schemas.microsoft.com/office/drawing/2014/main" id="{CC652D0D-C305-4C9F-8B28-C57005130746}"/>
                </a:ext>
              </a:extLst>
            </p:cNvPr>
            <p:cNvSpPr>
              <a:spLocks/>
            </p:cNvSpPr>
            <p:nvPr/>
          </p:nvSpPr>
          <p:spPr bwMode="auto">
            <a:xfrm>
              <a:off x="7472" y="59"/>
              <a:ext cx="405" cy="318"/>
            </a:xfrm>
            <a:custGeom>
              <a:avLst/>
              <a:gdLst>
                <a:gd name="T0" fmla="*/ 165 w 165"/>
                <a:gd name="T1" fmla="*/ 126 h 129"/>
                <a:gd name="T2" fmla="*/ 3 w 165"/>
                <a:gd name="T3" fmla="*/ 8 h 129"/>
                <a:gd name="T4" fmla="*/ 165 w 165"/>
                <a:gd name="T5" fmla="*/ 2 h 129"/>
                <a:gd name="T6" fmla="*/ 165 w 165"/>
                <a:gd name="T7" fmla="*/ 0 h 129"/>
                <a:gd name="T8" fmla="*/ 1 w 165"/>
                <a:gd name="T9" fmla="*/ 6 h 129"/>
                <a:gd name="T10" fmla="*/ 0 w 165"/>
                <a:gd name="T11" fmla="*/ 7 h 129"/>
                <a:gd name="T12" fmla="*/ 0 w 165"/>
                <a:gd name="T13" fmla="*/ 8 h 129"/>
                <a:gd name="T14" fmla="*/ 165 w 165"/>
                <a:gd name="T15" fmla="*/ 129 h 129"/>
                <a:gd name="T16" fmla="*/ 165 w 165"/>
                <a:gd name="T17" fmla="*/ 12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29">
                  <a:moveTo>
                    <a:pt x="165" y="126"/>
                  </a:moveTo>
                  <a:cubicBezTo>
                    <a:pt x="3" y="8"/>
                    <a:pt x="3" y="8"/>
                    <a:pt x="3" y="8"/>
                  </a:cubicBezTo>
                  <a:cubicBezTo>
                    <a:pt x="165" y="2"/>
                    <a:pt x="165" y="2"/>
                    <a:pt x="165" y="2"/>
                  </a:cubicBezTo>
                  <a:cubicBezTo>
                    <a:pt x="165" y="0"/>
                    <a:pt x="165" y="0"/>
                    <a:pt x="165" y="0"/>
                  </a:cubicBezTo>
                  <a:cubicBezTo>
                    <a:pt x="1" y="6"/>
                    <a:pt x="1" y="6"/>
                    <a:pt x="1" y="6"/>
                  </a:cubicBezTo>
                  <a:cubicBezTo>
                    <a:pt x="0" y="6"/>
                    <a:pt x="0" y="6"/>
                    <a:pt x="0" y="7"/>
                  </a:cubicBezTo>
                  <a:cubicBezTo>
                    <a:pt x="0" y="7"/>
                    <a:pt x="0" y="7"/>
                    <a:pt x="0" y="8"/>
                  </a:cubicBezTo>
                  <a:cubicBezTo>
                    <a:pt x="165" y="129"/>
                    <a:pt x="165" y="129"/>
                    <a:pt x="165" y="129"/>
                  </a:cubicBezTo>
                  <a:lnTo>
                    <a:pt x="165" y="12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Freeform 10">
              <a:extLst>
                <a:ext uri="{FF2B5EF4-FFF2-40B4-BE49-F238E27FC236}">
                  <a16:creationId xmlns:a16="http://schemas.microsoft.com/office/drawing/2014/main" id="{0F124AD1-2836-4021-96C7-34F883E66E3F}"/>
                </a:ext>
              </a:extLst>
            </p:cNvPr>
            <p:cNvSpPr>
              <a:spLocks/>
            </p:cNvSpPr>
            <p:nvPr/>
          </p:nvSpPr>
          <p:spPr bwMode="auto">
            <a:xfrm>
              <a:off x="7322" y="1736"/>
              <a:ext cx="548" cy="306"/>
            </a:xfrm>
            <a:custGeom>
              <a:avLst/>
              <a:gdLst>
                <a:gd name="T0" fmla="*/ 222 w 223"/>
                <a:gd name="T1" fmla="*/ 122 h 124"/>
                <a:gd name="T2" fmla="*/ 4 w 223"/>
                <a:gd name="T3" fmla="*/ 109 h 124"/>
                <a:gd name="T4" fmla="*/ 180 w 223"/>
                <a:gd name="T5" fmla="*/ 2 h 124"/>
                <a:gd name="T6" fmla="*/ 223 w 223"/>
                <a:gd name="T7" fmla="*/ 35 h 124"/>
                <a:gd name="T8" fmla="*/ 223 w 223"/>
                <a:gd name="T9" fmla="*/ 33 h 124"/>
                <a:gd name="T10" fmla="*/ 181 w 223"/>
                <a:gd name="T11" fmla="*/ 0 h 124"/>
                <a:gd name="T12" fmla="*/ 180 w 223"/>
                <a:gd name="T13" fmla="*/ 0 h 124"/>
                <a:gd name="T14" fmla="*/ 0 w 223"/>
                <a:gd name="T15" fmla="*/ 109 h 124"/>
                <a:gd name="T16" fmla="*/ 0 w 223"/>
                <a:gd name="T17" fmla="*/ 110 h 124"/>
                <a:gd name="T18" fmla="*/ 1 w 223"/>
                <a:gd name="T19" fmla="*/ 111 h 124"/>
                <a:gd name="T20" fmla="*/ 222 w 223"/>
                <a:gd name="T21" fmla="*/ 124 h 124"/>
                <a:gd name="T22" fmla="*/ 222 w 223"/>
                <a:gd name="T23" fmla="*/ 12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 h="124">
                  <a:moveTo>
                    <a:pt x="222" y="122"/>
                  </a:moveTo>
                  <a:cubicBezTo>
                    <a:pt x="4" y="109"/>
                    <a:pt x="4" y="109"/>
                    <a:pt x="4" y="109"/>
                  </a:cubicBezTo>
                  <a:cubicBezTo>
                    <a:pt x="180" y="2"/>
                    <a:pt x="180" y="2"/>
                    <a:pt x="180" y="2"/>
                  </a:cubicBezTo>
                  <a:cubicBezTo>
                    <a:pt x="223" y="35"/>
                    <a:pt x="223" y="35"/>
                    <a:pt x="223" y="35"/>
                  </a:cubicBezTo>
                  <a:cubicBezTo>
                    <a:pt x="223" y="33"/>
                    <a:pt x="223" y="33"/>
                    <a:pt x="223" y="33"/>
                  </a:cubicBezTo>
                  <a:cubicBezTo>
                    <a:pt x="181" y="0"/>
                    <a:pt x="181" y="0"/>
                    <a:pt x="181" y="0"/>
                  </a:cubicBezTo>
                  <a:cubicBezTo>
                    <a:pt x="181" y="0"/>
                    <a:pt x="180" y="0"/>
                    <a:pt x="180" y="0"/>
                  </a:cubicBezTo>
                  <a:cubicBezTo>
                    <a:pt x="0" y="109"/>
                    <a:pt x="0" y="109"/>
                    <a:pt x="0" y="109"/>
                  </a:cubicBezTo>
                  <a:cubicBezTo>
                    <a:pt x="0" y="109"/>
                    <a:pt x="0" y="110"/>
                    <a:pt x="0" y="110"/>
                  </a:cubicBezTo>
                  <a:cubicBezTo>
                    <a:pt x="0" y="111"/>
                    <a:pt x="0" y="111"/>
                    <a:pt x="1" y="111"/>
                  </a:cubicBezTo>
                  <a:cubicBezTo>
                    <a:pt x="222" y="124"/>
                    <a:pt x="222" y="124"/>
                    <a:pt x="222" y="124"/>
                  </a:cubicBezTo>
                  <a:lnTo>
                    <a:pt x="222" y="12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 name="Freeform 11">
              <a:extLst>
                <a:ext uri="{FF2B5EF4-FFF2-40B4-BE49-F238E27FC236}">
                  <a16:creationId xmlns:a16="http://schemas.microsoft.com/office/drawing/2014/main" id="{332AA0B8-C233-4DB5-AC75-325E6A7D2DC5}"/>
                </a:ext>
              </a:extLst>
            </p:cNvPr>
            <p:cNvSpPr>
              <a:spLocks/>
            </p:cNvSpPr>
            <p:nvPr/>
          </p:nvSpPr>
          <p:spPr bwMode="auto">
            <a:xfrm>
              <a:off x="3880" y="4182"/>
              <a:ext cx="115" cy="163"/>
            </a:xfrm>
            <a:custGeom>
              <a:avLst/>
              <a:gdLst>
                <a:gd name="T0" fmla="*/ 2 w 47"/>
                <a:gd name="T1" fmla="*/ 66 h 66"/>
                <a:gd name="T2" fmla="*/ 38 w 47"/>
                <a:gd name="T3" fmla="*/ 4 h 66"/>
                <a:gd name="T4" fmla="*/ 45 w 47"/>
                <a:gd name="T5" fmla="*/ 66 h 66"/>
                <a:gd name="T6" fmla="*/ 47 w 47"/>
                <a:gd name="T7" fmla="*/ 66 h 66"/>
                <a:gd name="T8" fmla="*/ 39 w 47"/>
                <a:gd name="T9" fmla="*/ 1 h 66"/>
                <a:gd name="T10" fmla="*/ 39 w 47"/>
                <a:gd name="T11" fmla="*/ 1 h 66"/>
                <a:gd name="T12" fmla="*/ 38 w 47"/>
                <a:gd name="T13" fmla="*/ 1 h 66"/>
                <a:gd name="T14" fmla="*/ 0 w 47"/>
                <a:gd name="T15" fmla="*/ 66 h 66"/>
                <a:gd name="T16" fmla="*/ 2 w 47"/>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2" y="66"/>
                  </a:moveTo>
                  <a:cubicBezTo>
                    <a:pt x="38" y="4"/>
                    <a:pt x="38" y="4"/>
                    <a:pt x="38" y="4"/>
                  </a:cubicBezTo>
                  <a:cubicBezTo>
                    <a:pt x="45" y="66"/>
                    <a:pt x="45" y="66"/>
                    <a:pt x="45" y="66"/>
                  </a:cubicBezTo>
                  <a:cubicBezTo>
                    <a:pt x="47" y="66"/>
                    <a:pt x="47" y="66"/>
                    <a:pt x="47" y="66"/>
                  </a:cubicBezTo>
                  <a:cubicBezTo>
                    <a:pt x="39" y="1"/>
                    <a:pt x="39" y="1"/>
                    <a:pt x="39" y="1"/>
                  </a:cubicBezTo>
                  <a:cubicBezTo>
                    <a:pt x="39" y="1"/>
                    <a:pt x="39" y="1"/>
                    <a:pt x="39" y="1"/>
                  </a:cubicBezTo>
                  <a:cubicBezTo>
                    <a:pt x="38" y="0"/>
                    <a:pt x="38" y="1"/>
                    <a:pt x="38" y="1"/>
                  </a:cubicBezTo>
                  <a:cubicBezTo>
                    <a:pt x="0" y="66"/>
                    <a:pt x="0" y="66"/>
                    <a:pt x="0" y="66"/>
                  </a:cubicBezTo>
                  <a:lnTo>
                    <a:pt x="2" y="6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 name="Freeform 12">
              <a:extLst>
                <a:ext uri="{FF2B5EF4-FFF2-40B4-BE49-F238E27FC236}">
                  <a16:creationId xmlns:a16="http://schemas.microsoft.com/office/drawing/2014/main" id="{D3E52A14-7F62-4683-8DA8-6DA3A69139B3}"/>
                </a:ext>
              </a:extLst>
            </p:cNvPr>
            <p:cNvSpPr>
              <a:spLocks/>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Freeform 13">
              <a:extLst>
                <a:ext uri="{FF2B5EF4-FFF2-40B4-BE49-F238E27FC236}">
                  <a16:creationId xmlns:a16="http://schemas.microsoft.com/office/drawing/2014/main" id="{9426E82B-4141-4C95-BFA8-55CC58491EAF}"/>
                </a:ext>
              </a:extLst>
            </p:cNvPr>
            <p:cNvSpPr>
              <a:spLocks/>
            </p:cNvSpPr>
            <p:nvPr/>
          </p:nvSpPr>
          <p:spPr bwMode="auto">
            <a:xfrm>
              <a:off x="7268" y="4054"/>
              <a:ext cx="590" cy="308"/>
            </a:xfrm>
            <a:custGeom>
              <a:avLst/>
              <a:gdLst>
                <a:gd name="T0" fmla="*/ 240 w 240"/>
                <a:gd name="T1" fmla="*/ 52 h 125"/>
                <a:gd name="T2" fmla="*/ 32 w 240"/>
                <a:gd name="T3" fmla="*/ 0 h 125"/>
                <a:gd name="T4" fmla="*/ 31 w 240"/>
                <a:gd name="T5" fmla="*/ 1 h 125"/>
                <a:gd name="T6" fmla="*/ 0 w 240"/>
                <a:gd name="T7" fmla="*/ 125 h 125"/>
                <a:gd name="T8" fmla="*/ 2 w 240"/>
                <a:gd name="T9" fmla="*/ 125 h 125"/>
                <a:gd name="T10" fmla="*/ 33 w 240"/>
                <a:gd name="T11" fmla="*/ 2 h 125"/>
                <a:gd name="T12" fmla="*/ 240 w 240"/>
                <a:gd name="T13" fmla="*/ 53 h 125"/>
                <a:gd name="T14" fmla="*/ 240 w 240"/>
                <a:gd name="T15" fmla="*/ 52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25">
                  <a:moveTo>
                    <a:pt x="240" y="52"/>
                  </a:moveTo>
                  <a:cubicBezTo>
                    <a:pt x="32" y="0"/>
                    <a:pt x="32" y="0"/>
                    <a:pt x="32" y="0"/>
                  </a:cubicBezTo>
                  <a:cubicBezTo>
                    <a:pt x="32" y="0"/>
                    <a:pt x="31" y="0"/>
                    <a:pt x="31" y="1"/>
                  </a:cubicBezTo>
                  <a:cubicBezTo>
                    <a:pt x="0" y="125"/>
                    <a:pt x="0" y="125"/>
                    <a:pt x="0" y="125"/>
                  </a:cubicBezTo>
                  <a:cubicBezTo>
                    <a:pt x="2" y="125"/>
                    <a:pt x="2" y="125"/>
                    <a:pt x="2" y="125"/>
                  </a:cubicBezTo>
                  <a:cubicBezTo>
                    <a:pt x="33" y="2"/>
                    <a:pt x="33" y="2"/>
                    <a:pt x="33" y="2"/>
                  </a:cubicBezTo>
                  <a:cubicBezTo>
                    <a:pt x="240" y="53"/>
                    <a:pt x="240" y="53"/>
                    <a:pt x="240" y="53"/>
                  </a:cubicBezTo>
                  <a:lnTo>
                    <a:pt x="240" y="5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Freeform 14">
              <a:extLst>
                <a:ext uri="{FF2B5EF4-FFF2-40B4-BE49-F238E27FC236}">
                  <a16:creationId xmlns:a16="http://schemas.microsoft.com/office/drawing/2014/main" id="{3B9084AA-7E6B-468F-A3D2-05ED2D772A04}"/>
                </a:ext>
              </a:extLst>
            </p:cNvPr>
            <p:cNvSpPr>
              <a:spLocks/>
            </p:cNvSpPr>
            <p:nvPr/>
          </p:nvSpPr>
          <p:spPr bwMode="auto">
            <a:xfrm>
              <a:off x="7364" y="3033"/>
              <a:ext cx="499" cy="254"/>
            </a:xfrm>
            <a:custGeom>
              <a:avLst/>
              <a:gdLst>
                <a:gd name="T0" fmla="*/ 203 w 203"/>
                <a:gd name="T1" fmla="*/ 36 h 103"/>
                <a:gd name="T2" fmla="*/ 90 w 203"/>
                <a:gd name="T3" fmla="*/ 101 h 103"/>
                <a:gd name="T4" fmla="*/ 4 w 203"/>
                <a:gd name="T5" fmla="*/ 78 h 103"/>
                <a:gd name="T6" fmla="*/ 203 w 203"/>
                <a:gd name="T7" fmla="*/ 2 h 103"/>
                <a:gd name="T8" fmla="*/ 203 w 203"/>
                <a:gd name="T9" fmla="*/ 0 h 103"/>
                <a:gd name="T10" fmla="*/ 1 w 203"/>
                <a:gd name="T11" fmla="*/ 77 h 103"/>
                <a:gd name="T12" fmla="*/ 0 w 203"/>
                <a:gd name="T13" fmla="*/ 78 h 103"/>
                <a:gd name="T14" fmla="*/ 1 w 203"/>
                <a:gd name="T15" fmla="*/ 79 h 103"/>
                <a:gd name="T16" fmla="*/ 90 w 203"/>
                <a:gd name="T17" fmla="*/ 103 h 103"/>
                <a:gd name="T18" fmla="*/ 90 w 203"/>
                <a:gd name="T19" fmla="*/ 103 h 103"/>
                <a:gd name="T20" fmla="*/ 90 w 203"/>
                <a:gd name="T21" fmla="*/ 103 h 103"/>
                <a:gd name="T22" fmla="*/ 203 w 203"/>
                <a:gd name="T23" fmla="*/ 38 h 103"/>
                <a:gd name="T24" fmla="*/ 203 w 203"/>
                <a:gd name="T25"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 h="103">
                  <a:moveTo>
                    <a:pt x="203" y="36"/>
                  </a:moveTo>
                  <a:cubicBezTo>
                    <a:pt x="90" y="101"/>
                    <a:pt x="90" y="101"/>
                    <a:pt x="90" y="101"/>
                  </a:cubicBezTo>
                  <a:cubicBezTo>
                    <a:pt x="4" y="78"/>
                    <a:pt x="4" y="78"/>
                    <a:pt x="4" y="78"/>
                  </a:cubicBezTo>
                  <a:cubicBezTo>
                    <a:pt x="203" y="2"/>
                    <a:pt x="203" y="2"/>
                    <a:pt x="203" y="2"/>
                  </a:cubicBezTo>
                  <a:cubicBezTo>
                    <a:pt x="203" y="0"/>
                    <a:pt x="203" y="0"/>
                    <a:pt x="203" y="0"/>
                  </a:cubicBezTo>
                  <a:cubicBezTo>
                    <a:pt x="1" y="77"/>
                    <a:pt x="1" y="77"/>
                    <a:pt x="1" y="77"/>
                  </a:cubicBezTo>
                  <a:cubicBezTo>
                    <a:pt x="0" y="77"/>
                    <a:pt x="0" y="78"/>
                    <a:pt x="0" y="78"/>
                  </a:cubicBezTo>
                  <a:cubicBezTo>
                    <a:pt x="0" y="79"/>
                    <a:pt x="0" y="79"/>
                    <a:pt x="1" y="79"/>
                  </a:cubicBezTo>
                  <a:cubicBezTo>
                    <a:pt x="90" y="103"/>
                    <a:pt x="90" y="103"/>
                    <a:pt x="90" y="103"/>
                  </a:cubicBezTo>
                  <a:cubicBezTo>
                    <a:pt x="90" y="103"/>
                    <a:pt x="90" y="103"/>
                    <a:pt x="90" y="103"/>
                  </a:cubicBezTo>
                  <a:cubicBezTo>
                    <a:pt x="90" y="103"/>
                    <a:pt x="90" y="103"/>
                    <a:pt x="90" y="103"/>
                  </a:cubicBezTo>
                  <a:cubicBezTo>
                    <a:pt x="203" y="38"/>
                    <a:pt x="203" y="38"/>
                    <a:pt x="203" y="38"/>
                  </a:cubicBezTo>
                  <a:lnTo>
                    <a:pt x="203" y="3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Freeform 15">
              <a:extLst>
                <a:ext uri="{FF2B5EF4-FFF2-40B4-BE49-F238E27FC236}">
                  <a16:creationId xmlns:a16="http://schemas.microsoft.com/office/drawing/2014/main" id="{0B6B0169-19AA-4CB1-B7C1-F940CA705EC3}"/>
                </a:ext>
              </a:extLst>
            </p:cNvPr>
            <p:cNvSpPr>
              <a:spLocks/>
            </p:cNvSpPr>
            <p:nvPr/>
          </p:nvSpPr>
          <p:spPr bwMode="auto">
            <a:xfrm>
              <a:off x="6368" y="4012"/>
              <a:ext cx="292" cy="345"/>
            </a:xfrm>
            <a:custGeom>
              <a:avLst/>
              <a:gdLst>
                <a:gd name="T0" fmla="*/ 32 w 119"/>
                <a:gd name="T1" fmla="*/ 140 h 140"/>
                <a:gd name="T2" fmla="*/ 2 w 119"/>
                <a:gd name="T3" fmla="*/ 2 h 140"/>
                <a:gd name="T4" fmla="*/ 117 w 119"/>
                <a:gd name="T5" fmla="*/ 43 h 140"/>
                <a:gd name="T6" fmla="*/ 67 w 119"/>
                <a:gd name="T7" fmla="*/ 140 h 140"/>
                <a:gd name="T8" fmla="*/ 69 w 119"/>
                <a:gd name="T9" fmla="*/ 140 h 140"/>
                <a:gd name="T10" fmla="*/ 119 w 119"/>
                <a:gd name="T11" fmla="*/ 43 h 140"/>
                <a:gd name="T12" fmla="*/ 119 w 119"/>
                <a:gd name="T13" fmla="*/ 42 h 140"/>
                <a:gd name="T14" fmla="*/ 118 w 119"/>
                <a:gd name="T15" fmla="*/ 42 h 140"/>
                <a:gd name="T16" fmla="*/ 1 w 119"/>
                <a:gd name="T17" fmla="*/ 0 h 140"/>
                <a:gd name="T18" fmla="*/ 0 w 119"/>
                <a:gd name="T19" fmla="*/ 0 h 140"/>
                <a:gd name="T20" fmla="*/ 0 w 119"/>
                <a:gd name="T21" fmla="*/ 1 h 140"/>
                <a:gd name="T22" fmla="*/ 30 w 119"/>
                <a:gd name="T23" fmla="*/ 140 h 140"/>
                <a:gd name="T24" fmla="*/ 32 w 119"/>
                <a:gd name="T2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140">
                  <a:moveTo>
                    <a:pt x="32" y="140"/>
                  </a:moveTo>
                  <a:cubicBezTo>
                    <a:pt x="2" y="2"/>
                    <a:pt x="2" y="2"/>
                    <a:pt x="2" y="2"/>
                  </a:cubicBezTo>
                  <a:cubicBezTo>
                    <a:pt x="117" y="43"/>
                    <a:pt x="117" y="43"/>
                    <a:pt x="117" y="43"/>
                  </a:cubicBezTo>
                  <a:cubicBezTo>
                    <a:pt x="67" y="140"/>
                    <a:pt x="67" y="140"/>
                    <a:pt x="67" y="140"/>
                  </a:cubicBezTo>
                  <a:cubicBezTo>
                    <a:pt x="69" y="140"/>
                    <a:pt x="69" y="140"/>
                    <a:pt x="69" y="140"/>
                  </a:cubicBezTo>
                  <a:cubicBezTo>
                    <a:pt x="119" y="43"/>
                    <a:pt x="119" y="43"/>
                    <a:pt x="119" y="43"/>
                  </a:cubicBezTo>
                  <a:cubicBezTo>
                    <a:pt x="119" y="43"/>
                    <a:pt x="119" y="42"/>
                    <a:pt x="119" y="42"/>
                  </a:cubicBezTo>
                  <a:cubicBezTo>
                    <a:pt x="119" y="42"/>
                    <a:pt x="118" y="42"/>
                    <a:pt x="118" y="42"/>
                  </a:cubicBezTo>
                  <a:cubicBezTo>
                    <a:pt x="1" y="0"/>
                    <a:pt x="1" y="0"/>
                    <a:pt x="1" y="0"/>
                  </a:cubicBezTo>
                  <a:cubicBezTo>
                    <a:pt x="1" y="0"/>
                    <a:pt x="0" y="0"/>
                    <a:pt x="0" y="0"/>
                  </a:cubicBezTo>
                  <a:cubicBezTo>
                    <a:pt x="0" y="1"/>
                    <a:pt x="0" y="1"/>
                    <a:pt x="0" y="1"/>
                  </a:cubicBezTo>
                  <a:cubicBezTo>
                    <a:pt x="30" y="140"/>
                    <a:pt x="30" y="140"/>
                    <a:pt x="30" y="140"/>
                  </a:cubicBezTo>
                  <a:lnTo>
                    <a:pt x="32" y="14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Freeform 16">
              <a:extLst>
                <a:ext uri="{FF2B5EF4-FFF2-40B4-BE49-F238E27FC236}">
                  <a16:creationId xmlns:a16="http://schemas.microsoft.com/office/drawing/2014/main" id="{8EC36C43-5A60-496B-B05D-D5CF223B6D51}"/>
                </a:ext>
              </a:extLst>
            </p:cNvPr>
            <p:cNvSpPr>
              <a:spLocks/>
            </p:cNvSpPr>
            <p:nvPr/>
          </p:nvSpPr>
          <p:spPr bwMode="auto">
            <a:xfrm>
              <a:off x="6533" y="4115"/>
              <a:ext cx="280" cy="245"/>
            </a:xfrm>
            <a:custGeom>
              <a:avLst/>
              <a:gdLst>
                <a:gd name="T0" fmla="*/ 2 w 114"/>
                <a:gd name="T1" fmla="*/ 98 h 99"/>
                <a:gd name="T2" fmla="*/ 51 w 114"/>
                <a:gd name="T3" fmla="*/ 2 h 99"/>
                <a:gd name="T4" fmla="*/ 112 w 114"/>
                <a:gd name="T5" fmla="*/ 99 h 99"/>
                <a:gd name="T6" fmla="*/ 114 w 114"/>
                <a:gd name="T7" fmla="*/ 99 h 99"/>
                <a:gd name="T8" fmla="*/ 52 w 114"/>
                <a:gd name="T9" fmla="*/ 0 h 99"/>
                <a:gd name="T10" fmla="*/ 51 w 114"/>
                <a:gd name="T11" fmla="*/ 0 h 99"/>
                <a:gd name="T12" fmla="*/ 50 w 114"/>
                <a:gd name="T13" fmla="*/ 0 h 99"/>
                <a:gd name="T14" fmla="*/ 0 w 114"/>
                <a:gd name="T15" fmla="*/ 98 h 99"/>
                <a:gd name="T16" fmla="*/ 2 w 114"/>
                <a:gd name="T1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99">
                  <a:moveTo>
                    <a:pt x="2" y="98"/>
                  </a:moveTo>
                  <a:cubicBezTo>
                    <a:pt x="51" y="2"/>
                    <a:pt x="51" y="2"/>
                    <a:pt x="51" y="2"/>
                  </a:cubicBezTo>
                  <a:cubicBezTo>
                    <a:pt x="112" y="99"/>
                    <a:pt x="112" y="99"/>
                    <a:pt x="112" y="99"/>
                  </a:cubicBezTo>
                  <a:cubicBezTo>
                    <a:pt x="114" y="99"/>
                    <a:pt x="114" y="99"/>
                    <a:pt x="114" y="99"/>
                  </a:cubicBezTo>
                  <a:cubicBezTo>
                    <a:pt x="52" y="0"/>
                    <a:pt x="52" y="0"/>
                    <a:pt x="52" y="0"/>
                  </a:cubicBezTo>
                  <a:cubicBezTo>
                    <a:pt x="51" y="0"/>
                    <a:pt x="51" y="0"/>
                    <a:pt x="51" y="0"/>
                  </a:cubicBezTo>
                  <a:cubicBezTo>
                    <a:pt x="50" y="0"/>
                    <a:pt x="50" y="0"/>
                    <a:pt x="50" y="0"/>
                  </a:cubicBezTo>
                  <a:cubicBezTo>
                    <a:pt x="0" y="98"/>
                    <a:pt x="0" y="98"/>
                    <a:pt x="0" y="98"/>
                  </a:cubicBezTo>
                  <a:lnTo>
                    <a:pt x="2" y="9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 name="Freeform 17">
              <a:extLst>
                <a:ext uri="{FF2B5EF4-FFF2-40B4-BE49-F238E27FC236}">
                  <a16:creationId xmlns:a16="http://schemas.microsoft.com/office/drawing/2014/main" id="{130A9CA7-C240-4723-A43E-FFCAD4E84F29}"/>
                </a:ext>
              </a:extLst>
            </p:cNvPr>
            <p:cNvSpPr>
              <a:spLocks/>
            </p:cNvSpPr>
            <p:nvPr/>
          </p:nvSpPr>
          <p:spPr bwMode="auto">
            <a:xfrm>
              <a:off x="6656" y="4113"/>
              <a:ext cx="526" cy="249"/>
            </a:xfrm>
            <a:custGeom>
              <a:avLst/>
              <a:gdLst>
                <a:gd name="T0" fmla="*/ 62 w 214"/>
                <a:gd name="T1" fmla="*/ 100 h 101"/>
                <a:gd name="T2" fmla="*/ 64 w 214"/>
                <a:gd name="T3" fmla="*/ 100 h 101"/>
                <a:gd name="T4" fmla="*/ 3 w 214"/>
                <a:gd name="T5" fmla="*/ 4 h 101"/>
                <a:gd name="T6" fmla="*/ 210 w 214"/>
                <a:gd name="T7" fmla="*/ 101 h 101"/>
                <a:gd name="T8" fmla="*/ 214 w 214"/>
                <a:gd name="T9" fmla="*/ 101 h 101"/>
                <a:gd name="T10" fmla="*/ 1 w 214"/>
                <a:gd name="T11" fmla="*/ 1 h 101"/>
                <a:gd name="T12" fmla="*/ 0 w 214"/>
                <a:gd name="T13" fmla="*/ 1 h 101"/>
                <a:gd name="T14" fmla="*/ 0 w 214"/>
                <a:gd name="T15" fmla="*/ 2 h 101"/>
                <a:gd name="T16" fmla="*/ 62 w 214"/>
                <a:gd name="T17" fmla="*/ 10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01">
                  <a:moveTo>
                    <a:pt x="62" y="100"/>
                  </a:moveTo>
                  <a:cubicBezTo>
                    <a:pt x="64" y="100"/>
                    <a:pt x="64" y="100"/>
                    <a:pt x="64" y="100"/>
                  </a:cubicBezTo>
                  <a:cubicBezTo>
                    <a:pt x="3" y="4"/>
                    <a:pt x="3" y="4"/>
                    <a:pt x="3" y="4"/>
                  </a:cubicBezTo>
                  <a:cubicBezTo>
                    <a:pt x="210" y="101"/>
                    <a:pt x="210" y="101"/>
                    <a:pt x="210" y="101"/>
                  </a:cubicBezTo>
                  <a:cubicBezTo>
                    <a:pt x="214" y="101"/>
                    <a:pt x="214" y="101"/>
                    <a:pt x="214" y="101"/>
                  </a:cubicBezTo>
                  <a:cubicBezTo>
                    <a:pt x="1" y="1"/>
                    <a:pt x="1" y="1"/>
                    <a:pt x="1" y="1"/>
                  </a:cubicBezTo>
                  <a:cubicBezTo>
                    <a:pt x="1" y="0"/>
                    <a:pt x="0" y="1"/>
                    <a:pt x="0" y="1"/>
                  </a:cubicBezTo>
                  <a:cubicBezTo>
                    <a:pt x="0" y="1"/>
                    <a:pt x="0" y="2"/>
                    <a:pt x="0" y="2"/>
                  </a:cubicBezTo>
                  <a:lnTo>
                    <a:pt x="62" y="10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 name="Freeform 18">
              <a:extLst>
                <a:ext uri="{FF2B5EF4-FFF2-40B4-BE49-F238E27FC236}">
                  <a16:creationId xmlns:a16="http://schemas.microsoft.com/office/drawing/2014/main" id="{62A40C47-E055-4064-8DFF-EFE3CF97F21C}"/>
                </a:ext>
              </a:extLst>
            </p:cNvPr>
            <p:cNvSpPr>
              <a:spLocks/>
            </p:cNvSpPr>
            <p:nvPr/>
          </p:nvSpPr>
          <p:spPr bwMode="auto">
            <a:xfrm>
              <a:off x="6656" y="4054"/>
              <a:ext cx="693" cy="308"/>
            </a:xfrm>
            <a:custGeom>
              <a:avLst/>
              <a:gdLst>
                <a:gd name="T0" fmla="*/ 0 w 282"/>
                <a:gd name="T1" fmla="*/ 26 h 125"/>
                <a:gd name="T2" fmla="*/ 210 w 282"/>
                <a:gd name="T3" fmla="*/ 125 h 125"/>
                <a:gd name="T4" fmla="*/ 214 w 282"/>
                <a:gd name="T5" fmla="*/ 125 h 125"/>
                <a:gd name="T6" fmla="*/ 4 w 282"/>
                <a:gd name="T7" fmla="*/ 26 h 125"/>
                <a:gd name="T8" fmla="*/ 280 w 282"/>
                <a:gd name="T9" fmla="*/ 2 h 125"/>
                <a:gd name="T10" fmla="*/ 249 w 282"/>
                <a:gd name="T11" fmla="*/ 125 h 125"/>
                <a:gd name="T12" fmla="*/ 251 w 282"/>
                <a:gd name="T13" fmla="*/ 125 h 125"/>
                <a:gd name="T14" fmla="*/ 282 w 282"/>
                <a:gd name="T15" fmla="*/ 1 h 125"/>
                <a:gd name="T16" fmla="*/ 282 w 282"/>
                <a:gd name="T17" fmla="*/ 0 h 125"/>
                <a:gd name="T18" fmla="*/ 281 w 282"/>
                <a:gd name="T19" fmla="*/ 0 h 125"/>
                <a:gd name="T20" fmla="*/ 1 w 282"/>
                <a:gd name="T21" fmla="*/ 25 h 125"/>
                <a:gd name="T22" fmla="*/ 0 w 282"/>
                <a:gd name="T23" fmla="*/ 25 h 125"/>
                <a:gd name="T24" fmla="*/ 0 w 282"/>
                <a:gd name="T25" fmla="*/ 2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125">
                  <a:moveTo>
                    <a:pt x="0" y="26"/>
                  </a:moveTo>
                  <a:cubicBezTo>
                    <a:pt x="210" y="125"/>
                    <a:pt x="210" y="125"/>
                    <a:pt x="210" y="125"/>
                  </a:cubicBezTo>
                  <a:cubicBezTo>
                    <a:pt x="214" y="125"/>
                    <a:pt x="214" y="125"/>
                    <a:pt x="214" y="125"/>
                  </a:cubicBezTo>
                  <a:cubicBezTo>
                    <a:pt x="4" y="26"/>
                    <a:pt x="4" y="26"/>
                    <a:pt x="4" y="26"/>
                  </a:cubicBezTo>
                  <a:cubicBezTo>
                    <a:pt x="280" y="2"/>
                    <a:pt x="280" y="2"/>
                    <a:pt x="280" y="2"/>
                  </a:cubicBezTo>
                  <a:cubicBezTo>
                    <a:pt x="249" y="125"/>
                    <a:pt x="249" y="125"/>
                    <a:pt x="249" y="125"/>
                  </a:cubicBezTo>
                  <a:cubicBezTo>
                    <a:pt x="251" y="125"/>
                    <a:pt x="251" y="125"/>
                    <a:pt x="251" y="125"/>
                  </a:cubicBezTo>
                  <a:cubicBezTo>
                    <a:pt x="282" y="1"/>
                    <a:pt x="282" y="1"/>
                    <a:pt x="282" y="1"/>
                  </a:cubicBezTo>
                  <a:cubicBezTo>
                    <a:pt x="282" y="1"/>
                    <a:pt x="282" y="1"/>
                    <a:pt x="282" y="0"/>
                  </a:cubicBezTo>
                  <a:cubicBezTo>
                    <a:pt x="282" y="0"/>
                    <a:pt x="281" y="0"/>
                    <a:pt x="281" y="0"/>
                  </a:cubicBezTo>
                  <a:cubicBezTo>
                    <a:pt x="1" y="25"/>
                    <a:pt x="1" y="25"/>
                    <a:pt x="1" y="25"/>
                  </a:cubicBezTo>
                  <a:cubicBezTo>
                    <a:pt x="0" y="25"/>
                    <a:pt x="0" y="25"/>
                    <a:pt x="0" y="25"/>
                  </a:cubicBezTo>
                  <a:cubicBezTo>
                    <a:pt x="0" y="26"/>
                    <a:pt x="0" y="26"/>
                    <a:pt x="0" y="26"/>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 name="Freeform 19">
              <a:extLst>
                <a:ext uri="{FF2B5EF4-FFF2-40B4-BE49-F238E27FC236}">
                  <a16:creationId xmlns:a16="http://schemas.microsoft.com/office/drawing/2014/main" id="{C0921D60-E7FE-455B-93E0-0516FCC78BB9}"/>
                </a:ext>
              </a:extLst>
            </p:cNvPr>
            <p:cNvSpPr>
              <a:spLocks/>
            </p:cNvSpPr>
            <p:nvPr/>
          </p:nvSpPr>
          <p:spPr bwMode="auto">
            <a:xfrm>
              <a:off x="3971" y="4182"/>
              <a:ext cx="255" cy="163"/>
            </a:xfrm>
            <a:custGeom>
              <a:avLst/>
              <a:gdLst>
                <a:gd name="T0" fmla="*/ 10 w 104"/>
                <a:gd name="T1" fmla="*/ 66 h 66"/>
                <a:gd name="T2" fmla="*/ 3 w 104"/>
                <a:gd name="T3" fmla="*/ 3 h 66"/>
                <a:gd name="T4" fmla="*/ 100 w 104"/>
                <a:gd name="T5" fmla="*/ 66 h 66"/>
                <a:gd name="T6" fmla="*/ 104 w 104"/>
                <a:gd name="T7" fmla="*/ 66 h 66"/>
                <a:gd name="T8" fmla="*/ 2 w 104"/>
                <a:gd name="T9" fmla="*/ 1 h 66"/>
                <a:gd name="T10" fmla="*/ 1 w 104"/>
                <a:gd name="T11" fmla="*/ 1 h 66"/>
                <a:gd name="T12" fmla="*/ 1 w 104"/>
                <a:gd name="T13" fmla="*/ 2 h 66"/>
                <a:gd name="T14" fmla="*/ 8 w 104"/>
                <a:gd name="T15" fmla="*/ 66 h 66"/>
                <a:gd name="T16" fmla="*/ 10 w 104"/>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6">
                  <a:moveTo>
                    <a:pt x="10" y="66"/>
                  </a:moveTo>
                  <a:cubicBezTo>
                    <a:pt x="3" y="3"/>
                    <a:pt x="3" y="3"/>
                    <a:pt x="3" y="3"/>
                  </a:cubicBezTo>
                  <a:cubicBezTo>
                    <a:pt x="100" y="66"/>
                    <a:pt x="100" y="66"/>
                    <a:pt x="100" y="66"/>
                  </a:cubicBezTo>
                  <a:cubicBezTo>
                    <a:pt x="104" y="66"/>
                    <a:pt x="104" y="66"/>
                    <a:pt x="104" y="66"/>
                  </a:cubicBezTo>
                  <a:cubicBezTo>
                    <a:pt x="2" y="1"/>
                    <a:pt x="2" y="1"/>
                    <a:pt x="2" y="1"/>
                  </a:cubicBezTo>
                  <a:cubicBezTo>
                    <a:pt x="2" y="0"/>
                    <a:pt x="1" y="0"/>
                    <a:pt x="1" y="1"/>
                  </a:cubicBezTo>
                  <a:cubicBezTo>
                    <a:pt x="1" y="1"/>
                    <a:pt x="0" y="1"/>
                    <a:pt x="1" y="2"/>
                  </a:cubicBezTo>
                  <a:cubicBezTo>
                    <a:pt x="8" y="66"/>
                    <a:pt x="8" y="66"/>
                    <a:pt x="8" y="66"/>
                  </a:cubicBezTo>
                  <a:lnTo>
                    <a:pt x="10" y="6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 name="Freeform 20">
              <a:extLst>
                <a:ext uri="{FF2B5EF4-FFF2-40B4-BE49-F238E27FC236}">
                  <a16:creationId xmlns:a16="http://schemas.microsoft.com/office/drawing/2014/main" id="{E0ECF4BF-9E0D-428C-846E-4C7285BC6C8C}"/>
                </a:ext>
              </a:extLst>
            </p:cNvPr>
            <p:cNvSpPr>
              <a:spLocks noEditPoints="1"/>
            </p:cNvSpPr>
            <p:nvPr/>
          </p:nvSpPr>
          <p:spPr bwMode="auto">
            <a:xfrm>
              <a:off x="5500" y="2597"/>
              <a:ext cx="590" cy="187"/>
            </a:xfrm>
            <a:custGeom>
              <a:avLst/>
              <a:gdLst>
                <a:gd name="T0" fmla="*/ 11 w 240"/>
                <a:gd name="T1" fmla="*/ 76 h 76"/>
                <a:gd name="T2" fmla="*/ 10 w 240"/>
                <a:gd name="T3" fmla="*/ 76 h 76"/>
                <a:gd name="T4" fmla="*/ 10 w 240"/>
                <a:gd name="T5" fmla="*/ 76 h 76"/>
                <a:gd name="T6" fmla="*/ 0 w 240"/>
                <a:gd name="T7" fmla="*/ 29 h 76"/>
                <a:gd name="T8" fmla="*/ 0 w 240"/>
                <a:gd name="T9" fmla="*/ 28 h 76"/>
                <a:gd name="T10" fmla="*/ 1 w 240"/>
                <a:gd name="T11" fmla="*/ 28 h 76"/>
                <a:gd name="T12" fmla="*/ 239 w 240"/>
                <a:gd name="T13" fmla="*/ 0 h 76"/>
                <a:gd name="T14" fmla="*/ 240 w 240"/>
                <a:gd name="T15" fmla="*/ 1 h 76"/>
                <a:gd name="T16" fmla="*/ 240 w 240"/>
                <a:gd name="T17" fmla="*/ 2 h 76"/>
                <a:gd name="T18" fmla="*/ 11 w 240"/>
                <a:gd name="T19" fmla="*/ 76 h 76"/>
                <a:gd name="T20" fmla="*/ 11 w 240"/>
                <a:gd name="T21" fmla="*/ 76 h 76"/>
                <a:gd name="T22" fmla="*/ 2 w 240"/>
                <a:gd name="T23" fmla="*/ 30 h 76"/>
                <a:gd name="T24" fmla="*/ 11 w 240"/>
                <a:gd name="T25" fmla="*/ 74 h 76"/>
                <a:gd name="T26" fmla="*/ 230 w 240"/>
                <a:gd name="T27" fmla="*/ 3 h 76"/>
                <a:gd name="T28" fmla="*/ 2 w 240"/>
                <a:gd name="T29"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76">
                  <a:moveTo>
                    <a:pt x="11" y="76"/>
                  </a:moveTo>
                  <a:cubicBezTo>
                    <a:pt x="11" y="76"/>
                    <a:pt x="10" y="76"/>
                    <a:pt x="10" y="76"/>
                  </a:cubicBezTo>
                  <a:cubicBezTo>
                    <a:pt x="10" y="76"/>
                    <a:pt x="10" y="76"/>
                    <a:pt x="10" y="76"/>
                  </a:cubicBezTo>
                  <a:cubicBezTo>
                    <a:pt x="0" y="29"/>
                    <a:pt x="0" y="29"/>
                    <a:pt x="0" y="29"/>
                  </a:cubicBezTo>
                  <a:cubicBezTo>
                    <a:pt x="0" y="29"/>
                    <a:pt x="0" y="29"/>
                    <a:pt x="0" y="28"/>
                  </a:cubicBezTo>
                  <a:cubicBezTo>
                    <a:pt x="0" y="28"/>
                    <a:pt x="1" y="28"/>
                    <a:pt x="1" y="28"/>
                  </a:cubicBezTo>
                  <a:cubicBezTo>
                    <a:pt x="239" y="0"/>
                    <a:pt x="239" y="0"/>
                    <a:pt x="239" y="0"/>
                  </a:cubicBezTo>
                  <a:cubicBezTo>
                    <a:pt x="240" y="0"/>
                    <a:pt x="240" y="1"/>
                    <a:pt x="240" y="1"/>
                  </a:cubicBezTo>
                  <a:cubicBezTo>
                    <a:pt x="240" y="2"/>
                    <a:pt x="240" y="2"/>
                    <a:pt x="240" y="2"/>
                  </a:cubicBezTo>
                  <a:cubicBezTo>
                    <a:pt x="11" y="76"/>
                    <a:pt x="11" y="76"/>
                    <a:pt x="11" y="76"/>
                  </a:cubicBezTo>
                  <a:cubicBezTo>
                    <a:pt x="11" y="76"/>
                    <a:pt x="11" y="76"/>
                    <a:pt x="11" y="76"/>
                  </a:cubicBezTo>
                  <a:close/>
                  <a:moveTo>
                    <a:pt x="2" y="30"/>
                  </a:moveTo>
                  <a:cubicBezTo>
                    <a:pt x="11" y="74"/>
                    <a:pt x="11" y="74"/>
                    <a:pt x="11" y="74"/>
                  </a:cubicBezTo>
                  <a:cubicBezTo>
                    <a:pt x="230" y="3"/>
                    <a:pt x="230" y="3"/>
                    <a:pt x="230" y="3"/>
                  </a:cubicBezTo>
                  <a:lnTo>
                    <a:pt x="2" y="3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 name="Freeform 21">
              <a:extLst>
                <a:ext uri="{FF2B5EF4-FFF2-40B4-BE49-F238E27FC236}">
                  <a16:creationId xmlns:a16="http://schemas.microsoft.com/office/drawing/2014/main" id="{87B0BA8A-A23F-4574-80E9-E2F85ECF2229}"/>
                </a:ext>
              </a:extLst>
            </p:cNvPr>
            <p:cNvSpPr>
              <a:spLocks/>
            </p:cNvSpPr>
            <p:nvPr/>
          </p:nvSpPr>
          <p:spPr bwMode="auto">
            <a:xfrm>
              <a:off x="3663" y="4005"/>
              <a:ext cx="315" cy="340"/>
            </a:xfrm>
            <a:custGeom>
              <a:avLst/>
              <a:gdLst>
                <a:gd name="T0" fmla="*/ 2 w 128"/>
                <a:gd name="T1" fmla="*/ 137 h 138"/>
                <a:gd name="T2" fmla="*/ 14 w 128"/>
                <a:gd name="T3" fmla="*/ 3 h 138"/>
                <a:gd name="T4" fmla="*/ 125 w 128"/>
                <a:gd name="T5" fmla="*/ 74 h 138"/>
                <a:gd name="T6" fmla="*/ 88 w 128"/>
                <a:gd name="T7" fmla="*/ 138 h 138"/>
                <a:gd name="T8" fmla="*/ 90 w 128"/>
                <a:gd name="T9" fmla="*/ 138 h 138"/>
                <a:gd name="T10" fmla="*/ 127 w 128"/>
                <a:gd name="T11" fmla="*/ 74 h 138"/>
                <a:gd name="T12" fmla="*/ 127 w 128"/>
                <a:gd name="T13" fmla="*/ 73 h 138"/>
                <a:gd name="T14" fmla="*/ 14 w 128"/>
                <a:gd name="T15" fmla="*/ 0 h 138"/>
                <a:gd name="T16" fmla="*/ 13 w 128"/>
                <a:gd name="T17" fmla="*/ 0 h 138"/>
                <a:gd name="T18" fmla="*/ 12 w 128"/>
                <a:gd name="T19" fmla="*/ 1 h 138"/>
                <a:gd name="T20" fmla="*/ 0 w 128"/>
                <a:gd name="T21" fmla="*/ 137 h 138"/>
                <a:gd name="T22" fmla="*/ 2 w 128"/>
                <a:gd name="T23"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38">
                  <a:moveTo>
                    <a:pt x="2" y="137"/>
                  </a:moveTo>
                  <a:cubicBezTo>
                    <a:pt x="14" y="3"/>
                    <a:pt x="14" y="3"/>
                    <a:pt x="14" y="3"/>
                  </a:cubicBezTo>
                  <a:cubicBezTo>
                    <a:pt x="125" y="74"/>
                    <a:pt x="125" y="74"/>
                    <a:pt x="125" y="74"/>
                  </a:cubicBezTo>
                  <a:cubicBezTo>
                    <a:pt x="88" y="138"/>
                    <a:pt x="88" y="138"/>
                    <a:pt x="88" y="138"/>
                  </a:cubicBezTo>
                  <a:cubicBezTo>
                    <a:pt x="90" y="138"/>
                    <a:pt x="90" y="138"/>
                    <a:pt x="90" y="138"/>
                  </a:cubicBezTo>
                  <a:cubicBezTo>
                    <a:pt x="127" y="74"/>
                    <a:pt x="127" y="74"/>
                    <a:pt x="127" y="74"/>
                  </a:cubicBezTo>
                  <a:cubicBezTo>
                    <a:pt x="128" y="73"/>
                    <a:pt x="127" y="73"/>
                    <a:pt x="127" y="73"/>
                  </a:cubicBezTo>
                  <a:cubicBezTo>
                    <a:pt x="14" y="0"/>
                    <a:pt x="14" y="0"/>
                    <a:pt x="14" y="0"/>
                  </a:cubicBezTo>
                  <a:cubicBezTo>
                    <a:pt x="13" y="0"/>
                    <a:pt x="13" y="0"/>
                    <a:pt x="13" y="0"/>
                  </a:cubicBezTo>
                  <a:cubicBezTo>
                    <a:pt x="13" y="1"/>
                    <a:pt x="12" y="1"/>
                    <a:pt x="12" y="1"/>
                  </a:cubicBezTo>
                  <a:cubicBezTo>
                    <a:pt x="0" y="137"/>
                    <a:pt x="0" y="137"/>
                    <a:pt x="0" y="137"/>
                  </a:cubicBezTo>
                  <a:lnTo>
                    <a:pt x="2" y="13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5" name="Freeform 22">
              <a:extLst>
                <a:ext uri="{FF2B5EF4-FFF2-40B4-BE49-F238E27FC236}">
                  <a16:creationId xmlns:a16="http://schemas.microsoft.com/office/drawing/2014/main" id="{4E73602F-C322-4818-A0F1-EA485B6FA38F}"/>
                </a:ext>
              </a:extLst>
            </p:cNvPr>
            <p:cNvSpPr>
              <a:spLocks noEditPoints="1"/>
            </p:cNvSpPr>
            <p:nvPr/>
          </p:nvSpPr>
          <p:spPr bwMode="auto">
            <a:xfrm>
              <a:off x="3693" y="3669"/>
              <a:ext cx="482" cy="518"/>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6" name="Freeform 23">
              <a:extLst>
                <a:ext uri="{FF2B5EF4-FFF2-40B4-BE49-F238E27FC236}">
                  <a16:creationId xmlns:a16="http://schemas.microsoft.com/office/drawing/2014/main" id="{18AAB5B5-BE61-45DC-AE42-B4771D2D4395}"/>
                </a:ext>
              </a:extLst>
            </p:cNvPr>
            <p:cNvSpPr>
              <a:spLocks noEditPoints="1"/>
            </p:cNvSpPr>
            <p:nvPr/>
          </p:nvSpPr>
          <p:spPr bwMode="auto">
            <a:xfrm>
              <a:off x="3971" y="3669"/>
              <a:ext cx="850" cy="533"/>
            </a:xfrm>
            <a:custGeom>
              <a:avLst/>
              <a:gdLst>
                <a:gd name="T0" fmla="*/ 345 w 346"/>
                <a:gd name="T1" fmla="*/ 216 h 216"/>
                <a:gd name="T2" fmla="*/ 345 w 346"/>
                <a:gd name="T3" fmla="*/ 216 h 216"/>
                <a:gd name="T4" fmla="*/ 1 w 346"/>
                <a:gd name="T5" fmla="*/ 210 h 216"/>
                <a:gd name="T6" fmla="*/ 1 w 346"/>
                <a:gd name="T7" fmla="*/ 210 h 216"/>
                <a:gd name="T8" fmla="*/ 1 w 346"/>
                <a:gd name="T9" fmla="*/ 209 h 216"/>
                <a:gd name="T10" fmla="*/ 81 w 346"/>
                <a:gd name="T11" fmla="*/ 1 h 216"/>
                <a:gd name="T12" fmla="*/ 81 w 346"/>
                <a:gd name="T13" fmla="*/ 1 h 216"/>
                <a:gd name="T14" fmla="*/ 82 w 346"/>
                <a:gd name="T15" fmla="*/ 1 h 216"/>
                <a:gd name="T16" fmla="*/ 345 w 346"/>
                <a:gd name="T17" fmla="*/ 214 h 216"/>
                <a:gd name="T18" fmla="*/ 345 w 346"/>
                <a:gd name="T19" fmla="*/ 215 h 216"/>
                <a:gd name="T20" fmla="*/ 345 w 346"/>
                <a:gd name="T21" fmla="*/ 216 h 216"/>
                <a:gd name="T22" fmla="*/ 3 w 346"/>
                <a:gd name="T23" fmla="*/ 209 h 216"/>
                <a:gd name="T24" fmla="*/ 342 w 346"/>
                <a:gd name="T25" fmla="*/ 214 h 216"/>
                <a:gd name="T26" fmla="*/ 82 w 346"/>
                <a:gd name="T27" fmla="*/ 3 h 216"/>
                <a:gd name="T28" fmla="*/ 3 w 346"/>
                <a:gd name="T29"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216">
                  <a:moveTo>
                    <a:pt x="345" y="216"/>
                  </a:moveTo>
                  <a:cubicBezTo>
                    <a:pt x="345" y="216"/>
                    <a:pt x="345" y="216"/>
                    <a:pt x="345" y="216"/>
                  </a:cubicBezTo>
                  <a:cubicBezTo>
                    <a:pt x="1" y="210"/>
                    <a:pt x="1" y="210"/>
                    <a:pt x="1" y="210"/>
                  </a:cubicBezTo>
                  <a:cubicBezTo>
                    <a:pt x="1" y="210"/>
                    <a:pt x="1" y="210"/>
                    <a:pt x="1" y="210"/>
                  </a:cubicBezTo>
                  <a:cubicBezTo>
                    <a:pt x="1" y="210"/>
                    <a:pt x="0" y="209"/>
                    <a:pt x="1" y="209"/>
                  </a:cubicBezTo>
                  <a:cubicBezTo>
                    <a:pt x="81" y="1"/>
                    <a:pt x="81" y="1"/>
                    <a:pt x="81" y="1"/>
                  </a:cubicBezTo>
                  <a:cubicBezTo>
                    <a:pt x="81" y="1"/>
                    <a:pt x="81" y="1"/>
                    <a:pt x="81" y="1"/>
                  </a:cubicBezTo>
                  <a:cubicBezTo>
                    <a:pt x="82" y="0"/>
                    <a:pt x="82" y="1"/>
                    <a:pt x="82" y="1"/>
                  </a:cubicBezTo>
                  <a:cubicBezTo>
                    <a:pt x="345" y="214"/>
                    <a:pt x="345" y="214"/>
                    <a:pt x="345" y="214"/>
                  </a:cubicBezTo>
                  <a:cubicBezTo>
                    <a:pt x="346" y="214"/>
                    <a:pt x="346" y="215"/>
                    <a:pt x="345" y="215"/>
                  </a:cubicBezTo>
                  <a:cubicBezTo>
                    <a:pt x="345" y="216"/>
                    <a:pt x="345" y="216"/>
                    <a:pt x="345" y="216"/>
                  </a:cubicBezTo>
                  <a:close/>
                  <a:moveTo>
                    <a:pt x="3" y="209"/>
                  </a:moveTo>
                  <a:cubicBezTo>
                    <a:pt x="342" y="214"/>
                    <a:pt x="342" y="214"/>
                    <a:pt x="342" y="214"/>
                  </a:cubicBezTo>
                  <a:cubicBezTo>
                    <a:pt x="82" y="3"/>
                    <a:pt x="82" y="3"/>
                    <a:pt x="82" y="3"/>
                  </a:cubicBezTo>
                  <a:lnTo>
                    <a:pt x="3" y="20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7" name="Freeform 24">
              <a:extLst>
                <a:ext uri="{FF2B5EF4-FFF2-40B4-BE49-F238E27FC236}">
                  <a16:creationId xmlns:a16="http://schemas.microsoft.com/office/drawing/2014/main" id="{5BB1FAD1-0F5F-4D90-9963-C0EF3EC293E0}"/>
                </a:ext>
              </a:extLst>
            </p:cNvPr>
            <p:cNvSpPr>
              <a:spLocks/>
            </p:cNvSpPr>
            <p:nvPr/>
          </p:nvSpPr>
          <p:spPr bwMode="auto">
            <a:xfrm>
              <a:off x="3971" y="4185"/>
              <a:ext cx="850" cy="162"/>
            </a:xfrm>
            <a:custGeom>
              <a:avLst/>
              <a:gdLst>
                <a:gd name="T0" fmla="*/ 100 w 346"/>
                <a:gd name="T1" fmla="*/ 65 h 66"/>
                <a:gd name="T2" fmla="*/ 104 w 346"/>
                <a:gd name="T3" fmla="*/ 65 h 66"/>
                <a:gd name="T4" fmla="*/ 5 w 346"/>
                <a:gd name="T5" fmla="*/ 1 h 66"/>
                <a:gd name="T6" fmla="*/ 341 w 346"/>
                <a:gd name="T7" fmla="*/ 7 h 66"/>
                <a:gd name="T8" fmla="*/ 234 w 346"/>
                <a:gd name="T9" fmla="*/ 66 h 66"/>
                <a:gd name="T10" fmla="*/ 237 w 346"/>
                <a:gd name="T11" fmla="*/ 66 h 66"/>
                <a:gd name="T12" fmla="*/ 345 w 346"/>
                <a:gd name="T13" fmla="*/ 7 h 66"/>
                <a:gd name="T14" fmla="*/ 346 w 346"/>
                <a:gd name="T15" fmla="*/ 6 h 66"/>
                <a:gd name="T16" fmla="*/ 345 w 346"/>
                <a:gd name="T17" fmla="*/ 5 h 66"/>
                <a:gd name="T18" fmla="*/ 1 w 346"/>
                <a:gd name="T19" fmla="*/ 0 h 66"/>
                <a:gd name="T20" fmla="*/ 1 w 346"/>
                <a:gd name="T21" fmla="*/ 0 h 66"/>
                <a:gd name="T22" fmla="*/ 1 w 346"/>
                <a:gd name="T23" fmla="*/ 0 h 66"/>
                <a:gd name="T24" fmla="*/ 1 w 346"/>
                <a:gd name="T25" fmla="*/ 1 h 66"/>
                <a:gd name="T26" fmla="*/ 100 w 346"/>
                <a:gd name="T2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6" h="66">
                  <a:moveTo>
                    <a:pt x="100" y="65"/>
                  </a:moveTo>
                  <a:cubicBezTo>
                    <a:pt x="104" y="65"/>
                    <a:pt x="104" y="65"/>
                    <a:pt x="104" y="65"/>
                  </a:cubicBezTo>
                  <a:cubicBezTo>
                    <a:pt x="5" y="1"/>
                    <a:pt x="5" y="1"/>
                    <a:pt x="5" y="1"/>
                  </a:cubicBezTo>
                  <a:cubicBezTo>
                    <a:pt x="341" y="7"/>
                    <a:pt x="341" y="7"/>
                    <a:pt x="341" y="7"/>
                  </a:cubicBezTo>
                  <a:cubicBezTo>
                    <a:pt x="234" y="66"/>
                    <a:pt x="234" y="66"/>
                    <a:pt x="234" y="66"/>
                  </a:cubicBezTo>
                  <a:cubicBezTo>
                    <a:pt x="237" y="66"/>
                    <a:pt x="237" y="66"/>
                    <a:pt x="237" y="66"/>
                  </a:cubicBezTo>
                  <a:cubicBezTo>
                    <a:pt x="345" y="7"/>
                    <a:pt x="345" y="7"/>
                    <a:pt x="345" y="7"/>
                  </a:cubicBezTo>
                  <a:cubicBezTo>
                    <a:pt x="345" y="7"/>
                    <a:pt x="346" y="6"/>
                    <a:pt x="346" y="6"/>
                  </a:cubicBezTo>
                  <a:cubicBezTo>
                    <a:pt x="345" y="5"/>
                    <a:pt x="345" y="5"/>
                    <a:pt x="345" y="5"/>
                  </a:cubicBezTo>
                  <a:cubicBezTo>
                    <a:pt x="1" y="0"/>
                    <a:pt x="1" y="0"/>
                    <a:pt x="1" y="0"/>
                  </a:cubicBezTo>
                  <a:cubicBezTo>
                    <a:pt x="1" y="0"/>
                    <a:pt x="1" y="0"/>
                    <a:pt x="1" y="0"/>
                  </a:cubicBezTo>
                  <a:cubicBezTo>
                    <a:pt x="1" y="0"/>
                    <a:pt x="1" y="0"/>
                    <a:pt x="1" y="0"/>
                  </a:cubicBezTo>
                  <a:cubicBezTo>
                    <a:pt x="0" y="1"/>
                    <a:pt x="1" y="1"/>
                    <a:pt x="1" y="1"/>
                  </a:cubicBezTo>
                  <a:lnTo>
                    <a:pt x="100" y="6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1" name="Freeform 25">
              <a:extLst>
                <a:ext uri="{FF2B5EF4-FFF2-40B4-BE49-F238E27FC236}">
                  <a16:creationId xmlns:a16="http://schemas.microsoft.com/office/drawing/2014/main" id="{EB2FB039-3240-4B91-BE81-93F588C64C1A}"/>
                </a:ext>
              </a:extLst>
            </p:cNvPr>
            <p:cNvSpPr>
              <a:spLocks/>
            </p:cNvSpPr>
            <p:nvPr/>
          </p:nvSpPr>
          <p:spPr bwMode="auto">
            <a:xfrm>
              <a:off x="4546" y="4197"/>
              <a:ext cx="275" cy="150"/>
            </a:xfrm>
            <a:custGeom>
              <a:avLst/>
              <a:gdLst>
                <a:gd name="T0" fmla="*/ 3 w 112"/>
                <a:gd name="T1" fmla="*/ 61 h 61"/>
                <a:gd name="T2" fmla="*/ 108 w 112"/>
                <a:gd name="T3" fmla="*/ 3 h 61"/>
                <a:gd name="T4" fmla="*/ 72 w 112"/>
                <a:gd name="T5" fmla="*/ 61 h 61"/>
                <a:gd name="T6" fmla="*/ 75 w 112"/>
                <a:gd name="T7" fmla="*/ 61 h 61"/>
                <a:gd name="T8" fmla="*/ 111 w 112"/>
                <a:gd name="T9" fmla="*/ 1 h 61"/>
                <a:gd name="T10" fmla="*/ 111 w 112"/>
                <a:gd name="T11" fmla="*/ 0 h 61"/>
                <a:gd name="T12" fmla="*/ 110 w 112"/>
                <a:gd name="T13" fmla="*/ 0 h 61"/>
                <a:gd name="T14" fmla="*/ 0 w 112"/>
                <a:gd name="T15" fmla="*/ 61 h 61"/>
                <a:gd name="T16" fmla="*/ 3 w 112"/>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61">
                  <a:moveTo>
                    <a:pt x="3" y="61"/>
                  </a:moveTo>
                  <a:cubicBezTo>
                    <a:pt x="108" y="3"/>
                    <a:pt x="108" y="3"/>
                    <a:pt x="108" y="3"/>
                  </a:cubicBezTo>
                  <a:cubicBezTo>
                    <a:pt x="72" y="61"/>
                    <a:pt x="72" y="61"/>
                    <a:pt x="72" y="61"/>
                  </a:cubicBezTo>
                  <a:cubicBezTo>
                    <a:pt x="75" y="61"/>
                    <a:pt x="75" y="61"/>
                    <a:pt x="75" y="61"/>
                  </a:cubicBezTo>
                  <a:cubicBezTo>
                    <a:pt x="111" y="1"/>
                    <a:pt x="111" y="1"/>
                    <a:pt x="111" y="1"/>
                  </a:cubicBezTo>
                  <a:cubicBezTo>
                    <a:pt x="112" y="1"/>
                    <a:pt x="112" y="1"/>
                    <a:pt x="111" y="0"/>
                  </a:cubicBezTo>
                  <a:cubicBezTo>
                    <a:pt x="111" y="0"/>
                    <a:pt x="111" y="0"/>
                    <a:pt x="110"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7" name="Freeform 26">
              <a:extLst>
                <a:ext uri="{FF2B5EF4-FFF2-40B4-BE49-F238E27FC236}">
                  <a16:creationId xmlns:a16="http://schemas.microsoft.com/office/drawing/2014/main" id="{5D693A86-82F1-4E90-A4F3-F0730183E1CB}"/>
                </a:ext>
              </a:extLst>
            </p:cNvPr>
            <p:cNvSpPr>
              <a:spLocks/>
            </p:cNvSpPr>
            <p:nvPr/>
          </p:nvSpPr>
          <p:spPr bwMode="auto">
            <a:xfrm>
              <a:off x="4723" y="4197"/>
              <a:ext cx="624" cy="155"/>
            </a:xfrm>
            <a:custGeom>
              <a:avLst/>
              <a:gdLst>
                <a:gd name="T0" fmla="*/ 3 w 254"/>
                <a:gd name="T1" fmla="*/ 61 h 63"/>
                <a:gd name="T2" fmla="*/ 39 w 254"/>
                <a:gd name="T3" fmla="*/ 2 h 63"/>
                <a:gd name="T4" fmla="*/ 247 w 254"/>
                <a:gd name="T5" fmla="*/ 63 h 63"/>
                <a:gd name="T6" fmla="*/ 254 w 254"/>
                <a:gd name="T7" fmla="*/ 63 h 63"/>
                <a:gd name="T8" fmla="*/ 39 w 254"/>
                <a:gd name="T9" fmla="*/ 0 h 63"/>
                <a:gd name="T10" fmla="*/ 38 w 254"/>
                <a:gd name="T11" fmla="*/ 0 h 63"/>
                <a:gd name="T12" fmla="*/ 0 w 254"/>
                <a:gd name="T13" fmla="*/ 61 h 63"/>
                <a:gd name="T14" fmla="*/ 3 w 254"/>
                <a:gd name="T15" fmla="*/ 61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63">
                  <a:moveTo>
                    <a:pt x="3" y="61"/>
                  </a:moveTo>
                  <a:cubicBezTo>
                    <a:pt x="39" y="2"/>
                    <a:pt x="39" y="2"/>
                    <a:pt x="39" y="2"/>
                  </a:cubicBezTo>
                  <a:cubicBezTo>
                    <a:pt x="247" y="63"/>
                    <a:pt x="247" y="63"/>
                    <a:pt x="247" y="63"/>
                  </a:cubicBezTo>
                  <a:cubicBezTo>
                    <a:pt x="254" y="63"/>
                    <a:pt x="254" y="63"/>
                    <a:pt x="254" y="63"/>
                  </a:cubicBezTo>
                  <a:cubicBezTo>
                    <a:pt x="39" y="0"/>
                    <a:pt x="39" y="0"/>
                    <a:pt x="39" y="0"/>
                  </a:cubicBezTo>
                  <a:cubicBezTo>
                    <a:pt x="38" y="0"/>
                    <a:pt x="38" y="0"/>
                    <a:pt x="38"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8" name="Freeform 27">
              <a:extLst>
                <a:ext uri="{FF2B5EF4-FFF2-40B4-BE49-F238E27FC236}">
                  <a16:creationId xmlns:a16="http://schemas.microsoft.com/office/drawing/2014/main" id="{FB92539D-8844-4BA2-A7D6-F17E480F26EA}"/>
                </a:ext>
              </a:extLst>
            </p:cNvPr>
            <p:cNvSpPr>
              <a:spLocks noEditPoints="1"/>
            </p:cNvSpPr>
            <p:nvPr/>
          </p:nvSpPr>
          <p:spPr bwMode="auto">
            <a:xfrm>
              <a:off x="6085" y="2190"/>
              <a:ext cx="981" cy="804"/>
            </a:xfrm>
            <a:custGeom>
              <a:avLst/>
              <a:gdLst>
                <a:gd name="T0" fmla="*/ 398 w 399"/>
                <a:gd name="T1" fmla="*/ 326 h 326"/>
                <a:gd name="T2" fmla="*/ 398 w 399"/>
                <a:gd name="T3" fmla="*/ 326 h 326"/>
                <a:gd name="T4" fmla="*/ 1 w 399"/>
                <a:gd name="T5" fmla="*/ 167 h 326"/>
                <a:gd name="T6" fmla="*/ 1 w 399"/>
                <a:gd name="T7" fmla="*/ 166 h 326"/>
                <a:gd name="T8" fmla="*/ 1 w 399"/>
                <a:gd name="T9" fmla="*/ 166 h 326"/>
                <a:gd name="T10" fmla="*/ 202 w 399"/>
                <a:gd name="T11" fmla="*/ 0 h 326"/>
                <a:gd name="T12" fmla="*/ 202 w 399"/>
                <a:gd name="T13" fmla="*/ 0 h 326"/>
                <a:gd name="T14" fmla="*/ 203 w 399"/>
                <a:gd name="T15" fmla="*/ 0 h 326"/>
                <a:gd name="T16" fmla="*/ 399 w 399"/>
                <a:gd name="T17" fmla="*/ 325 h 326"/>
                <a:gd name="T18" fmla="*/ 399 w 399"/>
                <a:gd name="T19" fmla="*/ 326 h 326"/>
                <a:gd name="T20" fmla="*/ 398 w 399"/>
                <a:gd name="T21" fmla="*/ 326 h 326"/>
                <a:gd name="T22" fmla="*/ 3 w 399"/>
                <a:gd name="T23" fmla="*/ 166 h 326"/>
                <a:gd name="T24" fmla="*/ 396 w 399"/>
                <a:gd name="T25" fmla="*/ 324 h 326"/>
                <a:gd name="T26" fmla="*/ 202 w 399"/>
                <a:gd name="T27" fmla="*/ 2 h 326"/>
                <a:gd name="T28" fmla="*/ 3 w 399"/>
                <a:gd name="T29" fmla="*/ 16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9" h="326">
                  <a:moveTo>
                    <a:pt x="398" y="326"/>
                  </a:moveTo>
                  <a:cubicBezTo>
                    <a:pt x="398" y="326"/>
                    <a:pt x="398" y="326"/>
                    <a:pt x="398" y="326"/>
                  </a:cubicBezTo>
                  <a:cubicBezTo>
                    <a:pt x="1" y="167"/>
                    <a:pt x="1" y="167"/>
                    <a:pt x="1" y="167"/>
                  </a:cubicBezTo>
                  <a:cubicBezTo>
                    <a:pt x="1" y="167"/>
                    <a:pt x="1" y="167"/>
                    <a:pt x="1" y="166"/>
                  </a:cubicBezTo>
                  <a:cubicBezTo>
                    <a:pt x="0" y="166"/>
                    <a:pt x="1" y="166"/>
                    <a:pt x="1" y="166"/>
                  </a:cubicBezTo>
                  <a:cubicBezTo>
                    <a:pt x="202" y="0"/>
                    <a:pt x="202" y="0"/>
                    <a:pt x="202" y="0"/>
                  </a:cubicBezTo>
                  <a:cubicBezTo>
                    <a:pt x="202" y="0"/>
                    <a:pt x="202" y="0"/>
                    <a:pt x="202" y="0"/>
                  </a:cubicBezTo>
                  <a:cubicBezTo>
                    <a:pt x="203" y="0"/>
                    <a:pt x="203" y="0"/>
                    <a:pt x="203" y="0"/>
                  </a:cubicBezTo>
                  <a:cubicBezTo>
                    <a:pt x="399" y="325"/>
                    <a:pt x="399" y="325"/>
                    <a:pt x="399" y="325"/>
                  </a:cubicBezTo>
                  <a:cubicBezTo>
                    <a:pt x="399" y="325"/>
                    <a:pt x="399" y="326"/>
                    <a:pt x="399" y="326"/>
                  </a:cubicBezTo>
                  <a:cubicBezTo>
                    <a:pt x="399" y="326"/>
                    <a:pt x="398" y="326"/>
                    <a:pt x="398" y="326"/>
                  </a:cubicBezTo>
                  <a:close/>
                  <a:moveTo>
                    <a:pt x="3" y="166"/>
                  </a:moveTo>
                  <a:cubicBezTo>
                    <a:pt x="396" y="324"/>
                    <a:pt x="396" y="324"/>
                    <a:pt x="396" y="324"/>
                  </a:cubicBezTo>
                  <a:cubicBezTo>
                    <a:pt x="202" y="2"/>
                    <a:pt x="202" y="2"/>
                    <a:pt x="202" y="2"/>
                  </a:cubicBezTo>
                  <a:lnTo>
                    <a:pt x="3" y="16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9" name="Freeform 28">
              <a:extLst>
                <a:ext uri="{FF2B5EF4-FFF2-40B4-BE49-F238E27FC236}">
                  <a16:creationId xmlns:a16="http://schemas.microsoft.com/office/drawing/2014/main" id="{D04A01B0-6A63-4061-92BF-CE2D1ADC8116}"/>
                </a:ext>
              </a:extLst>
            </p:cNvPr>
            <p:cNvSpPr>
              <a:spLocks noEditPoints="1"/>
            </p:cNvSpPr>
            <p:nvPr/>
          </p:nvSpPr>
          <p:spPr bwMode="auto">
            <a:xfrm>
              <a:off x="6579" y="2007"/>
              <a:ext cx="487" cy="987"/>
            </a:xfrm>
            <a:custGeom>
              <a:avLst/>
              <a:gdLst>
                <a:gd name="T0" fmla="*/ 197 w 198"/>
                <a:gd name="T1" fmla="*/ 400 h 400"/>
                <a:gd name="T2" fmla="*/ 196 w 198"/>
                <a:gd name="T3" fmla="*/ 400 h 400"/>
                <a:gd name="T4" fmla="*/ 0 w 198"/>
                <a:gd name="T5" fmla="*/ 75 h 400"/>
                <a:gd name="T6" fmla="*/ 0 w 198"/>
                <a:gd name="T7" fmla="*/ 74 h 400"/>
                <a:gd name="T8" fmla="*/ 1 w 198"/>
                <a:gd name="T9" fmla="*/ 74 h 400"/>
                <a:gd name="T10" fmla="*/ 165 w 198"/>
                <a:gd name="T11" fmla="*/ 0 h 400"/>
                <a:gd name="T12" fmla="*/ 166 w 198"/>
                <a:gd name="T13" fmla="*/ 0 h 400"/>
                <a:gd name="T14" fmla="*/ 167 w 198"/>
                <a:gd name="T15" fmla="*/ 1 h 400"/>
                <a:gd name="T16" fmla="*/ 198 w 198"/>
                <a:gd name="T17" fmla="*/ 399 h 400"/>
                <a:gd name="T18" fmla="*/ 197 w 198"/>
                <a:gd name="T19" fmla="*/ 400 h 400"/>
                <a:gd name="T20" fmla="*/ 197 w 198"/>
                <a:gd name="T21" fmla="*/ 400 h 400"/>
                <a:gd name="T22" fmla="*/ 3 w 198"/>
                <a:gd name="T23" fmla="*/ 75 h 400"/>
                <a:gd name="T24" fmla="*/ 196 w 198"/>
                <a:gd name="T25" fmla="*/ 396 h 400"/>
                <a:gd name="T26" fmla="*/ 165 w 198"/>
                <a:gd name="T27" fmla="*/ 3 h 400"/>
                <a:gd name="T28" fmla="*/ 3 w 198"/>
                <a:gd name="T29" fmla="*/ 7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400">
                  <a:moveTo>
                    <a:pt x="197" y="400"/>
                  </a:moveTo>
                  <a:cubicBezTo>
                    <a:pt x="197" y="400"/>
                    <a:pt x="196" y="400"/>
                    <a:pt x="196" y="400"/>
                  </a:cubicBezTo>
                  <a:cubicBezTo>
                    <a:pt x="0" y="75"/>
                    <a:pt x="0" y="75"/>
                    <a:pt x="0" y="75"/>
                  </a:cubicBezTo>
                  <a:cubicBezTo>
                    <a:pt x="0" y="75"/>
                    <a:pt x="0" y="75"/>
                    <a:pt x="0" y="74"/>
                  </a:cubicBezTo>
                  <a:cubicBezTo>
                    <a:pt x="0" y="74"/>
                    <a:pt x="1" y="74"/>
                    <a:pt x="1" y="74"/>
                  </a:cubicBezTo>
                  <a:cubicBezTo>
                    <a:pt x="165" y="0"/>
                    <a:pt x="165" y="0"/>
                    <a:pt x="165" y="0"/>
                  </a:cubicBezTo>
                  <a:cubicBezTo>
                    <a:pt x="166" y="0"/>
                    <a:pt x="166" y="0"/>
                    <a:pt x="166" y="0"/>
                  </a:cubicBezTo>
                  <a:cubicBezTo>
                    <a:pt x="167" y="1"/>
                    <a:pt x="167" y="1"/>
                    <a:pt x="167" y="1"/>
                  </a:cubicBezTo>
                  <a:cubicBezTo>
                    <a:pt x="198" y="399"/>
                    <a:pt x="198" y="399"/>
                    <a:pt x="198" y="399"/>
                  </a:cubicBezTo>
                  <a:cubicBezTo>
                    <a:pt x="198" y="400"/>
                    <a:pt x="198" y="400"/>
                    <a:pt x="197" y="400"/>
                  </a:cubicBezTo>
                  <a:cubicBezTo>
                    <a:pt x="197" y="400"/>
                    <a:pt x="197" y="400"/>
                    <a:pt x="197" y="400"/>
                  </a:cubicBezTo>
                  <a:close/>
                  <a:moveTo>
                    <a:pt x="3" y="75"/>
                  </a:moveTo>
                  <a:cubicBezTo>
                    <a:pt x="196" y="396"/>
                    <a:pt x="196" y="396"/>
                    <a:pt x="196" y="396"/>
                  </a:cubicBezTo>
                  <a:cubicBezTo>
                    <a:pt x="165" y="3"/>
                    <a:pt x="165" y="3"/>
                    <a:pt x="165" y="3"/>
                  </a:cubicBezTo>
                  <a:lnTo>
                    <a:pt x="3" y="7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0" name="Freeform 29">
              <a:extLst>
                <a:ext uri="{FF2B5EF4-FFF2-40B4-BE49-F238E27FC236}">
                  <a16:creationId xmlns:a16="http://schemas.microsoft.com/office/drawing/2014/main" id="{9F999685-FA80-4445-9249-1E673044B120}"/>
                </a:ext>
              </a:extLst>
            </p:cNvPr>
            <p:cNvSpPr>
              <a:spLocks noEditPoints="1"/>
            </p:cNvSpPr>
            <p:nvPr/>
          </p:nvSpPr>
          <p:spPr bwMode="auto">
            <a:xfrm>
              <a:off x="6985" y="2005"/>
              <a:ext cx="342" cy="989"/>
            </a:xfrm>
            <a:custGeom>
              <a:avLst/>
              <a:gdLst>
                <a:gd name="T0" fmla="*/ 32 w 139"/>
                <a:gd name="T1" fmla="*/ 401 h 401"/>
                <a:gd name="T2" fmla="*/ 32 w 139"/>
                <a:gd name="T3" fmla="*/ 401 h 401"/>
                <a:gd name="T4" fmla="*/ 31 w 139"/>
                <a:gd name="T5" fmla="*/ 401 h 401"/>
                <a:gd name="T6" fmla="*/ 0 w 139"/>
                <a:gd name="T7" fmla="*/ 2 h 401"/>
                <a:gd name="T8" fmla="*/ 0 w 139"/>
                <a:gd name="T9" fmla="*/ 2 h 401"/>
                <a:gd name="T10" fmla="*/ 1 w 139"/>
                <a:gd name="T11" fmla="*/ 1 h 401"/>
                <a:gd name="T12" fmla="*/ 138 w 139"/>
                <a:gd name="T13" fmla="*/ 0 h 401"/>
                <a:gd name="T14" fmla="*/ 139 w 139"/>
                <a:gd name="T15" fmla="*/ 0 h 401"/>
                <a:gd name="T16" fmla="*/ 139 w 139"/>
                <a:gd name="T17" fmla="*/ 1 h 401"/>
                <a:gd name="T18" fmla="*/ 33 w 139"/>
                <a:gd name="T19" fmla="*/ 401 h 401"/>
                <a:gd name="T20" fmla="*/ 32 w 139"/>
                <a:gd name="T21" fmla="*/ 401 h 401"/>
                <a:gd name="T22" fmla="*/ 2 w 139"/>
                <a:gd name="T23" fmla="*/ 3 h 401"/>
                <a:gd name="T24" fmla="*/ 33 w 139"/>
                <a:gd name="T25" fmla="*/ 395 h 401"/>
                <a:gd name="T26" fmla="*/ 137 w 139"/>
                <a:gd name="T27" fmla="*/ 2 h 401"/>
                <a:gd name="T28" fmla="*/ 2 w 139"/>
                <a:gd name="T29" fmla="*/ 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401">
                  <a:moveTo>
                    <a:pt x="32" y="401"/>
                  </a:moveTo>
                  <a:cubicBezTo>
                    <a:pt x="32" y="401"/>
                    <a:pt x="32" y="401"/>
                    <a:pt x="32" y="401"/>
                  </a:cubicBezTo>
                  <a:cubicBezTo>
                    <a:pt x="32" y="401"/>
                    <a:pt x="31" y="401"/>
                    <a:pt x="31" y="401"/>
                  </a:cubicBezTo>
                  <a:cubicBezTo>
                    <a:pt x="0" y="2"/>
                    <a:pt x="0" y="2"/>
                    <a:pt x="0" y="2"/>
                  </a:cubicBezTo>
                  <a:cubicBezTo>
                    <a:pt x="0" y="2"/>
                    <a:pt x="0" y="2"/>
                    <a:pt x="0" y="2"/>
                  </a:cubicBezTo>
                  <a:cubicBezTo>
                    <a:pt x="0" y="1"/>
                    <a:pt x="1" y="1"/>
                    <a:pt x="1" y="1"/>
                  </a:cubicBezTo>
                  <a:cubicBezTo>
                    <a:pt x="138" y="0"/>
                    <a:pt x="138" y="0"/>
                    <a:pt x="138" y="0"/>
                  </a:cubicBezTo>
                  <a:cubicBezTo>
                    <a:pt x="138" y="0"/>
                    <a:pt x="138" y="0"/>
                    <a:pt x="139" y="0"/>
                  </a:cubicBezTo>
                  <a:cubicBezTo>
                    <a:pt x="139" y="1"/>
                    <a:pt x="139" y="1"/>
                    <a:pt x="139" y="1"/>
                  </a:cubicBezTo>
                  <a:cubicBezTo>
                    <a:pt x="33" y="401"/>
                    <a:pt x="33" y="401"/>
                    <a:pt x="33" y="401"/>
                  </a:cubicBezTo>
                  <a:cubicBezTo>
                    <a:pt x="33" y="401"/>
                    <a:pt x="33" y="401"/>
                    <a:pt x="32" y="401"/>
                  </a:cubicBezTo>
                  <a:close/>
                  <a:moveTo>
                    <a:pt x="2" y="3"/>
                  </a:moveTo>
                  <a:cubicBezTo>
                    <a:pt x="33" y="395"/>
                    <a:pt x="33" y="395"/>
                    <a:pt x="33" y="395"/>
                  </a:cubicBezTo>
                  <a:cubicBezTo>
                    <a:pt x="137" y="2"/>
                    <a:pt x="137" y="2"/>
                    <a:pt x="137" y="2"/>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1" name="Freeform 30">
              <a:extLst>
                <a:ext uri="{FF2B5EF4-FFF2-40B4-BE49-F238E27FC236}">
                  <a16:creationId xmlns:a16="http://schemas.microsoft.com/office/drawing/2014/main" id="{83CC2964-CD9A-487D-8750-6573653D004C}"/>
                </a:ext>
              </a:extLst>
            </p:cNvPr>
            <p:cNvSpPr>
              <a:spLocks/>
            </p:cNvSpPr>
            <p:nvPr/>
          </p:nvSpPr>
          <p:spPr bwMode="auto">
            <a:xfrm>
              <a:off x="7061" y="2905"/>
              <a:ext cx="802" cy="323"/>
            </a:xfrm>
            <a:custGeom>
              <a:avLst/>
              <a:gdLst>
                <a:gd name="T0" fmla="*/ 326 w 326"/>
                <a:gd name="T1" fmla="*/ 52 h 131"/>
                <a:gd name="T2" fmla="*/ 124 w 326"/>
                <a:gd name="T3" fmla="*/ 129 h 131"/>
                <a:gd name="T4" fmla="*/ 4 w 326"/>
                <a:gd name="T5" fmla="*/ 36 h 131"/>
                <a:gd name="T6" fmla="*/ 326 w 326"/>
                <a:gd name="T7" fmla="*/ 2 h 131"/>
                <a:gd name="T8" fmla="*/ 326 w 326"/>
                <a:gd name="T9" fmla="*/ 0 h 131"/>
                <a:gd name="T10" fmla="*/ 1 w 326"/>
                <a:gd name="T11" fmla="*/ 35 h 131"/>
                <a:gd name="T12" fmla="*/ 0 w 326"/>
                <a:gd name="T13" fmla="*/ 35 h 131"/>
                <a:gd name="T14" fmla="*/ 1 w 326"/>
                <a:gd name="T15" fmla="*/ 36 h 131"/>
                <a:gd name="T16" fmla="*/ 124 w 326"/>
                <a:gd name="T17" fmla="*/ 131 h 131"/>
                <a:gd name="T18" fmla="*/ 124 w 326"/>
                <a:gd name="T19" fmla="*/ 131 h 131"/>
                <a:gd name="T20" fmla="*/ 124 w 326"/>
                <a:gd name="T21" fmla="*/ 131 h 131"/>
                <a:gd name="T22" fmla="*/ 326 w 326"/>
                <a:gd name="T23" fmla="*/ 54 h 131"/>
                <a:gd name="T24" fmla="*/ 326 w 326"/>
                <a:gd name="T25" fmla="*/ 5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131">
                  <a:moveTo>
                    <a:pt x="326" y="52"/>
                  </a:moveTo>
                  <a:cubicBezTo>
                    <a:pt x="124" y="129"/>
                    <a:pt x="124" y="129"/>
                    <a:pt x="124" y="129"/>
                  </a:cubicBezTo>
                  <a:cubicBezTo>
                    <a:pt x="4" y="36"/>
                    <a:pt x="4" y="36"/>
                    <a:pt x="4" y="36"/>
                  </a:cubicBezTo>
                  <a:cubicBezTo>
                    <a:pt x="326" y="2"/>
                    <a:pt x="326" y="2"/>
                    <a:pt x="326" y="2"/>
                  </a:cubicBezTo>
                  <a:cubicBezTo>
                    <a:pt x="326" y="0"/>
                    <a:pt x="326" y="0"/>
                    <a:pt x="326" y="0"/>
                  </a:cubicBezTo>
                  <a:cubicBezTo>
                    <a:pt x="1" y="35"/>
                    <a:pt x="1" y="35"/>
                    <a:pt x="1" y="35"/>
                  </a:cubicBezTo>
                  <a:cubicBezTo>
                    <a:pt x="1" y="35"/>
                    <a:pt x="0" y="35"/>
                    <a:pt x="0" y="35"/>
                  </a:cubicBezTo>
                  <a:cubicBezTo>
                    <a:pt x="0" y="36"/>
                    <a:pt x="0" y="36"/>
                    <a:pt x="1" y="36"/>
                  </a:cubicBezTo>
                  <a:cubicBezTo>
                    <a:pt x="124" y="131"/>
                    <a:pt x="124" y="131"/>
                    <a:pt x="124" y="131"/>
                  </a:cubicBezTo>
                  <a:cubicBezTo>
                    <a:pt x="124" y="131"/>
                    <a:pt x="124" y="131"/>
                    <a:pt x="124" y="131"/>
                  </a:cubicBezTo>
                  <a:cubicBezTo>
                    <a:pt x="124" y="131"/>
                    <a:pt x="124" y="131"/>
                    <a:pt x="124" y="131"/>
                  </a:cubicBezTo>
                  <a:cubicBezTo>
                    <a:pt x="326" y="54"/>
                    <a:pt x="326" y="54"/>
                    <a:pt x="326" y="54"/>
                  </a:cubicBezTo>
                  <a:lnTo>
                    <a:pt x="326" y="5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2" name="Freeform 31">
              <a:extLst>
                <a:ext uri="{FF2B5EF4-FFF2-40B4-BE49-F238E27FC236}">
                  <a16:creationId xmlns:a16="http://schemas.microsoft.com/office/drawing/2014/main" id="{1B824B15-A225-44FB-9E36-AB20DACB09CB}"/>
                </a:ext>
              </a:extLst>
            </p:cNvPr>
            <p:cNvSpPr>
              <a:spLocks noEditPoints="1"/>
            </p:cNvSpPr>
            <p:nvPr/>
          </p:nvSpPr>
          <p:spPr bwMode="auto">
            <a:xfrm>
              <a:off x="6985" y="1687"/>
              <a:ext cx="342" cy="325"/>
            </a:xfrm>
            <a:custGeom>
              <a:avLst/>
              <a:gdLst>
                <a:gd name="T0" fmla="*/ 1 w 139"/>
                <a:gd name="T1" fmla="*/ 132 h 132"/>
                <a:gd name="T2" fmla="*/ 0 w 139"/>
                <a:gd name="T3" fmla="*/ 132 h 132"/>
                <a:gd name="T4" fmla="*/ 0 w 139"/>
                <a:gd name="T5" fmla="*/ 130 h 132"/>
                <a:gd name="T6" fmla="*/ 137 w 139"/>
                <a:gd name="T7" fmla="*/ 0 h 132"/>
                <a:gd name="T8" fmla="*/ 138 w 139"/>
                <a:gd name="T9" fmla="*/ 0 h 132"/>
                <a:gd name="T10" fmla="*/ 138 w 139"/>
                <a:gd name="T11" fmla="*/ 1 h 132"/>
                <a:gd name="T12" fmla="*/ 139 w 139"/>
                <a:gd name="T13" fmla="*/ 130 h 132"/>
                <a:gd name="T14" fmla="*/ 138 w 139"/>
                <a:gd name="T15" fmla="*/ 131 h 132"/>
                <a:gd name="T16" fmla="*/ 1 w 139"/>
                <a:gd name="T17" fmla="*/ 132 h 132"/>
                <a:gd name="T18" fmla="*/ 1 w 139"/>
                <a:gd name="T19" fmla="*/ 132 h 132"/>
                <a:gd name="T20" fmla="*/ 136 w 139"/>
                <a:gd name="T21" fmla="*/ 3 h 132"/>
                <a:gd name="T22" fmla="*/ 3 w 139"/>
                <a:gd name="T23" fmla="*/ 130 h 132"/>
                <a:gd name="T24" fmla="*/ 137 w 139"/>
                <a:gd name="T25" fmla="*/ 129 h 132"/>
                <a:gd name="T26" fmla="*/ 136 w 139"/>
                <a:gd name="T27" fmla="*/ 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132">
                  <a:moveTo>
                    <a:pt x="1" y="132"/>
                  </a:moveTo>
                  <a:cubicBezTo>
                    <a:pt x="0" y="132"/>
                    <a:pt x="0" y="132"/>
                    <a:pt x="0" y="132"/>
                  </a:cubicBezTo>
                  <a:cubicBezTo>
                    <a:pt x="0" y="131"/>
                    <a:pt x="0" y="131"/>
                    <a:pt x="0" y="130"/>
                  </a:cubicBezTo>
                  <a:cubicBezTo>
                    <a:pt x="137" y="0"/>
                    <a:pt x="137" y="0"/>
                    <a:pt x="137" y="0"/>
                  </a:cubicBezTo>
                  <a:cubicBezTo>
                    <a:pt x="137" y="0"/>
                    <a:pt x="137" y="0"/>
                    <a:pt x="138" y="0"/>
                  </a:cubicBezTo>
                  <a:cubicBezTo>
                    <a:pt x="138" y="0"/>
                    <a:pt x="138" y="0"/>
                    <a:pt x="138" y="1"/>
                  </a:cubicBezTo>
                  <a:cubicBezTo>
                    <a:pt x="139" y="130"/>
                    <a:pt x="139" y="130"/>
                    <a:pt x="139" y="130"/>
                  </a:cubicBezTo>
                  <a:cubicBezTo>
                    <a:pt x="139" y="131"/>
                    <a:pt x="138" y="131"/>
                    <a:pt x="138" y="131"/>
                  </a:cubicBezTo>
                  <a:cubicBezTo>
                    <a:pt x="1" y="132"/>
                    <a:pt x="1" y="132"/>
                    <a:pt x="1" y="132"/>
                  </a:cubicBezTo>
                  <a:cubicBezTo>
                    <a:pt x="1" y="132"/>
                    <a:pt x="1" y="132"/>
                    <a:pt x="1" y="132"/>
                  </a:cubicBezTo>
                  <a:close/>
                  <a:moveTo>
                    <a:pt x="136" y="3"/>
                  </a:moveTo>
                  <a:cubicBezTo>
                    <a:pt x="3" y="130"/>
                    <a:pt x="3" y="130"/>
                    <a:pt x="3" y="130"/>
                  </a:cubicBezTo>
                  <a:cubicBezTo>
                    <a:pt x="137" y="129"/>
                    <a:pt x="137" y="129"/>
                    <a:pt x="137" y="129"/>
                  </a:cubicBezTo>
                  <a:lnTo>
                    <a:pt x="136"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3" name="Freeform 32">
              <a:extLst>
                <a:ext uri="{FF2B5EF4-FFF2-40B4-BE49-F238E27FC236}">
                  <a16:creationId xmlns:a16="http://schemas.microsoft.com/office/drawing/2014/main" id="{45978072-099E-414D-BB9A-80AD8C687E59}"/>
                </a:ext>
              </a:extLst>
            </p:cNvPr>
            <p:cNvSpPr>
              <a:spLocks/>
            </p:cNvSpPr>
            <p:nvPr/>
          </p:nvSpPr>
          <p:spPr bwMode="auto">
            <a:xfrm>
              <a:off x="7319" y="210"/>
              <a:ext cx="556" cy="1482"/>
            </a:xfrm>
            <a:custGeom>
              <a:avLst/>
              <a:gdLst>
                <a:gd name="T0" fmla="*/ 225 w 226"/>
                <a:gd name="T1" fmla="*/ 491 h 601"/>
                <a:gd name="T2" fmla="*/ 2 w 226"/>
                <a:gd name="T3" fmla="*/ 598 h 601"/>
                <a:gd name="T4" fmla="*/ 2 w 226"/>
                <a:gd name="T5" fmla="*/ 4 h 601"/>
                <a:gd name="T6" fmla="*/ 226 w 226"/>
                <a:gd name="T7" fmla="*/ 298 h 601"/>
                <a:gd name="T8" fmla="*/ 226 w 226"/>
                <a:gd name="T9" fmla="*/ 295 h 601"/>
                <a:gd name="T10" fmla="*/ 1 w 226"/>
                <a:gd name="T11" fmla="*/ 1 h 601"/>
                <a:gd name="T12" fmla="*/ 0 w 226"/>
                <a:gd name="T13" fmla="*/ 1 h 601"/>
                <a:gd name="T14" fmla="*/ 0 w 226"/>
                <a:gd name="T15" fmla="*/ 1 h 601"/>
                <a:gd name="T16" fmla="*/ 0 w 226"/>
                <a:gd name="T17" fmla="*/ 600 h 601"/>
                <a:gd name="T18" fmla="*/ 1 w 226"/>
                <a:gd name="T19" fmla="*/ 600 h 601"/>
                <a:gd name="T20" fmla="*/ 1 w 226"/>
                <a:gd name="T21" fmla="*/ 601 h 601"/>
                <a:gd name="T22" fmla="*/ 2 w 226"/>
                <a:gd name="T23" fmla="*/ 601 h 601"/>
                <a:gd name="T24" fmla="*/ 225 w 226"/>
                <a:gd name="T25" fmla="*/ 493 h 601"/>
                <a:gd name="T26" fmla="*/ 225 w 226"/>
                <a:gd name="T27" fmla="*/ 49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601">
                  <a:moveTo>
                    <a:pt x="225" y="491"/>
                  </a:moveTo>
                  <a:cubicBezTo>
                    <a:pt x="2" y="598"/>
                    <a:pt x="2" y="598"/>
                    <a:pt x="2" y="598"/>
                  </a:cubicBezTo>
                  <a:cubicBezTo>
                    <a:pt x="2" y="4"/>
                    <a:pt x="2" y="4"/>
                    <a:pt x="2" y="4"/>
                  </a:cubicBezTo>
                  <a:cubicBezTo>
                    <a:pt x="226" y="298"/>
                    <a:pt x="226" y="298"/>
                    <a:pt x="226" y="298"/>
                  </a:cubicBezTo>
                  <a:cubicBezTo>
                    <a:pt x="226" y="295"/>
                    <a:pt x="226" y="295"/>
                    <a:pt x="226" y="295"/>
                  </a:cubicBezTo>
                  <a:cubicBezTo>
                    <a:pt x="1" y="1"/>
                    <a:pt x="1" y="1"/>
                    <a:pt x="1" y="1"/>
                  </a:cubicBezTo>
                  <a:cubicBezTo>
                    <a:pt x="1" y="1"/>
                    <a:pt x="1" y="0"/>
                    <a:pt x="0" y="1"/>
                  </a:cubicBezTo>
                  <a:cubicBezTo>
                    <a:pt x="0" y="1"/>
                    <a:pt x="0" y="1"/>
                    <a:pt x="0" y="1"/>
                  </a:cubicBezTo>
                  <a:cubicBezTo>
                    <a:pt x="0" y="600"/>
                    <a:pt x="0" y="600"/>
                    <a:pt x="0" y="600"/>
                  </a:cubicBezTo>
                  <a:cubicBezTo>
                    <a:pt x="0" y="600"/>
                    <a:pt x="1" y="600"/>
                    <a:pt x="1" y="600"/>
                  </a:cubicBezTo>
                  <a:cubicBezTo>
                    <a:pt x="1" y="601"/>
                    <a:pt x="1" y="601"/>
                    <a:pt x="1" y="601"/>
                  </a:cubicBezTo>
                  <a:cubicBezTo>
                    <a:pt x="1" y="601"/>
                    <a:pt x="2" y="601"/>
                    <a:pt x="2" y="601"/>
                  </a:cubicBezTo>
                  <a:cubicBezTo>
                    <a:pt x="225" y="493"/>
                    <a:pt x="225" y="493"/>
                    <a:pt x="225" y="493"/>
                  </a:cubicBezTo>
                  <a:lnTo>
                    <a:pt x="225" y="49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4" name="Freeform 33">
              <a:extLst>
                <a:ext uri="{FF2B5EF4-FFF2-40B4-BE49-F238E27FC236}">
                  <a16:creationId xmlns:a16="http://schemas.microsoft.com/office/drawing/2014/main" id="{60616BD0-4EBA-4511-A6B0-DBC26A2131C8}"/>
                </a:ext>
              </a:extLst>
            </p:cNvPr>
            <p:cNvSpPr>
              <a:spLocks noEditPoints="1"/>
            </p:cNvSpPr>
            <p:nvPr/>
          </p:nvSpPr>
          <p:spPr bwMode="auto">
            <a:xfrm>
              <a:off x="7319" y="1687"/>
              <a:ext cx="448" cy="323"/>
            </a:xfrm>
            <a:custGeom>
              <a:avLst/>
              <a:gdLst>
                <a:gd name="T0" fmla="*/ 2 w 182"/>
                <a:gd name="T1" fmla="*/ 131 h 131"/>
                <a:gd name="T2" fmla="*/ 1 w 182"/>
                <a:gd name="T3" fmla="*/ 131 h 131"/>
                <a:gd name="T4" fmla="*/ 1 w 182"/>
                <a:gd name="T5" fmla="*/ 130 h 131"/>
                <a:gd name="T6" fmla="*/ 0 w 182"/>
                <a:gd name="T7" fmla="*/ 1 h 131"/>
                <a:gd name="T8" fmla="*/ 1 w 182"/>
                <a:gd name="T9" fmla="*/ 0 h 131"/>
                <a:gd name="T10" fmla="*/ 1 w 182"/>
                <a:gd name="T11" fmla="*/ 0 h 131"/>
                <a:gd name="T12" fmla="*/ 182 w 182"/>
                <a:gd name="T13" fmla="*/ 20 h 131"/>
                <a:gd name="T14" fmla="*/ 182 w 182"/>
                <a:gd name="T15" fmla="*/ 21 h 131"/>
                <a:gd name="T16" fmla="*/ 182 w 182"/>
                <a:gd name="T17" fmla="*/ 22 h 131"/>
                <a:gd name="T18" fmla="*/ 2 w 182"/>
                <a:gd name="T19" fmla="*/ 131 h 131"/>
                <a:gd name="T20" fmla="*/ 2 w 182"/>
                <a:gd name="T21" fmla="*/ 131 h 131"/>
                <a:gd name="T22" fmla="*/ 2 w 182"/>
                <a:gd name="T23" fmla="*/ 2 h 131"/>
                <a:gd name="T24" fmla="*/ 3 w 182"/>
                <a:gd name="T25" fmla="*/ 128 h 131"/>
                <a:gd name="T26" fmla="*/ 179 w 182"/>
                <a:gd name="T27" fmla="*/ 22 h 131"/>
                <a:gd name="T28" fmla="*/ 2 w 182"/>
                <a:gd name="T2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2" h="131">
                  <a:moveTo>
                    <a:pt x="2" y="131"/>
                  </a:moveTo>
                  <a:cubicBezTo>
                    <a:pt x="2" y="131"/>
                    <a:pt x="2" y="131"/>
                    <a:pt x="1" y="131"/>
                  </a:cubicBezTo>
                  <a:cubicBezTo>
                    <a:pt x="1" y="131"/>
                    <a:pt x="1" y="130"/>
                    <a:pt x="1" y="130"/>
                  </a:cubicBezTo>
                  <a:cubicBezTo>
                    <a:pt x="0" y="1"/>
                    <a:pt x="0" y="1"/>
                    <a:pt x="0" y="1"/>
                  </a:cubicBezTo>
                  <a:cubicBezTo>
                    <a:pt x="0" y="0"/>
                    <a:pt x="0" y="0"/>
                    <a:pt x="1" y="0"/>
                  </a:cubicBezTo>
                  <a:cubicBezTo>
                    <a:pt x="1" y="0"/>
                    <a:pt x="1" y="0"/>
                    <a:pt x="1" y="0"/>
                  </a:cubicBezTo>
                  <a:cubicBezTo>
                    <a:pt x="182" y="20"/>
                    <a:pt x="182" y="20"/>
                    <a:pt x="182" y="20"/>
                  </a:cubicBezTo>
                  <a:cubicBezTo>
                    <a:pt x="182" y="20"/>
                    <a:pt x="182" y="21"/>
                    <a:pt x="182" y="21"/>
                  </a:cubicBezTo>
                  <a:cubicBezTo>
                    <a:pt x="182" y="21"/>
                    <a:pt x="182" y="22"/>
                    <a:pt x="182" y="22"/>
                  </a:cubicBezTo>
                  <a:cubicBezTo>
                    <a:pt x="2" y="131"/>
                    <a:pt x="2" y="131"/>
                    <a:pt x="2" y="131"/>
                  </a:cubicBezTo>
                  <a:cubicBezTo>
                    <a:pt x="2" y="131"/>
                    <a:pt x="2" y="131"/>
                    <a:pt x="2" y="131"/>
                  </a:cubicBezTo>
                  <a:close/>
                  <a:moveTo>
                    <a:pt x="2" y="2"/>
                  </a:moveTo>
                  <a:cubicBezTo>
                    <a:pt x="3" y="128"/>
                    <a:pt x="3" y="128"/>
                    <a:pt x="3" y="128"/>
                  </a:cubicBezTo>
                  <a:cubicBezTo>
                    <a:pt x="179" y="22"/>
                    <a:pt x="179" y="22"/>
                    <a:pt x="179" y="22"/>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5" name="Freeform 34">
              <a:extLst>
                <a:ext uri="{FF2B5EF4-FFF2-40B4-BE49-F238E27FC236}">
                  <a16:creationId xmlns:a16="http://schemas.microsoft.com/office/drawing/2014/main" id="{6A462896-2B9A-4D5B-9A22-C1AEAB706743}"/>
                </a:ext>
              </a:extLst>
            </p:cNvPr>
            <p:cNvSpPr>
              <a:spLocks/>
            </p:cNvSpPr>
            <p:nvPr/>
          </p:nvSpPr>
          <p:spPr bwMode="auto">
            <a:xfrm>
              <a:off x="7319" y="1420"/>
              <a:ext cx="554" cy="321"/>
            </a:xfrm>
            <a:custGeom>
              <a:avLst/>
              <a:gdLst>
                <a:gd name="T0" fmla="*/ 224 w 225"/>
                <a:gd name="T1" fmla="*/ 77 h 130"/>
                <a:gd name="T2" fmla="*/ 181 w 225"/>
                <a:gd name="T3" fmla="*/ 128 h 130"/>
                <a:gd name="T4" fmla="*/ 5 w 225"/>
                <a:gd name="T5" fmla="*/ 108 h 130"/>
                <a:gd name="T6" fmla="*/ 225 w 225"/>
                <a:gd name="T7" fmla="*/ 2 h 130"/>
                <a:gd name="T8" fmla="*/ 225 w 225"/>
                <a:gd name="T9" fmla="*/ 0 h 130"/>
                <a:gd name="T10" fmla="*/ 1 w 225"/>
                <a:gd name="T11" fmla="*/ 108 h 130"/>
                <a:gd name="T12" fmla="*/ 0 w 225"/>
                <a:gd name="T13" fmla="*/ 109 h 130"/>
                <a:gd name="T14" fmla="*/ 1 w 225"/>
                <a:gd name="T15" fmla="*/ 110 h 130"/>
                <a:gd name="T16" fmla="*/ 181 w 225"/>
                <a:gd name="T17" fmla="*/ 130 h 130"/>
                <a:gd name="T18" fmla="*/ 181 w 225"/>
                <a:gd name="T19" fmla="*/ 130 h 130"/>
                <a:gd name="T20" fmla="*/ 182 w 225"/>
                <a:gd name="T21" fmla="*/ 130 h 130"/>
                <a:gd name="T22" fmla="*/ 224 w 225"/>
                <a:gd name="T23" fmla="*/ 80 h 130"/>
                <a:gd name="T24" fmla="*/ 224 w 225"/>
                <a:gd name="T25"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30">
                  <a:moveTo>
                    <a:pt x="224" y="77"/>
                  </a:moveTo>
                  <a:cubicBezTo>
                    <a:pt x="181" y="128"/>
                    <a:pt x="181" y="128"/>
                    <a:pt x="181" y="128"/>
                  </a:cubicBezTo>
                  <a:cubicBezTo>
                    <a:pt x="5" y="108"/>
                    <a:pt x="5" y="108"/>
                    <a:pt x="5" y="108"/>
                  </a:cubicBezTo>
                  <a:cubicBezTo>
                    <a:pt x="225" y="2"/>
                    <a:pt x="225" y="2"/>
                    <a:pt x="225" y="2"/>
                  </a:cubicBezTo>
                  <a:cubicBezTo>
                    <a:pt x="225" y="0"/>
                    <a:pt x="225" y="0"/>
                    <a:pt x="225" y="0"/>
                  </a:cubicBezTo>
                  <a:cubicBezTo>
                    <a:pt x="1" y="108"/>
                    <a:pt x="1" y="108"/>
                    <a:pt x="1" y="108"/>
                  </a:cubicBezTo>
                  <a:cubicBezTo>
                    <a:pt x="0" y="108"/>
                    <a:pt x="0" y="108"/>
                    <a:pt x="0" y="109"/>
                  </a:cubicBezTo>
                  <a:cubicBezTo>
                    <a:pt x="0" y="109"/>
                    <a:pt x="1" y="110"/>
                    <a:pt x="1" y="110"/>
                  </a:cubicBezTo>
                  <a:cubicBezTo>
                    <a:pt x="181" y="130"/>
                    <a:pt x="181" y="130"/>
                    <a:pt x="181" y="130"/>
                  </a:cubicBezTo>
                  <a:cubicBezTo>
                    <a:pt x="181" y="130"/>
                    <a:pt x="181" y="130"/>
                    <a:pt x="181" y="130"/>
                  </a:cubicBezTo>
                  <a:cubicBezTo>
                    <a:pt x="182" y="130"/>
                    <a:pt x="182" y="130"/>
                    <a:pt x="182" y="130"/>
                  </a:cubicBezTo>
                  <a:cubicBezTo>
                    <a:pt x="224" y="80"/>
                    <a:pt x="224" y="80"/>
                    <a:pt x="224" y="80"/>
                  </a:cubicBezTo>
                  <a:lnTo>
                    <a:pt x="224" y="7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6" name="Freeform 35">
              <a:extLst>
                <a:ext uri="{FF2B5EF4-FFF2-40B4-BE49-F238E27FC236}">
                  <a16:creationId xmlns:a16="http://schemas.microsoft.com/office/drawing/2014/main" id="{D4D8ACF1-450B-4B2F-8511-4DC5B237B911}"/>
                </a:ext>
              </a:extLst>
            </p:cNvPr>
            <p:cNvSpPr>
              <a:spLocks/>
            </p:cNvSpPr>
            <p:nvPr/>
          </p:nvSpPr>
          <p:spPr bwMode="auto">
            <a:xfrm>
              <a:off x="7762" y="1610"/>
              <a:ext cx="108" cy="183"/>
            </a:xfrm>
            <a:custGeom>
              <a:avLst/>
              <a:gdLst>
                <a:gd name="T0" fmla="*/ 44 w 44"/>
                <a:gd name="T1" fmla="*/ 72 h 74"/>
                <a:gd name="T2" fmla="*/ 3 w 44"/>
                <a:gd name="T3" fmla="*/ 52 h 74"/>
                <a:gd name="T4" fmla="*/ 44 w 44"/>
                <a:gd name="T5" fmla="*/ 3 h 74"/>
                <a:gd name="T6" fmla="*/ 44 w 44"/>
                <a:gd name="T7" fmla="*/ 0 h 74"/>
                <a:gd name="T8" fmla="*/ 1 w 44"/>
                <a:gd name="T9" fmla="*/ 52 h 74"/>
                <a:gd name="T10" fmla="*/ 0 w 44"/>
                <a:gd name="T11" fmla="*/ 52 h 74"/>
                <a:gd name="T12" fmla="*/ 1 w 44"/>
                <a:gd name="T13" fmla="*/ 53 h 74"/>
                <a:gd name="T14" fmla="*/ 44 w 44"/>
                <a:gd name="T15" fmla="*/ 74 h 74"/>
                <a:gd name="T16" fmla="*/ 44 w 44"/>
                <a:gd name="T17" fmla="*/ 7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4">
                  <a:moveTo>
                    <a:pt x="44" y="72"/>
                  </a:moveTo>
                  <a:cubicBezTo>
                    <a:pt x="3" y="52"/>
                    <a:pt x="3" y="52"/>
                    <a:pt x="3" y="52"/>
                  </a:cubicBezTo>
                  <a:cubicBezTo>
                    <a:pt x="44" y="3"/>
                    <a:pt x="44" y="3"/>
                    <a:pt x="44" y="3"/>
                  </a:cubicBezTo>
                  <a:cubicBezTo>
                    <a:pt x="44" y="0"/>
                    <a:pt x="44" y="0"/>
                    <a:pt x="44" y="0"/>
                  </a:cubicBezTo>
                  <a:cubicBezTo>
                    <a:pt x="1" y="52"/>
                    <a:pt x="1" y="52"/>
                    <a:pt x="1" y="52"/>
                  </a:cubicBezTo>
                  <a:cubicBezTo>
                    <a:pt x="0" y="52"/>
                    <a:pt x="0" y="52"/>
                    <a:pt x="0" y="52"/>
                  </a:cubicBezTo>
                  <a:cubicBezTo>
                    <a:pt x="1" y="53"/>
                    <a:pt x="1" y="53"/>
                    <a:pt x="1" y="53"/>
                  </a:cubicBezTo>
                  <a:cubicBezTo>
                    <a:pt x="44" y="74"/>
                    <a:pt x="44" y="74"/>
                    <a:pt x="44" y="74"/>
                  </a:cubicBezTo>
                  <a:lnTo>
                    <a:pt x="44" y="7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7" name="Freeform 36">
              <a:extLst>
                <a:ext uri="{FF2B5EF4-FFF2-40B4-BE49-F238E27FC236}">
                  <a16:creationId xmlns:a16="http://schemas.microsoft.com/office/drawing/2014/main" id="{150492F8-1060-4425-87D3-B416600AC8F5}"/>
                </a:ext>
              </a:extLst>
            </p:cNvPr>
            <p:cNvSpPr>
              <a:spLocks/>
            </p:cNvSpPr>
            <p:nvPr/>
          </p:nvSpPr>
          <p:spPr bwMode="auto">
            <a:xfrm>
              <a:off x="7762" y="1736"/>
              <a:ext cx="108" cy="86"/>
            </a:xfrm>
            <a:custGeom>
              <a:avLst/>
              <a:gdLst>
                <a:gd name="T0" fmla="*/ 44 w 44"/>
                <a:gd name="T1" fmla="*/ 33 h 35"/>
                <a:gd name="T2" fmla="*/ 9 w 44"/>
                <a:gd name="T3" fmla="*/ 6 h 35"/>
                <a:gd name="T4" fmla="*/ 44 w 44"/>
                <a:gd name="T5" fmla="*/ 23 h 35"/>
                <a:gd name="T6" fmla="*/ 44 w 44"/>
                <a:gd name="T7" fmla="*/ 21 h 35"/>
                <a:gd name="T8" fmla="*/ 2 w 44"/>
                <a:gd name="T9" fmla="*/ 0 h 35"/>
                <a:gd name="T10" fmla="*/ 1 w 44"/>
                <a:gd name="T11" fmla="*/ 1 h 35"/>
                <a:gd name="T12" fmla="*/ 1 w 44"/>
                <a:gd name="T13" fmla="*/ 2 h 35"/>
                <a:gd name="T14" fmla="*/ 44 w 44"/>
                <a:gd name="T15" fmla="*/ 35 h 35"/>
                <a:gd name="T16" fmla="*/ 44 w 44"/>
                <a:gd name="T17"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5">
                  <a:moveTo>
                    <a:pt x="44" y="33"/>
                  </a:moveTo>
                  <a:cubicBezTo>
                    <a:pt x="9" y="6"/>
                    <a:pt x="9" y="6"/>
                    <a:pt x="9" y="6"/>
                  </a:cubicBezTo>
                  <a:cubicBezTo>
                    <a:pt x="44" y="23"/>
                    <a:pt x="44" y="23"/>
                    <a:pt x="44" y="23"/>
                  </a:cubicBezTo>
                  <a:cubicBezTo>
                    <a:pt x="44" y="21"/>
                    <a:pt x="44" y="21"/>
                    <a:pt x="44" y="21"/>
                  </a:cubicBezTo>
                  <a:cubicBezTo>
                    <a:pt x="2" y="0"/>
                    <a:pt x="2" y="0"/>
                    <a:pt x="2" y="0"/>
                  </a:cubicBezTo>
                  <a:cubicBezTo>
                    <a:pt x="1" y="0"/>
                    <a:pt x="1" y="0"/>
                    <a:pt x="1" y="1"/>
                  </a:cubicBezTo>
                  <a:cubicBezTo>
                    <a:pt x="0" y="1"/>
                    <a:pt x="0" y="2"/>
                    <a:pt x="1" y="2"/>
                  </a:cubicBezTo>
                  <a:cubicBezTo>
                    <a:pt x="44" y="35"/>
                    <a:pt x="44" y="35"/>
                    <a:pt x="44" y="35"/>
                  </a:cubicBezTo>
                  <a:lnTo>
                    <a:pt x="44" y="3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8" name="Freeform 37">
              <a:extLst>
                <a:ext uri="{FF2B5EF4-FFF2-40B4-BE49-F238E27FC236}">
                  <a16:creationId xmlns:a16="http://schemas.microsoft.com/office/drawing/2014/main" id="{8BAAC0BD-5D6F-4680-AE1D-F79E2B969B82}"/>
                </a:ext>
              </a:extLst>
            </p:cNvPr>
            <p:cNvSpPr>
              <a:spLocks/>
            </p:cNvSpPr>
            <p:nvPr/>
          </p:nvSpPr>
          <p:spPr bwMode="auto">
            <a:xfrm>
              <a:off x="4816" y="3714"/>
              <a:ext cx="942" cy="638"/>
            </a:xfrm>
            <a:custGeom>
              <a:avLst/>
              <a:gdLst>
                <a:gd name="T0" fmla="*/ 0 w 383"/>
                <a:gd name="T1" fmla="*/ 198 h 259"/>
                <a:gd name="T2" fmla="*/ 209 w 383"/>
                <a:gd name="T3" fmla="*/ 259 h 259"/>
                <a:gd name="T4" fmla="*/ 216 w 383"/>
                <a:gd name="T5" fmla="*/ 259 h 259"/>
                <a:gd name="T6" fmla="*/ 3 w 383"/>
                <a:gd name="T7" fmla="*/ 197 h 259"/>
                <a:gd name="T8" fmla="*/ 380 w 383"/>
                <a:gd name="T9" fmla="*/ 3 h 259"/>
                <a:gd name="T10" fmla="*/ 289 w 383"/>
                <a:gd name="T11" fmla="*/ 259 h 259"/>
                <a:gd name="T12" fmla="*/ 291 w 383"/>
                <a:gd name="T13" fmla="*/ 259 h 259"/>
                <a:gd name="T14" fmla="*/ 383 w 383"/>
                <a:gd name="T15" fmla="*/ 1 h 259"/>
                <a:gd name="T16" fmla="*/ 382 w 383"/>
                <a:gd name="T17" fmla="*/ 0 h 259"/>
                <a:gd name="T18" fmla="*/ 381 w 383"/>
                <a:gd name="T19" fmla="*/ 0 h 259"/>
                <a:gd name="T20" fmla="*/ 0 w 383"/>
                <a:gd name="T21" fmla="*/ 196 h 259"/>
                <a:gd name="T22" fmla="*/ 0 w 383"/>
                <a:gd name="T23" fmla="*/ 197 h 259"/>
                <a:gd name="T24" fmla="*/ 0 w 383"/>
                <a:gd name="T25" fmla="*/ 19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3" h="259">
                  <a:moveTo>
                    <a:pt x="0" y="198"/>
                  </a:moveTo>
                  <a:cubicBezTo>
                    <a:pt x="209" y="259"/>
                    <a:pt x="209" y="259"/>
                    <a:pt x="209" y="259"/>
                  </a:cubicBezTo>
                  <a:cubicBezTo>
                    <a:pt x="216" y="259"/>
                    <a:pt x="216" y="259"/>
                    <a:pt x="216" y="259"/>
                  </a:cubicBezTo>
                  <a:cubicBezTo>
                    <a:pt x="3" y="197"/>
                    <a:pt x="3" y="197"/>
                    <a:pt x="3" y="197"/>
                  </a:cubicBezTo>
                  <a:cubicBezTo>
                    <a:pt x="380" y="3"/>
                    <a:pt x="380" y="3"/>
                    <a:pt x="380" y="3"/>
                  </a:cubicBezTo>
                  <a:cubicBezTo>
                    <a:pt x="289" y="259"/>
                    <a:pt x="289" y="259"/>
                    <a:pt x="289" y="259"/>
                  </a:cubicBezTo>
                  <a:cubicBezTo>
                    <a:pt x="291" y="259"/>
                    <a:pt x="291" y="259"/>
                    <a:pt x="291" y="259"/>
                  </a:cubicBezTo>
                  <a:cubicBezTo>
                    <a:pt x="383" y="1"/>
                    <a:pt x="383" y="1"/>
                    <a:pt x="383" y="1"/>
                  </a:cubicBezTo>
                  <a:cubicBezTo>
                    <a:pt x="383" y="1"/>
                    <a:pt x="383" y="0"/>
                    <a:pt x="382" y="0"/>
                  </a:cubicBezTo>
                  <a:cubicBezTo>
                    <a:pt x="382" y="0"/>
                    <a:pt x="382" y="0"/>
                    <a:pt x="381" y="0"/>
                  </a:cubicBezTo>
                  <a:cubicBezTo>
                    <a:pt x="0" y="196"/>
                    <a:pt x="0" y="196"/>
                    <a:pt x="0" y="196"/>
                  </a:cubicBezTo>
                  <a:cubicBezTo>
                    <a:pt x="0" y="196"/>
                    <a:pt x="0" y="197"/>
                    <a:pt x="0" y="197"/>
                  </a:cubicBezTo>
                  <a:cubicBezTo>
                    <a:pt x="0" y="197"/>
                    <a:pt x="0" y="198"/>
                    <a:pt x="0" y="198"/>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9" name="Freeform 38">
              <a:extLst>
                <a:ext uri="{FF2B5EF4-FFF2-40B4-BE49-F238E27FC236}">
                  <a16:creationId xmlns:a16="http://schemas.microsoft.com/office/drawing/2014/main" id="{BBD66F7F-CAF1-4B0E-8911-7D6B2596E34C}"/>
                </a:ext>
              </a:extLst>
            </p:cNvPr>
            <p:cNvSpPr>
              <a:spLocks/>
            </p:cNvSpPr>
            <p:nvPr/>
          </p:nvSpPr>
          <p:spPr bwMode="auto">
            <a:xfrm>
              <a:off x="5527" y="3714"/>
              <a:ext cx="846" cy="638"/>
            </a:xfrm>
            <a:custGeom>
              <a:avLst/>
              <a:gdLst>
                <a:gd name="T0" fmla="*/ 2 w 344"/>
                <a:gd name="T1" fmla="*/ 259 h 259"/>
                <a:gd name="T2" fmla="*/ 93 w 344"/>
                <a:gd name="T3" fmla="*/ 2 h 259"/>
                <a:gd name="T4" fmla="*/ 341 w 344"/>
                <a:gd name="T5" fmla="*/ 122 h 259"/>
                <a:gd name="T6" fmla="*/ 36 w 344"/>
                <a:gd name="T7" fmla="*/ 259 h 259"/>
                <a:gd name="T8" fmla="*/ 41 w 344"/>
                <a:gd name="T9" fmla="*/ 259 h 259"/>
                <a:gd name="T10" fmla="*/ 343 w 344"/>
                <a:gd name="T11" fmla="*/ 123 h 259"/>
                <a:gd name="T12" fmla="*/ 344 w 344"/>
                <a:gd name="T13" fmla="*/ 122 h 259"/>
                <a:gd name="T14" fmla="*/ 343 w 344"/>
                <a:gd name="T15" fmla="*/ 121 h 259"/>
                <a:gd name="T16" fmla="*/ 93 w 344"/>
                <a:gd name="T17" fmla="*/ 0 h 259"/>
                <a:gd name="T18" fmla="*/ 92 w 344"/>
                <a:gd name="T19" fmla="*/ 0 h 259"/>
                <a:gd name="T20" fmla="*/ 92 w 344"/>
                <a:gd name="T21" fmla="*/ 0 h 259"/>
                <a:gd name="T22" fmla="*/ 0 w 344"/>
                <a:gd name="T23" fmla="*/ 259 h 259"/>
                <a:gd name="T24" fmla="*/ 2 w 344"/>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59">
                  <a:moveTo>
                    <a:pt x="2" y="259"/>
                  </a:moveTo>
                  <a:cubicBezTo>
                    <a:pt x="93" y="2"/>
                    <a:pt x="93" y="2"/>
                    <a:pt x="93" y="2"/>
                  </a:cubicBezTo>
                  <a:cubicBezTo>
                    <a:pt x="341" y="122"/>
                    <a:pt x="341" y="122"/>
                    <a:pt x="341" y="122"/>
                  </a:cubicBezTo>
                  <a:cubicBezTo>
                    <a:pt x="36" y="259"/>
                    <a:pt x="36" y="259"/>
                    <a:pt x="36" y="259"/>
                  </a:cubicBezTo>
                  <a:cubicBezTo>
                    <a:pt x="41" y="259"/>
                    <a:pt x="41" y="259"/>
                    <a:pt x="41" y="259"/>
                  </a:cubicBezTo>
                  <a:cubicBezTo>
                    <a:pt x="343" y="123"/>
                    <a:pt x="343" y="123"/>
                    <a:pt x="343" y="123"/>
                  </a:cubicBezTo>
                  <a:cubicBezTo>
                    <a:pt x="344" y="123"/>
                    <a:pt x="344" y="122"/>
                    <a:pt x="344" y="122"/>
                  </a:cubicBezTo>
                  <a:cubicBezTo>
                    <a:pt x="344" y="122"/>
                    <a:pt x="344" y="121"/>
                    <a:pt x="343" y="121"/>
                  </a:cubicBezTo>
                  <a:cubicBezTo>
                    <a:pt x="93" y="0"/>
                    <a:pt x="93" y="0"/>
                    <a:pt x="93" y="0"/>
                  </a:cubicBezTo>
                  <a:cubicBezTo>
                    <a:pt x="93" y="0"/>
                    <a:pt x="93" y="0"/>
                    <a:pt x="92" y="0"/>
                  </a:cubicBezTo>
                  <a:cubicBezTo>
                    <a:pt x="92" y="0"/>
                    <a:pt x="92" y="0"/>
                    <a:pt x="92" y="0"/>
                  </a:cubicBezTo>
                  <a:cubicBezTo>
                    <a:pt x="0" y="259"/>
                    <a:pt x="0" y="259"/>
                    <a:pt x="0" y="259"/>
                  </a:cubicBezTo>
                  <a:lnTo>
                    <a:pt x="2" y="25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0" name="Freeform 39">
              <a:extLst>
                <a:ext uri="{FF2B5EF4-FFF2-40B4-BE49-F238E27FC236}">
                  <a16:creationId xmlns:a16="http://schemas.microsoft.com/office/drawing/2014/main" id="{6F8FAED0-ACC0-40E3-BAF3-7E133C63676A}"/>
                </a:ext>
              </a:extLst>
            </p:cNvPr>
            <p:cNvSpPr>
              <a:spLocks noEditPoints="1"/>
            </p:cNvSpPr>
            <p:nvPr/>
          </p:nvSpPr>
          <p:spPr bwMode="auto">
            <a:xfrm>
              <a:off x="5525" y="2779"/>
              <a:ext cx="430" cy="210"/>
            </a:xfrm>
            <a:custGeom>
              <a:avLst/>
              <a:gdLst>
                <a:gd name="T0" fmla="*/ 110 w 175"/>
                <a:gd name="T1" fmla="*/ 85 h 85"/>
                <a:gd name="T2" fmla="*/ 110 w 175"/>
                <a:gd name="T3" fmla="*/ 85 h 85"/>
                <a:gd name="T4" fmla="*/ 0 w 175"/>
                <a:gd name="T5" fmla="*/ 2 h 85"/>
                <a:gd name="T6" fmla="*/ 0 w 175"/>
                <a:gd name="T7" fmla="*/ 1 h 85"/>
                <a:gd name="T8" fmla="*/ 1 w 175"/>
                <a:gd name="T9" fmla="*/ 1 h 85"/>
                <a:gd name="T10" fmla="*/ 175 w 175"/>
                <a:gd name="T11" fmla="*/ 64 h 85"/>
                <a:gd name="T12" fmla="*/ 175 w 175"/>
                <a:gd name="T13" fmla="*/ 65 h 85"/>
                <a:gd name="T14" fmla="*/ 175 w 175"/>
                <a:gd name="T15" fmla="*/ 66 h 85"/>
                <a:gd name="T16" fmla="*/ 110 w 175"/>
                <a:gd name="T17" fmla="*/ 85 h 85"/>
                <a:gd name="T18" fmla="*/ 110 w 175"/>
                <a:gd name="T19" fmla="*/ 85 h 85"/>
                <a:gd name="T20" fmla="*/ 6 w 175"/>
                <a:gd name="T21" fmla="*/ 4 h 85"/>
                <a:gd name="T22" fmla="*/ 110 w 175"/>
                <a:gd name="T23" fmla="*/ 83 h 85"/>
                <a:gd name="T24" fmla="*/ 171 w 175"/>
                <a:gd name="T25" fmla="*/ 65 h 85"/>
                <a:gd name="T26" fmla="*/ 6 w 175"/>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85">
                  <a:moveTo>
                    <a:pt x="110" y="85"/>
                  </a:moveTo>
                  <a:cubicBezTo>
                    <a:pt x="110" y="85"/>
                    <a:pt x="110" y="85"/>
                    <a:pt x="110" y="85"/>
                  </a:cubicBezTo>
                  <a:cubicBezTo>
                    <a:pt x="0" y="2"/>
                    <a:pt x="0" y="2"/>
                    <a:pt x="0" y="2"/>
                  </a:cubicBezTo>
                  <a:cubicBezTo>
                    <a:pt x="0" y="2"/>
                    <a:pt x="0" y="1"/>
                    <a:pt x="0" y="1"/>
                  </a:cubicBezTo>
                  <a:cubicBezTo>
                    <a:pt x="0" y="1"/>
                    <a:pt x="1" y="0"/>
                    <a:pt x="1" y="1"/>
                  </a:cubicBezTo>
                  <a:cubicBezTo>
                    <a:pt x="175" y="64"/>
                    <a:pt x="175" y="64"/>
                    <a:pt x="175" y="64"/>
                  </a:cubicBezTo>
                  <a:cubicBezTo>
                    <a:pt x="175" y="64"/>
                    <a:pt x="175" y="64"/>
                    <a:pt x="175" y="65"/>
                  </a:cubicBezTo>
                  <a:cubicBezTo>
                    <a:pt x="175" y="65"/>
                    <a:pt x="175" y="65"/>
                    <a:pt x="175" y="66"/>
                  </a:cubicBezTo>
                  <a:cubicBezTo>
                    <a:pt x="110" y="85"/>
                    <a:pt x="110" y="85"/>
                    <a:pt x="110" y="85"/>
                  </a:cubicBezTo>
                  <a:cubicBezTo>
                    <a:pt x="110" y="85"/>
                    <a:pt x="110" y="85"/>
                    <a:pt x="110" y="85"/>
                  </a:cubicBezTo>
                  <a:close/>
                  <a:moveTo>
                    <a:pt x="6" y="4"/>
                  </a:moveTo>
                  <a:cubicBezTo>
                    <a:pt x="110" y="83"/>
                    <a:pt x="110" y="83"/>
                    <a:pt x="110" y="83"/>
                  </a:cubicBezTo>
                  <a:cubicBezTo>
                    <a:pt x="171" y="65"/>
                    <a:pt x="171" y="65"/>
                    <a:pt x="171" y="65"/>
                  </a:cubicBezTo>
                  <a:lnTo>
                    <a:pt x="6"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1" name="Freeform 40">
              <a:extLst>
                <a:ext uri="{FF2B5EF4-FFF2-40B4-BE49-F238E27FC236}">
                  <a16:creationId xmlns:a16="http://schemas.microsoft.com/office/drawing/2014/main" id="{7BFC40B9-721F-499A-990F-720F41C42118}"/>
                </a:ext>
              </a:extLst>
            </p:cNvPr>
            <p:cNvSpPr>
              <a:spLocks noEditPoints="1"/>
            </p:cNvSpPr>
            <p:nvPr/>
          </p:nvSpPr>
          <p:spPr bwMode="auto">
            <a:xfrm>
              <a:off x="5525" y="2597"/>
              <a:ext cx="565" cy="345"/>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 name="Freeform 41">
              <a:extLst>
                <a:ext uri="{FF2B5EF4-FFF2-40B4-BE49-F238E27FC236}">
                  <a16:creationId xmlns:a16="http://schemas.microsoft.com/office/drawing/2014/main" id="{3145708A-5C33-4370-9DD6-375F82A993C0}"/>
                </a:ext>
              </a:extLst>
            </p:cNvPr>
            <p:cNvSpPr>
              <a:spLocks noEditPoints="1"/>
            </p:cNvSpPr>
            <p:nvPr/>
          </p:nvSpPr>
          <p:spPr bwMode="auto">
            <a:xfrm>
              <a:off x="5753" y="2937"/>
              <a:ext cx="202" cy="781"/>
            </a:xfrm>
            <a:custGeom>
              <a:avLst/>
              <a:gdLst>
                <a:gd name="T0" fmla="*/ 1 w 82"/>
                <a:gd name="T1" fmla="*/ 317 h 317"/>
                <a:gd name="T2" fmla="*/ 1 w 82"/>
                <a:gd name="T3" fmla="*/ 317 h 317"/>
                <a:gd name="T4" fmla="*/ 0 w 82"/>
                <a:gd name="T5" fmla="*/ 316 h 317"/>
                <a:gd name="T6" fmla="*/ 16 w 82"/>
                <a:gd name="T7" fmla="*/ 20 h 317"/>
                <a:gd name="T8" fmla="*/ 17 w 82"/>
                <a:gd name="T9" fmla="*/ 19 h 317"/>
                <a:gd name="T10" fmla="*/ 81 w 82"/>
                <a:gd name="T11" fmla="*/ 0 h 317"/>
                <a:gd name="T12" fmla="*/ 82 w 82"/>
                <a:gd name="T13" fmla="*/ 0 h 317"/>
                <a:gd name="T14" fmla="*/ 82 w 82"/>
                <a:gd name="T15" fmla="*/ 1 h 317"/>
                <a:gd name="T16" fmla="*/ 2 w 82"/>
                <a:gd name="T17" fmla="*/ 316 h 317"/>
                <a:gd name="T18" fmla="*/ 1 w 82"/>
                <a:gd name="T19" fmla="*/ 317 h 317"/>
                <a:gd name="T20" fmla="*/ 18 w 82"/>
                <a:gd name="T21" fmla="*/ 21 h 317"/>
                <a:gd name="T22" fmla="*/ 2 w 82"/>
                <a:gd name="T23" fmla="*/ 306 h 317"/>
                <a:gd name="T24" fmla="*/ 80 w 82"/>
                <a:gd name="T25" fmla="*/ 2 h 317"/>
                <a:gd name="T26" fmla="*/ 18 w 82"/>
                <a:gd name="T27" fmla="*/ 2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7">
                  <a:moveTo>
                    <a:pt x="1" y="317"/>
                  </a:moveTo>
                  <a:cubicBezTo>
                    <a:pt x="1" y="317"/>
                    <a:pt x="1" y="317"/>
                    <a:pt x="1" y="317"/>
                  </a:cubicBezTo>
                  <a:cubicBezTo>
                    <a:pt x="0" y="317"/>
                    <a:pt x="0" y="316"/>
                    <a:pt x="0" y="316"/>
                  </a:cubicBezTo>
                  <a:cubicBezTo>
                    <a:pt x="16" y="20"/>
                    <a:pt x="16" y="20"/>
                    <a:pt x="16" y="20"/>
                  </a:cubicBezTo>
                  <a:cubicBezTo>
                    <a:pt x="16" y="19"/>
                    <a:pt x="16" y="19"/>
                    <a:pt x="17" y="19"/>
                  </a:cubicBezTo>
                  <a:cubicBezTo>
                    <a:pt x="81" y="0"/>
                    <a:pt x="81" y="0"/>
                    <a:pt x="81" y="0"/>
                  </a:cubicBezTo>
                  <a:cubicBezTo>
                    <a:pt x="81" y="0"/>
                    <a:pt x="82" y="0"/>
                    <a:pt x="82" y="0"/>
                  </a:cubicBezTo>
                  <a:cubicBezTo>
                    <a:pt x="82" y="0"/>
                    <a:pt x="82" y="1"/>
                    <a:pt x="82" y="1"/>
                  </a:cubicBezTo>
                  <a:cubicBezTo>
                    <a:pt x="2" y="316"/>
                    <a:pt x="2" y="316"/>
                    <a:pt x="2" y="316"/>
                  </a:cubicBezTo>
                  <a:cubicBezTo>
                    <a:pt x="2" y="316"/>
                    <a:pt x="1" y="317"/>
                    <a:pt x="1" y="317"/>
                  </a:cubicBezTo>
                  <a:close/>
                  <a:moveTo>
                    <a:pt x="18" y="21"/>
                  </a:moveTo>
                  <a:cubicBezTo>
                    <a:pt x="2" y="306"/>
                    <a:pt x="2" y="306"/>
                    <a:pt x="2" y="306"/>
                  </a:cubicBezTo>
                  <a:cubicBezTo>
                    <a:pt x="80" y="2"/>
                    <a:pt x="80" y="2"/>
                    <a:pt x="80" y="2"/>
                  </a:cubicBezTo>
                  <a:lnTo>
                    <a:pt x="18" y="2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 name="Freeform 42">
              <a:extLst>
                <a:ext uri="{FF2B5EF4-FFF2-40B4-BE49-F238E27FC236}">
                  <a16:creationId xmlns:a16="http://schemas.microsoft.com/office/drawing/2014/main" id="{0CD4E83B-9012-4447-9456-E8B8EBBADE37}"/>
                </a:ext>
              </a:extLst>
            </p:cNvPr>
            <p:cNvSpPr>
              <a:spLocks noEditPoints="1"/>
            </p:cNvSpPr>
            <p:nvPr/>
          </p:nvSpPr>
          <p:spPr bwMode="auto">
            <a:xfrm>
              <a:off x="5950" y="2597"/>
              <a:ext cx="1116" cy="397"/>
            </a:xfrm>
            <a:custGeom>
              <a:avLst/>
              <a:gdLst>
                <a:gd name="T0" fmla="*/ 453 w 454"/>
                <a:gd name="T1" fmla="*/ 161 h 161"/>
                <a:gd name="T2" fmla="*/ 453 w 454"/>
                <a:gd name="T3" fmla="*/ 161 h 161"/>
                <a:gd name="T4" fmla="*/ 1 w 454"/>
                <a:gd name="T5" fmla="*/ 140 h 161"/>
                <a:gd name="T6" fmla="*/ 1 w 454"/>
                <a:gd name="T7" fmla="*/ 139 h 161"/>
                <a:gd name="T8" fmla="*/ 1 w 454"/>
                <a:gd name="T9" fmla="*/ 138 h 161"/>
                <a:gd name="T10" fmla="*/ 56 w 454"/>
                <a:gd name="T11" fmla="*/ 1 h 161"/>
                <a:gd name="T12" fmla="*/ 56 w 454"/>
                <a:gd name="T13" fmla="*/ 0 h 161"/>
                <a:gd name="T14" fmla="*/ 57 w 454"/>
                <a:gd name="T15" fmla="*/ 0 h 161"/>
                <a:gd name="T16" fmla="*/ 453 w 454"/>
                <a:gd name="T17" fmla="*/ 160 h 161"/>
                <a:gd name="T18" fmla="*/ 454 w 454"/>
                <a:gd name="T19" fmla="*/ 161 h 161"/>
                <a:gd name="T20" fmla="*/ 453 w 454"/>
                <a:gd name="T21" fmla="*/ 161 h 161"/>
                <a:gd name="T22" fmla="*/ 3 w 454"/>
                <a:gd name="T23" fmla="*/ 138 h 161"/>
                <a:gd name="T24" fmla="*/ 448 w 454"/>
                <a:gd name="T25" fmla="*/ 159 h 161"/>
                <a:gd name="T26" fmla="*/ 57 w 454"/>
                <a:gd name="T27" fmla="*/ 2 h 161"/>
                <a:gd name="T28" fmla="*/ 3 w 454"/>
                <a:gd name="T29"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161">
                  <a:moveTo>
                    <a:pt x="453" y="161"/>
                  </a:moveTo>
                  <a:cubicBezTo>
                    <a:pt x="453" y="161"/>
                    <a:pt x="453" y="161"/>
                    <a:pt x="453" y="161"/>
                  </a:cubicBezTo>
                  <a:cubicBezTo>
                    <a:pt x="1" y="140"/>
                    <a:pt x="1" y="140"/>
                    <a:pt x="1" y="140"/>
                  </a:cubicBezTo>
                  <a:cubicBezTo>
                    <a:pt x="1" y="140"/>
                    <a:pt x="1" y="139"/>
                    <a:pt x="1" y="139"/>
                  </a:cubicBezTo>
                  <a:cubicBezTo>
                    <a:pt x="0" y="139"/>
                    <a:pt x="0" y="139"/>
                    <a:pt x="1" y="138"/>
                  </a:cubicBezTo>
                  <a:cubicBezTo>
                    <a:pt x="56" y="1"/>
                    <a:pt x="56" y="1"/>
                    <a:pt x="56" y="1"/>
                  </a:cubicBezTo>
                  <a:cubicBezTo>
                    <a:pt x="56" y="1"/>
                    <a:pt x="56" y="1"/>
                    <a:pt x="56" y="0"/>
                  </a:cubicBezTo>
                  <a:cubicBezTo>
                    <a:pt x="56" y="0"/>
                    <a:pt x="57" y="0"/>
                    <a:pt x="57" y="0"/>
                  </a:cubicBezTo>
                  <a:cubicBezTo>
                    <a:pt x="453" y="160"/>
                    <a:pt x="453" y="160"/>
                    <a:pt x="453" y="160"/>
                  </a:cubicBezTo>
                  <a:cubicBezTo>
                    <a:pt x="454" y="160"/>
                    <a:pt x="454" y="160"/>
                    <a:pt x="454" y="161"/>
                  </a:cubicBezTo>
                  <a:cubicBezTo>
                    <a:pt x="454" y="161"/>
                    <a:pt x="454" y="161"/>
                    <a:pt x="453" y="161"/>
                  </a:cubicBezTo>
                  <a:close/>
                  <a:moveTo>
                    <a:pt x="3" y="138"/>
                  </a:moveTo>
                  <a:cubicBezTo>
                    <a:pt x="448" y="159"/>
                    <a:pt x="448" y="159"/>
                    <a:pt x="448" y="159"/>
                  </a:cubicBezTo>
                  <a:cubicBezTo>
                    <a:pt x="57" y="2"/>
                    <a:pt x="57" y="2"/>
                    <a:pt x="57" y="2"/>
                  </a:cubicBezTo>
                  <a:lnTo>
                    <a:pt x="3" y="13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5" name="Freeform 43">
              <a:extLst>
                <a:ext uri="{FF2B5EF4-FFF2-40B4-BE49-F238E27FC236}">
                  <a16:creationId xmlns:a16="http://schemas.microsoft.com/office/drawing/2014/main" id="{2DD5A7FC-E5D4-4189-9F2F-D0C9393F2233}"/>
                </a:ext>
              </a:extLst>
            </p:cNvPr>
            <p:cNvSpPr>
              <a:spLocks noEditPoints="1"/>
            </p:cNvSpPr>
            <p:nvPr/>
          </p:nvSpPr>
          <p:spPr bwMode="auto">
            <a:xfrm>
              <a:off x="5972" y="1714"/>
              <a:ext cx="612" cy="888"/>
            </a:xfrm>
            <a:custGeom>
              <a:avLst/>
              <a:gdLst>
                <a:gd name="T0" fmla="*/ 47 w 249"/>
                <a:gd name="T1" fmla="*/ 360 h 360"/>
                <a:gd name="T2" fmla="*/ 47 w 249"/>
                <a:gd name="T3" fmla="*/ 360 h 360"/>
                <a:gd name="T4" fmla="*/ 47 w 249"/>
                <a:gd name="T5" fmla="*/ 359 h 360"/>
                <a:gd name="T6" fmla="*/ 0 w 249"/>
                <a:gd name="T7" fmla="*/ 1 h 360"/>
                <a:gd name="T8" fmla="*/ 1 w 249"/>
                <a:gd name="T9" fmla="*/ 0 h 360"/>
                <a:gd name="T10" fmla="*/ 2 w 249"/>
                <a:gd name="T11" fmla="*/ 0 h 360"/>
                <a:gd name="T12" fmla="*/ 249 w 249"/>
                <a:gd name="T13" fmla="*/ 193 h 360"/>
                <a:gd name="T14" fmla="*/ 249 w 249"/>
                <a:gd name="T15" fmla="*/ 194 h 360"/>
                <a:gd name="T16" fmla="*/ 249 w 249"/>
                <a:gd name="T17" fmla="*/ 194 h 360"/>
                <a:gd name="T18" fmla="*/ 48 w 249"/>
                <a:gd name="T19" fmla="*/ 360 h 360"/>
                <a:gd name="T20" fmla="*/ 47 w 249"/>
                <a:gd name="T21" fmla="*/ 360 h 360"/>
                <a:gd name="T22" fmla="*/ 2 w 249"/>
                <a:gd name="T23" fmla="*/ 3 h 360"/>
                <a:gd name="T24" fmla="*/ 48 w 249"/>
                <a:gd name="T25" fmla="*/ 357 h 360"/>
                <a:gd name="T26" fmla="*/ 247 w 249"/>
                <a:gd name="T27" fmla="*/ 194 h 360"/>
                <a:gd name="T28" fmla="*/ 2 w 249"/>
                <a:gd name="T29" fmla="*/ 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360">
                  <a:moveTo>
                    <a:pt x="47" y="360"/>
                  </a:moveTo>
                  <a:cubicBezTo>
                    <a:pt x="47" y="360"/>
                    <a:pt x="47" y="360"/>
                    <a:pt x="47" y="360"/>
                  </a:cubicBezTo>
                  <a:cubicBezTo>
                    <a:pt x="47" y="360"/>
                    <a:pt x="47" y="360"/>
                    <a:pt x="47" y="359"/>
                  </a:cubicBezTo>
                  <a:cubicBezTo>
                    <a:pt x="0" y="1"/>
                    <a:pt x="0" y="1"/>
                    <a:pt x="0" y="1"/>
                  </a:cubicBezTo>
                  <a:cubicBezTo>
                    <a:pt x="0" y="1"/>
                    <a:pt x="0" y="0"/>
                    <a:pt x="1" y="0"/>
                  </a:cubicBezTo>
                  <a:cubicBezTo>
                    <a:pt x="1" y="0"/>
                    <a:pt x="1" y="0"/>
                    <a:pt x="2" y="0"/>
                  </a:cubicBezTo>
                  <a:cubicBezTo>
                    <a:pt x="249" y="193"/>
                    <a:pt x="249" y="193"/>
                    <a:pt x="249" y="193"/>
                  </a:cubicBezTo>
                  <a:cubicBezTo>
                    <a:pt x="249" y="193"/>
                    <a:pt x="249" y="193"/>
                    <a:pt x="249" y="194"/>
                  </a:cubicBezTo>
                  <a:cubicBezTo>
                    <a:pt x="249" y="194"/>
                    <a:pt x="249" y="194"/>
                    <a:pt x="249" y="194"/>
                  </a:cubicBezTo>
                  <a:cubicBezTo>
                    <a:pt x="48" y="360"/>
                    <a:pt x="48" y="360"/>
                    <a:pt x="48" y="360"/>
                  </a:cubicBezTo>
                  <a:cubicBezTo>
                    <a:pt x="48" y="360"/>
                    <a:pt x="48" y="360"/>
                    <a:pt x="47" y="360"/>
                  </a:cubicBezTo>
                  <a:close/>
                  <a:moveTo>
                    <a:pt x="2" y="3"/>
                  </a:moveTo>
                  <a:cubicBezTo>
                    <a:pt x="48" y="357"/>
                    <a:pt x="48" y="357"/>
                    <a:pt x="48" y="357"/>
                  </a:cubicBezTo>
                  <a:cubicBezTo>
                    <a:pt x="247" y="194"/>
                    <a:pt x="247" y="194"/>
                    <a:pt x="247" y="194"/>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6" name="Freeform 44">
              <a:extLst>
                <a:ext uri="{FF2B5EF4-FFF2-40B4-BE49-F238E27FC236}">
                  <a16:creationId xmlns:a16="http://schemas.microsoft.com/office/drawing/2014/main" id="{DF61480D-6042-4E3F-B150-16E6A8A98829}"/>
                </a:ext>
              </a:extLst>
            </p:cNvPr>
            <p:cNvSpPr>
              <a:spLocks noEditPoints="1"/>
            </p:cNvSpPr>
            <p:nvPr/>
          </p:nvSpPr>
          <p:spPr bwMode="auto">
            <a:xfrm>
              <a:off x="5972" y="1475"/>
              <a:ext cx="612" cy="720"/>
            </a:xfrm>
            <a:custGeom>
              <a:avLst/>
              <a:gdLst>
                <a:gd name="T0" fmla="*/ 248 w 249"/>
                <a:gd name="T1" fmla="*/ 292 h 292"/>
                <a:gd name="T2" fmla="*/ 248 w 249"/>
                <a:gd name="T3" fmla="*/ 291 h 292"/>
                <a:gd name="T4" fmla="*/ 1 w 249"/>
                <a:gd name="T5" fmla="*/ 99 h 292"/>
                <a:gd name="T6" fmla="*/ 0 w 249"/>
                <a:gd name="T7" fmla="*/ 98 h 292"/>
                <a:gd name="T8" fmla="*/ 1 w 249"/>
                <a:gd name="T9" fmla="*/ 97 h 292"/>
                <a:gd name="T10" fmla="*/ 216 w 249"/>
                <a:gd name="T11" fmla="*/ 0 h 292"/>
                <a:gd name="T12" fmla="*/ 217 w 249"/>
                <a:gd name="T13" fmla="*/ 0 h 292"/>
                <a:gd name="T14" fmla="*/ 217 w 249"/>
                <a:gd name="T15" fmla="*/ 1 h 292"/>
                <a:gd name="T16" fmla="*/ 249 w 249"/>
                <a:gd name="T17" fmla="*/ 291 h 292"/>
                <a:gd name="T18" fmla="*/ 249 w 249"/>
                <a:gd name="T19" fmla="*/ 292 h 292"/>
                <a:gd name="T20" fmla="*/ 248 w 249"/>
                <a:gd name="T21" fmla="*/ 292 h 292"/>
                <a:gd name="T22" fmla="*/ 3 w 249"/>
                <a:gd name="T23" fmla="*/ 98 h 292"/>
                <a:gd name="T24" fmla="*/ 247 w 249"/>
                <a:gd name="T25" fmla="*/ 289 h 292"/>
                <a:gd name="T26" fmla="*/ 216 w 249"/>
                <a:gd name="T27" fmla="*/ 3 h 292"/>
                <a:gd name="T28" fmla="*/ 3 w 249"/>
                <a:gd name="T29" fmla="*/ 9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292">
                  <a:moveTo>
                    <a:pt x="248" y="292"/>
                  </a:moveTo>
                  <a:cubicBezTo>
                    <a:pt x="248" y="292"/>
                    <a:pt x="248" y="292"/>
                    <a:pt x="248" y="291"/>
                  </a:cubicBezTo>
                  <a:cubicBezTo>
                    <a:pt x="1" y="99"/>
                    <a:pt x="1" y="99"/>
                    <a:pt x="1" y="99"/>
                  </a:cubicBezTo>
                  <a:cubicBezTo>
                    <a:pt x="0" y="98"/>
                    <a:pt x="0" y="98"/>
                    <a:pt x="0" y="98"/>
                  </a:cubicBezTo>
                  <a:cubicBezTo>
                    <a:pt x="0" y="97"/>
                    <a:pt x="0" y="97"/>
                    <a:pt x="1" y="97"/>
                  </a:cubicBezTo>
                  <a:cubicBezTo>
                    <a:pt x="216" y="0"/>
                    <a:pt x="216" y="0"/>
                    <a:pt x="216" y="0"/>
                  </a:cubicBezTo>
                  <a:cubicBezTo>
                    <a:pt x="216" y="0"/>
                    <a:pt x="217" y="0"/>
                    <a:pt x="217" y="0"/>
                  </a:cubicBezTo>
                  <a:cubicBezTo>
                    <a:pt x="217" y="1"/>
                    <a:pt x="217" y="1"/>
                    <a:pt x="217" y="1"/>
                  </a:cubicBezTo>
                  <a:cubicBezTo>
                    <a:pt x="249" y="291"/>
                    <a:pt x="249" y="291"/>
                    <a:pt x="249" y="291"/>
                  </a:cubicBezTo>
                  <a:cubicBezTo>
                    <a:pt x="249" y="291"/>
                    <a:pt x="249" y="291"/>
                    <a:pt x="249" y="292"/>
                  </a:cubicBezTo>
                  <a:cubicBezTo>
                    <a:pt x="249" y="292"/>
                    <a:pt x="248" y="292"/>
                    <a:pt x="248" y="292"/>
                  </a:cubicBezTo>
                  <a:close/>
                  <a:moveTo>
                    <a:pt x="3" y="98"/>
                  </a:moveTo>
                  <a:cubicBezTo>
                    <a:pt x="247" y="289"/>
                    <a:pt x="247" y="289"/>
                    <a:pt x="247" y="289"/>
                  </a:cubicBezTo>
                  <a:cubicBezTo>
                    <a:pt x="216" y="3"/>
                    <a:pt x="216" y="3"/>
                    <a:pt x="216" y="3"/>
                  </a:cubicBezTo>
                  <a:lnTo>
                    <a:pt x="3" y="9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7" name="Freeform 45">
              <a:extLst>
                <a:ext uri="{FF2B5EF4-FFF2-40B4-BE49-F238E27FC236}">
                  <a16:creationId xmlns:a16="http://schemas.microsoft.com/office/drawing/2014/main" id="{31408161-D65A-4651-BC0F-ED35B067DC54}"/>
                </a:ext>
              </a:extLst>
            </p:cNvPr>
            <p:cNvSpPr>
              <a:spLocks noEditPoints="1"/>
            </p:cNvSpPr>
            <p:nvPr/>
          </p:nvSpPr>
          <p:spPr bwMode="auto">
            <a:xfrm>
              <a:off x="6250" y="210"/>
              <a:ext cx="1074" cy="1270"/>
            </a:xfrm>
            <a:custGeom>
              <a:avLst/>
              <a:gdLst>
                <a:gd name="T0" fmla="*/ 103 w 437"/>
                <a:gd name="T1" fmla="*/ 515 h 515"/>
                <a:gd name="T2" fmla="*/ 103 w 437"/>
                <a:gd name="T3" fmla="*/ 515 h 515"/>
                <a:gd name="T4" fmla="*/ 103 w 437"/>
                <a:gd name="T5" fmla="*/ 514 h 515"/>
                <a:gd name="T6" fmla="*/ 0 w 437"/>
                <a:gd name="T7" fmla="*/ 88 h 515"/>
                <a:gd name="T8" fmla="*/ 0 w 437"/>
                <a:gd name="T9" fmla="*/ 87 h 515"/>
                <a:gd name="T10" fmla="*/ 0 w 437"/>
                <a:gd name="T11" fmla="*/ 87 h 515"/>
                <a:gd name="T12" fmla="*/ 435 w 437"/>
                <a:gd name="T13" fmla="*/ 0 h 515"/>
                <a:gd name="T14" fmla="*/ 436 w 437"/>
                <a:gd name="T15" fmla="*/ 1 h 515"/>
                <a:gd name="T16" fmla="*/ 436 w 437"/>
                <a:gd name="T17" fmla="*/ 2 h 515"/>
                <a:gd name="T18" fmla="*/ 104 w 437"/>
                <a:gd name="T19" fmla="*/ 515 h 515"/>
                <a:gd name="T20" fmla="*/ 103 w 437"/>
                <a:gd name="T21" fmla="*/ 515 h 515"/>
                <a:gd name="T22" fmla="*/ 2 w 437"/>
                <a:gd name="T23" fmla="*/ 88 h 515"/>
                <a:gd name="T24" fmla="*/ 104 w 437"/>
                <a:gd name="T25" fmla="*/ 512 h 515"/>
                <a:gd name="T26" fmla="*/ 434 w 437"/>
                <a:gd name="T27" fmla="*/ 3 h 515"/>
                <a:gd name="T28" fmla="*/ 2 w 437"/>
                <a:gd name="T29" fmla="*/ 8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 h="515">
                  <a:moveTo>
                    <a:pt x="103" y="515"/>
                  </a:moveTo>
                  <a:cubicBezTo>
                    <a:pt x="103" y="515"/>
                    <a:pt x="103" y="515"/>
                    <a:pt x="103" y="515"/>
                  </a:cubicBezTo>
                  <a:cubicBezTo>
                    <a:pt x="103" y="515"/>
                    <a:pt x="103" y="515"/>
                    <a:pt x="103" y="514"/>
                  </a:cubicBezTo>
                  <a:cubicBezTo>
                    <a:pt x="0" y="88"/>
                    <a:pt x="0" y="88"/>
                    <a:pt x="0" y="88"/>
                  </a:cubicBezTo>
                  <a:cubicBezTo>
                    <a:pt x="0" y="88"/>
                    <a:pt x="0" y="87"/>
                    <a:pt x="0" y="87"/>
                  </a:cubicBezTo>
                  <a:cubicBezTo>
                    <a:pt x="0" y="87"/>
                    <a:pt x="0" y="87"/>
                    <a:pt x="0" y="87"/>
                  </a:cubicBezTo>
                  <a:cubicBezTo>
                    <a:pt x="435" y="0"/>
                    <a:pt x="435" y="0"/>
                    <a:pt x="435" y="0"/>
                  </a:cubicBezTo>
                  <a:cubicBezTo>
                    <a:pt x="436" y="0"/>
                    <a:pt x="436" y="1"/>
                    <a:pt x="436" y="1"/>
                  </a:cubicBezTo>
                  <a:cubicBezTo>
                    <a:pt x="437" y="1"/>
                    <a:pt x="437" y="2"/>
                    <a:pt x="436" y="2"/>
                  </a:cubicBezTo>
                  <a:cubicBezTo>
                    <a:pt x="104" y="515"/>
                    <a:pt x="104" y="515"/>
                    <a:pt x="104" y="515"/>
                  </a:cubicBezTo>
                  <a:cubicBezTo>
                    <a:pt x="104" y="515"/>
                    <a:pt x="104" y="515"/>
                    <a:pt x="103" y="515"/>
                  </a:cubicBezTo>
                  <a:close/>
                  <a:moveTo>
                    <a:pt x="2" y="88"/>
                  </a:moveTo>
                  <a:cubicBezTo>
                    <a:pt x="104" y="512"/>
                    <a:pt x="104" y="512"/>
                    <a:pt x="104" y="512"/>
                  </a:cubicBezTo>
                  <a:cubicBezTo>
                    <a:pt x="434" y="3"/>
                    <a:pt x="434" y="3"/>
                    <a:pt x="434" y="3"/>
                  </a:cubicBezTo>
                  <a:lnTo>
                    <a:pt x="2" y="8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8" name="Freeform 46">
              <a:extLst>
                <a:ext uri="{FF2B5EF4-FFF2-40B4-BE49-F238E27FC236}">
                  <a16:creationId xmlns:a16="http://schemas.microsoft.com/office/drawing/2014/main" id="{18DCFA21-0B47-448A-BF11-83B3F0C96848}"/>
                </a:ext>
              </a:extLst>
            </p:cNvPr>
            <p:cNvSpPr>
              <a:spLocks noEditPoints="1"/>
            </p:cNvSpPr>
            <p:nvPr/>
          </p:nvSpPr>
          <p:spPr bwMode="auto">
            <a:xfrm>
              <a:off x="6501" y="1475"/>
              <a:ext cx="489" cy="720"/>
            </a:xfrm>
            <a:custGeom>
              <a:avLst/>
              <a:gdLst>
                <a:gd name="T0" fmla="*/ 33 w 199"/>
                <a:gd name="T1" fmla="*/ 292 h 292"/>
                <a:gd name="T2" fmla="*/ 33 w 199"/>
                <a:gd name="T3" fmla="*/ 292 h 292"/>
                <a:gd name="T4" fmla="*/ 32 w 199"/>
                <a:gd name="T5" fmla="*/ 291 h 292"/>
                <a:gd name="T6" fmla="*/ 0 w 199"/>
                <a:gd name="T7" fmla="*/ 1 h 292"/>
                <a:gd name="T8" fmla="*/ 1 w 199"/>
                <a:gd name="T9" fmla="*/ 0 h 292"/>
                <a:gd name="T10" fmla="*/ 2 w 199"/>
                <a:gd name="T11" fmla="*/ 1 h 292"/>
                <a:gd name="T12" fmla="*/ 199 w 199"/>
                <a:gd name="T13" fmla="*/ 217 h 292"/>
                <a:gd name="T14" fmla="*/ 199 w 199"/>
                <a:gd name="T15" fmla="*/ 217 h 292"/>
                <a:gd name="T16" fmla="*/ 198 w 199"/>
                <a:gd name="T17" fmla="*/ 218 h 292"/>
                <a:gd name="T18" fmla="*/ 34 w 199"/>
                <a:gd name="T19" fmla="*/ 292 h 292"/>
                <a:gd name="T20" fmla="*/ 33 w 199"/>
                <a:gd name="T21" fmla="*/ 292 h 292"/>
                <a:gd name="T22" fmla="*/ 3 w 199"/>
                <a:gd name="T23" fmla="*/ 4 h 292"/>
                <a:gd name="T24" fmla="*/ 34 w 199"/>
                <a:gd name="T25" fmla="*/ 289 h 292"/>
                <a:gd name="T26" fmla="*/ 196 w 199"/>
                <a:gd name="T27" fmla="*/ 217 h 292"/>
                <a:gd name="T28" fmla="*/ 3 w 199"/>
                <a:gd name="T29" fmla="*/ 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92">
                  <a:moveTo>
                    <a:pt x="33" y="292"/>
                  </a:moveTo>
                  <a:cubicBezTo>
                    <a:pt x="33" y="292"/>
                    <a:pt x="33" y="292"/>
                    <a:pt x="33" y="292"/>
                  </a:cubicBezTo>
                  <a:cubicBezTo>
                    <a:pt x="33" y="291"/>
                    <a:pt x="32" y="291"/>
                    <a:pt x="32" y="291"/>
                  </a:cubicBezTo>
                  <a:cubicBezTo>
                    <a:pt x="0" y="1"/>
                    <a:pt x="0" y="1"/>
                    <a:pt x="0" y="1"/>
                  </a:cubicBezTo>
                  <a:cubicBezTo>
                    <a:pt x="0" y="1"/>
                    <a:pt x="1" y="1"/>
                    <a:pt x="1" y="0"/>
                  </a:cubicBezTo>
                  <a:cubicBezTo>
                    <a:pt x="1" y="0"/>
                    <a:pt x="2" y="0"/>
                    <a:pt x="2" y="1"/>
                  </a:cubicBezTo>
                  <a:cubicBezTo>
                    <a:pt x="199" y="217"/>
                    <a:pt x="199" y="217"/>
                    <a:pt x="199" y="217"/>
                  </a:cubicBezTo>
                  <a:cubicBezTo>
                    <a:pt x="199" y="217"/>
                    <a:pt x="199" y="217"/>
                    <a:pt x="199" y="217"/>
                  </a:cubicBezTo>
                  <a:cubicBezTo>
                    <a:pt x="199" y="218"/>
                    <a:pt x="198" y="218"/>
                    <a:pt x="198" y="218"/>
                  </a:cubicBezTo>
                  <a:cubicBezTo>
                    <a:pt x="34" y="292"/>
                    <a:pt x="34" y="292"/>
                    <a:pt x="34" y="292"/>
                  </a:cubicBezTo>
                  <a:cubicBezTo>
                    <a:pt x="34" y="292"/>
                    <a:pt x="33" y="292"/>
                    <a:pt x="33" y="292"/>
                  </a:cubicBezTo>
                  <a:close/>
                  <a:moveTo>
                    <a:pt x="3" y="4"/>
                  </a:moveTo>
                  <a:cubicBezTo>
                    <a:pt x="34" y="289"/>
                    <a:pt x="34" y="289"/>
                    <a:pt x="34" y="289"/>
                  </a:cubicBezTo>
                  <a:cubicBezTo>
                    <a:pt x="196" y="217"/>
                    <a:pt x="196" y="217"/>
                    <a:pt x="196" y="217"/>
                  </a:cubicBezTo>
                  <a:lnTo>
                    <a:pt x="3"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9" name="Freeform 47">
              <a:extLst>
                <a:ext uri="{FF2B5EF4-FFF2-40B4-BE49-F238E27FC236}">
                  <a16:creationId xmlns:a16="http://schemas.microsoft.com/office/drawing/2014/main" id="{E85A1442-9790-48EA-971F-3EF44CDCD85A}"/>
                </a:ext>
              </a:extLst>
            </p:cNvPr>
            <p:cNvSpPr>
              <a:spLocks noEditPoints="1"/>
            </p:cNvSpPr>
            <p:nvPr/>
          </p:nvSpPr>
          <p:spPr bwMode="auto">
            <a:xfrm>
              <a:off x="6501" y="1475"/>
              <a:ext cx="823" cy="537"/>
            </a:xfrm>
            <a:custGeom>
              <a:avLst/>
              <a:gdLst>
                <a:gd name="T0" fmla="*/ 198 w 335"/>
                <a:gd name="T1" fmla="*/ 218 h 218"/>
                <a:gd name="T2" fmla="*/ 198 w 335"/>
                <a:gd name="T3" fmla="*/ 218 h 218"/>
                <a:gd name="T4" fmla="*/ 197 w 335"/>
                <a:gd name="T5" fmla="*/ 218 h 218"/>
                <a:gd name="T6" fmla="*/ 1 w 335"/>
                <a:gd name="T7" fmla="*/ 2 h 218"/>
                <a:gd name="T8" fmla="*/ 1 w 335"/>
                <a:gd name="T9" fmla="*/ 1 h 218"/>
                <a:gd name="T10" fmla="*/ 2 w 335"/>
                <a:gd name="T11" fmla="*/ 0 h 218"/>
                <a:gd name="T12" fmla="*/ 335 w 335"/>
                <a:gd name="T13" fmla="*/ 86 h 218"/>
                <a:gd name="T14" fmla="*/ 335 w 335"/>
                <a:gd name="T15" fmla="*/ 86 h 218"/>
                <a:gd name="T16" fmla="*/ 335 w 335"/>
                <a:gd name="T17" fmla="*/ 87 h 218"/>
                <a:gd name="T18" fmla="*/ 198 w 335"/>
                <a:gd name="T19" fmla="*/ 218 h 218"/>
                <a:gd name="T20" fmla="*/ 198 w 335"/>
                <a:gd name="T21" fmla="*/ 218 h 218"/>
                <a:gd name="T22" fmla="*/ 4 w 335"/>
                <a:gd name="T23" fmla="*/ 3 h 218"/>
                <a:gd name="T24" fmla="*/ 198 w 335"/>
                <a:gd name="T25" fmla="*/ 216 h 218"/>
                <a:gd name="T26" fmla="*/ 332 w 335"/>
                <a:gd name="T27" fmla="*/ 87 h 218"/>
                <a:gd name="T28" fmla="*/ 4 w 335"/>
                <a:gd name="T29" fmla="*/ 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218">
                  <a:moveTo>
                    <a:pt x="198" y="218"/>
                  </a:moveTo>
                  <a:cubicBezTo>
                    <a:pt x="198" y="218"/>
                    <a:pt x="198" y="218"/>
                    <a:pt x="198" y="218"/>
                  </a:cubicBezTo>
                  <a:cubicBezTo>
                    <a:pt x="198" y="218"/>
                    <a:pt x="197" y="218"/>
                    <a:pt x="197" y="218"/>
                  </a:cubicBezTo>
                  <a:cubicBezTo>
                    <a:pt x="1" y="2"/>
                    <a:pt x="1" y="2"/>
                    <a:pt x="1" y="2"/>
                  </a:cubicBezTo>
                  <a:cubicBezTo>
                    <a:pt x="0" y="2"/>
                    <a:pt x="0" y="1"/>
                    <a:pt x="1" y="1"/>
                  </a:cubicBezTo>
                  <a:cubicBezTo>
                    <a:pt x="1" y="0"/>
                    <a:pt x="1" y="0"/>
                    <a:pt x="2" y="0"/>
                  </a:cubicBezTo>
                  <a:cubicBezTo>
                    <a:pt x="335" y="86"/>
                    <a:pt x="335" y="86"/>
                    <a:pt x="335" y="86"/>
                  </a:cubicBezTo>
                  <a:cubicBezTo>
                    <a:pt x="335" y="86"/>
                    <a:pt x="335" y="86"/>
                    <a:pt x="335" y="86"/>
                  </a:cubicBezTo>
                  <a:cubicBezTo>
                    <a:pt x="335" y="87"/>
                    <a:pt x="335" y="87"/>
                    <a:pt x="335" y="87"/>
                  </a:cubicBezTo>
                  <a:cubicBezTo>
                    <a:pt x="198" y="218"/>
                    <a:pt x="198" y="218"/>
                    <a:pt x="198" y="218"/>
                  </a:cubicBezTo>
                  <a:cubicBezTo>
                    <a:pt x="198" y="218"/>
                    <a:pt x="198" y="218"/>
                    <a:pt x="198" y="218"/>
                  </a:cubicBezTo>
                  <a:close/>
                  <a:moveTo>
                    <a:pt x="4" y="3"/>
                  </a:moveTo>
                  <a:cubicBezTo>
                    <a:pt x="198" y="216"/>
                    <a:pt x="198" y="216"/>
                    <a:pt x="198" y="216"/>
                  </a:cubicBezTo>
                  <a:cubicBezTo>
                    <a:pt x="332" y="87"/>
                    <a:pt x="332" y="87"/>
                    <a:pt x="332" y="87"/>
                  </a:cubicBezTo>
                  <a:lnTo>
                    <a:pt x="4"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2" name="Freeform 48">
              <a:extLst>
                <a:ext uri="{FF2B5EF4-FFF2-40B4-BE49-F238E27FC236}">
                  <a16:creationId xmlns:a16="http://schemas.microsoft.com/office/drawing/2014/main" id="{EA093005-141E-443F-8F6B-5213F1022687}"/>
                </a:ext>
              </a:extLst>
            </p:cNvPr>
            <p:cNvSpPr>
              <a:spLocks noEditPoints="1"/>
            </p:cNvSpPr>
            <p:nvPr/>
          </p:nvSpPr>
          <p:spPr bwMode="auto">
            <a:xfrm>
              <a:off x="6501" y="210"/>
              <a:ext cx="823" cy="1482"/>
            </a:xfrm>
            <a:custGeom>
              <a:avLst/>
              <a:gdLst>
                <a:gd name="T0" fmla="*/ 334 w 335"/>
                <a:gd name="T1" fmla="*/ 601 h 601"/>
                <a:gd name="T2" fmla="*/ 334 w 335"/>
                <a:gd name="T3" fmla="*/ 601 h 601"/>
                <a:gd name="T4" fmla="*/ 1 w 335"/>
                <a:gd name="T5" fmla="*/ 515 h 601"/>
                <a:gd name="T6" fmla="*/ 1 w 335"/>
                <a:gd name="T7" fmla="*/ 515 h 601"/>
                <a:gd name="T8" fmla="*/ 1 w 335"/>
                <a:gd name="T9" fmla="*/ 514 h 601"/>
                <a:gd name="T10" fmla="*/ 333 w 335"/>
                <a:gd name="T11" fmla="*/ 1 h 601"/>
                <a:gd name="T12" fmla="*/ 334 w 335"/>
                <a:gd name="T13" fmla="*/ 1 h 601"/>
                <a:gd name="T14" fmla="*/ 335 w 335"/>
                <a:gd name="T15" fmla="*/ 1 h 601"/>
                <a:gd name="T16" fmla="*/ 335 w 335"/>
                <a:gd name="T17" fmla="*/ 600 h 601"/>
                <a:gd name="T18" fmla="*/ 335 w 335"/>
                <a:gd name="T19" fmla="*/ 600 h 601"/>
                <a:gd name="T20" fmla="*/ 334 w 335"/>
                <a:gd name="T21" fmla="*/ 601 h 601"/>
                <a:gd name="T22" fmla="*/ 3 w 335"/>
                <a:gd name="T23" fmla="*/ 514 h 601"/>
                <a:gd name="T24" fmla="*/ 333 w 335"/>
                <a:gd name="T25" fmla="*/ 598 h 601"/>
                <a:gd name="T26" fmla="*/ 333 w 335"/>
                <a:gd name="T27" fmla="*/ 5 h 601"/>
                <a:gd name="T28" fmla="*/ 3 w 335"/>
                <a:gd name="T29" fmla="*/ 514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601">
                  <a:moveTo>
                    <a:pt x="334" y="601"/>
                  </a:moveTo>
                  <a:cubicBezTo>
                    <a:pt x="334" y="601"/>
                    <a:pt x="334" y="601"/>
                    <a:pt x="334" y="601"/>
                  </a:cubicBezTo>
                  <a:cubicBezTo>
                    <a:pt x="1" y="515"/>
                    <a:pt x="1" y="515"/>
                    <a:pt x="1" y="515"/>
                  </a:cubicBezTo>
                  <a:cubicBezTo>
                    <a:pt x="1" y="515"/>
                    <a:pt x="1" y="515"/>
                    <a:pt x="1" y="515"/>
                  </a:cubicBezTo>
                  <a:cubicBezTo>
                    <a:pt x="0" y="514"/>
                    <a:pt x="0" y="514"/>
                    <a:pt x="1" y="514"/>
                  </a:cubicBezTo>
                  <a:cubicBezTo>
                    <a:pt x="333" y="1"/>
                    <a:pt x="333" y="1"/>
                    <a:pt x="333" y="1"/>
                  </a:cubicBezTo>
                  <a:cubicBezTo>
                    <a:pt x="333" y="1"/>
                    <a:pt x="333" y="0"/>
                    <a:pt x="334" y="1"/>
                  </a:cubicBezTo>
                  <a:cubicBezTo>
                    <a:pt x="334" y="1"/>
                    <a:pt x="335" y="1"/>
                    <a:pt x="335" y="1"/>
                  </a:cubicBezTo>
                  <a:cubicBezTo>
                    <a:pt x="335" y="600"/>
                    <a:pt x="335" y="600"/>
                    <a:pt x="335" y="600"/>
                  </a:cubicBezTo>
                  <a:cubicBezTo>
                    <a:pt x="335" y="600"/>
                    <a:pt x="335" y="600"/>
                    <a:pt x="335" y="600"/>
                  </a:cubicBezTo>
                  <a:cubicBezTo>
                    <a:pt x="335" y="601"/>
                    <a:pt x="334" y="601"/>
                    <a:pt x="334" y="601"/>
                  </a:cubicBezTo>
                  <a:close/>
                  <a:moveTo>
                    <a:pt x="3" y="514"/>
                  </a:moveTo>
                  <a:cubicBezTo>
                    <a:pt x="333" y="598"/>
                    <a:pt x="333" y="598"/>
                    <a:pt x="333" y="598"/>
                  </a:cubicBezTo>
                  <a:cubicBezTo>
                    <a:pt x="333" y="5"/>
                    <a:pt x="333" y="5"/>
                    <a:pt x="333" y="5"/>
                  </a:cubicBezTo>
                  <a:lnTo>
                    <a:pt x="3" y="51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4" name="Freeform 49">
              <a:extLst>
                <a:ext uri="{FF2B5EF4-FFF2-40B4-BE49-F238E27FC236}">
                  <a16:creationId xmlns:a16="http://schemas.microsoft.com/office/drawing/2014/main" id="{015E19CD-5EA7-4D9F-90B8-FAFEB58E0B83}"/>
                </a:ext>
              </a:extLst>
            </p:cNvPr>
            <p:cNvSpPr>
              <a:spLocks noEditPoints="1"/>
            </p:cNvSpPr>
            <p:nvPr/>
          </p:nvSpPr>
          <p:spPr bwMode="auto">
            <a:xfrm>
              <a:off x="5753" y="2937"/>
              <a:ext cx="1043" cy="781"/>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5" name="Freeform 50">
              <a:extLst>
                <a:ext uri="{FF2B5EF4-FFF2-40B4-BE49-F238E27FC236}">
                  <a16:creationId xmlns:a16="http://schemas.microsoft.com/office/drawing/2014/main" id="{3ED66428-87D4-464C-B4DD-34F1058B9F25}"/>
                </a:ext>
              </a:extLst>
            </p:cNvPr>
            <p:cNvSpPr>
              <a:spLocks noEditPoints="1"/>
            </p:cNvSpPr>
            <p:nvPr/>
          </p:nvSpPr>
          <p:spPr bwMode="auto">
            <a:xfrm>
              <a:off x="5753" y="3519"/>
              <a:ext cx="1043" cy="498"/>
            </a:xfrm>
            <a:custGeom>
              <a:avLst/>
              <a:gdLst>
                <a:gd name="T0" fmla="*/ 251 w 424"/>
                <a:gd name="T1" fmla="*/ 202 h 202"/>
                <a:gd name="T2" fmla="*/ 250 w 424"/>
                <a:gd name="T3" fmla="*/ 202 h 202"/>
                <a:gd name="T4" fmla="*/ 0 w 424"/>
                <a:gd name="T5" fmla="*/ 81 h 202"/>
                <a:gd name="T6" fmla="*/ 0 w 424"/>
                <a:gd name="T7" fmla="*/ 80 h 202"/>
                <a:gd name="T8" fmla="*/ 1 w 424"/>
                <a:gd name="T9" fmla="*/ 79 h 202"/>
                <a:gd name="T10" fmla="*/ 423 w 424"/>
                <a:gd name="T11" fmla="*/ 0 h 202"/>
                <a:gd name="T12" fmla="*/ 424 w 424"/>
                <a:gd name="T13" fmla="*/ 0 h 202"/>
                <a:gd name="T14" fmla="*/ 424 w 424"/>
                <a:gd name="T15" fmla="*/ 2 h 202"/>
                <a:gd name="T16" fmla="*/ 251 w 424"/>
                <a:gd name="T17" fmla="*/ 202 h 202"/>
                <a:gd name="T18" fmla="*/ 251 w 424"/>
                <a:gd name="T19" fmla="*/ 202 h 202"/>
                <a:gd name="T20" fmla="*/ 4 w 424"/>
                <a:gd name="T21" fmla="*/ 80 h 202"/>
                <a:gd name="T22" fmla="*/ 251 w 424"/>
                <a:gd name="T23" fmla="*/ 200 h 202"/>
                <a:gd name="T24" fmla="*/ 421 w 424"/>
                <a:gd name="T25" fmla="*/ 2 h 202"/>
                <a:gd name="T26" fmla="*/ 4 w 424"/>
                <a:gd name="T27" fmla="*/ 8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202">
                  <a:moveTo>
                    <a:pt x="251" y="202"/>
                  </a:moveTo>
                  <a:cubicBezTo>
                    <a:pt x="251" y="202"/>
                    <a:pt x="251" y="202"/>
                    <a:pt x="250" y="202"/>
                  </a:cubicBezTo>
                  <a:cubicBezTo>
                    <a:pt x="0" y="81"/>
                    <a:pt x="0" y="81"/>
                    <a:pt x="0" y="81"/>
                  </a:cubicBezTo>
                  <a:cubicBezTo>
                    <a:pt x="0" y="80"/>
                    <a:pt x="0" y="80"/>
                    <a:pt x="0" y="80"/>
                  </a:cubicBezTo>
                  <a:cubicBezTo>
                    <a:pt x="0" y="79"/>
                    <a:pt x="0" y="79"/>
                    <a:pt x="1" y="79"/>
                  </a:cubicBezTo>
                  <a:cubicBezTo>
                    <a:pt x="423" y="0"/>
                    <a:pt x="423" y="0"/>
                    <a:pt x="423" y="0"/>
                  </a:cubicBezTo>
                  <a:cubicBezTo>
                    <a:pt x="424" y="0"/>
                    <a:pt x="424" y="0"/>
                    <a:pt x="424" y="0"/>
                  </a:cubicBezTo>
                  <a:cubicBezTo>
                    <a:pt x="424" y="1"/>
                    <a:pt x="424" y="1"/>
                    <a:pt x="424" y="2"/>
                  </a:cubicBezTo>
                  <a:cubicBezTo>
                    <a:pt x="251" y="202"/>
                    <a:pt x="251" y="202"/>
                    <a:pt x="251" y="202"/>
                  </a:cubicBezTo>
                  <a:cubicBezTo>
                    <a:pt x="251" y="202"/>
                    <a:pt x="251" y="202"/>
                    <a:pt x="251" y="202"/>
                  </a:cubicBezTo>
                  <a:close/>
                  <a:moveTo>
                    <a:pt x="4" y="80"/>
                  </a:moveTo>
                  <a:cubicBezTo>
                    <a:pt x="251" y="200"/>
                    <a:pt x="251" y="200"/>
                    <a:pt x="251" y="200"/>
                  </a:cubicBezTo>
                  <a:cubicBezTo>
                    <a:pt x="421" y="2"/>
                    <a:pt x="421" y="2"/>
                    <a:pt x="421" y="2"/>
                  </a:cubicBezTo>
                  <a:lnTo>
                    <a:pt x="4" y="8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6" name="Freeform 51">
              <a:extLst>
                <a:ext uri="{FF2B5EF4-FFF2-40B4-BE49-F238E27FC236}">
                  <a16:creationId xmlns:a16="http://schemas.microsoft.com/office/drawing/2014/main" id="{EBF6A5E6-4A2D-4F88-A6D6-6153CC822592}"/>
                </a:ext>
              </a:extLst>
            </p:cNvPr>
            <p:cNvSpPr>
              <a:spLocks noEditPoints="1"/>
            </p:cNvSpPr>
            <p:nvPr/>
          </p:nvSpPr>
          <p:spPr bwMode="auto">
            <a:xfrm>
              <a:off x="5950" y="2937"/>
              <a:ext cx="1116" cy="587"/>
            </a:xfrm>
            <a:custGeom>
              <a:avLst/>
              <a:gdLst>
                <a:gd name="T0" fmla="*/ 343 w 454"/>
                <a:gd name="T1" fmla="*/ 238 h 238"/>
                <a:gd name="T2" fmla="*/ 343 w 454"/>
                <a:gd name="T3" fmla="*/ 238 h 238"/>
                <a:gd name="T4" fmla="*/ 1 w 454"/>
                <a:gd name="T5" fmla="*/ 1 h 238"/>
                <a:gd name="T6" fmla="*/ 1 w 454"/>
                <a:gd name="T7" fmla="*/ 0 h 238"/>
                <a:gd name="T8" fmla="*/ 1 w 454"/>
                <a:gd name="T9" fmla="*/ 0 h 238"/>
                <a:gd name="T10" fmla="*/ 453 w 454"/>
                <a:gd name="T11" fmla="*/ 22 h 238"/>
                <a:gd name="T12" fmla="*/ 454 w 454"/>
                <a:gd name="T13" fmla="*/ 22 h 238"/>
                <a:gd name="T14" fmla="*/ 454 w 454"/>
                <a:gd name="T15" fmla="*/ 23 h 238"/>
                <a:gd name="T16" fmla="*/ 344 w 454"/>
                <a:gd name="T17" fmla="*/ 237 h 238"/>
                <a:gd name="T18" fmla="*/ 344 w 454"/>
                <a:gd name="T19" fmla="*/ 238 h 238"/>
                <a:gd name="T20" fmla="*/ 343 w 454"/>
                <a:gd name="T21" fmla="*/ 238 h 238"/>
                <a:gd name="T22" fmla="*/ 5 w 454"/>
                <a:gd name="T23" fmla="*/ 2 h 238"/>
                <a:gd name="T24" fmla="*/ 343 w 454"/>
                <a:gd name="T25" fmla="*/ 236 h 238"/>
                <a:gd name="T26" fmla="*/ 452 w 454"/>
                <a:gd name="T27" fmla="*/ 23 h 238"/>
                <a:gd name="T28" fmla="*/ 5 w 454"/>
                <a:gd name="T29" fmla="*/ 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238">
                  <a:moveTo>
                    <a:pt x="343" y="238"/>
                  </a:moveTo>
                  <a:cubicBezTo>
                    <a:pt x="343" y="238"/>
                    <a:pt x="343" y="238"/>
                    <a:pt x="343" y="238"/>
                  </a:cubicBezTo>
                  <a:cubicBezTo>
                    <a:pt x="1" y="1"/>
                    <a:pt x="1" y="1"/>
                    <a:pt x="1" y="1"/>
                  </a:cubicBezTo>
                  <a:cubicBezTo>
                    <a:pt x="1" y="1"/>
                    <a:pt x="0" y="1"/>
                    <a:pt x="1" y="0"/>
                  </a:cubicBezTo>
                  <a:cubicBezTo>
                    <a:pt x="1" y="0"/>
                    <a:pt x="1" y="0"/>
                    <a:pt x="1" y="0"/>
                  </a:cubicBezTo>
                  <a:cubicBezTo>
                    <a:pt x="453" y="22"/>
                    <a:pt x="453" y="22"/>
                    <a:pt x="453" y="22"/>
                  </a:cubicBezTo>
                  <a:cubicBezTo>
                    <a:pt x="453" y="22"/>
                    <a:pt x="454" y="22"/>
                    <a:pt x="454" y="22"/>
                  </a:cubicBezTo>
                  <a:cubicBezTo>
                    <a:pt x="454" y="22"/>
                    <a:pt x="454" y="23"/>
                    <a:pt x="454" y="23"/>
                  </a:cubicBezTo>
                  <a:cubicBezTo>
                    <a:pt x="344" y="237"/>
                    <a:pt x="344" y="237"/>
                    <a:pt x="344" y="237"/>
                  </a:cubicBezTo>
                  <a:cubicBezTo>
                    <a:pt x="344" y="238"/>
                    <a:pt x="344" y="238"/>
                    <a:pt x="344" y="238"/>
                  </a:cubicBezTo>
                  <a:cubicBezTo>
                    <a:pt x="344" y="238"/>
                    <a:pt x="343" y="238"/>
                    <a:pt x="343" y="238"/>
                  </a:cubicBezTo>
                  <a:close/>
                  <a:moveTo>
                    <a:pt x="5" y="2"/>
                  </a:moveTo>
                  <a:cubicBezTo>
                    <a:pt x="343" y="236"/>
                    <a:pt x="343" y="236"/>
                    <a:pt x="343" y="236"/>
                  </a:cubicBezTo>
                  <a:cubicBezTo>
                    <a:pt x="452" y="23"/>
                    <a:pt x="452" y="23"/>
                    <a:pt x="452" y="23"/>
                  </a:cubicBezTo>
                  <a:lnTo>
                    <a:pt x="5"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7" name="Freeform 52">
              <a:extLst>
                <a:ext uri="{FF2B5EF4-FFF2-40B4-BE49-F238E27FC236}">
                  <a16:creationId xmlns:a16="http://schemas.microsoft.com/office/drawing/2014/main" id="{4D861759-8812-47E1-B003-A8F8811576F1}"/>
                </a:ext>
              </a:extLst>
            </p:cNvPr>
            <p:cNvSpPr>
              <a:spLocks noEditPoints="1"/>
            </p:cNvSpPr>
            <p:nvPr/>
          </p:nvSpPr>
          <p:spPr bwMode="auto">
            <a:xfrm>
              <a:off x="6368" y="3519"/>
              <a:ext cx="428" cy="599"/>
            </a:xfrm>
            <a:custGeom>
              <a:avLst/>
              <a:gdLst>
                <a:gd name="T0" fmla="*/ 118 w 174"/>
                <a:gd name="T1" fmla="*/ 243 h 243"/>
                <a:gd name="T2" fmla="*/ 118 w 174"/>
                <a:gd name="T3" fmla="*/ 243 h 243"/>
                <a:gd name="T4" fmla="*/ 0 w 174"/>
                <a:gd name="T5" fmla="*/ 202 h 243"/>
                <a:gd name="T6" fmla="*/ 0 w 174"/>
                <a:gd name="T7" fmla="*/ 201 h 243"/>
                <a:gd name="T8" fmla="*/ 0 w 174"/>
                <a:gd name="T9" fmla="*/ 200 h 243"/>
                <a:gd name="T10" fmla="*/ 173 w 174"/>
                <a:gd name="T11" fmla="*/ 0 h 243"/>
                <a:gd name="T12" fmla="*/ 174 w 174"/>
                <a:gd name="T13" fmla="*/ 0 h 243"/>
                <a:gd name="T14" fmla="*/ 174 w 174"/>
                <a:gd name="T15" fmla="*/ 1 h 243"/>
                <a:gd name="T16" fmla="*/ 119 w 174"/>
                <a:gd name="T17" fmla="*/ 243 h 243"/>
                <a:gd name="T18" fmla="*/ 118 w 174"/>
                <a:gd name="T19" fmla="*/ 243 h 243"/>
                <a:gd name="T20" fmla="*/ 118 w 174"/>
                <a:gd name="T21" fmla="*/ 243 h 243"/>
                <a:gd name="T22" fmla="*/ 2 w 174"/>
                <a:gd name="T23" fmla="*/ 201 h 243"/>
                <a:gd name="T24" fmla="*/ 117 w 174"/>
                <a:gd name="T25" fmla="*/ 241 h 243"/>
                <a:gd name="T26" fmla="*/ 172 w 174"/>
                <a:gd name="T27" fmla="*/ 4 h 243"/>
                <a:gd name="T28" fmla="*/ 2 w 174"/>
                <a:gd name="T29" fmla="*/ 20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243">
                  <a:moveTo>
                    <a:pt x="118" y="243"/>
                  </a:moveTo>
                  <a:cubicBezTo>
                    <a:pt x="118" y="243"/>
                    <a:pt x="118" y="243"/>
                    <a:pt x="118" y="243"/>
                  </a:cubicBezTo>
                  <a:cubicBezTo>
                    <a:pt x="0" y="202"/>
                    <a:pt x="0" y="202"/>
                    <a:pt x="0" y="202"/>
                  </a:cubicBezTo>
                  <a:cubicBezTo>
                    <a:pt x="0" y="202"/>
                    <a:pt x="0" y="202"/>
                    <a:pt x="0" y="201"/>
                  </a:cubicBezTo>
                  <a:cubicBezTo>
                    <a:pt x="0" y="201"/>
                    <a:pt x="0" y="201"/>
                    <a:pt x="0" y="200"/>
                  </a:cubicBezTo>
                  <a:cubicBezTo>
                    <a:pt x="173" y="0"/>
                    <a:pt x="173" y="0"/>
                    <a:pt x="173" y="0"/>
                  </a:cubicBezTo>
                  <a:cubicBezTo>
                    <a:pt x="173" y="0"/>
                    <a:pt x="173" y="0"/>
                    <a:pt x="174" y="0"/>
                  </a:cubicBezTo>
                  <a:cubicBezTo>
                    <a:pt x="174" y="0"/>
                    <a:pt x="174" y="1"/>
                    <a:pt x="174" y="1"/>
                  </a:cubicBezTo>
                  <a:cubicBezTo>
                    <a:pt x="119" y="243"/>
                    <a:pt x="119" y="243"/>
                    <a:pt x="119" y="243"/>
                  </a:cubicBezTo>
                  <a:cubicBezTo>
                    <a:pt x="119" y="243"/>
                    <a:pt x="119" y="243"/>
                    <a:pt x="118" y="243"/>
                  </a:cubicBezTo>
                  <a:cubicBezTo>
                    <a:pt x="118" y="243"/>
                    <a:pt x="118" y="243"/>
                    <a:pt x="118" y="243"/>
                  </a:cubicBezTo>
                  <a:close/>
                  <a:moveTo>
                    <a:pt x="2" y="201"/>
                  </a:moveTo>
                  <a:cubicBezTo>
                    <a:pt x="117" y="241"/>
                    <a:pt x="117" y="241"/>
                    <a:pt x="117" y="241"/>
                  </a:cubicBezTo>
                  <a:cubicBezTo>
                    <a:pt x="172" y="4"/>
                    <a:pt x="172" y="4"/>
                    <a:pt x="172" y="4"/>
                  </a:cubicBezTo>
                  <a:lnTo>
                    <a:pt x="2" y="20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8" name="Freeform 53">
              <a:extLst>
                <a:ext uri="{FF2B5EF4-FFF2-40B4-BE49-F238E27FC236}">
                  <a16:creationId xmlns:a16="http://schemas.microsoft.com/office/drawing/2014/main" id="{79CDEF77-C31A-4C0A-BDBD-A9512907090C}"/>
                </a:ext>
              </a:extLst>
            </p:cNvPr>
            <p:cNvSpPr>
              <a:spLocks noEditPoints="1"/>
            </p:cNvSpPr>
            <p:nvPr/>
          </p:nvSpPr>
          <p:spPr bwMode="auto">
            <a:xfrm>
              <a:off x="6656" y="3519"/>
              <a:ext cx="693" cy="599"/>
            </a:xfrm>
            <a:custGeom>
              <a:avLst/>
              <a:gdLst>
                <a:gd name="T0" fmla="*/ 1 w 282"/>
                <a:gd name="T1" fmla="*/ 243 h 243"/>
                <a:gd name="T2" fmla="*/ 0 w 282"/>
                <a:gd name="T3" fmla="*/ 243 h 243"/>
                <a:gd name="T4" fmla="*/ 0 w 282"/>
                <a:gd name="T5" fmla="*/ 242 h 243"/>
                <a:gd name="T6" fmla="*/ 55 w 282"/>
                <a:gd name="T7" fmla="*/ 1 h 243"/>
                <a:gd name="T8" fmla="*/ 56 w 282"/>
                <a:gd name="T9" fmla="*/ 0 h 243"/>
                <a:gd name="T10" fmla="*/ 57 w 282"/>
                <a:gd name="T11" fmla="*/ 0 h 243"/>
                <a:gd name="T12" fmla="*/ 282 w 282"/>
                <a:gd name="T13" fmla="*/ 217 h 243"/>
                <a:gd name="T14" fmla="*/ 282 w 282"/>
                <a:gd name="T15" fmla="*/ 218 h 243"/>
                <a:gd name="T16" fmla="*/ 281 w 282"/>
                <a:gd name="T17" fmla="*/ 219 h 243"/>
                <a:gd name="T18" fmla="*/ 1 w 282"/>
                <a:gd name="T19" fmla="*/ 243 h 243"/>
                <a:gd name="T20" fmla="*/ 1 w 282"/>
                <a:gd name="T21" fmla="*/ 243 h 243"/>
                <a:gd name="T22" fmla="*/ 57 w 282"/>
                <a:gd name="T23" fmla="*/ 3 h 243"/>
                <a:gd name="T24" fmla="*/ 2 w 282"/>
                <a:gd name="T25" fmla="*/ 241 h 243"/>
                <a:gd name="T26" fmla="*/ 279 w 282"/>
                <a:gd name="T27" fmla="*/ 217 h 243"/>
                <a:gd name="T28" fmla="*/ 57 w 282"/>
                <a:gd name="T29" fmla="*/ 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2" h="243">
                  <a:moveTo>
                    <a:pt x="1" y="243"/>
                  </a:moveTo>
                  <a:cubicBezTo>
                    <a:pt x="1" y="243"/>
                    <a:pt x="0" y="243"/>
                    <a:pt x="0" y="243"/>
                  </a:cubicBezTo>
                  <a:cubicBezTo>
                    <a:pt x="0" y="243"/>
                    <a:pt x="0" y="243"/>
                    <a:pt x="0" y="242"/>
                  </a:cubicBezTo>
                  <a:cubicBezTo>
                    <a:pt x="55" y="1"/>
                    <a:pt x="55" y="1"/>
                    <a:pt x="55" y="1"/>
                  </a:cubicBezTo>
                  <a:cubicBezTo>
                    <a:pt x="56" y="0"/>
                    <a:pt x="56" y="0"/>
                    <a:pt x="56" y="0"/>
                  </a:cubicBezTo>
                  <a:cubicBezTo>
                    <a:pt x="56" y="0"/>
                    <a:pt x="57" y="0"/>
                    <a:pt x="57" y="0"/>
                  </a:cubicBezTo>
                  <a:cubicBezTo>
                    <a:pt x="282" y="217"/>
                    <a:pt x="282" y="217"/>
                    <a:pt x="282" y="217"/>
                  </a:cubicBezTo>
                  <a:cubicBezTo>
                    <a:pt x="282" y="217"/>
                    <a:pt x="282" y="218"/>
                    <a:pt x="282" y="218"/>
                  </a:cubicBezTo>
                  <a:cubicBezTo>
                    <a:pt x="282" y="219"/>
                    <a:pt x="282" y="219"/>
                    <a:pt x="281" y="219"/>
                  </a:cubicBezTo>
                  <a:cubicBezTo>
                    <a:pt x="1" y="243"/>
                    <a:pt x="1" y="243"/>
                    <a:pt x="1" y="243"/>
                  </a:cubicBezTo>
                  <a:cubicBezTo>
                    <a:pt x="1" y="243"/>
                    <a:pt x="1" y="243"/>
                    <a:pt x="1" y="243"/>
                  </a:cubicBezTo>
                  <a:close/>
                  <a:moveTo>
                    <a:pt x="57" y="3"/>
                  </a:moveTo>
                  <a:cubicBezTo>
                    <a:pt x="2" y="241"/>
                    <a:pt x="2" y="241"/>
                    <a:pt x="2" y="241"/>
                  </a:cubicBezTo>
                  <a:cubicBezTo>
                    <a:pt x="279" y="217"/>
                    <a:pt x="279" y="217"/>
                    <a:pt x="279" y="217"/>
                  </a:cubicBezTo>
                  <a:lnTo>
                    <a:pt x="57"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9" name="Freeform 54">
              <a:extLst>
                <a:ext uri="{FF2B5EF4-FFF2-40B4-BE49-F238E27FC236}">
                  <a16:creationId xmlns:a16="http://schemas.microsoft.com/office/drawing/2014/main" id="{7C2C9B1E-C254-430B-8105-D62345AD9748}"/>
                </a:ext>
              </a:extLst>
            </p:cNvPr>
            <p:cNvSpPr>
              <a:spLocks noEditPoints="1"/>
            </p:cNvSpPr>
            <p:nvPr/>
          </p:nvSpPr>
          <p:spPr bwMode="auto">
            <a:xfrm>
              <a:off x="6791" y="2991"/>
              <a:ext cx="578" cy="533"/>
            </a:xfrm>
            <a:custGeom>
              <a:avLst/>
              <a:gdLst>
                <a:gd name="T0" fmla="*/ 1 w 235"/>
                <a:gd name="T1" fmla="*/ 216 h 216"/>
                <a:gd name="T2" fmla="*/ 1 w 235"/>
                <a:gd name="T3" fmla="*/ 216 h 216"/>
                <a:gd name="T4" fmla="*/ 1 w 235"/>
                <a:gd name="T5" fmla="*/ 214 h 216"/>
                <a:gd name="T6" fmla="*/ 110 w 235"/>
                <a:gd name="T7" fmla="*/ 0 h 216"/>
                <a:gd name="T8" fmla="*/ 111 w 235"/>
                <a:gd name="T9" fmla="*/ 0 h 216"/>
                <a:gd name="T10" fmla="*/ 112 w 235"/>
                <a:gd name="T11" fmla="*/ 0 h 216"/>
                <a:gd name="T12" fmla="*/ 235 w 235"/>
                <a:gd name="T13" fmla="*/ 94 h 216"/>
                <a:gd name="T14" fmla="*/ 235 w 235"/>
                <a:gd name="T15" fmla="*/ 95 h 216"/>
                <a:gd name="T16" fmla="*/ 235 w 235"/>
                <a:gd name="T17" fmla="*/ 96 h 216"/>
                <a:gd name="T18" fmla="*/ 2 w 235"/>
                <a:gd name="T19" fmla="*/ 216 h 216"/>
                <a:gd name="T20" fmla="*/ 1 w 235"/>
                <a:gd name="T21" fmla="*/ 216 h 216"/>
                <a:gd name="T22" fmla="*/ 111 w 235"/>
                <a:gd name="T23" fmla="*/ 2 h 216"/>
                <a:gd name="T24" fmla="*/ 4 w 235"/>
                <a:gd name="T25" fmla="*/ 213 h 216"/>
                <a:gd name="T26" fmla="*/ 232 w 235"/>
                <a:gd name="T27" fmla="*/ 95 h 216"/>
                <a:gd name="T28" fmla="*/ 111 w 235"/>
                <a:gd name="T29"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5" h="216">
                  <a:moveTo>
                    <a:pt x="1" y="216"/>
                  </a:moveTo>
                  <a:cubicBezTo>
                    <a:pt x="1" y="216"/>
                    <a:pt x="1" y="216"/>
                    <a:pt x="1" y="216"/>
                  </a:cubicBezTo>
                  <a:cubicBezTo>
                    <a:pt x="0" y="215"/>
                    <a:pt x="0" y="215"/>
                    <a:pt x="1" y="214"/>
                  </a:cubicBezTo>
                  <a:cubicBezTo>
                    <a:pt x="110" y="0"/>
                    <a:pt x="110" y="0"/>
                    <a:pt x="110" y="0"/>
                  </a:cubicBezTo>
                  <a:cubicBezTo>
                    <a:pt x="110" y="0"/>
                    <a:pt x="111" y="0"/>
                    <a:pt x="111" y="0"/>
                  </a:cubicBezTo>
                  <a:cubicBezTo>
                    <a:pt x="111" y="0"/>
                    <a:pt x="111" y="0"/>
                    <a:pt x="112" y="0"/>
                  </a:cubicBezTo>
                  <a:cubicBezTo>
                    <a:pt x="235" y="94"/>
                    <a:pt x="235" y="94"/>
                    <a:pt x="235" y="94"/>
                  </a:cubicBezTo>
                  <a:cubicBezTo>
                    <a:pt x="235" y="95"/>
                    <a:pt x="235" y="95"/>
                    <a:pt x="235" y="95"/>
                  </a:cubicBezTo>
                  <a:cubicBezTo>
                    <a:pt x="235" y="96"/>
                    <a:pt x="235" y="96"/>
                    <a:pt x="235" y="96"/>
                  </a:cubicBezTo>
                  <a:cubicBezTo>
                    <a:pt x="2" y="216"/>
                    <a:pt x="2" y="216"/>
                    <a:pt x="2" y="216"/>
                  </a:cubicBezTo>
                  <a:cubicBezTo>
                    <a:pt x="2" y="216"/>
                    <a:pt x="2" y="216"/>
                    <a:pt x="1" y="216"/>
                  </a:cubicBezTo>
                  <a:close/>
                  <a:moveTo>
                    <a:pt x="111" y="2"/>
                  </a:moveTo>
                  <a:cubicBezTo>
                    <a:pt x="4" y="213"/>
                    <a:pt x="4" y="213"/>
                    <a:pt x="4" y="213"/>
                  </a:cubicBezTo>
                  <a:cubicBezTo>
                    <a:pt x="232" y="95"/>
                    <a:pt x="232" y="95"/>
                    <a:pt x="232" y="95"/>
                  </a:cubicBezTo>
                  <a:lnTo>
                    <a:pt x="111"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0" name="Freeform 55">
              <a:extLst>
                <a:ext uri="{FF2B5EF4-FFF2-40B4-BE49-F238E27FC236}">
                  <a16:creationId xmlns:a16="http://schemas.microsoft.com/office/drawing/2014/main" id="{B501E7EB-984E-4D9E-A1F4-1D1E0738A60B}"/>
                </a:ext>
              </a:extLst>
            </p:cNvPr>
            <p:cNvSpPr>
              <a:spLocks noEditPoints="1"/>
            </p:cNvSpPr>
            <p:nvPr/>
          </p:nvSpPr>
          <p:spPr bwMode="auto">
            <a:xfrm>
              <a:off x="6791" y="3282"/>
              <a:ext cx="796" cy="777"/>
            </a:xfrm>
            <a:custGeom>
              <a:avLst/>
              <a:gdLst>
                <a:gd name="T0" fmla="*/ 226 w 324"/>
                <a:gd name="T1" fmla="*/ 315 h 315"/>
                <a:gd name="T2" fmla="*/ 226 w 324"/>
                <a:gd name="T3" fmla="*/ 315 h 315"/>
                <a:gd name="T4" fmla="*/ 1 w 324"/>
                <a:gd name="T5" fmla="*/ 98 h 315"/>
                <a:gd name="T6" fmla="*/ 0 w 324"/>
                <a:gd name="T7" fmla="*/ 97 h 315"/>
                <a:gd name="T8" fmla="*/ 1 w 324"/>
                <a:gd name="T9" fmla="*/ 96 h 315"/>
                <a:gd name="T10" fmla="*/ 323 w 324"/>
                <a:gd name="T11" fmla="*/ 0 h 315"/>
                <a:gd name="T12" fmla="*/ 324 w 324"/>
                <a:gd name="T13" fmla="*/ 0 h 315"/>
                <a:gd name="T14" fmla="*/ 324 w 324"/>
                <a:gd name="T15" fmla="*/ 1 h 315"/>
                <a:gd name="T16" fmla="*/ 227 w 324"/>
                <a:gd name="T17" fmla="*/ 314 h 315"/>
                <a:gd name="T18" fmla="*/ 226 w 324"/>
                <a:gd name="T19" fmla="*/ 315 h 315"/>
                <a:gd name="T20" fmla="*/ 226 w 324"/>
                <a:gd name="T21" fmla="*/ 315 h 315"/>
                <a:gd name="T22" fmla="*/ 3 w 324"/>
                <a:gd name="T23" fmla="*/ 97 h 315"/>
                <a:gd name="T24" fmla="*/ 226 w 324"/>
                <a:gd name="T25" fmla="*/ 312 h 315"/>
                <a:gd name="T26" fmla="*/ 321 w 324"/>
                <a:gd name="T27" fmla="*/ 2 h 315"/>
                <a:gd name="T28" fmla="*/ 3 w 324"/>
                <a:gd name="T29" fmla="*/ 9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15">
                  <a:moveTo>
                    <a:pt x="226" y="315"/>
                  </a:moveTo>
                  <a:cubicBezTo>
                    <a:pt x="226" y="315"/>
                    <a:pt x="226" y="315"/>
                    <a:pt x="226" y="315"/>
                  </a:cubicBezTo>
                  <a:cubicBezTo>
                    <a:pt x="1" y="98"/>
                    <a:pt x="1" y="98"/>
                    <a:pt x="1" y="98"/>
                  </a:cubicBezTo>
                  <a:cubicBezTo>
                    <a:pt x="1" y="97"/>
                    <a:pt x="0" y="97"/>
                    <a:pt x="0" y="97"/>
                  </a:cubicBezTo>
                  <a:cubicBezTo>
                    <a:pt x="1" y="96"/>
                    <a:pt x="1" y="96"/>
                    <a:pt x="1" y="96"/>
                  </a:cubicBezTo>
                  <a:cubicBezTo>
                    <a:pt x="323" y="0"/>
                    <a:pt x="323" y="0"/>
                    <a:pt x="323" y="0"/>
                  </a:cubicBezTo>
                  <a:cubicBezTo>
                    <a:pt x="323" y="0"/>
                    <a:pt x="323" y="0"/>
                    <a:pt x="324" y="0"/>
                  </a:cubicBezTo>
                  <a:cubicBezTo>
                    <a:pt x="324" y="0"/>
                    <a:pt x="324" y="1"/>
                    <a:pt x="324" y="1"/>
                  </a:cubicBezTo>
                  <a:cubicBezTo>
                    <a:pt x="227" y="314"/>
                    <a:pt x="227" y="314"/>
                    <a:pt x="227" y="314"/>
                  </a:cubicBezTo>
                  <a:cubicBezTo>
                    <a:pt x="227" y="314"/>
                    <a:pt x="227" y="315"/>
                    <a:pt x="226" y="315"/>
                  </a:cubicBezTo>
                  <a:cubicBezTo>
                    <a:pt x="226" y="315"/>
                    <a:pt x="226" y="315"/>
                    <a:pt x="226" y="315"/>
                  </a:cubicBezTo>
                  <a:close/>
                  <a:moveTo>
                    <a:pt x="3" y="97"/>
                  </a:moveTo>
                  <a:cubicBezTo>
                    <a:pt x="226" y="312"/>
                    <a:pt x="226" y="312"/>
                    <a:pt x="226" y="312"/>
                  </a:cubicBezTo>
                  <a:cubicBezTo>
                    <a:pt x="321" y="2"/>
                    <a:pt x="321" y="2"/>
                    <a:pt x="321" y="2"/>
                  </a:cubicBezTo>
                  <a:lnTo>
                    <a:pt x="3" y="9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1" name="Freeform 56">
              <a:extLst>
                <a:ext uri="{FF2B5EF4-FFF2-40B4-BE49-F238E27FC236}">
                  <a16:creationId xmlns:a16="http://schemas.microsoft.com/office/drawing/2014/main" id="{C7113139-C502-450C-AE4D-42E4F572B411}"/>
                </a:ext>
              </a:extLst>
            </p:cNvPr>
            <p:cNvSpPr>
              <a:spLocks noEditPoints="1"/>
            </p:cNvSpPr>
            <p:nvPr/>
          </p:nvSpPr>
          <p:spPr bwMode="auto">
            <a:xfrm>
              <a:off x="6791" y="3223"/>
              <a:ext cx="796" cy="301"/>
            </a:xfrm>
            <a:custGeom>
              <a:avLst/>
              <a:gdLst>
                <a:gd name="T0" fmla="*/ 1 w 324"/>
                <a:gd name="T1" fmla="*/ 122 h 122"/>
                <a:gd name="T2" fmla="*/ 1 w 324"/>
                <a:gd name="T3" fmla="*/ 121 h 122"/>
                <a:gd name="T4" fmla="*/ 1 w 324"/>
                <a:gd name="T5" fmla="*/ 120 h 122"/>
                <a:gd name="T6" fmla="*/ 234 w 324"/>
                <a:gd name="T7" fmla="*/ 0 h 122"/>
                <a:gd name="T8" fmla="*/ 234 w 324"/>
                <a:gd name="T9" fmla="*/ 0 h 122"/>
                <a:gd name="T10" fmla="*/ 323 w 324"/>
                <a:gd name="T11" fmla="*/ 24 h 122"/>
                <a:gd name="T12" fmla="*/ 324 w 324"/>
                <a:gd name="T13" fmla="*/ 25 h 122"/>
                <a:gd name="T14" fmla="*/ 323 w 324"/>
                <a:gd name="T15" fmla="*/ 26 h 122"/>
                <a:gd name="T16" fmla="*/ 2 w 324"/>
                <a:gd name="T17" fmla="*/ 122 h 122"/>
                <a:gd name="T18" fmla="*/ 1 w 324"/>
                <a:gd name="T19" fmla="*/ 122 h 122"/>
                <a:gd name="T20" fmla="*/ 234 w 324"/>
                <a:gd name="T21" fmla="*/ 2 h 122"/>
                <a:gd name="T22" fmla="*/ 11 w 324"/>
                <a:gd name="T23" fmla="*/ 117 h 122"/>
                <a:gd name="T24" fmla="*/ 319 w 324"/>
                <a:gd name="T25" fmla="*/ 25 h 122"/>
                <a:gd name="T26" fmla="*/ 234 w 324"/>
                <a:gd name="T27"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4" h="122">
                  <a:moveTo>
                    <a:pt x="1" y="122"/>
                  </a:moveTo>
                  <a:cubicBezTo>
                    <a:pt x="1" y="122"/>
                    <a:pt x="1" y="122"/>
                    <a:pt x="1" y="121"/>
                  </a:cubicBezTo>
                  <a:cubicBezTo>
                    <a:pt x="0" y="121"/>
                    <a:pt x="1" y="120"/>
                    <a:pt x="1" y="120"/>
                  </a:cubicBezTo>
                  <a:cubicBezTo>
                    <a:pt x="234" y="0"/>
                    <a:pt x="234" y="0"/>
                    <a:pt x="234" y="0"/>
                  </a:cubicBezTo>
                  <a:cubicBezTo>
                    <a:pt x="234" y="0"/>
                    <a:pt x="234" y="0"/>
                    <a:pt x="234" y="0"/>
                  </a:cubicBezTo>
                  <a:cubicBezTo>
                    <a:pt x="323" y="24"/>
                    <a:pt x="323" y="24"/>
                    <a:pt x="323" y="24"/>
                  </a:cubicBezTo>
                  <a:cubicBezTo>
                    <a:pt x="323" y="24"/>
                    <a:pt x="324" y="24"/>
                    <a:pt x="324" y="25"/>
                  </a:cubicBezTo>
                  <a:cubicBezTo>
                    <a:pt x="324" y="25"/>
                    <a:pt x="324" y="26"/>
                    <a:pt x="323" y="26"/>
                  </a:cubicBezTo>
                  <a:cubicBezTo>
                    <a:pt x="2" y="122"/>
                    <a:pt x="2" y="122"/>
                    <a:pt x="2" y="122"/>
                  </a:cubicBezTo>
                  <a:cubicBezTo>
                    <a:pt x="2" y="122"/>
                    <a:pt x="1" y="122"/>
                    <a:pt x="1" y="122"/>
                  </a:cubicBezTo>
                  <a:close/>
                  <a:moveTo>
                    <a:pt x="234" y="2"/>
                  </a:moveTo>
                  <a:cubicBezTo>
                    <a:pt x="11" y="117"/>
                    <a:pt x="11" y="117"/>
                    <a:pt x="11" y="117"/>
                  </a:cubicBezTo>
                  <a:cubicBezTo>
                    <a:pt x="319" y="25"/>
                    <a:pt x="319" y="25"/>
                    <a:pt x="319" y="25"/>
                  </a:cubicBezTo>
                  <a:lnTo>
                    <a:pt x="234"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3" name="Freeform 57">
              <a:extLst>
                <a:ext uri="{FF2B5EF4-FFF2-40B4-BE49-F238E27FC236}">
                  <a16:creationId xmlns:a16="http://schemas.microsoft.com/office/drawing/2014/main" id="{D01E3564-B0EC-4CBF-A7A2-723A7E897152}"/>
                </a:ext>
              </a:extLst>
            </p:cNvPr>
            <p:cNvSpPr>
              <a:spLocks noEditPoints="1"/>
            </p:cNvSpPr>
            <p:nvPr/>
          </p:nvSpPr>
          <p:spPr bwMode="auto">
            <a:xfrm>
              <a:off x="3378" y="3430"/>
              <a:ext cx="797" cy="387"/>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8" name="Freeform 58">
              <a:extLst>
                <a:ext uri="{FF2B5EF4-FFF2-40B4-BE49-F238E27FC236}">
                  <a16:creationId xmlns:a16="http://schemas.microsoft.com/office/drawing/2014/main" id="{1B9439AC-9869-4EBA-A238-13AEF94D8A0E}"/>
                </a:ext>
              </a:extLst>
            </p:cNvPr>
            <p:cNvSpPr>
              <a:spLocks noEditPoints="1"/>
            </p:cNvSpPr>
            <p:nvPr/>
          </p:nvSpPr>
          <p:spPr bwMode="auto">
            <a:xfrm>
              <a:off x="4035" y="3349"/>
              <a:ext cx="408" cy="325"/>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4" name="Freeform 59">
              <a:extLst>
                <a:ext uri="{FF2B5EF4-FFF2-40B4-BE49-F238E27FC236}">
                  <a16:creationId xmlns:a16="http://schemas.microsoft.com/office/drawing/2014/main" id="{0009E3C2-210A-46B2-9E40-4E63B9E11062}"/>
                </a:ext>
              </a:extLst>
            </p:cNvPr>
            <p:cNvSpPr>
              <a:spLocks/>
            </p:cNvSpPr>
            <p:nvPr/>
          </p:nvSpPr>
          <p:spPr bwMode="auto">
            <a:xfrm>
              <a:off x="5313" y="1551"/>
              <a:ext cx="130" cy="496"/>
            </a:xfrm>
            <a:custGeom>
              <a:avLst/>
              <a:gdLst>
                <a:gd name="T0" fmla="*/ 1 w 53"/>
                <a:gd name="T1" fmla="*/ 201 h 201"/>
                <a:gd name="T2" fmla="*/ 0 w 53"/>
                <a:gd name="T3" fmla="*/ 201 h 201"/>
                <a:gd name="T4" fmla="*/ 0 w 53"/>
                <a:gd name="T5" fmla="*/ 200 h 201"/>
                <a:gd name="T6" fmla="*/ 51 w 53"/>
                <a:gd name="T7" fmla="*/ 1 h 201"/>
                <a:gd name="T8" fmla="*/ 52 w 53"/>
                <a:gd name="T9" fmla="*/ 1 h 201"/>
                <a:gd name="T10" fmla="*/ 53 w 53"/>
                <a:gd name="T11" fmla="*/ 2 h 201"/>
                <a:gd name="T12" fmla="*/ 1 w 53"/>
                <a:gd name="T13" fmla="*/ 201 h 201"/>
                <a:gd name="T14" fmla="*/ 1 w 53"/>
                <a:gd name="T15" fmla="*/ 20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1">
                  <a:moveTo>
                    <a:pt x="1" y="201"/>
                  </a:moveTo>
                  <a:cubicBezTo>
                    <a:pt x="0" y="201"/>
                    <a:pt x="0" y="201"/>
                    <a:pt x="0" y="201"/>
                  </a:cubicBezTo>
                  <a:cubicBezTo>
                    <a:pt x="0" y="201"/>
                    <a:pt x="0" y="201"/>
                    <a:pt x="0" y="200"/>
                  </a:cubicBezTo>
                  <a:cubicBezTo>
                    <a:pt x="51" y="1"/>
                    <a:pt x="51" y="1"/>
                    <a:pt x="51" y="1"/>
                  </a:cubicBezTo>
                  <a:cubicBezTo>
                    <a:pt x="51" y="1"/>
                    <a:pt x="52" y="0"/>
                    <a:pt x="52" y="1"/>
                  </a:cubicBezTo>
                  <a:cubicBezTo>
                    <a:pt x="53" y="1"/>
                    <a:pt x="53" y="1"/>
                    <a:pt x="53" y="2"/>
                  </a:cubicBezTo>
                  <a:cubicBezTo>
                    <a:pt x="1" y="201"/>
                    <a:pt x="1" y="201"/>
                    <a:pt x="1" y="201"/>
                  </a:cubicBezTo>
                  <a:cubicBezTo>
                    <a:pt x="1" y="201"/>
                    <a:pt x="1" y="201"/>
                    <a:pt x="1" y="201"/>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6" name="Freeform 60">
              <a:extLst>
                <a:ext uri="{FF2B5EF4-FFF2-40B4-BE49-F238E27FC236}">
                  <a16:creationId xmlns:a16="http://schemas.microsoft.com/office/drawing/2014/main" id="{AF08C2DE-B9CF-4F7F-BAAE-2D9B48AE3E0E}"/>
                </a:ext>
              </a:extLst>
            </p:cNvPr>
            <p:cNvSpPr>
              <a:spLocks noEditPoints="1"/>
            </p:cNvSpPr>
            <p:nvPr/>
          </p:nvSpPr>
          <p:spPr bwMode="auto">
            <a:xfrm>
              <a:off x="5313" y="1554"/>
              <a:ext cx="664" cy="493"/>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7" name="Freeform 61">
              <a:extLst>
                <a:ext uri="{FF2B5EF4-FFF2-40B4-BE49-F238E27FC236}">
                  <a16:creationId xmlns:a16="http://schemas.microsoft.com/office/drawing/2014/main" id="{24A7534C-BB4D-4466-8BF0-ED10A23AFFD1}"/>
                </a:ext>
              </a:extLst>
            </p:cNvPr>
            <p:cNvSpPr>
              <a:spLocks noEditPoints="1"/>
            </p:cNvSpPr>
            <p:nvPr/>
          </p:nvSpPr>
          <p:spPr bwMode="auto">
            <a:xfrm>
              <a:off x="5313" y="2042"/>
              <a:ext cx="777" cy="629"/>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1" name="Freeform 62">
              <a:extLst>
                <a:ext uri="{FF2B5EF4-FFF2-40B4-BE49-F238E27FC236}">
                  <a16:creationId xmlns:a16="http://schemas.microsoft.com/office/drawing/2014/main" id="{D4570260-9C02-47B2-B9AB-992C3E6DBCE8}"/>
                </a:ext>
              </a:extLst>
            </p:cNvPr>
            <p:cNvSpPr>
              <a:spLocks noEditPoints="1"/>
            </p:cNvSpPr>
            <p:nvPr/>
          </p:nvSpPr>
          <p:spPr bwMode="auto">
            <a:xfrm>
              <a:off x="5313" y="1714"/>
              <a:ext cx="777" cy="888"/>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2" name="Freeform 63">
              <a:extLst>
                <a:ext uri="{FF2B5EF4-FFF2-40B4-BE49-F238E27FC236}">
                  <a16:creationId xmlns:a16="http://schemas.microsoft.com/office/drawing/2014/main" id="{D809793E-5BEC-4E51-B1D4-120AD58F28A2}"/>
                </a:ext>
              </a:extLst>
            </p:cNvPr>
            <p:cNvSpPr>
              <a:spLocks noEditPoints="1"/>
            </p:cNvSpPr>
            <p:nvPr/>
          </p:nvSpPr>
          <p:spPr bwMode="auto">
            <a:xfrm>
              <a:off x="5097" y="2666"/>
              <a:ext cx="432" cy="441"/>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3" name="Freeform 64">
              <a:extLst>
                <a:ext uri="{FF2B5EF4-FFF2-40B4-BE49-F238E27FC236}">
                  <a16:creationId xmlns:a16="http://schemas.microsoft.com/office/drawing/2014/main" id="{84345FFB-2BD7-472C-9754-A73C9E051772}"/>
                </a:ext>
              </a:extLst>
            </p:cNvPr>
            <p:cNvSpPr>
              <a:spLocks noEditPoints="1"/>
            </p:cNvSpPr>
            <p:nvPr/>
          </p:nvSpPr>
          <p:spPr bwMode="auto">
            <a:xfrm>
              <a:off x="5097" y="2779"/>
              <a:ext cx="700" cy="328"/>
            </a:xfrm>
            <a:custGeom>
              <a:avLst/>
              <a:gdLst>
                <a:gd name="T0" fmla="*/ 1 w 285"/>
                <a:gd name="T1" fmla="*/ 133 h 133"/>
                <a:gd name="T2" fmla="*/ 0 w 285"/>
                <a:gd name="T3" fmla="*/ 132 h 133"/>
                <a:gd name="T4" fmla="*/ 1 w 285"/>
                <a:gd name="T5" fmla="*/ 131 h 133"/>
                <a:gd name="T6" fmla="*/ 174 w 285"/>
                <a:gd name="T7" fmla="*/ 1 h 133"/>
                <a:gd name="T8" fmla="*/ 175 w 285"/>
                <a:gd name="T9" fmla="*/ 1 h 133"/>
                <a:gd name="T10" fmla="*/ 285 w 285"/>
                <a:gd name="T11" fmla="*/ 83 h 133"/>
                <a:gd name="T12" fmla="*/ 285 w 285"/>
                <a:gd name="T13" fmla="*/ 84 h 133"/>
                <a:gd name="T14" fmla="*/ 284 w 285"/>
                <a:gd name="T15" fmla="*/ 85 h 133"/>
                <a:gd name="T16" fmla="*/ 1 w 285"/>
                <a:gd name="T17" fmla="*/ 133 h 133"/>
                <a:gd name="T18" fmla="*/ 1 w 285"/>
                <a:gd name="T19" fmla="*/ 133 h 133"/>
                <a:gd name="T20" fmla="*/ 175 w 285"/>
                <a:gd name="T21" fmla="*/ 3 h 133"/>
                <a:gd name="T22" fmla="*/ 5 w 285"/>
                <a:gd name="T23" fmla="*/ 130 h 133"/>
                <a:gd name="T24" fmla="*/ 282 w 285"/>
                <a:gd name="T25" fmla="*/ 83 h 133"/>
                <a:gd name="T26" fmla="*/ 175 w 285"/>
                <a:gd name="T27"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3">
                  <a:moveTo>
                    <a:pt x="1" y="133"/>
                  </a:moveTo>
                  <a:cubicBezTo>
                    <a:pt x="1" y="133"/>
                    <a:pt x="0" y="132"/>
                    <a:pt x="0" y="132"/>
                  </a:cubicBezTo>
                  <a:cubicBezTo>
                    <a:pt x="0" y="132"/>
                    <a:pt x="0" y="131"/>
                    <a:pt x="1" y="131"/>
                  </a:cubicBezTo>
                  <a:cubicBezTo>
                    <a:pt x="174" y="1"/>
                    <a:pt x="174" y="1"/>
                    <a:pt x="174" y="1"/>
                  </a:cubicBezTo>
                  <a:cubicBezTo>
                    <a:pt x="174" y="0"/>
                    <a:pt x="175" y="0"/>
                    <a:pt x="175" y="1"/>
                  </a:cubicBezTo>
                  <a:cubicBezTo>
                    <a:pt x="285" y="83"/>
                    <a:pt x="285" y="83"/>
                    <a:pt x="285" y="83"/>
                  </a:cubicBezTo>
                  <a:cubicBezTo>
                    <a:pt x="285" y="83"/>
                    <a:pt x="285" y="84"/>
                    <a:pt x="285" y="84"/>
                  </a:cubicBezTo>
                  <a:cubicBezTo>
                    <a:pt x="285" y="84"/>
                    <a:pt x="285" y="85"/>
                    <a:pt x="284" y="85"/>
                  </a:cubicBezTo>
                  <a:cubicBezTo>
                    <a:pt x="1" y="133"/>
                    <a:pt x="1" y="133"/>
                    <a:pt x="1" y="133"/>
                  </a:cubicBezTo>
                  <a:cubicBezTo>
                    <a:pt x="1" y="133"/>
                    <a:pt x="1" y="133"/>
                    <a:pt x="1" y="133"/>
                  </a:cubicBezTo>
                  <a:close/>
                  <a:moveTo>
                    <a:pt x="175" y="3"/>
                  </a:moveTo>
                  <a:cubicBezTo>
                    <a:pt x="5" y="130"/>
                    <a:pt x="5" y="130"/>
                    <a:pt x="5" y="130"/>
                  </a:cubicBezTo>
                  <a:cubicBezTo>
                    <a:pt x="282" y="83"/>
                    <a:pt x="282" y="83"/>
                    <a:pt x="282" y="83"/>
                  </a:cubicBezTo>
                  <a:lnTo>
                    <a:pt x="175"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4" name="Freeform 65">
              <a:extLst>
                <a:ext uri="{FF2B5EF4-FFF2-40B4-BE49-F238E27FC236}">
                  <a16:creationId xmlns:a16="http://schemas.microsoft.com/office/drawing/2014/main" id="{4090374E-F1AB-4515-8272-2C2CF722D601}"/>
                </a:ext>
              </a:extLst>
            </p:cNvPr>
            <p:cNvSpPr>
              <a:spLocks noEditPoints="1"/>
            </p:cNvSpPr>
            <p:nvPr/>
          </p:nvSpPr>
          <p:spPr bwMode="auto">
            <a:xfrm>
              <a:off x="5097" y="2984"/>
              <a:ext cx="700" cy="734"/>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5" name="Freeform 66">
              <a:extLst>
                <a:ext uri="{FF2B5EF4-FFF2-40B4-BE49-F238E27FC236}">
                  <a16:creationId xmlns:a16="http://schemas.microsoft.com/office/drawing/2014/main" id="{F8BD8154-438A-4B2F-842E-CB7F41DBDB55}"/>
                </a:ext>
              </a:extLst>
            </p:cNvPr>
            <p:cNvSpPr>
              <a:spLocks/>
            </p:cNvSpPr>
            <p:nvPr/>
          </p:nvSpPr>
          <p:spPr bwMode="auto">
            <a:xfrm>
              <a:off x="7061" y="2005"/>
              <a:ext cx="807" cy="989"/>
            </a:xfrm>
            <a:custGeom>
              <a:avLst/>
              <a:gdLst>
                <a:gd name="T0" fmla="*/ 327 w 328"/>
                <a:gd name="T1" fmla="*/ 194 h 401"/>
                <a:gd name="T2" fmla="*/ 3 w 328"/>
                <a:gd name="T3" fmla="*/ 398 h 401"/>
                <a:gd name="T4" fmla="*/ 107 w 328"/>
                <a:gd name="T5" fmla="*/ 2 h 401"/>
                <a:gd name="T6" fmla="*/ 328 w 328"/>
                <a:gd name="T7" fmla="*/ 95 h 401"/>
                <a:gd name="T8" fmla="*/ 328 w 328"/>
                <a:gd name="T9" fmla="*/ 93 h 401"/>
                <a:gd name="T10" fmla="*/ 107 w 328"/>
                <a:gd name="T11" fmla="*/ 0 h 401"/>
                <a:gd name="T12" fmla="*/ 106 w 328"/>
                <a:gd name="T13" fmla="*/ 0 h 401"/>
                <a:gd name="T14" fmla="*/ 106 w 328"/>
                <a:gd name="T15" fmla="*/ 1 h 401"/>
                <a:gd name="T16" fmla="*/ 0 w 328"/>
                <a:gd name="T17" fmla="*/ 400 h 401"/>
                <a:gd name="T18" fmla="*/ 1 w 328"/>
                <a:gd name="T19" fmla="*/ 401 h 401"/>
                <a:gd name="T20" fmla="*/ 1 w 328"/>
                <a:gd name="T21" fmla="*/ 401 h 401"/>
                <a:gd name="T22" fmla="*/ 2 w 328"/>
                <a:gd name="T23" fmla="*/ 401 h 401"/>
                <a:gd name="T24" fmla="*/ 327 w 328"/>
                <a:gd name="T25" fmla="*/ 196 h 401"/>
                <a:gd name="T26" fmla="*/ 327 w 328"/>
                <a:gd name="T27" fmla="*/ 1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8" h="401">
                  <a:moveTo>
                    <a:pt x="327" y="194"/>
                  </a:moveTo>
                  <a:cubicBezTo>
                    <a:pt x="3" y="398"/>
                    <a:pt x="3" y="398"/>
                    <a:pt x="3" y="398"/>
                  </a:cubicBezTo>
                  <a:cubicBezTo>
                    <a:pt x="107" y="2"/>
                    <a:pt x="107" y="2"/>
                    <a:pt x="107" y="2"/>
                  </a:cubicBezTo>
                  <a:cubicBezTo>
                    <a:pt x="328" y="95"/>
                    <a:pt x="328" y="95"/>
                    <a:pt x="328" y="95"/>
                  </a:cubicBezTo>
                  <a:cubicBezTo>
                    <a:pt x="328" y="93"/>
                    <a:pt x="328" y="93"/>
                    <a:pt x="328" y="93"/>
                  </a:cubicBezTo>
                  <a:cubicBezTo>
                    <a:pt x="107" y="0"/>
                    <a:pt x="107" y="0"/>
                    <a:pt x="107" y="0"/>
                  </a:cubicBezTo>
                  <a:cubicBezTo>
                    <a:pt x="107" y="0"/>
                    <a:pt x="107" y="0"/>
                    <a:pt x="106" y="0"/>
                  </a:cubicBezTo>
                  <a:cubicBezTo>
                    <a:pt x="106" y="0"/>
                    <a:pt x="106" y="0"/>
                    <a:pt x="106" y="1"/>
                  </a:cubicBezTo>
                  <a:cubicBezTo>
                    <a:pt x="0" y="400"/>
                    <a:pt x="0" y="400"/>
                    <a:pt x="0" y="400"/>
                  </a:cubicBezTo>
                  <a:cubicBezTo>
                    <a:pt x="0" y="401"/>
                    <a:pt x="0" y="401"/>
                    <a:pt x="1" y="401"/>
                  </a:cubicBezTo>
                  <a:cubicBezTo>
                    <a:pt x="1" y="401"/>
                    <a:pt x="1" y="401"/>
                    <a:pt x="1" y="401"/>
                  </a:cubicBezTo>
                  <a:cubicBezTo>
                    <a:pt x="1" y="401"/>
                    <a:pt x="1" y="401"/>
                    <a:pt x="2" y="401"/>
                  </a:cubicBezTo>
                  <a:cubicBezTo>
                    <a:pt x="327" y="196"/>
                    <a:pt x="327" y="196"/>
                    <a:pt x="327" y="196"/>
                  </a:cubicBezTo>
                  <a:lnTo>
                    <a:pt x="327" y="19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6" name="Freeform 67">
              <a:extLst>
                <a:ext uri="{FF2B5EF4-FFF2-40B4-BE49-F238E27FC236}">
                  <a16:creationId xmlns:a16="http://schemas.microsoft.com/office/drawing/2014/main" id="{C5F90A6B-3EF8-4A6F-82A2-D715290370DF}"/>
                </a:ext>
              </a:extLst>
            </p:cNvPr>
            <p:cNvSpPr>
              <a:spLocks/>
            </p:cNvSpPr>
            <p:nvPr/>
          </p:nvSpPr>
          <p:spPr bwMode="auto">
            <a:xfrm>
              <a:off x="7061" y="2483"/>
              <a:ext cx="804" cy="511"/>
            </a:xfrm>
            <a:custGeom>
              <a:avLst/>
              <a:gdLst>
                <a:gd name="T0" fmla="*/ 326 w 327"/>
                <a:gd name="T1" fmla="*/ 171 h 207"/>
                <a:gd name="T2" fmla="*/ 5 w 327"/>
                <a:gd name="T3" fmla="*/ 205 h 207"/>
                <a:gd name="T4" fmla="*/ 327 w 327"/>
                <a:gd name="T5" fmla="*/ 2 h 207"/>
                <a:gd name="T6" fmla="*/ 327 w 327"/>
                <a:gd name="T7" fmla="*/ 0 h 207"/>
                <a:gd name="T8" fmla="*/ 1 w 327"/>
                <a:gd name="T9" fmla="*/ 206 h 207"/>
                <a:gd name="T10" fmla="*/ 0 w 327"/>
                <a:gd name="T11" fmla="*/ 207 h 207"/>
                <a:gd name="T12" fmla="*/ 1 w 327"/>
                <a:gd name="T13" fmla="*/ 207 h 207"/>
                <a:gd name="T14" fmla="*/ 1 w 327"/>
                <a:gd name="T15" fmla="*/ 207 h 207"/>
                <a:gd name="T16" fmla="*/ 326 w 327"/>
                <a:gd name="T17" fmla="*/ 173 h 207"/>
                <a:gd name="T18" fmla="*/ 326 w 327"/>
                <a:gd name="T19" fmla="*/ 17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7" h="207">
                  <a:moveTo>
                    <a:pt x="326" y="171"/>
                  </a:moveTo>
                  <a:cubicBezTo>
                    <a:pt x="5" y="205"/>
                    <a:pt x="5" y="205"/>
                    <a:pt x="5" y="205"/>
                  </a:cubicBezTo>
                  <a:cubicBezTo>
                    <a:pt x="327" y="2"/>
                    <a:pt x="327" y="2"/>
                    <a:pt x="327" y="2"/>
                  </a:cubicBezTo>
                  <a:cubicBezTo>
                    <a:pt x="327" y="0"/>
                    <a:pt x="327" y="0"/>
                    <a:pt x="327" y="0"/>
                  </a:cubicBezTo>
                  <a:cubicBezTo>
                    <a:pt x="1" y="206"/>
                    <a:pt x="1" y="206"/>
                    <a:pt x="1" y="206"/>
                  </a:cubicBezTo>
                  <a:cubicBezTo>
                    <a:pt x="0" y="206"/>
                    <a:pt x="0" y="206"/>
                    <a:pt x="0" y="207"/>
                  </a:cubicBezTo>
                  <a:cubicBezTo>
                    <a:pt x="0" y="207"/>
                    <a:pt x="1" y="207"/>
                    <a:pt x="1" y="207"/>
                  </a:cubicBezTo>
                  <a:cubicBezTo>
                    <a:pt x="1" y="207"/>
                    <a:pt x="1" y="207"/>
                    <a:pt x="1" y="207"/>
                  </a:cubicBezTo>
                  <a:cubicBezTo>
                    <a:pt x="326" y="173"/>
                    <a:pt x="326" y="173"/>
                    <a:pt x="326" y="173"/>
                  </a:cubicBezTo>
                  <a:lnTo>
                    <a:pt x="326" y="17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7" name="Freeform 68">
              <a:extLst>
                <a:ext uri="{FF2B5EF4-FFF2-40B4-BE49-F238E27FC236}">
                  <a16:creationId xmlns:a16="http://schemas.microsoft.com/office/drawing/2014/main" id="{412103B3-F02C-4866-9DBB-C3A7A1EFDF81}"/>
                </a:ext>
              </a:extLst>
            </p:cNvPr>
            <p:cNvSpPr>
              <a:spLocks/>
            </p:cNvSpPr>
            <p:nvPr/>
          </p:nvSpPr>
          <p:spPr bwMode="auto">
            <a:xfrm>
              <a:off x="7322" y="2005"/>
              <a:ext cx="546" cy="234"/>
            </a:xfrm>
            <a:custGeom>
              <a:avLst/>
              <a:gdLst>
                <a:gd name="T0" fmla="*/ 222 w 222"/>
                <a:gd name="T1" fmla="*/ 93 h 95"/>
                <a:gd name="T2" fmla="*/ 6 w 222"/>
                <a:gd name="T3" fmla="*/ 2 h 95"/>
                <a:gd name="T4" fmla="*/ 222 w 222"/>
                <a:gd name="T5" fmla="*/ 15 h 95"/>
                <a:gd name="T6" fmla="*/ 222 w 222"/>
                <a:gd name="T7" fmla="*/ 13 h 95"/>
                <a:gd name="T8" fmla="*/ 1 w 222"/>
                <a:gd name="T9" fmla="*/ 0 h 95"/>
                <a:gd name="T10" fmla="*/ 0 w 222"/>
                <a:gd name="T11" fmla="*/ 1 h 95"/>
                <a:gd name="T12" fmla="*/ 0 w 222"/>
                <a:gd name="T13" fmla="*/ 2 h 95"/>
                <a:gd name="T14" fmla="*/ 222 w 222"/>
                <a:gd name="T15" fmla="*/ 95 h 95"/>
                <a:gd name="T16" fmla="*/ 222 w 222"/>
                <a:gd name="T17" fmla="*/ 9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95">
                  <a:moveTo>
                    <a:pt x="222" y="93"/>
                  </a:moveTo>
                  <a:cubicBezTo>
                    <a:pt x="6" y="2"/>
                    <a:pt x="6" y="2"/>
                    <a:pt x="6" y="2"/>
                  </a:cubicBezTo>
                  <a:cubicBezTo>
                    <a:pt x="222" y="15"/>
                    <a:pt x="222" y="15"/>
                    <a:pt x="222" y="15"/>
                  </a:cubicBezTo>
                  <a:cubicBezTo>
                    <a:pt x="222" y="13"/>
                    <a:pt x="222" y="13"/>
                    <a:pt x="222" y="13"/>
                  </a:cubicBezTo>
                  <a:cubicBezTo>
                    <a:pt x="1" y="0"/>
                    <a:pt x="1" y="0"/>
                    <a:pt x="1" y="0"/>
                  </a:cubicBezTo>
                  <a:cubicBezTo>
                    <a:pt x="0" y="0"/>
                    <a:pt x="0" y="0"/>
                    <a:pt x="0" y="1"/>
                  </a:cubicBezTo>
                  <a:cubicBezTo>
                    <a:pt x="0" y="1"/>
                    <a:pt x="0" y="2"/>
                    <a:pt x="0" y="2"/>
                  </a:cubicBezTo>
                  <a:cubicBezTo>
                    <a:pt x="222" y="95"/>
                    <a:pt x="222" y="95"/>
                    <a:pt x="222" y="95"/>
                  </a:cubicBezTo>
                  <a:lnTo>
                    <a:pt x="222" y="9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8" name="Freeform 69">
              <a:extLst>
                <a:ext uri="{FF2B5EF4-FFF2-40B4-BE49-F238E27FC236}">
                  <a16:creationId xmlns:a16="http://schemas.microsoft.com/office/drawing/2014/main" id="{F41E5FED-2269-4509-B704-96CA91C8D6A7}"/>
                </a:ext>
              </a:extLst>
            </p:cNvPr>
            <p:cNvSpPr>
              <a:spLocks noEditPoints="1"/>
            </p:cNvSpPr>
            <p:nvPr/>
          </p:nvSpPr>
          <p:spPr bwMode="auto">
            <a:xfrm>
              <a:off x="4170" y="3346"/>
              <a:ext cx="804" cy="328"/>
            </a:xfrm>
            <a:custGeom>
              <a:avLst/>
              <a:gdLst>
                <a:gd name="T0" fmla="*/ 1 w 327"/>
                <a:gd name="T1" fmla="*/ 133 h 133"/>
                <a:gd name="T2" fmla="*/ 0 w 327"/>
                <a:gd name="T3" fmla="*/ 133 h 133"/>
                <a:gd name="T4" fmla="*/ 0 w 327"/>
                <a:gd name="T5" fmla="*/ 132 h 133"/>
                <a:gd name="T6" fmla="*/ 109 w 327"/>
                <a:gd name="T7" fmla="*/ 1 h 133"/>
                <a:gd name="T8" fmla="*/ 110 w 327"/>
                <a:gd name="T9" fmla="*/ 1 h 133"/>
                <a:gd name="T10" fmla="*/ 326 w 327"/>
                <a:gd name="T11" fmla="*/ 0 h 133"/>
                <a:gd name="T12" fmla="*/ 326 w 327"/>
                <a:gd name="T13" fmla="*/ 0 h 133"/>
                <a:gd name="T14" fmla="*/ 327 w 327"/>
                <a:gd name="T15" fmla="*/ 1 h 133"/>
                <a:gd name="T16" fmla="*/ 326 w 327"/>
                <a:gd name="T17" fmla="*/ 2 h 133"/>
                <a:gd name="T18" fmla="*/ 1 w 327"/>
                <a:gd name="T19" fmla="*/ 133 h 133"/>
                <a:gd name="T20" fmla="*/ 1 w 327"/>
                <a:gd name="T21" fmla="*/ 133 h 133"/>
                <a:gd name="T22" fmla="*/ 110 w 327"/>
                <a:gd name="T23" fmla="*/ 3 h 133"/>
                <a:gd name="T24" fmla="*/ 4 w 327"/>
                <a:gd name="T25" fmla="*/ 130 h 133"/>
                <a:gd name="T26" fmla="*/ 321 w 327"/>
                <a:gd name="T27" fmla="*/ 2 h 133"/>
                <a:gd name="T28" fmla="*/ 110 w 327"/>
                <a:gd name="T29"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133">
                  <a:moveTo>
                    <a:pt x="1" y="133"/>
                  </a:moveTo>
                  <a:cubicBezTo>
                    <a:pt x="0" y="133"/>
                    <a:pt x="0" y="133"/>
                    <a:pt x="0" y="133"/>
                  </a:cubicBezTo>
                  <a:cubicBezTo>
                    <a:pt x="0" y="133"/>
                    <a:pt x="0" y="132"/>
                    <a:pt x="0" y="132"/>
                  </a:cubicBezTo>
                  <a:cubicBezTo>
                    <a:pt x="109" y="1"/>
                    <a:pt x="109" y="1"/>
                    <a:pt x="109" y="1"/>
                  </a:cubicBezTo>
                  <a:cubicBezTo>
                    <a:pt x="109" y="1"/>
                    <a:pt x="110" y="1"/>
                    <a:pt x="110" y="1"/>
                  </a:cubicBezTo>
                  <a:cubicBezTo>
                    <a:pt x="326" y="0"/>
                    <a:pt x="326" y="0"/>
                    <a:pt x="326" y="0"/>
                  </a:cubicBezTo>
                  <a:cubicBezTo>
                    <a:pt x="326" y="0"/>
                    <a:pt x="326" y="0"/>
                    <a:pt x="326" y="0"/>
                  </a:cubicBezTo>
                  <a:cubicBezTo>
                    <a:pt x="326" y="0"/>
                    <a:pt x="327" y="0"/>
                    <a:pt x="327" y="1"/>
                  </a:cubicBezTo>
                  <a:cubicBezTo>
                    <a:pt x="327" y="1"/>
                    <a:pt x="327" y="2"/>
                    <a:pt x="326" y="2"/>
                  </a:cubicBezTo>
                  <a:cubicBezTo>
                    <a:pt x="1" y="133"/>
                    <a:pt x="1" y="133"/>
                    <a:pt x="1" y="133"/>
                  </a:cubicBezTo>
                  <a:cubicBezTo>
                    <a:pt x="1" y="133"/>
                    <a:pt x="1" y="133"/>
                    <a:pt x="1" y="133"/>
                  </a:cubicBezTo>
                  <a:close/>
                  <a:moveTo>
                    <a:pt x="110" y="3"/>
                  </a:moveTo>
                  <a:cubicBezTo>
                    <a:pt x="4" y="130"/>
                    <a:pt x="4" y="130"/>
                    <a:pt x="4" y="130"/>
                  </a:cubicBezTo>
                  <a:cubicBezTo>
                    <a:pt x="321" y="2"/>
                    <a:pt x="321" y="2"/>
                    <a:pt x="321" y="2"/>
                  </a:cubicBezTo>
                  <a:lnTo>
                    <a:pt x="110"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9" name="Freeform 70">
              <a:extLst>
                <a:ext uri="{FF2B5EF4-FFF2-40B4-BE49-F238E27FC236}">
                  <a16:creationId xmlns:a16="http://schemas.microsoft.com/office/drawing/2014/main" id="{1D31B44C-B9CF-45B8-AF1C-70C58346BCFC}"/>
                </a:ext>
              </a:extLst>
            </p:cNvPr>
            <p:cNvSpPr>
              <a:spLocks noEditPoints="1"/>
            </p:cNvSpPr>
            <p:nvPr/>
          </p:nvSpPr>
          <p:spPr bwMode="auto">
            <a:xfrm>
              <a:off x="4170" y="3346"/>
              <a:ext cx="804" cy="856"/>
            </a:xfrm>
            <a:custGeom>
              <a:avLst/>
              <a:gdLst>
                <a:gd name="T0" fmla="*/ 264 w 327"/>
                <a:gd name="T1" fmla="*/ 347 h 347"/>
                <a:gd name="T2" fmla="*/ 263 w 327"/>
                <a:gd name="T3" fmla="*/ 347 h 347"/>
                <a:gd name="T4" fmla="*/ 0 w 327"/>
                <a:gd name="T5" fmla="*/ 133 h 347"/>
                <a:gd name="T6" fmla="*/ 0 w 327"/>
                <a:gd name="T7" fmla="*/ 132 h 347"/>
                <a:gd name="T8" fmla="*/ 0 w 327"/>
                <a:gd name="T9" fmla="*/ 132 h 347"/>
                <a:gd name="T10" fmla="*/ 326 w 327"/>
                <a:gd name="T11" fmla="*/ 0 h 347"/>
                <a:gd name="T12" fmla="*/ 326 w 327"/>
                <a:gd name="T13" fmla="*/ 0 h 347"/>
                <a:gd name="T14" fmla="*/ 327 w 327"/>
                <a:gd name="T15" fmla="*/ 1 h 347"/>
                <a:gd name="T16" fmla="*/ 265 w 327"/>
                <a:gd name="T17" fmla="*/ 346 h 347"/>
                <a:gd name="T18" fmla="*/ 264 w 327"/>
                <a:gd name="T19" fmla="*/ 347 h 347"/>
                <a:gd name="T20" fmla="*/ 264 w 327"/>
                <a:gd name="T21" fmla="*/ 347 h 347"/>
                <a:gd name="T22" fmla="*/ 2 w 327"/>
                <a:gd name="T23" fmla="*/ 133 h 347"/>
                <a:gd name="T24" fmla="*/ 263 w 327"/>
                <a:gd name="T25" fmla="*/ 344 h 347"/>
                <a:gd name="T26" fmla="*/ 325 w 327"/>
                <a:gd name="T27" fmla="*/ 3 h 347"/>
                <a:gd name="T28" fmla="*/ 2 w 327"/>
                <a:gd name="T29" fmla="*/ 13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347">
                  <a:moveTo>
                    <a:pt x="264" y="347"/>
                  </a:moveTo>
                  <a:cubicBezTo>
                    <a:pt x="263" y="347"/>
                    <a:pt x="263" y="347"/>
                    <a:pt x="263" y="347"/>
                  </a:cubicBezTo>
                  <a:cubicBezTo>
                    <a:pt x="0" y="133"/>
                    <a:pt x="0" y="133"/>
                    <a:pt x="0" y="133"/>
                  </a:cubicBezTo>
                  <a:cubicBezTo>
                    <a:pt x="0" y="133"/>
                    <a:pt x="0" y="133"/>
                    <a:pt x="0" y="132"/>
                  </a:cubicBezTo>
                  <a:cubicBezTo>
                    <a:pt x="0" y="132"/>
                    <a:pt x="0" y="132"/>
                    <a:pt x="0" y="132"/>
                  </a:cubicBezTo>
                  <a:cubicBezTo>
                    <a:pt x="326" y="0"/>
                    <a:pt x="326" y="0"/>
                    <a:pt x="326" y="0"/>
                  </a:cubicBezTo>
                  <a:cubicBezTo>
                    <a:pt x="326" y="0"/>
                    <a:pt x="326" y="0"/>
                    <a:pt x="326" y="0"/>
                  </a:cubicBezTo>
                  <a:cubicBezTo>
                    <a:pt x="327" y="1"/>
                    <a:pt x="327" y="1"/>
                    <a:pt x="327" y="1"/>
                  </a:cubicBezTo>
                  <a:cubicBezTo>
                    <a:pt x="265" y="346"/>
                    <a:pt x="265" y="346"/>
                    <a:pt x="265" y="346"/>
                  </a:cubicBezTo>
                  <a:cubicBezTo>
                    <a:pt x="264" y="346"/>
                    <a:pt x="264" y="347"/>
                    <a:pt x="264" y="347"/>
                  </a:cubicBezTo>
                  <a:cubicBezTo>
                    <a:pt x="264" y="347"/>
                    <a:pt x="264" y="347"/>
                    <a:pt x="264" y="347"/>
                  </a:cubicBezTo>
                  <a:close/>
                  <a:moveTo>
                    <a:pt x="2" y="133"/>
                  </a:moveTo>
                  <a:cubicBezTo>
                    <a:pt x="263" y="344"/>
                    <a:pt x="263" y="344"/>
                    <a:pt x="263" y="344"/>
                  </a:cubicBezTo>
                  <a:cubicBezTo>
                    <a:pt x="325" y="3"/>
                    <a:pt x="325" y="3"/>
                    <a:pt x="325" y="3"/>
                  </a:cubicBezTo>
                  <a:lnTo>
                    <a:pt x="2" y="13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0" name="Freeform 71">
              <a:extLst>
                <a:ext uri="{FF2B5EF4-FFF2-40B4-BE49-F238E27FC236}">
                  <a16:creationId xmlns:a16="http://schemas.microsoft.com/office/drawing/2014/main" id="{89FAE004-52B4-4A00-92C0-C35CC86046EA}"/>
                </a:ext>
              </a:extLst>
            </p:cNvPr>
            <p:cNvSpPr>
              <a:spLocks noEditPoints="1"/>
            </p:cNvSpPr>
            <p:nvPr/>
          </p:nvSpPr>
          <p:spPr bwMode="auto">
            <a:xfrm>
              <a:off x="4438" y="3102"/>
              <a:ext cx="664" cy="252"/>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1" name="Freeform 72">
              <a:extLst>
                <a:ext uri="{FF2B5EF4-FFF2-40B4-BE49-F238E27FC236}">
                  <a16:creationId xmlns:a16="http://schemas.microsoft.com/office/drawing/2014/main" id="{ABA4B924-44E4-4CB7-98FB-6AE96C122A89}"/>
                </a:ext>
              </a:extLst>
            </p:cNvPr>
            <p:cNvSpPr>
              <a:spLocks noEditPoints="1"/>
            </p:cNvSpPr>
            <p:nvPr/>
          </p:nvSpPr>
          <p:spPr bwMode="auto">
            <a:xfrm>
              <a:off x="4816" y="3346"/>
              <a:ext cx="942" cy="856"/>
            </a:xfrm>
            <a:custGeom>
              <a:avLst/>
              <a:gdLst>
                <a:gd name="T0" fmla="*/ 1 w 383"/>
                <a:gd name="T1" fmla="*/ 347 h 347"/>
                <a:gd name="T2" fmla="*/ 0 w 383"/>
                <a:gd name="T3" fmla="*/ 347 h 347"/>
                <a:gd name="T4" fmla="*/ 0 w 383"/>
                <a:gd name="T5" fmla="*/ 346 h 347"/>
                <a:gd name="T6" fmla="*/ 62 w 383"/>
                <a:gd name="T7" fmla="*/ 1 h 347"/>
                <a:gd name="T8" fmla="*/ 62 w 383"/>
                <a:gd name="T9" fmla="*/ 0 h 347"/>
                <a:gd name="T10" fmla="*/ 63 w 383"/>
                <a:gd name="T11" fmla="*/ 0 h 347"/>
                <a:gd name="T12" fmla="*/ 382 w 383"/>
                <a:gd name="T13" fmla="*/ 149 h 347"/>
                <a:gd name="T14" fmla="*/ 383 w 383"/>
                <a:gd name="T15" fmla="*/ 150 h 347"/>
                <a:gd name="T16" fmla="*/ 382 w 383"/>
                <a:gd name="T17" fmla="*/ 151 h 347"/>
                <a:gd name="T18" fmla="*/ 1 w 383"/>
                <a:gd name="T19" fmla="*/ 347 h 347"/>
                <a:gd name="T20" fmla="*/ 1 w 383"/>
                <a:gd name="T21" fmla="*/ 347 h 347"/>
                <a:gd name="T22" fmla="*/ 64 w 383"/>
                <a:gd name="T23" fmla="*/ 2 h 347"/>
                <a:gd name="T24" fmla="*/ 2 w 383"/>
                <a:gd name="T25" fmla="*/ 344 h 347"/>
                <a:gd name="T26" fmla="*/ 380 w 383"/>
                <a:gd name="T27" fmla="*/ 150 h 347"/>
                <a:gd name="T28" fmla="*/ 64 w 383"/>
                <a:gd name="T29" fmla="*/ 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47">
                  <a:moveTo>
                    <a:pt x="1" y="347"/>
                  </a:moveTo>
                  <a:cubicBezTo>
                    <a:pt x="0" y="347"/>
                    <a:pt x="0" y="347"/>
                    <a:pt x="0" y="347"/>
                  </a:cubicBezTo>
                  <a:cubicBezTo>
                    <a:pt x="0" y="346"/>
                    <a:pt x="0" y="346"/>
                    <a:pt x="0" y="346"/>
                  </a:cubicBezTo>
                  <a:cubicBezTo>
                    <a:pt x="62" y="1"/>
                    <a:pt x="62" y="1"/>
                    <a:pt x="62" y="1"/>
                  </a:cubicBezTo>
                  <a:cubicBezTo>
                    <a:pt x="62" y="1"/>
                    <a:pt x="62" y="0"/>
                    <a:pt x="62" y="0"/>
                  </a:cubicBezTo>
                  <a:cubicBezTo>
                    <a:pt x="63" y="0"/>
                    <a:pt x="63" y="0"/>
                    <a:pt x="63" y="0"/>
                  </a:cubicBezTo>
                  <a:cubicBezTo>
                    <a:pt x="382" y="149"/>
                    <a:pt x="382" y="149"/>
                    <a:pt x="382" y="149"/>
                  </a:cubicBezTo>
                  <a:cubicBezTo>
                    <a:pt x="383" y="149"/>
                    <a:pt x="383" y="149"/>
                    <a:pt x="383" y="150"/>
                  </a:cubicBezTo>
                  <a:cubicBezTo>
                    <a:pt x="383" y="150"/>
                    <a:pt x="383" y="150"/>
                    <a:pt x="382" y="151"/>
                  </a:cubicBezTo>
                  <a:cubicBezTo>
                    <a:pt x="1" y="347"/>
                    <a:pt x="1" y="347"/>
                    <a:pt x="1" y="347"/>
                  </a:cubicBezTo>
                  <a:cubicBezTo>
                    <a:pt x="1" y="347"/>
                    <a:pt x="1" y="347"/>
                    <a:pt x="1" y="347"/>
                  </a:cubicBezTo>
                  <a:close/>
                  <a:moveTo>
                    <a:pt x="64" y="2"/>
                  </a:moveTo>
                  <a:cubicBezTo>
                    <a:pt x="2" y="344"/>
                    <a:pt x="2" y="344"/>
                    <a:pt x="2" y="344"/>
                  </a:cubicBezTo>
                  <a:cubicBezTo>
                    <a:pt x="380" y="150"/>
                    <a:pt x="380" y="150"/>
                    <a:pt x="380" y="150"/>
                  </a:cubicBezTo>
                  <a:lnTo>
                    <a:pt x="64"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6" name="Freeform 73">
              <a:extLst>
                <a:ext uri="{FF2B5EF4-FFF2-40B4-BE49-F238E27FC236}">
                  <a16:creationId xmlns:a16="http://schemas.microsoft.com/office/drawing/2014/main" id="{F61D5AD2-E4A3-4FB7-8D94-3F8B5B27C84A}"/>
                </a:ext>
              </a:extLst>
            </p:cNvPr>
            <p:cNvSpPr>
              <a:spLocks noEditPoints="1"/>
            </p:cNvSpPr>
            <p:nvPr/>
          </p:nvSpPr>
          <p:spPr bwMode="auto">
            <a:xfrm>
              <a:off x="4969" y="3102"/>
              <a:ext cx="789" cy="616"/>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7" name="Freeform 74">
              <a:extLst>
                <a:ext uri="{FF2B5EF4-FFF2-40B4-BE49-F238E27FC236}">
                  <a16:creationId xmlns:a16="http://schemas.microsoft.com/office/drawing/2014/main" id="{C381A412-85B2-46A4-8454-452B50F40F34}"/>
                </a:ext>
              </a:extLst>
            </p:cNvPr>
            <p:cNvSpPr>
              <a:spLocks/>
            </p:cNvSpPr>
            <p:nvPr/>
          </p:nvSpPr>
          <p:spPr bwMode="auto">
            <a:xfrm>
              <a:off x="7582" y="3122"/>
              <a:ext cx="281" cy="269"/>
            </a:xfrm>
            <a:custGeom>
              <a:avLst/>
              <a:gdLst>
                <a:gd name="T0" fmla="*/ 113 w 114"/>
                <a:gd name="T1" fmla="*/ 107 h 109"/>
                <a:gd name="T2" fmla="*/ 3 w 114"/>
                <a:gd name="T3" fmla="*/ 66 h 109"/>
                <a:gd name="T4" fmla="*/ 114 w 114"/>
                <a:gd name="T5" fmla="*/ 2 h 109"/>
                <a:gd name="T6" fmla="*/ 114 w 114"/>
                <a:gd name="T7" fmla="*/ 0 h 109"/>
                <a:gd name="T8" fmla="*/ 0 w 114"/>
                <a:gd name="T9" fmla="*/ 65 h 109"/>
                <a:gd name="T10" fmla="*/ 0 w 114"/>
                <a:gd name="T11" fmla="*/ 66 h 109"/>
                <a:gd name="T12" fmla="*/ 1 w 114"/>
                <a:gd name="T13" fmla="*/ 67 h 109"/>
                <a:gd name="T14" fmla="*/ 113 w 114"/>
                <a:gd name="T15" fmla="*/ 109 h 109"/>
                <a:gd name="T16" fmla="*/ 113 w 114"/>
                <a:gd name="T17" fmla="*/ 10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09">
                  <a:moveTo>
                    <a:pt x="113" y="107"/>
                  </a:moveTo>
                  <a:cubicBezTo>
                    <a:pt x="3" y="66"/>
                    <a:pt x="3" y="66"/>
                    <a:pt x="3" y="66"/>
                  </a:cubicBezTo>
                  <a:cubicBezTo>
                    <a:pt x="114" y="2"/>
                    <a:pt x="114" y="2"/>
                    <a:pt x="114" y="2"/>
                  </a:cubicBezTo>
                  <a:cubicBezTo>
                    <a:pt x="114" y="0"/>
                    <a:pt x="114" y="0"/>
                    <a:pt x="114" y="0"/>
                  </a:cubicBezTo>
                  <a:cubicBezTo>
                    <a:pt x="0" y="65"/>
                    <a:pt x="0" y="65"/>
                    <a:pt x="0" y="65"/>
                  </a:cubicBezTo>
                  <a:cubicBezTo>
                    <a:pt x="0" y="65"/>
                    <a:pt x="0" y="66"/>
                    <a:pt x="0" y="66"/>
                  </a:cubicBezTo>
                  <a:cubicBezTo>
                    <a:pt x="0" y="66"/>
                    <a:pt x="0" y="67"/>
                    <a:pt x="1" y="67"/>
                  </a:cubicBezTo>
                  <a:cubicBezTo>
                    <a:pt x="113" y="109"/>
                    <a:pt x="113" y="109"/>
                    <a:pt x="113" y="109"/>
                  </a:cubicBezTo>
                  <a:lnTo>
                    <a:pt x="113" y="10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8" name="Freeform 75">
              <a:extLst>
                <a:ext uri="{FF2B5EF4-FFF2-40B4-BE49-F238E27FC236}">
                  <a16:creationId xmlns:a16="http://schemas.microsoft.com/office/drawing/2014/main" id="{6BBA59C2-7EA9-49C3-B45D-505E3DE60DE1}"/>
                </a:ext>
              </a:extLst>
            </p:cNvPr>
            <p:cNvSpPr>
              <a:spLocks/>
            </p:cNvSpPr>
            <p:nvPr/>
          </p:nvSpPr>
          <p:spPr bwMode="auto">
            <a:xfrm>
              <a:off x="5438" y="1194"/>
              <a:ext cx="539" cy="362"/>
            </a:xfrm>
            <a:custGeom>
              <a:avLst/>
              <a:gdLst>
                <a:gd name="T0" fmla="*/ 1 w 219"/>
                <a:gd name="T1" fmla="*/ 147 h 147"/>
                <a:gd name="T2" fmla="*/ 0 w 219"/>
                <a:gd name="T3" fmla="*/ 147 h 147"/>
                <a:gd name="T4" fmla="*/ 1 w 219"/>
                <a:gd name="T5" fmla="*/ 146 h 147"/>
                <a:gd name="T6" fmla="*/ 217 w 219"/>
                <a:gd name="T7" fmla="*/ 1 h 147"/>
                <a:gd name="T8" fmla="*/ 219 w 219"/>
                <a:gd name="T9" fmla="*/ 1 h 147"/>
                <a:gd name="T10" fmla="*/ 218 w 219"/>
                <a:gd name="T11" fmla="*/ 2 h 147"/>
                <a:gd name="T12" fmla="*/ 2 w 219"/>
                <a:gd name="T13" fmla="*/ 147 h 147"/>
                <a:gd name="T14" fmla="*/ 1 w 219"/>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7">
                  <a:moveTo>
                    <a:pt x="1" y="147"/>
                  </a:moveTo>
                  <a:cubicBezTo>
                    <a:pt x="1" y="147"/>
                    <a:pt x="1" y="147"/>
                    <a:pt x="0" y="147"/>
                  </a:cubicBezTo>
                  <a:cubicBezTo>
                    <a:pt x="0" y="147"/>
                    <a:pt x="0" y="146"/>
                    <a:pt x="1" y="146"/>
                  </a:cubicBezTo>
                  <a:cubicBezTo>
                    <a:pt x="217" y="1"/>
                    <a:pt x="217" y="1"/>
                    <a:pt x="217" y="1"/>
                  </a:cubicBezTo>
                  <a:cubicBezTo>
                    <a:pt x="218" y="0"/>
                    <a:pt x="218" y="1"/>
                    <a:pt x="219" y="1"/>
                  </a:cubicBezTo>
                  <a:cubicBezTo>
                    <a:pt x="219" y="1"/>
                    <a:pt x="219" y="2"/>
                    <a:pt x="218" y="2"/>
                  </a:cubicBezTo>
                  <a:cubicBezTo>
                    <a:pt x="2" y="147"/>
                    <a:pt x="2" y="147"/>
                    <a:pt x="2" y="147"/>
                  </a:cubicBezTo>
                  <a:cubicBezTo>
                    <a:pt x="2" y="147"/>
                    <a:pt x="1" y="147"/>
                    <a:pt x="1" y="147"/>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9" name="Freeform 76">
              <a:extLst>
                <a:ext uri="{FF2B5EF4-FFF2-40B4-BE49-F238E27FC236}">
                  <a16:creationId xmlns:a16="http://schemas.microsoft.com/office/drawing/2014/main" id="{D2016492-221B-4D45-AF72-C3DDB18315D5}"/>
                </a:ext>
              </a:extLst>
            </p:cNvPr>
            <p:cNvSpPr>
              <a:spLocks noEditPoints="1"/>
            </p:cNvSpPr>
            <p:nvPr/>
          </p:nvSpPr>
          <p:spPr bwMode="auto">
            <a:xfrm>
              <a:off x="5438" y="1196"/>
              <a:ext cx="539" cy="523"/>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2" name="Freeform 77">
              <a:extLst>
                <a:ext uri="{FF2B5EF4-FFF2-40B4-BE49-F238E27FC236}">
                  <a16:creationId xmlns:a16="http://schemas.microsoft.com/office/drawing/2014/main" id="{E06C03CB-B718-4FF6-89A1-5621AC74C83F}"/>
                </a:ext>
              </a:extLst>
            </p:cNvPr>
            <p:cNvSpPr>
              <a:spLocks noEditPoints="1"/>
            </p:cNvSpPr>
            <p:nvPr/>
          </p:nvSpPr>
          <p:spPr bwMode="auto">
            <a:xfrm>
              <a:off x="5972" y="1196"/>
              <a:ext cx="534" cy="523"/>
            </a:xfrm>
            <a:custGeom>
              <a:avLst/>
              <a:gdLst>
                <a:gd name="T0" fmla="*/ 1 w 217"/>
                <a:gd name="T1" fmla="*/ 212 h 212"/>
                <a:gd name="T2" fmla="*/ 1 w 217"/>
                <a:gd name="T3" fmla="*/ 212 h 212"/>
                <a:gd name="T4" fmla="*/ 0 w 217"/>
                <a:gd name="T5" fmla="*/ 211 h 212"/>
                <a:gd name="T6" fmla="*/ 0 w 217"/>
                <a:gd name="T7" fmla="*/ 1 h 212"/>
                <a:gd name="T8" fmla="*/ 0 w 217"/>
                <a:gd name="T9" fmla="*/ 0 h 212"/>
                <a:gd name="T10" fmla="*/ 1 w 217"/>
                <a:gd name="T11" fmla="*/ 0 h 212"/>
                <a:gd name="T12" fmla="*/ 217 w 217"/>
                <a:gd name="T13" fmla="*/ 113 h 212"/>
                <a:gd name="T14" fmla="*/ 217 w 217"/>
                <a:gd name="T15" fmla="*/ 114 h 212"/>
                <a:gd name="T16" fmla="*/ 217 w 217"/>
                <a:gd name="T17" fmla="*/ 115 h 212"/>
                <a:gd name="T18" fmla="*/ 2 w 217"/>
                <a:gd name="T19" fmla="*/ 212 h 212"/>
                <a:gd name="T20" fmla="*/ 1 w 217"/>
                <a:gd name="T21" fmla="*/ 212 h 212"/>
                <a:gd name="T22" fmla="*/ 2 w 217"/>
                <a:gd name="T23" fmla="*/ 2 h 212"/>
                <a:gd name="T24" fmla="*/ 2 w 217"/>
                <a:gd name="T25" fmla="*/ 209 h 212"/>
                <a:gd name="T26" fmla="*/ 214 w 217"/>
                <a:gd name="T27" fmla="*/ 114 h 212"/>
                <a:gd name="T28" fmla="*/ 2 w 217"/>
                <a:gd name="T29"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212">
                  <a:moveTo>
                    <a:pt x="1" y="212"/>
                  </a:moveTo>
                  <a:cubicBezTo>
                    <a:pt x="1" y="212"/>
                    <a:pt x="1" y="212"/>
                    <a:pt x="1" y="212"/>
                  </a:cubicBezTo>
                  <a:cubicBezTo>
                    <a:pt x="0" y="211"/>
                    <a:pt x="0" y="211"/>
                    <a:pt x="0" y="211"/>
                  </a:cubicBezTo>
                  <a:cubicBezTo>
                    <a:pt x="0" y="1"/>
                    <a:pt x="0" y="1"/>
                    <a:pt x="0" y="1"/>
                  </a:cubicBezTo>
                  <a:cubicBezTo>
                    <a:pt x="0" y="0"/>
                    <a:pt x="0" y="0"/>
                    <a:pt x="0" y="0"/>
                  </a:cubicBezTo>
                  <a:cubicBezTo>
                    <a:pt x="1" y="0"/>
                    <a:pt x="1" y="0"/>
                    <a:pt x="1" y="0"/>
                  </a:cubicBezTo>
                  <a:cubicBezTo>
                    <a:pt x="217" y="113"/>
                    <a:pt x="217" y="113"/>
                    <a:pt x="217" y="113"/>
                  </a:cubicBezTo>
                  <a:cubicBezTo>
                    <a:pt x="217" y="114"/>
                    <a:pt x="217" y="114"/>
                    <a:pt x="217" y="114"/>
                  </a:cubicBezTo>
                  <a:cubicBezTo>
                    <a:pt x="217" y="115"/>
                    <a:pt x="217" y="115"/>
                    <a:pt x="217" y="115"/>
                  </a:cubicBezTo>
                  <a:cubicBezTo>
                    <a:pt x="2" y="212"/>
                    <a:pt x="2" y="212"/>
                    <a:pt x="2" y="212"/>
                  </a:cubicBezTo>
                  <a:cubicBezTo>
                    <a:pt x="1" y="212"/>
                    <a:pt x="1" y="212"/>
                    <a:pt x="1" y="212"/>
                  </a:cubicBezTo>
                  <a:close/>
                  <a:moveTo>
                    <a:pt x="2" y="2"/>
                  </a:moveTo>
                  <a:cubicBezTo>
                    <a:pt x="2" y="209"/>
                    <a:pt x="2" y="209"/>
                    <a:pt x="2" y="209"/>
                  </a:cubicBezTo>
                  <a:cubicBezTo>
                    <a:pt x="214" y="114"/>
                    <a:pt x="214" y="114"/>
                    <a:pt x="214" y="114"/>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3" name="Freeform 78">
              <a:extLst>
                <a:ext uri="{FF2B5EF4-FFF2-40B4-BE49-F238E27FC236}">
                  <a16:creationId xmlns:a16="http://schemas.microsoft.com/office/drawing/2014/main" id="{D1190379-84F6-437E-8A09-3CE2C10CB448}"/>
                </a:ext>
              </a:extLst>
            </p:cNvPr>
            <p:cNvSpPr>
              <a:spLocks noEditPoints="1"/>
            </p:cNvSpPr>
            <p:nvPr/>
          </p:nvSpPr>
          <p:spPr bwMode="auto">
            <a:xfrm>
              <a:off x="5972" y="424"/>
              <a:ext cx="534" cy="1056"/>
            </a:xfrm>
            <a:custGeom>
              <a:avLst/>
              <a:gdLst>
                <a:gd name="T0" fmla="*/ 216 w 217"/>
                <a:gd name="T1" fmla="*/ 428 h 428"/>
                <a:gd name="T2" fmla="*/ 216 w 217"/>
                <a:gd name="T3" fmla="*/ 428 h 428"/>
                <a:gd name="T4" fmla="*/ 1 w 217"/>
                <a:gd name="T5" fmla="*/ 314 h 428"/>
                <a:gd name="T6" fmla="*/ 0 w 217"/>
                <a:gd name="T7" fmla="*/ 313 h 428"/>
                <a:gd name="T8" fmla="*/ 113 w 217"/>
                <a:gd name="T9" fmla="*/ 0 h 428"/>
                <a:gd name="T10" fmla="*/ 114 w 217"/>
                <a:gd name="T11" fmla="*/ 0 h 428"/>
                <a:gd name="T12" fmla="*/ 115 w 217"/>
                <a:gd name="T13" fmla="*/ 0 h 428"/>
                <a:gd name="T14" fmla="*/ 217 w 217"/>
                <a:gd name="T15" fmla="*/ 427 h 428"/>
                <a:gd name="T16" fmla="*/ 217 w 217"/>
                <a:gd name="T17" fmla="*/ 428 h 428"/>
                <a:gd name="T18" fmla="*/ 216 w 217"/>
                <a:gd name="T19" fmla="*/ 428 h 428"/>
                <a:gd name="T20" fmla="*/ 2 w 217"/>
                <a:gd name="T21" fmla="*/ 313 h 428"/>
                <a:gd name="T22" fmla="*/ 215 w 217"/>
                <a:gd name="T23" fmla="*/ 425 h 428"/>
                <a:gd name="T24" fmla="*/ 113 w 217"/>
                <a:gd name="T25" fmla="*/ 4 h 428"/>
                <a:gd name="T26" fmla="*/ 2 w 217"/>
                <a:gd name="T27" fmla="*/ 31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428">
                  <a:moveTo>
                    <a:pt x="216" y="428"/>
                  </a:moveTo>
                  <a:cubicBezTo>
                    <a:pt x="216" y="428"/>
                    <a:pt x="216" y="428"/>
                    <a:pt x="216" y="428"/>
                  </a:cubicBezTo>
                  <a:cubicBezTo>
                    <a:pt x="1" y="314"/>
                    <a:pt x="1" y="314"/>
                    <a:pt x="1" y="314"/>
                  </a:cubicBezTo>
                  <a:cubicBezTo>
                    <a:pt x="0" y="314"/>
                    <a:pt x="0" y="314"/>
                    <a:pt x="0" y="313"/>
                  </a:cubicBezTo>
                  <a:cubicBezTo>
                    <a:pt x="113" y="0"/>
                    <a:pt x="113" y="0"/>
                    <a:pt x="113" y="0"/>
                  </a:cubicBezTo>
                  <a:cubicBezTo>
                    <a:pt x="113" y="0"/>
                    <a:pt x="113" y="0"/>
                    <a:pt x="114" y="0"/>
                  </a:cubicBezTo>
                  <a:cubicBezTo>
                    <a:pt x="114" y="0"/>
                    <a:pt x="114" y="0"/>
                    <a:pt x="115" y="0"/>
                  </a:cubicBezTo>
                  <a:cubicBezTo>
                    <a:pt x="217" y="427"/>
                    <a:pt x="217" y="427"/>
                    <a:pt x="217" y="427"/>
                  </a:cubicBezTo>
                  <a:cubicBezTo>
                    <a:pt x="217" y="427"/>
                    <a:pt x="217" y="428"/>
                    <a:pt x="217" y="428"/>
                  </a:cubicBezTo>
                  <a:cubicBezTo>
                    <a:pt x="217" y="428"/>
                    <a:pt x="217" y="428"/>
                    <a:pt x="216" y="428"/>
                  </a:cubicBezTo>
                  <a:close/>
                  <a:moveTo>
                    <a:pt x="2" y="313"/>
                  </a:moveTo>
                  <a:cubicBezTo>
                    <a:pt x="215" y="425"/>
                    <a:pt x="215" y="425"/>
                    <a:pt x="215" y="425"/>
                  </a:cubicBezTo>
                  <a:cubicBezTo>
                    <a:pt x="113" y="4"/>
                    <a:pt x="113" y="4"/>
                    <a:pt x="113" y="4"/>
                  </a:cubicBezTo>
                  <a:lnTo>
                    <a:pt x="2" y="31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4" name="Freeform 79">
              <a:extLst>
                <a:ext uri="{FF2B5EF4-FFF2-40B4-BE49-F238E27FC236}">
                  <a16:creationId xmlns:a16="http://schemas.microsoft.com/office/drawing/2014/main" id="{F36D0E01-9919-4579-A7A4-3145BDA7445D}"/>
                </a:ext>
              </a:extLst>
            </p:cNvPr>
            <p:cNvSpPr>
              <a:spLocks/>
            </p:cNvSpPr>
            <p:nvPr/>
          </p:nvSpPr>
          <p:spPr bwMode="auto">
            <a:xfrm>
              <a:off x="7344" y="3282"/>
              <a:ext cx="516" cy="777"/>
            </a:xfrm>
            <a:custGeom>
              <a:avLst/>
              <a:gdLst>
                <a:gd name="T0" fmla="*/ 210 w 210"/>
                <a:gd name="T1" fmla="*/ 172 h 315"/>
                <a:gd name="T2" fmla="*/ 3 w 210"/>
                <a:gd name="T3" fmla="*/ 312 h 315"/>
                <a:gd name="T4" fmla="*/ 98 w 210"/>
                <a:gd name="T5" fmla="*/ 3 h 315"/>
                <a:gd name="T6" fmla="*/ 210 w 210"/>
                <a:gd name="T7" fmla="*/ 147 h 315"/>
                <a:gd name="T8" fmla="*/ 210 w 210"/>
                <a:gd name="T9" fmla="*/ 144 h 315"/>
                <a:gd name="T10" fmla="*/ 99 w 210"/>
                <a:gd name="T11" fmla="*/ 0 h 315"/>
                <a:gd name="T12" fmla="*/ 98 w 210"/>
                <a:gd name="T13" fmla="*/ 0 h 315"/>
                <a:gd name="T14" fmla="*/ 97 w 210"/>
                <a:gd name="T15" fmla="*/ 1 h 315"/>
                <a:gd name="T16" fmla="*/ 0 w 210"/>
                <a:gd name="T17" fmla="*/ 314 h 315"/>
                <a:gd name="T18" fmla="*/ 1 w 210"/>
                <a:gd name="T19" fmla="*/ 315 h 315"/>
                <a:gd name="T20" fmla="*/ 1 w 210"/>
                <a:gd name="T21" fmla="*/ 315 h 315"/>
                <a:gd name="T22" fmla="*/ 2 w 210"/>
                <a:gd name="T23" fmla="*/ 315 h 315"/>
                <a:gd name="T24" fmla="*/ 210 w 210"/>
                <a:gd name="T25" fmla="*/ 174 h 315"/>
                <a:gd name="T26" fmla="*/ 210 w 210"/>
                <a:gd name="T27" fmla="*/ 17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0" h="315">
                  <a:moveTo>
                    <a:pt x="210" y="172"/>
                  </a:moveTo>
                  <a:cubicBezTo>
                    <a:pt x="3" y="312"/>
                    <a:pt x="3" y="312"/>
                    <a:pt x="3" y="312"/>
                  </a:cubicBezTo>
                  <a:cubicBezTo>
                    <a:pt x="98" y="3"/>
                    <a:pt x="98" y="3"/>
                    <a:pt x="98" y="3"/>
                  </a:cubicBezTo>
                  <a:cubicBezTo>
                    <a:pt x="210" y="147"/>
                    <a:pt x="210" y="147"/>
                    <a:pt x="210" y="147"/>
                  </a:cubicBezTo>
                  <a:cubicBezTo>
                    <a:pt x="210" y="144"/>
                    <a:pt x="210" y="144"/>
                    <a:pt x="210" y="144"/>
                  </a:cubicBezTo>
                  <a:cubicBezTo>
                    <a:pt x="99" y="0"/>
                    <a:pt x="99" y="0"/>
                    <a:pt x="99" y="0"/>
                  </a:cubicBezTo>
                  <a:cubicBezTo>
                    <a:pt x="98" y="0"/>
                    <a:pt x="98" y="0"/>
                    <a:pt x="98" y="0"/>
                  </a:cubicBezTo>
                  <a:cubicBezTo>
                    <a:pt x="97" y="0"/>
                    <a:pt x="97" y="0"/>
                    <a:pt x="97" y="1"/>
                  </a:cubicBezTo>
                  <a:cubicBezTo>
                    <a:pt x="0" y="314"/>
                    <a:pt x="0" y="314"/>
                    <a:pt x="0" y="314"/>
                  </a:cubicBezTo>
                  <a:cubicBezTo>
                    <a:pt x="0" y="314"/>
                    <a:pt x="0" y="314"/>
                    <a:pt x="1" y="315"/>
                  </a:cubicBezTo>
                  <a:cubicBezTo>
                    <a:pt x="1" y="315"/>
                    <a:pt x="1" y="315"/>
                    <a:pt x="1" y="315"/>
                  </a:cubicBezTo>
                  <a:cubicBezTo>
                    <a:pt x="1" y="315"/>
                    <a:pt x="2" y="315"/>
                    <a:pt x="2" y="315"/>
                  </a:cubicBezTo>
                  <a:cubicBezTo>
                    <a:pt x="210" y="174"/>
                    <a:pt x="210" y="174"/>
                    <a:pt x="210" y="174"/>
                  </a:cubicBezTo>
                  <a:lnTo>
                    <a:pt x="210" y="17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5" name="Freeform 80">
              <a:extLst>
                <a:ext uri="{FF2B5EF4-FFF2-40B4-BE49-F238E27FC236}">
                  <a16:creationId xmlns:a16="http://schemas.microsoft.com/office/drawing/2014/main" id="{F1156FB7-FE6C-4CE7-AF25-56BDB409F2E7}"/>
                </a:ext>
              </a:extLst>
            </p:cNvPr>
            <p:cNvSpPr>
              <a:spLocks/>
            </p:cNvSpPr>
            <p:nvPr/>
          </p:nvSpPr>
          <p:spPr bwMode="auto">
            <a:xfrm>
              <a:off x="7344" y="3706"/>
              <a:ext cx="516" cy="479"/>
            </a:xfrm>
            <a:custGeom>
              <a:avLst/>
              <a:gdLst>
                <a:gd name="T0" fmla="*/ 209 w 210"/>
                <a:gd name="T1" fmla="*/ 193 h 194"/>
                <a:gd name="T2" fmla="*/ 3 w 210"/>
                <a:gd name="T3" fmla="*/ 141 h 194"/>
                <a:gd name="T4" fmla="*/ 210 w 210"/>
                <a:gd name="T5" fmla="*/ 2 h 194"/>
                <a:gd name="T6" fmla="*/ 210 w 210"/>
                <a:gd name="T7" fmla="*/ 0 h 194"/>
                <a:gd name="T8" fmla="*/ 1 w 210"/>
                <a:gd name="T9" fmla="*/ 141 h 194"/>
                <a:gd name="T10" fmla="*/ 0 w 210"/>
                <a:gd name="T11" fmla="*/ 142 h 194"/>
                <a:gd name="T12" fmla="*/ 1 w 210"/>
                <a:gd name="T13" fmla="*/ 143 h 194"/>
                <a:gd name="T14" fmla="*/ 209 w 210"/>
                <a:gd name="T15" fmla="*/ 194 h 194"/>
                <a:gd name="T16" fmla="*/ 209 w 210"/>
                <a:gd name="T17"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194">
                  <a:moveTo>
                    <a:pt x="209" y="193"/>
                  </a:moveTo>
                  <a:cubicBezTo>
                    <a:pt x="3" y="141"/>
                    <a:pt x="3" y="141"/>
                    <a:pt x="3" y="141"/>
                  </a:cubicBezTo>
                  <a:cubicBezTo>
                    <a:pt x="210" y="2"/>
                    <a:pt x="210" y="2"/>
                    <a:pt x="210" y="2"/>
                  </a:cubicBezTo>
                  <a:cubicBezTo>
                    <a:pt x="210" y="0"/>
                    <a:pt x="210" y="0"/>
                    <a:pt x="210" y="0"/>
                  </a:cubicBezTo>
                  <a:cubicBezTo>
                    <a:pt x="1" y="141"/>
                    <a:pt x="1" y="141"/>
                    <a:pt x="1" y="141"/>
                  </a:cubicBezTo>
                  <a:cubicBezTo>
                    <a:pt x="0" y="141"/>
                    <a:pt x="0" y="142"/>
                    <a:pt x="0" y="142"/>
                  </a:cubicBezTo>
                  <a:cubicBezTo>
                    <a:pt x="0" y="142"/>
                    <a:pt x="1" y="143"/>
                    <a:pt x="1" y="143"/>
                  </a:cubicBezTo>
                  <a:cubicBezTo>
                    <a:pt x="209" y="194"/>
                    <a:pt x="209" y="194"/>
                    <a:pt x="209" y="194"/>
                  </a:cubicBezTo>
                  <a:lnTo>
                    <a:pt x="209" y="19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8" name="Freeform 81">
              <a:extLst>
                <a:ext uri="{FF2B5EF4-FFF2-40B4-BE49-F238E27FC236}">
                  <a16:creationId xmlns:a16="http://schemas.microsoft.com/office/drawing/2014/main" id="{3102D674-095F-4421-966E-3ACFE689ED9E}"/>
                </a:ext>
              </a:extLst>
            </p:cNvPr>
            <p:cNvSpPr>
              <a:spLocks/>
            </p:cNvSpPr>
            <p:nvPr/>
          </p:nvSpPr>
          <p:spPr bwMode="auto">
            <a:xfrm>
              <a:off x="7582" y="3282"/>
              <a:ext cx="278" cy="363"/>
            </a:xfrm>
            <a:custGeom>
              <a:avLst/>
              <a:gdLst>
                <a:gd name="T0" fmla="*/ 113 w 113"/>
                <a:gd name="T1" fmla="*/ 144 h 147"/>
                <a:gd name="T2" fmla="*/ 4 w 113"/>
                <a:gd name="T3" fmla="*/ 3 h 147"/>
                <a:gd name="T4" fmla="*/ 113 w 113"/>
                <a:gd name="T5" fmla="*/ 44 h 147"/>
                <a:gd name="T6" fmla="*/ 113 w 113"/>
                <a:gd name="T7" fmla="*/ 42 h 147"/>
                <a:gd name="T8" fmla="*/ 1 w 113"/>
                <a:gd name="T9" fmla="*/ 0 h 147"/>
                <a:gd name="T10" fmla="*/ 0 w 113"/>
                <a:gd name="T11" fmla="*/ 0 h 147"/>
                <a:gd name="T12" fmla="*/ 0 w 113"/>
                <a:gd name="T13" fmla="*/ 1 h 147"/>
                <a:gd name="T14" fmla="*/ 113 w 113"/>
                <a:gd name="T15" fmla="*/ 147 h 147"/>
                <a:gd name="T16" fmla="*/ 113 w 113"/>
                <a:gd name="T17" fmla="*/ 14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47">
                  <a:moveTo>
                    <a:pt x="113" y="144"/>
                  </a:moveTo>
                  <a:cubicBezTo>
                    <a:pt x="4" y="3"/>
                    <a:pt x="4" y="3"/>
                    <a:pt x="4" y="3"/>
                  </a:cubicBezTo>
                  <a:cubicBezTo>
                    <a:pt x="113" y="44"/>
                    <a:pt x="113" y="44"/>
                    <a:pt x="113" y="44"/>
                  </a:cubicBezTo>
                  <a:cubicBezTo>
                    <a:pt x="113" y="42"/>
                    <a:pt x="113" y="42"/>
                    <a:pt x="113" y="42"/>
                  </a:cubicBezTo>
                  <a:cubicBezTo>
                    <a:pt x="1" y="0"/>
                    <a:pt x="1" y="0"/>
                    <a:pt x="1" y="0"/>
                  </a:cubicBezTo>
                  <a:cubicBezTo>
                    <a:pt x="1" y="0"/>
                    <a:pt x="0" y="0"/>
                    <a:pt x="0" y="0"/>
                  </a:cubicBezTo>
                  <a:cubicBezTo>
                    <a:pt x="0" y="1"/>
                    <a:pt x="0" y="1"/>
                    <a:pt x="0" y="1"/>
                  </a:cubicBezTo>
                  <a:cubicBezTo>
                    <a:pt x="113" y="147"/>
                    <a:pt x="113" y="147"/>
                    <a:pt x="113" y="147"/>
                  </a:cubicBezTo>
                  <a:lnTo>
                    <a:pt x="113" y="14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9" name="Freeform 82">
              <a:extLst>
                <a:ext uri="{FF2B5EF4-FFF2-40B4-BE49-F238E27FC236}">
                  <a16:creationId xmlns:a16="http://schemas.microsoft.com/office/drawing/2014/main" id="{31C37194-1BBE-4EFB-B858-5E9D8AE9ACA6}"/>
                </a:ext>
              </a:extLst>
            </p:cNvPr>
            <p:cNvSpPr>
              <a:spLocks/>
            </p:cNvSpPr>
            <p:nvPr/>
          </p:nvSpPr>
          <p:spPr bwMode="auto">
            <a:xfrm>
              <a:off x="7450" y="52"/>
              <a:ext cx="46" cy="49"/>
            </a:xfrm>
            <a:custGeom>
              <a:avLst/>
              <a:gdLst>
                <a:gd name="T0" fmla="*/ 10 w 19"/>
                <a:gd name="T1" fmla="*/ 0 h 20"/>
                <a:gd name="T2" fmla="*/ 0 w 19"/>
                <a:gd name="T3" fmla="*/ 10 h 20"/>
                <a:gd name="T4" fmla="*/ 10 w 19"/>
                <a:gd name="T5" fmla="*/ 20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4" y="0"/>
                    <a:pt x="0" y="4"/>
                    <a:pt x="0" y="10"/>
                  </a:cubicBezTo>
                  <a:cubicBezTo>
                    <a:pt x="0" y="15"/>
                    <a:pt x="4" y="20"/>
                    <a:pt x="10" y="20"/>
                  </a:cubicBezTo>
                  <a:cubicBezTo>
                    <a:pt x="15" y="20"/>
                    <a:pt x="19" y="15"/>
                    <a:pt x="19" y="10"/>
                  </a:cubicBezTo>
                  <a:cubicBezTo>
                    <a:pt x="19" y="5"/>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6" name="Freeform 83">
              <a:extLst>
                <a:ext uri="{FF2B5EF4-FFF2-40B4-BE49-F238E27FC236}">
                  <a16:creationId xmlns:a16="http://schemas.microsoft.com/office/drawing/2014/main" id="{E61E678B-576A-4B7E-9C4F-BFFF6AF3096F}"/>
                </a:ext>
              </a:extLst>
            </p:cNvPr>
            <p:cNvSpPr>
              <a:spLocks noEditPoints="1"/>
            </p:cNvSpPr>
            <p:nvPr/>
          </p:nvSpPr>
          <p:spPr bwMode="auto">
            <a:xfrm>
              <a:off x="7440" y="42"/>
              <a:ext cx="66" cy="67"/>
            </a:xfrm>
            <a:custGeom>
              <a:avLst/>
              <a:gdLst>
                <a:gd name="T0" fmla="*/ 14 w 27"/>
                <a:gd name="T1" fmla="*/ 4 h 27"/>
                <a:gd name="T2" fmla="*/ 23 w 27"/>
                <a:gd name="T3" fmla="*/ 14 h 27"/>
                <a:gd name="T4" fmla="*/ 14 w 27"/>
                <a:gd name="T5" fmla="*/ 24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3" y="9"/>
                    <a:pt x="23" y="14"/>
                  </a:cubicBezTo>
                  <a:cubicBezTo>
                    <a:pt x="23" y="19"/>
                    <a:pt x="19" y="24"/>
                    <a:pt x="14" y="24"/>
                  </a:cubicBezTo>
                  <a:cubicBezTo>
                    <a:pt x="8" y="24"/>
                    <a:pt x="4" y="19"/>
                    <a:pt x="4" y="14"/>
                  </a:cubicBezTo>
                  <a:cubicBezTo>
                    <a:pt x="4" y="8"/>
                    <a:pt x="8" y="4"/>
                    <a:pt x="14" y="4"/>
                  </a:cubicBezTo>
                  <a:moveTo>
                    <a:pt x="14" y="0"/>
                  </a:moveTo>
                  <a:cubicBezTo>
                    <a:pt x="6" y="0"/>
                    <a:pt x="0" y="6"/>
                    <a:pt x="0" y="14"/>
                  </a:cubicBezTo>
                  <a:cubicBezTo>
                    <a:pt x="0" y="21"/>
                    <a:pt x="6" y="27"/>
                    <a:pt x="14" y="27"/>
                  </a:cubicBezTo>
                  <a:cubicBezTo>
                    <a:pt x="21" y="27"/>
                    <a:pt x="27" y="21"/>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7" name="Oval 84">
              <a:extLst>
                <a:ext uri="{FF2B5EF4-FFF2-40B4-BE49-F238E27FC236}">
                  <a16:creationId xmlns:a16="http://schemas.microsoft.com/office/drawing/2014/main" id="{F02AB796-918C-42ED-9F15-E451090B3AE5}"/>
                </a:ext>
              </a:extLst>
            </p:cNvPr>
            <p:cNvSpPr>
              <a:spLocks noChangeArrowheads="1"/>
            </p:cNvSpPr>
            <p:nvPr/>
          </p:nvSpPr>
          <p:spPr bwMode="auto">
            <a:xfrm>
              <a:off x="3681" y="3992"/>
              <a:ext cx="29" cy="30"/>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2" name="Freeform 85">
              <a:extLst>
                <a:ext uri="{FF2B5EF4-FFF2-40B4-BE49-F238E27FC236}">
                  <a16:creationId xmlns:a16="http://schemas.microsoft.com/office/drawing/2014/main" id="{F23A3C2E-2839-4C3B-8B35-0C56C5037EA7}"/>
                </a:ext>
              </a:extLst>
            </p:cNvPr>
            <p:cNvSpPr>
              <a:spLocks noEditPoints="1"/>
            </p:cNvSpPr>
            <p:nvPr/>
          </p:nvSpPr>
          <p:spPr bwMode="auto">
            <a:xfrm>
              <a:off x="3671" y="3982"/>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7"/>
                    <a:pt x="16" y="10"/>
                  </a:cubicBezTo>
                  <a:cubicBezTo>
                    <a:pt x="16" y="14"/>
                    <a:pt x="14" y="16"/>
                    <a:pt x="10" y="16"/>
                  </a:cubicBezTo>
                  <a:cubicBezTo>
                    <a:pt x="7" y="16"/>
                    <a:pt x="4" y="14"/>
                    <a:pt x="4" y="10"/>
                  </a:cubicBezTo>
                  <a:cubicBezTo>
                    <a:pt x="4" y="7"/>
                    <a:pt x="7" y="4"/>
                    <a:pt x="10" y="4"/>
                  </a:cubicBezTo>
                  <a:moveTo>
                    <a:pt x="10" y="0"/>
                  </a:moveTo>
                  <a:cubicBezTo>
                    <a:pt x="5" y="0"/>
                    <a:pt x="1" y="5"/>
                    <a:pt x="0" y="10"/>
                  </a:cubicBezTo>
                  <a:cubicBezTo>
                    <a:pt x="0" y="16"/>
                    <a:pt x="5" y="20"/>
                    <a:pt x="10" y="20"/>
                  </a:cubicBezTo>
                  <a:cubicBezTo>
                    <a:pt x="16" y="20"/>
                    <a:pt x="20" y="16"/>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3" name="Freeform 86">
              <a:extLst>
                <a:ext uri="{FF2B5EF4-FFF2-40B4-BE49-F238E27FC236}">
                  <a16:creationId xmlns:a16="http://schemas.microsoft.com/office/drawing/2014/main" id="{75E1BB1B-A0AA-47B6-9FA9-D521E414C43E}"/>
                </a:ext>
              </a:extLst>
            </p:cNvPr>
            <p:cNvSpPr>
              <a:spLocks/>
            </p:cNvSpPr>
            <p:nvPr/>
          </p:nvSpPr>
          <p:spPr bwMode="auto">
            <a:xfrm>
              <a:off x="3953" y="4165"/>
              <a:ext cx="42" cy="42"/>
            </a:xfrm>
            <a:custGeom>
              <a:avLst/>
              <a:gdLst>
                <a:gd name="T0" fmla="*/ 9 w 17"/>
                <a:gd name="T1" fmla="*/ 0 h 17"/>
                <a:gd name="T2" fmla="*/ 0 w 17"/>
                <a:gd name="T3" fmla="*/ 8 h 17"/>
                <a:gd name="T4" fmla="*/ 8 w 17"/>
                <a:gd name="T5" fmla="*/ 17 h 17"/>
                <a:gd name="T6" fmla="*/ 17 w 17"/>
                <a:gd name="T7" fmla="*/ 8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8"/>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2" name="Freeform 87">
              <a:extLst>
                <a:ext uri="{FF2B5EF4-FFF2-40B4-BE49-F238E27FC236}">
                  <a16:creationId xmlns:a16="http://schemas.microsoft.com/office/drawing/2014/main" id="{EC3BF572-6E8E-469E-8848-448F46C4B112}"/>
                </a:ext>
              </a:extLst>
            </p:cNvPr>
            <p:cNvSpPr>
              <a:spLocks noEditPoints="1"/>
            </p:cNvSpPr>
            <p:nvPr/>
          </p:nvSpPr>
          <p:spPr bwMode="auto">
            <a:xfrm>
              <a:off x="3944" y="4155"/>
              <a:ext cx="61" cy="62"/>
            </a:xfrm>
            <a:custGeom>
              <a:avLst/>
              <a:gdLst>
                <a:gd name="T0" fmla="*/ 13 w 25"/>
                <a:gd name="T1" fmla="*/ 4 h 25"/>
                <a:gd name="T2" fmla="*/ 21 w 25"/>
                <a:gd name="T3" fmla="*/ 12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2"/>
                  </a:cubicBezTo>
                  <a:cubicBezTo>
                    <a:pt x="21" y="17"/>
                    <a:pt x="17" y="21"/>
                    <a:pt x="12" y="21"/>
                  </a:cubicBezTo>
                  <a:cubicBezTo>
                    <a:pt x="8" y="21"/>
                    <a:pt x="4" y="17"/>
                    <a:pt x="4" y="12"/>
                  </a:cubicBezTo>
                  <a:cubicBezTo>
                    <a:pt x="4" y="8"/>
                    <a:pt x="8" y="4"/>
                    <a:pt x="13" y="4"/>
                  </a:cubicBezTo>
                  <a:moveTo>
                    <a:pt x="13" y="0"/>
                  </a:moveTo>
                  <a:cubicBezTo>
                    <a:pt x="6" y="0"/>
                    <a:pt x="0" y="6"/>
                    <a:pt x="0" y="12"/>
                  </a:cubicBezTo>
                  <a:cubicBezTo>
                    <a:pt x="0" y="19"/>
                    <a:pt x="6" y="25"/>
                    <a:pt x="12" y="25"/>
                  </a:cubicBezTo>
                  <a:cubicBezTo>
                    <a:pt x="19" y="25"/>
                    <a:pt x="25" y="19"/>
                    <a:pt x="25" y="13"/>
                  </a:cubicBezTo>
                  <a:cubicBezTo>
                    <a:pt x="25" y="6"/>
                    <a:pt x="19"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3" name="Oval 88">
              <a:extLst>
                <a:ext uri="{FF2B5EF4-FFF2-40B4-BE49-F238E27FC236}">
                  <a16:creationId xmlns:a16="http://schemas.microsoft.com/office/drawing/2014/main" id="{09D11003-D3B4-4B8A-8153-AB84CE470C77}"/>
                </a:ext>
              </a:extLst>
            </p:cNvPr>
            <p:cNvSpPr>
              <a:spLocks noChangeArrowheads="1"/>
            </p:cNvSpPr>
            <p:nvPr/>
          </p:nvSpPr>
          <p:spPr bwMode="auto">
            <a:xfrm>
              <a:off x="7747" y="1721"/>
              <a:ext cx="37" cy="35"/>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4" name="Freeform 89">
              <a:extLst>
                <a:ext uri="{FF2B5EF4-FFF2-40B4-BE49-F238E27FC236}">
                  <a16:creationId xmlns:a16="http://schemas.microsoft.com/office/drawing/2014/main" id="{0ECDC7EA-A798-42E4-945F-A2DF27368739}"/>
                </a:ext>
              </a:extLst>
            </p:cNvPr>
            <p:cNvSpPr>
              <a:spLocks noEditPoints="1"/>
            </p:cNvSpPr>
            <p:nvPr/>
          </p:nvSpPr>
          <p:spPr bwMode="auto">
            <a:xfrm>
              <a:off x="7737" y="1711"/>
              <a:ext cx="54" cy="55"/>
            </a:xfrm>
            <a:custGeom>
              <a:avLst/>
              <a:gdLst>
                <a:gd name="T0" fmla="*/ 11 w 22"/>
                <a:gd name="T1" fmla="*/ 4 h 22"/>
                <a:gd name="T2" fmla="*/ 19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9" y="7"/>
                    <a:pt x="19" y="11"/>
                  </a:cubicBezTo>
                  <a:cubicBezTo>
                    <a:pt x="19"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8"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5" name="Oval 90">
              <a:extLst>
                <a:ext uri="{FF2B5EF4-FFF2-40B4-BE49-F238E27FC236}">
                  <a16:creationId xmlns:a16="http://schemas.microsoft.com/office/drawing/2014/main" id="{FB0E092E-1823-4553-85F8-FFA15966A264}"/>
                </a:ext>
              </a:extLst>
            </p:cNvPr>
            <p:cNvSpPr>
              <a:spLocks noChangeArrowheads="1"/>
            </p:cNvSpPr>
            <p:nvPr/>
          </p:nvSpPr>
          <p:spPr bwMode="auto">
            <a:xfrm>
              <a:off x="6552" y="2160"/>
              <a:ext cx="62" cy="62"/>
            </a:xfrm>
            <a:prstGeom prst="ellipse">
              <a:avLst/>
            </a:pr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6" name="Freeform 91">
              <a:extLst>
                <a:ext uri="{FF2B5EF4-FFF2-40B4-BE49-F238E27FC236}">
                  <a16:creationId xmlns:a16="http://schemas.microsoft.com/office/drawing/2014/main" id="{56A46D2E-F130-473A-84EA-02B2158D5857}"/>
                </a:ext>
              </a:extLst>
            </p:cNvPr>
            <p:cNvSpPr>
              <a:spLocks noEditPoints="1"/>
            </p:cNvSpPr>
            <p:nvPr/>
          </p:nvSpPr>
          <p:spPr bwMode="auto">
            <a:xfrm>
              <a:off x="6542" y="2153"/>
              <a:ext cx="82" cy="79"/>
            </a:xfrm>
            <a:custGeom>
              <a:avLst/>
              <a:gdLst>
                <a:gd name="T0" fmla="*/ 16 w 33"/>
                <a:gd name="T1" fmla="*/ 3 h 32"/>
                <a:gd name="T2" fmla="*/ 29 w 33"/>
                <a:gd name="T3" fmla="*/ 16 h 32"/>
                <a:gd name="T4" fmla="*/ 16 w 33"/>
                <a:gd name="T5" fmla="*/ 28 h 32"/>
                <a:gd name="T6" fmla="*/ 4 w 33"/>
                <a:gd name="T7" fmla="*/ 16 h 32"/>
                <a:gd name="T8" fmla="*/ 16 w 33"/>
                <a:gd name="T9" fmla="*/ 3 h 32"/>
                <a:gd name="T10" fmla="*/ 16 w 33"/>
                <a:gd name="T11" fmla="*/ 0 h 32"/>
                <a:gd name="T12" fmla="*/ 0 w 33"/>
                <a:gd name="T13" fmla="*/ 16 h 32"/>
                <a:gd name="T14" fmla="*/ 16 w 33"/>
                <a:gd name="T15" fmla="*/ 32 h 32"/>
                <a:gd name="T16" fmla="*/ 32 w 33"/>
                <a:gd name="T17" fmla="*/ 16 h 32"/>
                <a:gd name="T18" fmla="*/ 16 w 3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6" y="3"/>
                  </a:moveTo>
                  <a:cubicBezTo>
                    <a:pt x="23" y="3"/>
                    <a:pt x="29" y="9"/>
                    <a:pt x="29" y="16"/>
                  </a:cubicBezTo>
                  <a:cubicBezTo>
                    <a:pt x="29" y="23"/>
                    <a:pt x="23" y="28"/>
                    <a:pt x="16" y="28"/>
                  </a:cubicBezTo>
                  <a:cubicBezTo>
                    <a:pt x="9" y="28"/>
                    <a:pt x="4" y="23"/>
                    <a:pt x="4" y="16"/>
                  </a:cubicBezTo>
                  <a:cubicBezTo>
                    <a:pt x="4" y="9"/>
                    <a:pt x="9" y="3"/>
                    <a:pt x="16" y="3"/>
                  </a:cubicBezTo>
                  <a:moveTo>
                    <a:pt x="16" y="0"/>
                  </a:moveTo>
                  <a:cubicBezTo>
                    <a:pt x="7" y="0"/>
                    <a:pt x="0" y="7"/>
                    <a:pt x="0" y="16"/>
                  </a:cubicBezTo>
                  <a:cubicBezTo>
                    <a:pt x="0" y="25"/>
                    <a:pt x="7" y="32"/>
                    <a:pt x="16" y="32"/>
                  </a:cubicBezTo>
                  <a:cubicBezTo>
                    <a:pt x="25" y="32"/>
                    <a:pt x="32" y="25"/>
                    <a:pt x="32" y="16"/>
                  </a:cubicBezTo>
                  <a:cubicBezTo>
                    <a:pt x="33"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7" name="Freeform 92">
              <a:extLst>
                <a:ext uri="{FF2B5EF4-FFF2-40B4-BE49-F238E27FC236}">
                  <a16:creationId xmlns:a16="http://schemas.microsoft.com/office/drawing/2014/main" id="{D0D33E73-A752-4A28-8C0B-B6FBC1CCE149}"/>
                </a:ext>
              </a:extLst>
            </p:cNvPr>
            <p:cNvSpPr>
              <a:spLocks/>
            </p:cNvSpPr>
            <p:nvPr/>
          </p:nvSpPr>
          <p:spPr bwMode="auto">
            <a:xfrm>
              <a:off x="6973" y="1997"/>
              <a:ext cx="27" cy="25"/>
            </a:xfrm>
            <a:custGeom>
              <a:avLst/>
              <a:gdLst>
                <a:gd name="T0" fmla="*/ 11 w 11"/>
                <a:gd name="T1" fmla="*/ 5 h 10"/>
                <a:gd name="T2" fmla="*/ 6 w 11"/>
                <a:gd name="T3" fmla="*/ 0 h 10"/>
                <a:gd name="T4" fmla="*/ 0 w 11"/>
                <a:gd name="T5" fmla="*/ 5 h 10"/>
                <a:gd name="T6" fmla="*/ 6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8"/>
                    <a:pt x="3" y="10"/>
                    <a:pt x="6" y="10"/>
                  </a:cubicBezTo>
                  <a:cubicBezTo>
                    <a:pt x="9" y="10"/>
                    <a:pt x="11" y="8"/>
                    <a:pt x="11" y="5"/>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8" name="Freeform 93">
              <a:extLst>
                <a:ext uri="{FF2B5EF4-FFF2-40B4-BE49-F238E27FC236}">
                  <a16:creationId xmlns:a16="http://schemas.microsoft.com/office/drawing/2014/main" id="{56124D14-4371-4800-9215-0C3449843294}"/>
                </a:ext>
              </a:extLst>
            </p:cNvPr>
            <p:cNvSpPr>
              <a:spLocks noEditPoints="1"/>
            </p:cNvSpPr>
            <p:nvPr/>
          </p:nvSpPr>
          <p:spPr bwMode="auto">
            <a:xfrm>
              <a:off x="6965" y="1988"/>
              <a:ext cx="45" cy="44"/>
            </a:xfrm>
            <a:custGeom>
              <a:avLst/>
              <a:gdLst>
                <a:gd name="T0" fmla="*/ 9 w 18"/>
                <a:gd name="T1" fmla="*/ 4 h 18"/>
                <a:gd name="T2" fmla="*/ 14 w 18"/>
                <a:gd name="T3" fmla="*/ 9 h 18"/>
                <a:gd name="T4" fmla="*/ 9 w 18"/>
                <a:gd name="T5" fmla="*/ 14 h 18"/>
                <a:gd name="T6" fmla="*/ 3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4" y="6"/>
                    <a:pt x="14" y="9"/>
                  </a:cubicBezTo>
                  <a:cubicBezTo>
                    <a:pt x="14" y="12"/>
                    <a:pt x="12" y="14"/>
                    <a:pt x="9" y="14"/>
                  </a:cubicBezTo>
                  <a:cubicBezTo>
                    <a:pt x="6" y="14"/>
                    <a:pt x="3" y="12"/>
                    <a:pt x="3" y="9"/>
                  </a:cubicBezTo>
                  <a:cubicBezTo>
                    <a:pt x="4" y="6"/>
                    <a:pt x="6" y="4"/>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9" name="Freeform 94">
              <a:extLst>
                <a:ext uri="{FF2B5EF4-FFF2-40B4-BE49-F238E27FC236}">
                  <a16:creationId xmlns:a16="http://schemas.microsoft.com/office/drawing/2014/main" id="{69D137D3-A7C1-4E1C-B175-69C72B0CC98B}"/>
                </a:ext>
              </a:extLst>
            </p:cNvPr>
            <p:cNvSpPr>
              <a:spLocks/>
            </p:cNvSpPr>
            <p:nvPr/>
          </p:nvSpPr>
          <p:spPr bwMode="auto">
            <a:xfrm>
              <a:off x="7292" y="1657"/>
              <a:ext cx="62" cy="62"/>
            </a:xfrm>
            <a:custGeom>
              <a:avLst/>
              <a:gdLst>
                <a:gd name="T0" fmla="*/ 12 w 25"/>
                <a:gd name="T1" fmla="*/ 25 h 25"/>
                <a:gd name="T2" fmla="*/ 25 w 25"/>
                <a:gd name="T3" fmla="*/ 13 h 25"/>
                <a:gd name="T4" fmla="*/ 12 w 25"/>
                <a:gd name="T5" fmla="*/ 0 h 25"/>
                <a:gd name="T6" fmla="*/ 0 w 25"/>
                <a:gd name="T7" fmla="*/ 13 h 25"/>
                <a:gd name="T8" fmla="*/ 12 w 25"/>
                <a:gd name="T9" fmla="*/ 25 h 25"/>
              </a:gdLst>
              <a:ahLst/>
              <a:cxnLst>
                <a:cxn ang="0">
                  <a:pos x="T0" y="T1"/>
                </a:cxn>
                <a:cxn ang="0">
                  <a:pos x="T2" y="T3"/>
                </a:cxn>
                <a:cxn ang="0">
                  <a:pos x="T4" y="T5"/>
                </a:cxn>
                <a:cxn ang="0">
                  <a:pos x="T6" y="T7"/>
                </a:cxn>
                <a:cxn ang="0">
                  <a:pos x="T8" y="T9"/>
                </a:cxn>
              </a:cxnLst>
              <a:rect l="0" t="0" r="r" b="b"/>
              <a:pathLst>
                <a:path w="25" h="25">
                  <a:moveTo>
                    <a:pt x="12" y="25"/>
                  </a:moveTo>
                  <a:cubicBezTo>
                    <a:pt x="19" y="25"/>
                    <a:pt x="24" y="19"/>
                    <a:pt x="25" y="13"/>
                  </a:cubicBezTo>
                  <a:cubicBezTo>
                    <a:pt x="25" y="6"/>
                    <a:pt x="19" y="0"/>
                    <a:pt x="12" y="0"/>
                  </a:cubicBezTo>
                  <a:cubicBezTo>
                    <a:pt x="6" y="0"/>
                    <a:pt x="0" y="6"/>
                    <a:pt x="0" y="13"/>
                  </a:cubicBezTo>
                  <a:cubicBezTo>
                    <a:pt x="0" y="19"/>
                    <a:pt x="5" y="25"/>
                    <a:pt x="12" y="25"/>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0" name="Freeform 95">
              <a:extLst>
                <a:ext uri="{FF2B5EF4-FFF2-40B4-BE49-F238E27FC236}">
                  <a16:creationId xmlns:a16="http://schemas.microsoft.com/office/drawing/2014/main" id="{7A312A17-0728-4DA6-A438-7082A11F74DD}"/>
                </a:ext>
              </a:extLst>
            </p:cNvPr>
            <p:cNvSpPr>
              <a:spLocks noEditPoints="1"/>
            </p:cNvSpPr>
            <p:nvPr/>
          </p:nvSpPr>
          <p:spPr bwMode="auto">
            <a:xfrm>
              <a:off x="7282" y="1650"/>
              <a:ext cx="79" cy="79"/>
            </a:xfrm>
            <a:custGeom>
              <a:avLst/>
              <a:gdLst>
                <a:gd name="T0" fmla="*/ 16 w 32"/>
                <a:gd name="T1" fmla="*/ 3 h 32"/>
                <a:gd name="T2" fmla="*/ 29 w 32"/>
                <a:gd name="T3" fmla="*/ 16 h 32"/>
                <a:gd name="T4" fmla="*/ 16 w 32"/>
                <a:gd name="T5" fmla="*/ 28 h 32"/>
                <a:gd name="T6" fmla="*/ 4 w 32"/>
                <a:gd name="T7" fmla="*/ 16 h 32"/>
                <a:gd name="T8" fmla="*/ 16 w 32"/>
                <a:gd name="T9" fmla="*/ 3 h 32"/>
                <a:gd name="T10" fmla="*/ 16 w 32"/>
                <a:gd name="T11" fmla="*/ 0 h 32"/>
                <a:gd name="T12" fmla="*/ 0 w 32"/>
                <a:gd name="T13" fmla="*/ 16 h 32"/>
                <a:gd name="T14" fmla="*/ 16 w 32"/>
                <a:gd name="T15" fmla="*/ 32 h 32"/>
                <a:gd name="T16" fmla="*/ 32 w 32"/>
                <a:gd name="T17" fmla="*/ 16 h 32"/>
                <a:gd name="T18" fmla="*/ 16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
                  </a:moveTo>
                  <a:cubicBezTo>
                    <a:pt x="23" y="3"/>
                    <a:pt x="29" y="9"/>
                    <a:pt x="29" y="16"/>
                  </a:cubicBezTo>
                  <a:cubicBezTo>
                    <a:pt x="28" y="22"/>
                    <a:pt x="23" y="28"/>
                    <a:pt x="16" y="28"/>
                  </a:cubicBezTo>
                  <a:cubicBezTo>
                    <a:pt x="9" y="28"/>
                    <a:pt x="4" y="22"/>
                    <a:pt x="4" y="16"/>
                  </a:cubicBezTo>
                  <a:cubicBezTo>
                    <a:pt x="4" y="9"/>
                    <a:pt x="10" y="3"/>
                    <a:pt x="16" y="3"/>
                  </a:cubicBezTo>
                  <a:moveTo>
                    <a:pt x="16" y="0"/>
                  </a:moveTo>
                  <a:cubicBezTo>
                    <a:pt x="8" y="0"/>
                    <a:pt x="0" y="7"/>
                    <a:pt x="0" y="16"/>
                  </a:cubicBezTo>
                  <a:cubicBezTo>
                    <a:pt x="0" y="24"/>
                    <a:pt x="7" y="32"/>
                    <a:pt x="16" y="32"/>
                  </a:cubicBezTo>
                  <a:cubicBezTo>
                    <a:pt x="25" y="32"/>
                    <a:pt x="32" y="25"/>
                    <a:pt x="32" y="16"/>
                  </a:cubicBezTo>
                  <a:cubicBezTo>
                    <a:pt x="32"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1" name="Oval 96">
              <a:extLst>
                <a:ext uri="{FF2B5EF4-FFF2-40B4-BE49-F238E27FC236}">
                  <a16:creationId xmlns:a16="http://schemas.microsoft.com/office/drawing/2014/main" id="{552FF8F0-A7AC-49E3-B75B-33F984DC171B}"/>
                </a:ext>
              </a:extLst>
            </p:cNvPr>
            <p:cNvSpPr>
              <a:spLocks noChangeArrowheads="1"/>
            </p:cNvSpPr>
            <p:nvPr/>
          </p:nvSpPr>
          <p:spPr bwMode="auto">
            <a:xfrm>
              <a:off x="7302" y="195"/>
              <a:ext cx="37" cy="37"/>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2" name="Freeform 97">
              <a:extLst>
                <a:ext uri="{FF2B5EF4-FFF2-40B4-BE49-F238E27FC236}">
                  <a16:creationId xmlns:a16="http://schemas.microsoft.com/office/drawing/2014/main" id="{74767D50-F1F1-43BB-BBB9-2DFA124E8CCA}"/>
                </a:ext>
              </a:extLst>
            </p:cNvPr>
            <p:cNvSpPr>
              <a:spLocks noEditPoints="1"/>
            </p:cNvSpPr>
            <p:nvPr/>
          </p:nvSpPr>
          <p:spPr bwMode="auto">
            <a:xfrm>
              <a:off x="7292" y="185"/>
              <a:ext cx="57" cy="57"/>
            </a:xfrm>
            <a:custGeom>
              <a:avLst/>
              <a:gdLst>
                <a:gd name="T0" fmla="*/ 12 w 23"/>
                <a:gd name="T1" fmla="*/ 4 h 23"/>
                <a:gd name="T2" fmla="*/ 19 w 23"/>
                <a:gd name="T3" fmla="*/ 11 h 23"/>
                <a:gd name="T4" fmla="*/ 12 w 23"/>
                <a:gd name="T5" fmla="*/ 19 h 23"/>
                <a:gd name="T6" fmla="*/ 4 w 23"/>
                <a:gd name="T7" fmla="*/ 11 h 23"/>
                <a:gd name="T8" fmla="*/ 12 w 23"/>
                <a:gd name="T9" fmla="*/ 4 h 23"/>
                <a:gd name="T10" fmla="*/ 12 w 23"/>
                <a:gd name="T11" fmla="*/ 0 h 23"/>
                <a:gd name="T12" fmla="*/ 0 w 23"/>
                <a:gd name="T13" fmla="*/ 11 h 23"/>
                <a:gd name="T14" fmla="*/ 12 w 23"/>
                <a:gd name="T15" fmla="*/ 23 h 23"/>
                <a:gd name="T16" fmla="*/ 23 w 23"/>
                <a:gd name="T17" fmla="*/ 11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1"/>
                  </a:cubicBezTo>
                  <a:cubicBezTo>
                    <a:pt x="19" y="16"/>
                    <a:pt x="16" y="19"/>
                    <a:pt x="12" y="19"/>
                  </a:cubicBezTo>
                  <a:cubicBezTo>
                    <a:pt x="7" y="19"/>
                    <a:pt x="4" y="16"/>
                    <a:pt x="4" y="11"/>
                  </a:cubicBezTo>
                  <a:cubicBezTo>
                    <a:pt x="4" y="7"/>
                    <a:pt x="7" y="4"/>
                    <a:pt x="12" y="4"/>
                  </a:cubicBezTo>
                  <a:moveTo>
                    <a:pt x="12" y="0"/>
                  </a:moveTo>
                  <a:cubicBezTo>
                    <a:pt x="5" y="0"/>
                    <a:pt x="0" y="5"/>
                    <a:pt x="0" y="11"/>
                  </a:cubicBezTo>
                  <a:cubicBezTo>
                    <a:pt x="0" y="18"/>
                    <a:pt x="5" y="23"/>
                    <a:pt x="12" y="23"/>
                  </a:cubicBezTo>
                  <a:cubicBezTo>
                    <a:pt x="18" y="23"/>
                    <a:pt x="23" y="18"/>
                    <a:pt x="23" y="11"/>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3" name="Freeform 98">
              <a:extLst>
                <a:ext uri="{FF2B5EF4-FFF2-40B4-BE49-F238E27FC236}">
                  <a16:creationId xmlns:a16="http://schemas.microsoft.com/office/drawing/2014/main" id="{0230015D-8393-4EE0-AF9F-C74302BC48D6}"/>
                </a:ext>
              </a:extLst>
            </p:cNvPr>
            <p:cNvSpPr>
              <a:spLocks/>
            </p:cNvSpPr>
            <p:nvPr/>
          </p:nvSpPr>
          <p:spPr bwMode="auto">
            <a:xfrm>
              <a:off x="5925" y="2912"/>
              <a:ext cx="57" cy="54"/>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4" name="Freeform 99">
              <a:extLst>
                <a:ext uri="{FF2B5EF4-FFF2-40B4-BE49-F238E27FC236}">
                  <a16:creationId xmlns:a16="http://schemas.microsoft.com/office/drawing/2014/main" id="{C3931F7B-402C-4254-9E23-85403E30EEDC}"/>
                </a:ext>
              </a:extLst>
            </p:cNvPr>
            <p:cNvSpPr>
              <a:spLocks noEditPoints="1"/>
            </p:cNvSpPr>
            <p:nvPr/>
          </p:nvSpPr>
          <p:spPr bwMode="auto">
            <a:xfrm>
              <a:off x="5918" y="2902"/>
              <a:ext cx="71" cy="74"/>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5" name="Freeform 100">
              <a:extLst>
                <a:ext uri="{FF2B5EF4-FFF2-40B4-BE49-F238E27FC236}">
                  <a16:creationId xmlns:a16="http://schemas.microsoft.com/office/drawing/2014/main" id="{786FE0A4-B92A-48AC-A068-D7D900B2CA99}"/>
                </a:ext>
              </a:extLst>
            </p:cNvPr>
            <p:cNvSpPr>
              <a:spLocks/>
            </p:cNvSpPr>
            <p:nvPr/>
          </p:nvSpPr>
          <p:spPr bwMode="auto">
            <a:xfrm>
              <a:off x="6346" y="3990"/>
              <a:ext cx="46" cy="49"/>
            </a:xfrm>
            <a:custGeom>
              <a:avLst/>
              <a:gdLst>
                <a:gd name="T0" fmla="*/ 10 w 19"/>
                <a:gd name="T1" fmla="*/ 0 h 20"/>
                <a:gd name="T2" fmla="*/ 0 w 19"/>
                <a:gd name="T3" fmla="*/ 10 h 20"/>
                <a:gd name="T4" fmla="*/ 10 w 19"/>
                <a:gd name="T5" fmla="*/ 19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5" y="0"/>
                    <a:pt x="0" y="5"/>
                    <a:pt x="0" y="10"/>
                  </a:cubicBezTo>
                  <a:cubicBezTo>
                    <a:pt x="0" y="15"/>
                    <a:pt x="4" y="19"/>
                    <a:pt x="10" y="19"/>
                  </a:cubicBezTo>
                  <a:cubicBezTo>
                    <a:pt x="15" y="20"/>
                    <a:pt x="19" y="15"/>
                    <a:pt x="19" y="10"/>
                  </a:cubicBezTo>
                  <a:cubicBezTo>
                    <a:pt x="19" y="5"/>
                    <a:pt x="15" y="1"/>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6" name="Freeform 101">
              <a:extLst>
                <a:ext uri="{FF2B5EF4-FFF2-40B4-BE49-F238E27FC236}">
                  <a16:creationId xmlns:a16="http://schemas.microsoft.com/office/drawing/2014/main" id="{73A5F9AA-C437-44F9-92ED-2CC2D2F78359}"/>
                </a:ext>
              </a:extLst>
            </p:cNvPr>
            <p:cNvSpPr>
              <a:spLocks noEditPoints="1"/>
            </p:cNvSpPr>
            <p:nvPr/>
          </p:nvSpPr>
          <p:spPr bwMode="auto">
            <a:xfrm>
              <a:off x="6336" y="3982"/>
              <a:ext cx="66" cy="64"/>
            </a:xfrm>
            <a:custGeom>
              <a:avLst/>
              <a:gdLst>
                <a:gd name="T0" fmla="*/ 14 w 27"/>
                <a:gd name="T1" fmla="*/ 3 h 26"/>
                <a:gd name="T2" fmla="*/ 23 w 27"/>
                <a:gd name="T3" fmla="*/ 13 h 26"/>
                <a:gd name="T4" fmla="*/ 14 w 27"/>
                <a:gd name="T5" fmla="*/ 22 h 26"/>
                <a:gd name="T6" fmla="*/ 4 w 27"/>
                <a:gd name="T7" fmla="*/ 13 h 26"/>
                <a:gd name="T8" fmla="*/ 14 w 27"/>
                <a:gd name="T9" fmla="*/ 3 h 26"/>
                <a:gd name="T10" fmla="*/ 14 w 27"/>
                <a:gd name="T11" fmla="*/ 0 h 26"/>
                <a:gd name="T12" fmla="*/ 1 w 27"/>
                <a:gd name="T13" fmla="*/ 13 h 26"/>
                <a:gd name="T14" fmla="*/ 14 w 27"/>
                <a:gd name="T15" fmla="*/ 26 h 26"/>
                <a:gd name="T16" fmla="*/ 27 w 27"/>
                <a:gd name="T17" fmla="*/ 13 h 26"/>
                <a:gd name="T18" fmla="*/ 14 w 27"/>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14" y="3"/>
                  </a:moveTo>
                  <a:cubicBezTo>
                    <a:pt x="19" y="4"/>
                    <a:pt x="23" y="8"/>
                    <a:pt x="23" y="13"/>
                  </a:cubicBezTo>
                  <a:cubicBezTo>
                    <a:pt x="23" y="18"/>
                    <a:pt x="19" y="23"/>
                    <a:pt x="14" y="22"/>
                  </a:cubicBezTo>
                  <a:cubicBezTo>
                    <a:pt x="8" y="22"/>
                    <a:pt x="4" y="18"/>
                    <a:pt x="4" y="13"/>
                  </a:cubicBezTo>
                  <a:cubicBezTo>
                    <a:pt x="4" y="8"/>
                    <a:pt x="9" y="3"/>
                    <a:pt x="14" y="3"/>
                  </a:cubicBezTo>
                  <a:moveTo>
                    <a:pt x="14" y="0"/>
                  </a:moveTo>
                  <a:cubicBezTo>
                    <a:pt x="7" y="0"/>
                    <a:pt x="1" y="6"/>
                    <a:pt x="1" y="13"/>
                  </a:cubicBezTo>
                  <a:cubicBezTo>
                    <a:pt x="0" y="20"/>
                    <a:pt x="6" y="26"/>
                    <a:pt x="14" y="26"/>
                  </a:cubicBezTo>
                  <a:cubicBezTo>
                    <a:pt x="21" y="26"/>
                    <a:pt x="27" y="20"/>
                    <a:pt x="27" y="13"/>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7" name="Freeform 102">
              <a:extLst>
                <a:ext uri="{FF2B5EF4-FFF2-40B4-BE49-F238E27FC236}">
                  <a16:creationId xmlns:a16="http://schemas.microsoft.com/office/drawing/2014/main" id="{AE20D0E1-2D12-49FE-A7D9-508D665D5C2E}"/>
                </a:ext>
              </a:extLst>
            </p:cNvPr>
            <p:cNvSpPr>
              <a:spLocks/>
            </p:cNvSpPr>
            <p:nvPr/>
          </p:nvSpPr>
          <p:spPr bwMode="auto">
            <a:xfrm>
              <a:off x="6626" y="4086"/>
              <a:ext cx="61" cy="62"/>
            </a:xfrm>
            <a:custGeom>
              <a:avLst/>
              <a:gdLst>
                <a:gd name="T0" fmla="*/ 13 w 25"/>
                <a:gd name="T1" fmla="*/ 0 h 25"/>
                <a:gd name="T2" fmla="*/ 1 w 25"/>
                <a:gd name="T3" fmla="*/ 12 h 25"/>
                <a:gd name="T4" fmla="*/ 13 w 25"/>
                <a:gd name="T5" fmla="*/ 25 h 25"/>
                <a:gd name="T6" fmla="*/ 25 w 25"/>
                <a:gd name="T7" fmla="*/ 13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1" y="6"/>
                    <a:pt x="1" y="12"/>
                  </a:cubicBezTo>
                  <a:cubicBezTo>
                    <a:pt x="0" y="19"/>
                    <a:pt x="6" y="25"/>
                    <a:pt x="13" y="25"/>
                  </a:cubicBezTo>
                  <a:cubicBezTo>
                    <a:pt x="20" y="25"/>
                    <a:pt x="25" y="19"/>
                    <a:pt x="25" y="13"/>
                  </a:cubicBezTo>
                  <a:cubicBezTo>
                    <a:pt x="25" y="6"/>
                    <a:pt x="20"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8" name="Freeform 103">
              <a:extLst>
                <a:ext uri="{FF2B5EF4-FFF2-40B4-BE49-F238E27FC236}">
                  <a16:creationId xmlns:a16="http://schemas.microsoft.com/office/drawing/2014/main" id="{826225CF-6C56-414C-B906-5676C9F93295}"/>
                </a:ext>
              </a:extLst>
            </p:cNvPr>
            <p:cNvSpPr>
              <a:spLocks noEditPoints="1"/>
            </p:cNvSpPr>
            <p:nvPr/>
          </p:nvSpPr>
          <p:spPr bwMode="auto">
            <a:xfrm>
              <a:off x="6619" y="4076"/>
              <a:ext cx="78" cy="81"/>
            </a:xfrm>
            <a:custGeom>
              <a:avLst/>
              <a:gdLst>
                <a:gd name="T0" fmla="*/ 16 w 32"/>
                <a:gd name="T1" fmla="*/ 4 h 33"/>
                <a:gd name="T2" fmla="*/ 28 w 32"/>
                <a:gd name="T3" fmla="*/ 17 h 33"/>
                <a:gd name="T4" fmla="*/ 16 w 32"/>
                <a:gd name="T5" fmla="*/ 29 h 33"/>
                <a:gd name="T6" fmla="*/ 4 w 32"/>
                <a:gd name="T7" fmla="*/ 16 h 33"/>
                <a:gd name="T8" fmla="*/ 16 w 32"/>
                <a:gd name="T9" fmla="*/ 4 h 33"/>
                <a:gd name="T10" fmla="*/ 16 w 32"/>
                <a:gd name="T11" fmla="*/ 0 h 33"/>
                <a:gd name="T12" fmla="*/ 0 w 32"/>
                <a:gd name="T13" fmla="*/ 16 h 33"/>
                <a:gd name="T14" fmla="*/ 16 w 32"/>
                <a:gd name="T15" fmla="*/ 33 h 33"/>
                <a:gd name="T16" fmla="*/ 32 w 32"/>
                <a:gd name="T17" fmla="*/ 17 h 33"/>
                <a:gd name="T18" fmla="*/ 16 w 32"/>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4"/>
                  </a:moveTo>
                  <a:cubicBezTo>
                    <a:pt x="23" y="4"/>
                    <a:pt x="28" y="10"/>
                    <a:pt x="28" y="17"/>
                  </a:cubicBezTo>
                  <a:cubicBezTo>
                    <a:pt x="28" y="23"/>
                    <a:pt x="23" y="29"/>
                    <a:pt x="16" y="29"/>
                  </a:cubicBezTo>
                  <a:cubicBezTo>
                    <a:pt x="9" y="29"/>
                    <a:pt x="3" y="23"/>
                    <a:pt x="4" y="16"/>
                  </a:cubicBezTo>
                  <a:cubicBezTo>
                    <a:pt x="4" y="10"/>
                    <a:pt x="9" y="4"/>
                    <a:pt x="16" y="4"/>
                  </a:cubicBezTo>
                  <a:moveTo>
                    <a:pt x="16" y="0"/>
                  </a:moveTo>
                  <a:cubicBezTo>
                    <a:pt x="7" y="0"/>
                    <a:pt x="0" y="8"/>
                    <a:pt x="0" y="16"/>
                  </a:cubicBezTo>
                  <a:cubicBezTo>
                    <a:pt x="0" y="25"/>
                    <a:pt x="7" y="33"/>
                    <a:pt x="16" y="33"/>
                  </a:cubicBezTo>
                  <a:cubicBezTo>
                    <a:pt x="25" y="33"/>
                    <a:pt x="32" y="25"/>
                    <a:pt x="32" y="17"/>
                  </a:cubicBezTo>
                  <a:cubicBezTo>
                    <a:pt x="32" y="8"/>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9" name="Freeform 104">
              <a:extLst>
                <a:ext uri="{FF2B5EF4-FFF2-40B4-BE49-F238E27FC236}">
                  <a16:creationId xmlns:a16="http://schemas.microsoft.com/office/drawing/2014/main" id="{8BA65693-CFC2-445B-9477-C05E76191963}"/>
                </a:ext>
              </a:extLst>
            </p:cNvPr>
            <p:cNvSpPr>
              <a:spLocks/>
            </p:cNvSpPr>
            <p:nvPr/>
          </p:nvSpPr>
          <p:spPr bwMode="auto">
            <a:xfrm>
              <a:off x="6776" y="3504"/>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0" name="Freeform 105">
              <a:extLst>
                <a:ext uri="{FF2B5EF4-FFF2-40B4-BE49-F238E27FC236}">
                  <a16:creationId xmlns:a16="http://schemas.microsoft.com/office/drawing/2014/main" id="{0A9C7C59-E3AA-4D48-BC1E-EDBBC5462C5B}"/>
                </a:ext>
              </a:extLst>
            </p:cNvPr>
            <p:cNvSpPr>
              <a:spLocks noEditPoints="1"/>
            </p:cNvSpPr>
            <p:nvPr/>
          </p:nvSpPr>
          <p:spPr bwMode="auto">
            <a:xfrm>
              <a:off x="6769" y="3494"/>
              <a:ext cx="51" cy="54"/>
            </a:xfrm>
            <a:custGeom>
              <a:avLst/>
              <a:gdLst>
                <a:gd name="T0" fmla="*/ 10 w 21"/>
                <a:gd name="T1" fmla="*/ 4 h 22"/>
                <a:gd name="T2" fmla="*/ 17 w 21"/>
                <a:gd name="T3" fmla="*/ 11 h 22"/>
                <a:gd name="T4" fmla="*/ 10 w 21"/>
                <a:gd name="T5" fmla="*/ 18 h 22"/>
                <a:gd name="T6" fmla="*/ 3 w 21"/>
                <a:gd name="T7" fmla="*/ 11 h 22"/>
                <a:gd name="T8" fmla="*/ 10 w 21"/>
                <a:gd name="T9" fmla="*/ 4 h 22"/>
                <a:gd name="T10" fmla="*/ 10 w 21"/>
                <a:gd name="T11" fmla="*/ 0 h 22"/>
                <a:gd name="T12" fmla="*/ 0 w 21"/>
                <a:gd name="T13" fmla="*/ 11 h 22"/>
                <a:gd name="T14" fmla="*/ 10 w 21"/>
                <a:gd name="T15" fmla="*/ 22 h 22"/>
                <a:gd name="T16" fmla="*/ 21 w 21"/>
                <a:gd name="T17" fmla="*/ 11 h 22"/>
                <a:gd name="T18" fmla="*/ 10 w 2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10" y="4"/>
                  </a:moveTo>
                  <a:cubicBezTo>
                    <a:pt x="14" y="4"/>
                    <a:pt x="17" y="7"/>
                    <a:pt x="17" y="11"/>
                  </a:cubicBezTo>
                  <a:cubicBezTo>
                    <a:pt x="17" y="15"/>
                    <a:pt x="14" y="18"/>
                    <a:pt x="10" y="18"/>
                  </a:cubicBezTo>
                  <a:cubicBezTo>
                    <a:pt x="7" y="18"/>
                    <a:pt x="3" y="15"/>
                    <a:pt x="3" y="11"/>
                  </a:cubicBezTo>
                  <a:cubicBezTo>
                    <a:pt x="4" y="7"/>
                    <a:pt x="7" y="4"/>
                    <a:pt x="10" y="4"/>
                  </a:cubicBezTo>
                  <a:moveTo>
                    <a:pt x="10" y="0"/>
                  </a:moveTo>
                  <a:cubicBezTo>
                    <a:pt x="5" y="0"/>
                    <a:pt x="0" y="5"/>
                    <a:pt x="0" y="11"/>
                  </a:cubicBezTo>
                  <a:cubicBezTo>
                    <a:pt x="0" y="17"/>
                    <a:pt x="4" y="22"/>
                    <a:pt x="10" y="22"/>
                  </a:cubicBezTo>
                  <a:cubicBezTo>
                    <a:pt x="16" y="22"/>
                    <a:pt x="21" y="17"/>
                    <a:pt x="21" y="11"/>
                  </a:cubicBezTo>
                  <a:cubicBezTo>
                    <a:pt x="21"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1" name="Freeform 106">
              <a:extLst>
                <a:ext uri="{FF2B5EF4-FFF2-40B4-BE49-F238E27FC236}">
                  <a16:creationId xmlns:a16="http://schemas.microsoft.com/office/drawing/2014/main" id="{3D9C101F-CF8A-4F3D-A8B8-976164F1218F}"/>
                </a:ext>
              </a:extLst>
            </p:cNvPr>
            <p:cNvSpPr>
              <a:spLocks/>
            </p:cNvSpPr>
            <p:nvPr/>
          </p:nvSpPr>
          <p:spPr bwMode="auto">
            <a:xfrm>
              <a:off x="7334" y="3193"/>
              <a:ext cx="64" cy="67"/>
            </a:xfrm>
            <a:custGeom>
              <a:avLst/>
              <a:gdLst>
                <a:gd name="T0" fmla="*/ 13 w 26"/>
                <a:gd name="T1" fmla="*/ 0 h 27"/>
                <a:gd name="T2" fmla="*/ 0 w 26"/>
                <a:gd name="T3" fmla="*/ 13 h 27"/>
                <a:gd name="T4" fmla="*/ 13 w 26"/>
                <a:gd name="T5" fmla="*/ 26 h 27"/>
                <a:gd name="T6" fmla="*/ 26 w 26"/>
                <a:gd name="T7" fmla="*/ 13 h 27"/>
                <a:gd name="T8" fmla="*/ 13 w 26"/>
                <a:gd name="T9" fmla="*/ 0 h 27"/>
              </a:gdLst>
              <a:ahLst/>
              <a:cxnLst>
                <a:cxn ang="0">
                  <a:pos x="T0" y="T1"/>
                </a:cxn>
                <a:cxn ang="0">
                  <a:pos x="T2" y="T3"/>
                </a:cxn>
                <a:cxn ang="0">
                  <a:pos x="T4" y="T5"/>
                </a:cxn>
                <a:cxn ang="0">
                  <a:pos x="T6" y="T7"/>
                </a:cxn>
                <a:cxn ang="0">
                  <a:pos x="T8" y="T9"/>
                </a:cxn>
              </a:cxnLst>
              <a:rect l="0" t="0" r="r" b="b"/>
              <a:pathLst>
                <a:path w="26" h="27">
                  <a:moveTo>
                    <a:pt x="13" y="0"/>
                  </a:moveTo>
                  <a:cubicBezTo>
                    <a:pt x="6" y="0"/>
                    <a:pt x="0" y="6"/>
                    <a:pt x="0" y="13"/>
                  </a:cubicBezTo>
                  <a:cubicBezTo>
                    <a:pt x="0" y="20"/>
                    <a:pt x="6" y="26"/>
                    <a:pt x="13" y="26"/>
                  </a:cubicBezTo>
                  <a:cubicBezTo>
                    <a:pt x="20" y="27"/>
                    <a:pt x="26" y="21"/>
                    <a:pt x="26" y="13"/>
                  </a:cubicBezTo>
                  <a:cubicBezTo>
                    <a:pt x="26" y="6"/>
                    <a:pt x="21"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2" name="Freeform 107">
              <a:extLst>
                <a:ext uri="{FF2B5EF4-FFF2-40B4-BE49-F238E27FC236}">
                  <a16:creationId xmlns:a16="http://schemas.microsoft.com/office/drawing/2014/main" id="{8DD4BF26-59DA-4ADD-97C3-AFB50E71B257}"/>
                </a:ext>
              </a:extLst>
            </p:cNvPr>
            <p:cNvSpPr>
              <a:spLocks noEditPoints="1"/>
            </p:cNvSpPr>
            <p:nvPr/>
          </p:nvSpPr>
          <p:spPr bwMode="auto">
            <a:xfrm>
              <a:off x="7324" y="3183"/>
              <a:ext cx="84" cy="84"/>
            </a:xfrm>
            <a:custGeom>
              <a:avLst/>
              <a:gdLst>
                <a:gd name="T0" fmla="*/ 17 w 34"/>
                <a:gd name="T1" fmla="*/ 4 h 34"/>
                <a:gd name="T2" fmla="*/ 30 w 34"/>
                <a:gd name="T3" fmla="*/ 17 h 34"/>
                <a:gd name="T4" fmla="*/ 17 w 34"/>
                <a:gd name="T5" fmla="*/ 30 h 34"/>
                <a:gd name="T6" fmla="*/ 4 w 34"/>
                <a:gd name="T7" fmla="*/ 17 h 34"/>
                <a:gd name="T8" fmla="*/ 17 w 34"/>
                <a:gd name="T9" fmla="*/ 4 h 34"/>
                <a:gd name="T10" fmla="*/ 17 w 34"/>
                <a:gd name="T11" fmla="*/ 0 h 34"/>
                <a:gd name="T12" fmla="*/ 0 w 34"/>
                <a:gd name="T13" fmla="*/ 17 h 34"/>
                <a:gd name="T14" fmla="*/ 17 w 34"/>
                <a:gd name="T15" fmla="*/ 34 h 34"/>
                <a:gd name="T16" fmla="*/ 34 w 34"/>
                <a:gd name="T17" fmla="*/ 17 h 34"/>
                <a:gd name="T18" fmla="*/ 17 w 34"/>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4"/>
                  </a:moveTo>
                  <a:cubicBezTo>
                    <a:pt x="25" y="4"/>
                    <a:pt x="30" y="10"/>
                    <a:pt x="30" y="17"/>
                  </a:cubicBezTo>
                  <a:cubicBezTo>
                    <a:pt x="30" y="25"/>
                    <a:pt x="24" y="31"/>
                    <a:pt x="17" y="30"/>
                  </a:cubicBezTo>
                  <a:cubicBezTo>
                    <a:pt x="10" y="30"/>
                    <a:pt x="4" y="24"/>
                    <a:pt x="4" y="17"/>
                  </a:cubicBezTo>
                  <a:cubicBezTo>
                    <a:pt x="4" y="10"/>
                    <a:pt x="10" y="4"/>
                    <a:pt x="17" y="4"/>
                  </a:cubicBezTo>
                  <a:moveTo>
                    <a:pt x="17" y="0"/>
                  </a:moveTo>
                  <a:cubicBezTo>
                    <a:pt x="8" y="0"/>
                    <a:pt x="0" y="8"/>
                    <a:pt x="0" y="17"/>
                  </a:cubicBezTo>
                  <a:cubicBezTo>
                    <a:pt x="0" y="26"/>
                    <a:pt x="8" y="34"/>
                    <a:pt x="17" y="34"/>
                  </a:cubicBezTo>
                  <a:cubicBezTo>
                    <a:pt x="26" y="34"/>
                    <a:pt x="34" y="27"/>
                    <a:pt x="34" y="17"/>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3" name="Oval 108">
              <a:extLst>
                <a:ext uri="{FF2B5EF4-FFF2-40B4-BE49-F238E27FC236}">
                  <a16:creationId xmlns:a16="http://schemas.microsoft.com/office/drawing/2014/main" id="{1D1F5449-C96F-4B74-AB4E-CB266A01B51A}"/>
                </a:ext>
              </a:extLst>
            </p:cNvPr>
            <p:cNvSpPr>
              <a:spLocks noChangeArrowheads="1"/>
            </p:cNvSpPr>
            <p:nvPr/>
          </p:nvSpPr>
          <p:spPr bwMode="auto">
            <a:xfrm>
              <a:off x="3368" y="380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4" name="Freeform 109">
              <a:extLst>
                <a:ext uri="{FF2B5EF4-FFF2-40B4-BE49-F238E27FC236}">
                  <a16:creationId xmlns:a16="http://schemas.microsoft.com/office/drawing/2014/main" id="{DEDA8CAF-5118-4605-A456-D9F03F7DE040}"/>
                </a:ext>
              </a:extLst>
            </p:cNvPr>
            <p:cNvSpPr>
              <a:spLocks noEditPoints="1"/>
            </p:cNvSpPr>
            <p:nvPr/>
          </p:nvSpPr>
          <p:spPr bwMode="auto">
            <a:xfrm>
              <a:off x="3358" y="3792"/>
              <a:ext cx="47" cy="47"/>
            </a:xfrm>
            <a:custGeom>
              <a:avLst/>
              <a:gdLst>
                <a:gd name="T0" fmla="*/ 9 w 19"/>
                <a:gd name="T1" fmla="*/ 4 h 19"/>
                <a:gd name="T2" fmla="*/ 15 w 19"/>
                <a:gd name="T3" fmla="*/ 9 h 19"/>
                <a:gd name="T4" fmla="*/ 9 w 19"/>
                <a:gd name="T5" fmla="*/ 15 h 19"/>
                <a:gd name="T6" fmla="*/ 4 w 19"/>
                <a:gd name="T7" fmla="*/ 9 h 19"/>
                <a:gd name="T8" fmla="*/ 9 w 19"/>
                <a:gd name="T9" fmla="*/ 4 h 19"/>
                <a:gd name="T10" fmla="*/ 9 w 19"/>
                <a:gd name="T11" fmla="*/ 0 h 19"/>
                <a:gd name="T12" fmla="*/ 0 w 19"/>
                <a:gd name="T13" fmla="*/ 9 h 19"/>
                <a:gd name="T14" fmla="*/ 9 w 19"/>
                <a:gd name="T15" fmla="*/ 19 h 19"/>
                <a:gd name="T16" fmla="*/ 19 w 19"/>
                <a:gd name="T17" fmla="*/ 9 h 19"/>
                <a:gd name="T18" fmla="*/ 9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4"/>
                  </a:moveTo>
                  <a:cubicBezTo>
                    <a:pt x="12" y="4"/>
                    <a:pt x="15" y="6"/>
                    <a:pt x="15" y="9"/>
                  </a:cubicBezTo>
                  <a:cubicBezTo>
                    <a:pt x="15" y="12"/>
                    <a:pt x="12" y="15"/>
                    <a:pt x="9" y="15"/>
                  </a:cubicBezTo>
                  <a:cubicBezTo>
                    <a:pt x="6" y="15"/>
                    <a:pt x="4" y="12"/>
                    <a:pt x="4" y="9"/>
                  </a:cubicBezTo>
                  <a:cubicBezTo>
                    <a:pt x="4" y="6"/>
                    <a:pt x="6" y="4"/>
                    <a:pt x="9" y="4"/>
                  </a:cubicBezTo>
                  <a:moveTo>
                    <a:pt x="9" y="0"/>
                  </a:moveTo>
                  <a:cubicBezTo>
                    <a:pt x="4" y="0"/>
                    <a:pt x="0" y="4"/>
                    <a:pt x="0" y="9"/>
                  </a:cubicBezTo>
                  <a:cubicBezTo>
                    <a:pt x="0" y="14"/>
                    <a:pt x="4" y="19"/>
                    <a:pt x="9" y="19"/>
                  </a:cubicBezTo>
                  <a:cubicBezTo>
                    <a:pt x="14" y="19"/>
                    <a:pt x="19" y="14"/>
                    <a:pt x="19" y="9"/>
                  </a:cubicBezTo>
                  <a:cubicBezTo>
                    <a:pt x="19"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5" name="Freeform 110">
              <a:extLst>
                <a:ext uri="{FF2B5EF4-FFF2-40B4-BE49-F238E27FC236}">
                  <a16:creationId xmlns:a16="http://schemas.microsoft.com/office/drawing/2014/main" id="{335F6882-B38C-46BC-8452-D8470DA01C97}"/>
                </a:ext>
              </a:extLst>
            </p:cNvPr>
            <p:cNvSpPr>
              <a:spLocks/>
            </p:cNvSpPr>
            <p:nvPr/>
          </p:nvSpPr>
          <p:spPr bwMode="auto">
            <a:xfrm>
              <a:off x="4015" y="3410"/>
              <a:ext cx="42" cy="42"/>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6" name="Freeform 111">
              <a:extLst>
                <a:ext uri="{FF2B5EF4-FFF2-40B4-BE49-F238E27FC236}">
                  <a16:creationId xmlns:a16="http://schemas.microsoft.com/office/drawing/2014/main" id="{C47F2F67-9582-49CC-B2AC-C5A9D44DEC96}"/>
                </a:ext>
              </a:extLst>
            </p:cNvPr>
            <p:cNvSpPr>
              <a:spLocks noEditPoints="1"/>
            </p:cNvSpPr>
            <p:nvPr/>
          </p:nvSpPr>
          <p:spPr bwMode="auto">
            <a:xfrm>
              <a:off x="4005" y="3400"/>
              <a:ext cx="62" cy="62"/>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7" name="Oval 112">
              <a:extLst>
                <a:ext uri="{FF2B5EF4-FFF2-40B4-BE49-F238E27FC236}">
                  <a16:creationId xmlns:a16="http://schemas.microsoft.com/office/drawing/2014/main" id="{12A5BD40-30A3-471D-BF6B-0BD8248C5FCD}"/>
                </a:ext>
              </a:extLst>
            </p:cNvPr>
            <p:cNvSpPr>
              <a:spLocks noChangeArrowheads="1"/>
            </p:cNvSpPr>
            <p:nvPr/>
          </p:nvSpPr>
          <p:spPr bwMode="auto">
            <a:xfrm>
              <a:off x="5301" y="203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8" name="Freeform 113">
              <a:extLst>
                <a:ext uri="{FF2B5EF4-FFF2-40B4-BE49-F238E27FC236}">
                  <a16:creationId xmlns:a16="http://schemas.microsoft.com/office/drawing/2014/main" id="{0FA9DCA5-3E9D-4017-8C47-CE27879F3BFE}"/>
                </a:ext>
              </a:extLst>
            </p:cNvPr>
            <p:cNvSpPr>
              <a:spLocks noEditPoints="1"/>
            </p:cNvSpPr>
            <p:nvPr/>
          </p:nvSpPr>
          <p:spPr bwMode="auto">
            <a:xfrm>
              <a:off x="5291" y="2022"/>
              <a:ext cx="47" cy="47"/>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9" name="Freeform 114">
              <a:extLst>
                <a:ext uri="{FF2B5EF4-FFF2-40B4-BE49-F238E27FC236}">
                  <a16:creationId xmlns:a16="http://schemas.microsoft.com/office/drawing/2014/main" id="{FCBF3B97-90A3-4063-811C-5CB92B3F408C}"/>
                </a:ext>
              </a:extLst>
            </p:cNvPr>
            <p:cNvSpPr>
              <a:spLocks/>
            </p:cNvSpPr>
            <p:nvPr/>
          </p:nvSpPr>
          <p:spPr bwMode="auto">
            <a:xfrm>
              <a:off x="6058" y="2569"/>
              <a:ext cx="62" cy="62"/>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0" name="Freeform 115">
              <a:extLst>
                <a:ext uri="{FF2B5EF4-FFF2-40B4-BE49-F238E27FC236}">
                  <a16:creationId xmlns:a16="http://schemas.microsoft.com/office/drawing/2014/main" id="{D3ABC836-AC6C-4CF6-91D8-07E210080AF5}"/>
                </a:ext>
              </a:extLst>
            </p:cNvPr>
            <p:cNvSpPr>
              <a:spLocks noEditPoints="1"/>
            </p:cNvSpPr>
            <p:nvPr/>
          </p:nvSpPr>
          <p:spPr bwMode="auto">
            <a:xfrm>
              <a:off x="6048" y="2560"/>
              <a:ext cx="79" cy="78"/>
            </a:xfrm>
            <a:custGeom>
              <a:avLst/>
              <a:gdLst>
                <a:gd name="T0" fmla="*/ 17 w 32"/>
                <a:gd name="T1" fmla="*/ 4 h 32"/>
                <a:gd name="T2" fmla="*/ 29 w 32"/>
                <a:gd name="T3" fmla="*/ 16 h 32"/>
                <a:gd name="T4" fmla="*/ 16 w 32"/>
                <a:gd name="T5" fmla="*/ 29 h 32"/>
                <a:gd name="T6" fmla="*/ 4 w 32"/>
                <a:gd name="T7" fmla="*/ 16 h 32"/>
                <a:gd name="T8" fmla="*/ 17 w 32"/>
                <a:gd name="T9" fmla="*/ 4 h 32"/>
                <a:gd name="T10" fmla="*/ 17 w 32"/>
                <a:gd name="T11" fmla="*/ 0 h 32"/>
                <a:gd name="T12" fmla="*/ 0 w 32"/>
                <a:gd name="T13" fmla="*/ 16 h 32"/>
                <a:gd name="T14" fmla="*/ 16 w 32"/>
                <a:gd name="T15" fmla="*/ 32 h 32"/>
                <a:gd name="T16" fmla="*/ 32 w 32"/>
                <a:gd name="T17" fmla="*/ 16 h 32"/>
                <a:gd name="T18" fmla="*/ 17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7" y="4"/>
                  </a:moveTo>
                  <a:cubicBezTo>
                    <a:pt x="23" y="4"/>
                    <a:pt x="29" y="10"/>
                    <a:pt x="29" y="16"/>
                  </a:cubicBezTo>
                  <a:cubicBezTo>
                    <a:pt x="29" y="23"/>
                    <a:pt x="23" y="29"/>
                    <a:pt x="16" y="29"/>
                  </a:cubicBezTo>
                  <a:cubicBezTo>
                    <a:pt x="10" y="28"/>
                    <a:pt x="4" y="23"/>
                    <a:pt x="4" y="16"/>
                  </a:cubicBezTo>
                  <a:cubicBezTo>
                    <a:pt x="4" y="9"/>
                    <a:pt x="10" y="4"/>
                    <a:pt x="17" y="4"/>
                  </a:cubicBezTo>
                  <a:moveTo>
                    <a:pt x="17" y="0"/>
                  </a:moveTo>
                  <a:cubicBezTo>
                    <a:pt x="8" y="0"/>
                    <a:pt x="1" y="7"/>
                    <a:pt x="0" y="16"/>
                  </a:cubicBezTo>
                  <a:cubicBezTo>
                    <a:pt x="0" y="25"/>
                    <a:pt x="8" y="32"/>
                    <a:pt x="16" y="32"/>
                  </a:cubicBezTo>
                  <a:cubicBezTo>
                    <a:pt x="25" y="32"/>
                    <a:pt x="32" y="25"/>
                    <a:pt x="32" y="16"/>
                  </a:cubicBezTo>
                  <a:cubicBezTo>
                    <a:pt x="32" y="8"/>
                    <a:pt x="25"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1" name="Freeform 116">
              <a:extLst>
                <a:ext uri="{FF2B5EF4-FFF2-40B4-BE49-F238E27FC236}">
                  <a16:creationId xmlns:a16="http://schemas.microsoft.com/office/drawing/2014/main" id="{61D0E8C1-70EE-4B58-A520-D3D350357F8D}"/>
                </a:ext>
              </a:extLst>
            </p:cNvPr>
            <p:cNvSpPr>
              <a:spLocks/>
            </p:cNvSpPr>
            <p:nvPr/>
          </p:nvSpPr>
          <p:spPr bwMode="auto">
            <a:xfrm>
              <a:off x="5488" y="2653"/>
              <a:ext cx="29" cy="30"/>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2" name="Freeform 117">
              <a:extLst>
                <a:ext uri="{FF2B5EF4-FFF2-40B4-BE49-F238E27FC236}">
                  <a16:creationId xmlns:a16="http://schemas.microsoft.com/office/drawing/2014/main" id="{F26E193F-43B9-4FA6-90F0-D0FFC7C8A3D5}"/>
                </a:ext>
              </a:extLst>
            </p:cNvPr>
            <p:cNvSpPr>
              <a:spLocks noEditPoints="1"/>
            </p:cNvSpPr>
            <p:nvPr/>
          </p:nvSpPr>
          <p:spPr bwMode="auto">
            <a:xfrm>
              <a:off x="5478" y="2643"/>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3" name="Freeform 118">
              <a:extLst>
                <a:ext uri="{FF2B5EF4-FFF2-40B4-BE49-F238E27FC236}">
                  <a16:creationId xmlns:a16="http://schemas.microsoft.com/office/drawing/2014/main" id="{EAC226A4-9ECC-4C03-970A-10B2E024948A}"/>
                </a:ext>
              </a:extLst>
            </p:cNvPr>
            <p:cNvSpPr>
              <a:spLocks/>
            </p:cNvSpPr>
            <p:nvPr/>
          </p:nvSpPr>
          <p:spPr bwMode="auto">
            <a:xfrm>
              <a:off x="5510" y="2767"/>
              <a:ext cx="34" cy="32"/>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4" name="Freeform 119">
              <a:extLst>
                <a:ext uri="{FF2B5EF4-FFF2-40B4-BE49-F238E27FC236}">
                  <a16:creationId xmlns:a16="http://schemas.microsoft.com/office/drawing/2014/main" id="{A55810CE-DE2C-4101-92C7-795484F1D697}"/>
                </a:ext>
              </a:extLst>
            </p:cNvPr>
            <p:cNvSpPr>
              <a:spLocks noEditPoints="1"/>
            </p:cNvSpPr>
            <p:nvPr/>
          </p:nvSpPr>
          <p:spPr bwMode="auto">
            <a:xfrm>
              <a:off x="5500" y="2757"/>
              <a:ext cx="52" cy="52"/>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5" name="Freeform 120">
              <a:extLst>
                <a:ext uri="{FF2B5EF4-FFF2-40B4-BE49-F238E27FC236}">
                  <a16:creationId xmlns:a16="http://schemas.microsoft.com/office/drawing/2014/main" id="{5761DFBC-543B-4E35-B8CB-CA804E6EB049}"/>
                </a:ext>
              </a:extLst>
            </p:cNvPr>
            <p:cNvSpPr>
              <a:spLocks/>
            </p:cNvSpPr>
            <p:nvPr/>
          </p:nvSpPr>
          <p:spPr bwMode="auto">
            <a:xfrm>
              <a:off x="5783" y="2971"/>
              <a:ext cx="27" cy="27"/>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6" name="Freeform 121">
              <a:extLst>
                <a:ext uri="{FF2B5EF4-FFF2-40B4-BE49-F238E27FC236}">
                  <a16:creationId xmlns:a16="http://schemas.microsoft.com/office/drawing/2014/main" id="{AEE7F9EF-37AD-4621-9E97-09FDF99AB565}"/>
                </a:ext>
              </a:extLst>
            </p:cNvPr>
            <p:cNvSpPr>
              <a:spLocks noEditPoints="1"/>
            </p:cNvSpPr>
            <p:nvPr/>
          </p:nvSpPr>
          <p:spPr bwMode="auto">
            <a:xfrm>
              <a:off x="5773" y="2964"/>
              <a:ext cx="44" cy="44"/>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7" name="Freeform 122">
              <a:extLst>
                <a:ext uri="{FF2B5EF4-FFF2-40B4-BE49-F238E27FC236}">
                  <a16:creationId xmlns:a16="http://schemas.microsoft.com/office/drawing/2014/main" id="{7AD6C6CA-DA2B-4C40-A169-7AE955C662A5}"/>
                </a:ext>
              </a:extLst>
            </p:cNvPr>
            <p:cNvSpPr>
              <a:spLocks/>
            </p:cNvSpPr>
            <p:nvPr/>
          </p:nvSpPr>
          <p:spPr bwMode="auto">
            <a:xfrm>
              <a:off x="7042" y="2969"/>
              <a:ext cx="46" cy="47"/>
            </a:xfrm>
            <a:custGeom>
              <a:avLst/>
              <a:gdLst>
                <a:gd name="T0" fmla="*/ 9 w 19"/>
                <a:gd name="T1" fmla="*/ 0 h 19"/>
                <a:gd name="T2" fmla="*/ 0 w 19"/>
                <a:gd name="T3" fmla="*/ 9 h 19"/>
                <a:gd name="T4" fmla="*/ 9 w 19"/>
                <a:gd name="T5" fmla="*/ 19 h 19"/>
                <a:gd name="T6" fmla="*/ 19 w 19"/>
                <a:gd name="T7" fmla="*/ 10 h 19"/>
                <a:gd name="T8" fmla="*/ 9 w 19"/>
                <a:gd name="T9" fmla="*/ 0 h 19"/>
              </a:gdLst>
              <a:ahLst/>
              <a:cxnLst>
                <a:cxn ang="0">
                  <a:pos x="T0" y="T1"/>
                </a:cxn>
                <a:cxn ang="0">
                  <a:pos x="T2" y="T3"/>
                </a:cxn>
                <a:cxn ang="0">
                  <a:pos x="T4" y="T5"/>
                </a:cxn>
                <a:cxn ang="0">
                  <a:pos x="T6" y="T7"/>
                </a:cxn>
                <a:cxn ang="0">
                  <a:pos x="T8" y="T9"/>
                </a:cxn>
              </a:cxnLst>
              <a:rect l="0" t="0" r="r" b="b"/>
              <a:pathLst>
                <a:path w="19" h="19">
                  <a:moveTo>
                    <a:pt x="9" y="0"/>
                  </a:moveTo>
                  <a:cubicBezTo>
                    <a:pt x="4" y="0"/>
                    <a:pt x="0" y="4"/>
                    <a:pt x="0" y="9"/>
                  </a:cubicBezTo>
                  <a:cubicBezTo>
                    <a:pt x="0" y="15"/>
                    <a:pt x="4" y="19"/>
                    <a:pt x="9" y="19"/>
                  </a:cubicBezTo>
                  <a:cubicBezTo>
                    <a:pt x="14" y="19"/>
                    <a:pt x="18" y="15"/>
                    <a:pt x="19" y="10"/>
                  </a:cubicBezTo>
                  <a:cubicBezTo>
                    <a:pt x="19"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8" name="Freeform 123">
              <a:extLst>
                <a:ext uri="{FF2B5EF4-FFF2-40B4-BE49-F238E27FC236}">
                  <a16:creationId xmlns:a16="http://schemas.microsoft.com/office/drawing/2014/main" id="{37BE2006-5AE0-4E66-BC7E-CD9427EC049D}"/>
                </a:ext>
              </a:extLst>
            </p:cNvPr>
            <p:cNvSpPr>
              <a:spLocks noEditPoints="1"/>
            </p:cNvSpPr>
            <p:nvPr/>
          </p:nvSpPr>
          <p:spPr bwMode="auto">
            <a:xfrm>
              <a:off x="7032" y="2959"/>
              <a:ext cx="64" cy="67"/>
            </a:xfrm>
            <a:custGeom>
              <a:avLst/>
              <a:gdLst>
                <a:gd name="T0" fmla="*/ 13 w 26"/>
                <a:gd name="T1" fmla="*/ 4 h 27"/>
                <a:gd name="T2" fmla="*/ 23 w 26"/>
                <a:gd name="T3" fmla="*/ 14 h 27"/>
                <a:gd name="T4" fmla="*/ 13 w 26"/>
                <a:gd name="T5" fmla="*/ 23 h 27"/>
                <a:gd name="T6" fmla="*/ 4 w 26"/>
                <a:gd name="T7" fmla="*/ 13 h 27"/>
                <a:gd name="T8" fmla="*/ 13 w 26"/>
                <a:gd name="T9" fmla="*/ 4 h 27"/>
                <a:gd name="T10" fmla="*/ 13 w 26"/>
                <a:gd name="T11" fmla="*/ 0 h 27"/>
                <a:gd name="T12" fmla="*/ 0 w 26"/>
                <a:gd name="T13" fmla="*/ 13 h 27"/>
                <a:gd name="T14" fmla="*/ 13 w 26"/>
                <a:gd name="T15" fmla="*/ 27 h 27"/>
                <a:gd name="T16" fmla="*/ 26 w 26"/>
                <a:gd name="T17" fmla="*/ 14 h 27"/>
                <a:gd name="T18" fmla="*/ 13 w 2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7">
                  <a:moveTo>
                    <a:pt x="13" y="4"/>
                  </a:moveTo>
                  <a:cubicBezTo>
                    <a:pt x="18" y="4"/>
                    <a:pt x="23" y="8"/>
                    <a:pt x="23" y="14"/>
                  </a:cubicBezTo>
                  <a:cubicBezTo>
                    <a:pt x="22" y="19"/>
                    <a:pt x="18" y="23"/>
                    <a:pt x="13" y="23"/>
                  </a:cubicBezTo>
                  <a:cubicBezTo>
                    <a:pt x="8" y="23"/>
                    <a:pt x="4" y="19"/>
                    <a:pt x="4" y="13"/>
                  </a:cubicBezTo>
                  <a:cubicBezTo>
                    <a:pt x="4" y="8"/>
                    <a:pt x="8" y="4"/>
                    <a:pt x="13" y="4"/>
                  </a:cubicBezTo>
                  <a:moveTo>
                    <a:pt x="13" y="0"/>
                  </a:moveTo>
                  <a:cubicBezTo>
                    <a:pt x="6" y="0"/>
                    <a:pt x="0" y="6"/>
                    <a:pt x="0" y="13"/>
                  </a:cubicBezTo>
                  <a:cubicBezTo>
                    <a:pt x="0" y="21"/>
                    <a:pt x="6" y="27"/>
                    <a:pt x="13" y="27"/>
                  </a:cubicBezTo>
                  <a:cubicBezTo>
                    <a:pt x="20" y="27"/>
                    <a:pt x="26" y="21"/>
                    <a:pt x="26" y="14"/>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9" name="Oval 124">
              <a:extLst>
                <a:ext uri="{FF2B5EF4-FFF2-40B4-BE49-F238E27FC236}">
                  <a16:creationId xmlns:a16="http://schemas.microsoft.com/office/drawing/2014/main" id="{3FB56D5A-F2CE-4D7B-B164-197415701309}"/>
                </a:ext>
              </a:extLst>
            </p:cNvPr>
            <p:cNvSpPr>
              <a:spLocks noChangeArrowheads="1"/>
            </p:cNvSpPr>
            <p:nvPr/>
          </p:nvSpPr>
          <p:spPr bwMode="auto">
            <a:xfrm>
              <a:off x="7297" y="1980"/>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0" name="Freeform 125">
              <a:extLst>
                <a:ext uri="{FF2B5EF4-FFF2-40B4-BE49-F238E27FC236}">
                  <a16:creationId xmlns:a16="http://schemas.microsoft.com/office/drawing/2014/main" id="{C43010DC-AA5E-4CBA-8669-F56008E19E10}"/>
                </a:ext>
              </a:extLst>
            </p:cNvPr>
            <p:cNvSpPr>
              <a:spLocks noEditPoints="1"/>
            </p:cNvSpPr>
            <p:nvPr/>
          </p:nvSpPr>
          <p:spPr bwMode="auto">
            <a:xfrm>
              <a:off x="7287" y="1970"/>
              <a:ext cx="72" cy="74"/>
            </a:xfrm>
            <a:custGeom>
              <a:avLst/>
              <a:gdLst>
                <a:gd name="T0" fmla="*/ 15 w 29"/>
                <a:gd name="T1" fmla="*/ 4 h 30"/>
                <a:gd name="T2" fmla="*/ 26 w 29"/>
                <a:gd name="T3" fmla="*/ 15 h 30"/>
                <a:gd name="T4" fmla="*/ 15 w 29"/>
                <a:gd name="T5" fmla="*/ 26 h 30"/>
                <a:gd name="T6" fmla="*/ 4 w 29"/>
                <a:gd name="T7" fmla="*/ 15 h 30"/>
                <a:gd name="T8" fmla="*/ 15 w 29"/>
                <a:gd name="T9" fmla="*/ 4 h 30"/>
                <a:gd name="T10" fmla="*/ 15 w 29"/>
                <a:gd name="T11" fmla="*/ 0 h 30"/>
                <a:gd name="T12" fmla="*/ 0 w 29"/>
                <a:gd name="T13" fmla="*/ 15 h 30"/>
                <a:gd name="T14" fmla="*/ 15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1" name="Freeform 126">
              <a:extLst>
                <a:ext uri="{FF2B5EF4-FFF2-40B4-BE49-F238E27FC236}">
                  <a16:creationId xmlns:a16="http://schemas.microsoft.com/office/drawing/2014/main" id="{75F8ADA7-F971-4264-B634-432F14EF3429}"/>
                </a:ext>
              </a:extLst>
            </p:cNvPr>
            <p:cNvSpPr>
              <a:spLocks/>
            </p:cNvSpPr>
            <p:nvPr/>
          </p:nvSpPr>
          <p:spPr bwMode="auto">
            <a:xfrm>
              <a:off x="4143" y="3645"/>
              <a:ext cx="56" cy="56"/>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2" name="Freeform 127">
              <a:extLst>
                <a:ext uri="{FF2B5EF4-FFF2-40B4-BE49-F238E27FC236}">
                  <a16:creationId xmlns:a16="http://schemas.microsoft.com/office/drawing/2014/main" id="{BA2A242E-3098-46DF-89BC-97EFB54E9823}"/>
                </a:ext>
              </a:extLst>
            </p:cNvPr>
            <p:cNvSpPr>
              <a:spLocks noEditPoints="1"/>
            </p:cNvSpPr>
            <p:nvPr/>
          </p:nvSpPr>
          <p:spPr bwMode="auto">
            <a:xfrm>
              <a:off x="4133" y="3635"/>
              <a:ext cx="76" cy="76"/>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3" name="Oval 128">
              <a:extLst>
                <a:ext uri="{FF2B5EF4-FFF2-40B4-BE49-F238E27FC236}">
                  <a16:creationId xmlns:a16="http://schemas.microsoft.com/office/drawing/2014/main" id="{835DE634-F192-43AB-BED9-E4512813577C}"/>
                </a:ext>
              </a:extLst>
            </p:cNvPr>
            <p:cNvSpPr>
              <a:spLocks noChangeArrowheads="1"/>
            </p:cNvSpPr>
            <p:nvPr/>
          </p:nvSpPr>
          <p:spPr bwMode="auto">
            <a:xfrm>
              <a:off x="4423" y="3334"/>
              <a:ext cx="34" cy="34"/>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4" name="Freeform 129">
              <a:extLst>
                <a:ext uri="{FF2B5EF4-FFF2-40B4-BE49-F238E27FC236}">
                  <a16:creationId xmlns:a16="http://schemas.microsoft.com/office/drawing/2014/main" id="{5390C779-3E49-4359-B20F-EABCF96578B6}"/>
                </a:ext>
              </a:extLst>
            </p:cNvPr>
            <p:cNvSpPr>
              <a:spLocks noEditPoints="1"/>
            </p:cNvSpPr>
            <p:nvPr/>
          </p:nvSpPr>
          <p:spPr bwMode="auto">
            <a:xfrm>
              <a:off x="4413" y="3324"/>
              <a:ext cx="52" cy="52"/>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5" name="Freeform 130">
              <a:extLst>
                <a:ext uri="{FF2B5EF4-FFF2-40B4-BE49-F238E27FC236}">
                  <a16:creationId xmlns:a16="http://schemas.microsoft.com/office/drawing/2014/main" id="{AE3C22E7-F421-4D37-A480-B1BD3ACC46EC}"/>
                </a:ext>
              </a:extLst>
            </p:cNvPr>
            <p:cNvSpPr>
              <a:spLocks/>
            </p:cNvSpPr>
            <p:nvPr/>
          </p:nvSpPr>
          <p:spPr bwMode="auto">
            <a:xfrm>
              <a:off x="4792" y="4172"/>
              <a:ext cx="51" cy="54"/>
            </a:xfrm>
            <a:custGeom>
              <a:avLst/>
              <a:gdLst>
                <a:gd name="T0" fmla="*/ 11 w 21"/>
                <a:gd name="T1" fmla="*/ 0 h 22"/>
                <a:gd name="T2" fmla="*/ 0 w 21"/>
                <a:gd name="T3" fmla="*/ 11 h 22"/>
                <a:gd name="T4" fmla="*/ 11 w 21"/>
                <a:gd name="T5" fmla="*/ 22 h 22"/>
                <a:gd name="T6" fmla="*/ 21 w 21"/>
                <a:gd name="T7" fmla="*/ 11 h 22"/>
                <a:gd name="T8" fmla="*/ 11 w 21"/>
                <a:gd name="T9" fmla="*/ 0 h 22"/>
              </a:gdLst>
              <a:ahLst/>
              <a:cxnLst>
                <a:cxn ang="0">
                  <a:pos x="T0" y="T1"/>
                </a:cxn>
                <a:cxn ang="0">
                  <a:pos x="T2" y="T3"/>
                </a:cxn>
                <a:cxn ang="0">
                  <a:pos x="T4" y="T5"/>
                </a:cxn>
                <a:cxn ang="0">
                  <a:pos x="T6" y="T7"/>
                </a:cxn>
                <a:cxn ang="0">
                  <a:pos x="T8" y="T9"/>
                </a:cxn>
              </a:cxnLst>
              <a:rect l="0" t="0" r="r" b="b"/>
              <a:pathLst>
                <a:path w="21" h="22">
                  <a:moveTo>
                    <a:pt x="11" y="0"/>
                  </a:moveTo>
                  <a:cubicBezTo>
                    <a:pt x="5" y="0"/>
                    <a:pt x="0" y="5"/>
                    <a:pt x="0" y="11"/>
                  </a:cubicBezTo>
                  <a:cubicBezTo>
                    <a:pt x="0" y="17"/>
                    <a:pt x="5" y="21"/>
                    <a:pt x="11" y="22"/>
                  </a:cubicBezTo>
                  <a:cubicBezTo>
                    <a:pt x="16" y="22"/>
                    <a:pt x="21" y="17"/>
                    <a:pt x="21" y="11"/>
                  </a:cubicBezTo>
                  <a:cubicBezTo>
                    <a:pt x="21" y="5"/>
                    <a:pt x="17"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6" name="Freeform 131">
              <a:extLst>
                <a:ext uri="{FF2B5EF4-FFF2-40B4-BE49-F238E27FC236}">
                  <a16:creationId xmlns:a16="http://schemas.microsoft.com/office/drawing/2014/main" id="{5FE97711-1022-4E1C-B9B0-F9137148B317}"/>
                </a:ext>
              </a:extLst>
            </p:cNvPr>
            <p:cNvSpPr>
              <a:spLocks noEditPoints="1"/>
            </p:cNvSpPr>
            <p:nvPr/>
          </p:nvSpPr>
          <p:spPr bwMode="auto">
            <a:xfrm>
              <a:off x="4782" y="4165"/>
              <a:ext cx="71" cy="69"/>
            </a:xfrm>
            <a:custGeom>
              <a:avLst/>
              <a:gdLst>
                <a:gd name="T0" fmla="*/ 15 w 29"/>
                <a:gd name="T1" fmla="*/ 3 h 28"/>
                <a:gd name="T2" fmla="*/ 25 w 29"/>
                <a:gd name="T3" fmla="*/ 14 h 28"/>
                <a:gd name="T4" fmla="*/ 15 w 29"/>
                <a:gd name="T5" fmla="*/ 25 h 28"/>
                <a:gd name="T6" fmla="*/ 4 w 29"/>
                <a:gd name="T7" fmla="*/ 14 h 28"/>
                <a:gd name="T8" fmla="*/ 15 w 29"/>
                <a:gd name="T9" fmla="*/ 3 h 28"/>
                <a:gd name="T10" fmla="*/ 15 w 29"/>
                <a:gd name="T11" fmla="*/ 0 h 28"/>
                <a:gd name="T12" fmla="*/ 0 w 29"/>
                <a:gd name="T13" fmla="*/ 14 h 28"/>
                <a:gd name="T14" fmla="*/ 15 w 29"/>
                <a:gd name="T15" fmla="*/ 28 h 28"/>
                <a:gd name="T16" fmla="*/ 29 w 29"/>
                <a:gd name="T17" fmla="*/ 14 h 28"/>
                <a:gd name="T18" fmla="*/ 15 w 2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3"/>
                  </a:moveTo>
                  <a:cubicBezTo>
                    <a:pt x="21" y="3"/>
                    <a:pt x="25" y="8"/>
                    <a:pt x="25" y="14"/>
                  </a:cubicBezTo>
                  <a:cubicBezTo>
                    <a:pt x="25" y="20"/>
                    <a:pt x="20" y="25"/>
                    <a:pt x="15" y="25"/>
                  </a:cubicBezTo>
                  <a:cubicBezTo>
                    <a:pt x="9" y="24"/>
                    <a:pt x="4" y="20"/>
                    <a:pt x="4" y="14"/>
                  </a:cubicBezTo>
                  <a:cubicBezTo>
                    <a:pt x="4" y="8"/>
                    <a:pt x="9" y="3"/>
                    <a:pt x="15" y="3"/>
                  </a:cubicBezTo>
                  <a:moveTo>
                    <a:pt x="15" y="0"/>
                  </a:moveTo>
                  <a:cubicBezTo>
                    <a:pt x="7" y="0"/>
                    <a:pt x="0" y="6"/>
                    <a:pt x="0" y="14"/>
                  </a:cubicBezTo>
                  <a:cubicBezTo>
                    <a:pt x="0" y="22"/>
                    <a:pt x="7" y="28"/>
                    <a:pt x="15" y="28"/>
                  </a:cubicBezTo>
                  <a:cubicBezTo>
                    <a:pt x="22" y="28"/>
                    <a:pt x="29" y="22"/>
                    <a:pt x="29" y="14"/>
                  </a:cubicBezTo>
                  <a:cubicBezTo>
                    <a:pt x="29" y="6"/>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7" name="Oval 132">
              <a:extLst>
                <a:ext uri="{FF2B5EF4-FFF2-40B4-BE49-F238E27FC236}">
                  <a16:creationId xmlns:a16="http://schemas.microsoft.com/office/drawing/2014/main" id="{AB06E105-9813-4F37-83C6-9E6CE4B0F788}"/>
                </a:ext>
              </a:extLst>
            </p:cNvPr>
            <p:cNvSpPr>
              <a:spLocks noChangeArrowheads="1"/>
            </p:cNvSpPr>
            <p:nvPr/>
          </p:nvSpPr>
          <p:spPr bwMode="auto">
            <a:xfrm>
              <a:off x="4944" y="3322"/>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8" name="Freeform 133">
              <a:extLst>
                <a:ext uri="{FF2B5EF4-FFF2-40B4-BE49-F238E27FC236}">
                  <a16:creationId xmlns:a16="http://schemas.microsoft.com/office/drawing/2014/main" id="{EDD4F753-9576-4D03-AE9D-97475506F65F}"/>
                </a:ext>
              </a:extLst>
            </p:cNvPr>
            <p:cNvSpPr>
              <a:spLocks noEditPoints="1"/>
            </p:cNvSpPr>
            <p:nvPr/>
          </p:nvSpPr>
          <p:spPr bwMode="auto">
            <a:xfrm>
              <a:off x="4934" y="3312"/>
              <a:ext cx="74" cy="74"/>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9" name="Freeform 134">
              <a:extLst>
                <a:ext uri="{FF2B5EF4-FFF2-40B4-BE49-F238E27FC236}">
                  <a16:creationId xmlns:a16="http://schemas.microsoft.com/office/drawing/2014/main" id="{503FA9B9-E40F-462C-AC0D-953AFBFD0384}"/>
                </a:ext>
              </a:extLst>
            </p:cNvPr>
            <p:cNvSpPr>
              <a:spLocks/>
            </p:cNvSpPr>
            <p:nvPr/>
          </p:nvSpPr>
          <p:spPr bwMode="auto">
            <a:xfrm>
              <a:off x="5731" y="3691"/>
              <a:ext cx="49" cy="47"/>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0" name="Freeform 135">
              <a:extLst>
                <a:ext uri="{FF2B5EF4-FFF2-40B4-BE49-F238E27FC236}">
                  <a16:creationId xmlns:a16="http://schemas.microsoft.com/office/drawing/2014/main" id="{14C82515-4D88-4D4F-BC8C-ABBE5EED2D4D}"/>
                </a:ext>
              </a:extLst>
            </p:cNvPr>
            <p:cNvSpPr>
              <a:spLocks noEditPoints="1"/>
            </p:cNvSpPr>
            <p:nvPr/>
          </p:nvSpPr>
          <p:spPr bwMode="auto">
            <a:xfrm>
              <a:off x="5721" y="3682"/>
              <a:ext cx="67" cy="66"/>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1" name="Oval 136">
              <a:extLst>
                <a:ext uri="{FF2B5EF4-FFF2-40B4-BE49-F238E27FC236}">
                  <a16:creationId xmlns:a16="http://schemas.microsoft.com/office/drawing/2014/main" id="{CDECAF3F-B3CE-475B-993B-BEB3C27311F6}"/>
                </a:ext>
              </a:extLst>
            </p:cNvPr>
            <p:cNvSpPr>
              <a:spLocks noChangeArrowheads="1"/>
            </p:cNvSpPr>
            <p:nvPr/>
          </p:nvSpPr>
          <p:spPr bwMode="auto">
            <a:xfrm>
              <a:off x="5082" y="3087"/>
              <a:ext cx="34" cy="35"/>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2" name="Freeform 137">
              <a:extLst>
                <a:ext uri="{FF2B5EF4-FFF2-40B4-BE49-F238E27FC236}">
                  <a16:creationId xmlns:a16="http://schemas.microsoft.com/office/drawing/2014/main" id="{7FF74D14-376E-4E6F-9519-D9438C84938A}"/>
                </a:ext>
              </a:extLst>
            </p:cNvPr>
            <p:cNvSpPr>
              <a:spLocks noEditPoints="1"/>
            </p:cNvSpPr>
            <p:nvPr/>
          </p:nvSpPr>
          <p:spPr bwMode="auto">
            <a:xfrm>
              <a:off x="5072" y="3077"/>
              <a:ext cx="54" cy="55"/>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3" name="Freeform 138">
              <a:extLst>
                <a:ext uri="{FF2B5EF4-FFF2-40B4-BE49-F238E27FC236}">
                  <a16:creationId xmlns:a16="http://schemas.microsoft.com/office/drawing/2014/main" id="{0B9FAF0E-07BF-4435-A8AD-48A7E99ACF2B}"/>
                </a:ext>
              </a:extLst>
            </p:cNvPr>
            <p:cNvSpPr>
              <a:spLocks/>
            </p:cNvSpPr>
            <p:nvPr/>
          </p:nvSpPr>
          <p:spPr bwMode="auto">
            <a:xfrm>
              <a:off x="5421" y="1534"/>
              <a:ext cx="42" cy="42"/>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4" name="Freeform 139">
              <a:extLst>
                <a:ext uri="{FF2B5EF4-FFF2-40B4-BE49-F238E27FC236}">
                  <a16:creationId xmlns:a16="http://schemas.microsoft.com/office/drawing/2014/main" id="{1F52829A-50EA-4793-A1B5-D76BE39CBC12}"/>
                </a:ext>
              </a:extLst>
            </p:cNvPr>
            <p:cNvSpPr>
              <a:spLocks noEditPoints="1"/>
            </p:cNvSpPr>
            <p:nvPr/>
          </p:nvSpPr>
          <p:spPr bwMode="auto">
            <a:xfrm>
              <a:off x="5411" y="1524"/>
              <a:ext cx="59" cy="62"/>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5" name="Oval 140">
              <a:extLst>
                <a:ext uri="{FF2B5EF4-FFF2-40B4-BE49-F238E27FC236}">
                  <a16:creationId xmlns:a16="http://schemas.microsoft.com/office/drawing/2014/main" id="{EF93C77B-EF5F-4CBE-98D2-2246E9C8DF85}"/>
                </a:ext>
              </a:extLst>
            </p:cNvPr>
            <p:cNvSpPr>
              <a:spLocks noChangeArrowheads="1"/>
            </p:cNvSpPr>
            <p:nvPr/>
          </p:nvSpPr>
          <p:spPr bwMode="auto">
            <a:xfrm>
              <a:off x="5960" y="1702"/>
              <a:ext cx="29" cy="29"/>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6" name="Freeform 141">
              <a:extLst>
                <a:ext uri="{FF2B5EF4-FFF2-40B4-BE49-F238E27FC236}">
                  <a16:creationId xmlns:a16="http://schemas.microsoft.com/office/drawing/2014/main" id="{08B4A3F1-10D7-486E-BDA5-1C7BD5FEE87F}"/>
                </a:ext>
              </a:extLst>
            </p:cNvPr>
            <p:cNvSpPr>
              <a:spLocks noEditPoints="1"/>
            </p:cNvSpPr>
            <p:nvPr/>
          </p:nvSpPr>
          <p:spPr bwMode="auto">
            <a:xfrm>
              <a:off x="5950" y="1692"/>
              <a:ext cx="49" cy="49"/>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7" name="Oval 142">
              <a:extLst>
                <a:ext uri="{FF2B5EF4-FFF2-40B4-BE49-F238E27FC236}">
                  <a16:creationId xmlns:a16="http://schemas.microsoft.com/office/drawing/2014/main" id="{52A35DD9-8325-4D48-9E3B-A1A4EF550C8C}"/>
                </a:ext>
              </a:extLst>
            </p:cNvPr>
            <p:cNvSpPr>
              <a:spLocks noChangeArrowheads="1"/>
            </p:cNvSpPr>
            <p:nvPr/>
          </p:nvSpPr>
          <p:spPr bwMode="auto">
            <a:xfrm>
              <a:off x="6006" y="331"/>
              <a:ext cx="50" cy="49"/>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8" name="Freeform 143">
              <a:extLst>
                <a:ext uri="{FF2B5EF4-FFF2-40B4-BE49-F238E27FC236}">
                  <a16:creationId xmlns:a16="http://schemas.microsoft.com/office/drawing/2014/main" id="{D0444C69-10BF-4027-ADCF-41E7A139A5C5}"/>
                </a:ext>
              </a:extLst>
            </p:cNvPr>
            <p:cNvSpPr>
              <a:spLocks noEditPoints="1"/>
            </p:cNvSpPr>
            <p:nvPr/>
          </p:nvSpPr>
          <p:spPr bwMode="auto">
            <a:xfrm>
              <a:off x="5997" y="321"/>
              <a:ext cx="66" cy="69"/>
            </a:xfrm>
            <a:custGeom>
              <a:avLst/>
              <a:gdLst>
                <a:gd name="T0" fmla="*/ 14 w 27"/>
                <a:gd name="T1" fmla="*/ 4 h 28"/>
                <a:gd name="T2" fmla="*/ 24 w 27"/>
                <a:gd name="T3" fmla="*/ 14 h 28"/>
                <a:gd name="T4" fmla="*/ 14 w 27"/>
                <a:gd name="T5" fmla="*/ 24 h 28"/>
                <a:gd name="T6" fmla="*/ 4 w 27"/>
                <a:gd name="T7" fmla="*/ 14 h 28"/>
                <a:gd name="T8" fmla="*/ 14 w 27"/>
                <a:gd name="T9" fmla="*/ 4 h 28"/>
                <a:gd name="T10" fmla="*/ 14 w 27"/>
                <a:gd name="T11" fmla="*/ 0 h 28"/>
                <a:gd name="T12" fmla="*/ 0 w 27"/>
                <a:gd name="T13" fmla="*/ 14 h 28"/>
                <a:gd name="T14" fmla="*/ 14 w 27"/>
                <a:gd name="T15" fmla="*/ 28 h 28"/>
                <a:gd name="T16" fmla="*/ 27 w 27"/>
                <a:gd name="T17" fmla="*/ 14 h 28"/>
                <a:gd name="T18" fmla="*/ 14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4"/>
                  </a:moveTo>
                  <a:cubicBezTo>
                    <a:pt x="19" y="4"/>
                    <a:pt x="24" y="9"/>
                    <a:pt x="24" y="14"/>
                  </a:cubicBezTo>
                  <a:cubicBezTo>
                    <a:pt x="24" y="20"/>
                    <a:pt x="19" y="24"/>
                    <a:pt x="14" y="24"/>
                  </a:cubicBezTo>
                  <a:cubicBezTo>
                    <a:pt x="8" y="24"/>
                    <a:pt x="4" y="20"/>
                    <a:pt x="4" y="14"/>
                  </a:cubicBezTo>
                  <a:cubicBezTo>
                    <a:pt x="4" y="9"/>
                    <a:pt x="8" y="4"/>
                    <a:pt x="14" y="4"/>
                  </a:cubicBezTo>
                  <a:moveTo>
                    <a:pt x="14" y="0"/>
                  </a:moveTo>
                  <a:cubicBezTo>
                    <a:pt x="6" y="0"/>
                    <a:pt x="0" y="7"/>
                    <a:pt x="0" y="14"/>
                  </a:cubicBezTo>
                  <a:cubicBezTo>
                    <a:pt x="0" y="22"/>
                    <a:pt x="6" y="28"/>
                    <a:pt x="14" y="28"/>
                  </a:cubicBezTo>
                  <a:cubicBezTo>
                    <a:pt x="21" y="28"/>
                    <a:pt x="27" y="22"/>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9" name="Freeform 144">
              <a:extLst>
                <a:ext uri="{FF2B5EF4-FFF2-40B4-BE49-F238E27FC236}">
                  <a16:creationId xmlns:a16="http://schemas.microsoft.com/office/drawing/2014/main" id="{C3638E59-DD1C-4741-9974-4A2A642ADB4B}"/>
                </a:ext>
              </a:extLst>
            </p:cNvPr>
            <p:cNvSpPr>
              <a:spLocks/>
            </p:cNvSpPr>
            <p:nvPr/>
          </p:nvSpPr>
          <p:spPr bwMode="auto">
            <a:xfrm>
              <a:off x="5940" y="1164"/>
              <a:ext cx="69" cy="67"/>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0" name="Freeform 145">
              <a:extLst>
                <a:ext uri="{FF2B5EF4-FFF2-40B4-BE49-F238E27FC236}">
                  <a16:creationId xmlns:a16="http://schemas.microsoft.com/office/drawing/2014/main" id="{42B527DF-EFD6-4026-A6EA-4F782EA39956}"/>
                </a:ext>
              </a:extLst>
            </p:cNvPr>
            <p:cNvSpPr>
              <a:spLocks noEditPoints="1"/>
            </p:cNvSpPr>
            <p:nvPr/>
          </p:nvSpPr>
          <p:spPr bwMode="auto">
            <a:xfrm>
              <a:off x="5933" y="1154"/>
              <a:ext cx="83" cy="86"/>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1" name="Freeform 146">
              <a:extLst>
                <a:ext uri="{FF2B5EF4-FFF2-40B4-BE49-F238E27FC236}">
                  <a16:creationId xmlns:a16="http://schemas.microsoft.com/office/drawing/2014/main" id="{9046369B-6241-43C7-B261-627BB5CB59BB}"/>
                </a:ext>
              </a:extLst>
            </p:cNvPr>
            <p:cNvSpPr>
              <a:spLocks/>
            </p:cNvSpPr>
            <p:nvPr/>
          </p:nvSpPr>
          <p:spPr bwMode="auto">
            <a:xfrm>
              <a:off x="6486" y="1460"/>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2" name="Freeform 147">
              <a:extLst>
                <a:ext uri="{FF2B5EF4-FFF2-40B4-BE49-F238E27FC236}">
                  <a16:creationId xmlns:a16="http://schemas.microsoft.com/office/drawing/2014/main" id="{4C1618F4-B4CA-42DC-A39D-8AE951C2FD80}"/>
                </a:ext>
              </a:extLst>
            </p:cNvPr>
            <p:cNvSpPr>
              <a:spLocks noEditPoints="1"/>
            </p:cNvSpPr>
            <p:nvPr/>
          </p:nvSpPr>
          <p:spPr bwMode="auto">
            <a:xfrm>
              <a:off x="6478" y="1452"/>
              <a:ext cx="52" cy="52"/>
            </a:xfrm>
            <a:custGeom>
              <a:avLst/>
              <a:gdLst>
                <a:gd name="T0" fmla="*/ 10 w 21"/>
                <a:gd name="T1" fmla="*/ 3 h 21"/>
                <a:gd name="T2" fmla="*/ 17 w 21"/>
                <a:gd name="T3" fmla="*/ 10 h 21"/>
                <a:gd name="T4" fmla="*/ 10 w 21"/>
                <a:gd name="T5" fmla="*/ 17 h 21"/>
                <a:gd name="T6" fmla="*/ 3 w 21"/>
                <a:gd name="T7" fmla="*/ 10 h 21"/>
                <a:gd name="T8" fmla="*/ 10 w 21"/>
                <a:gd name="T9" fmla="*/ 3 h 21"/>
                <a:gd name="T10" fmla="*/ 10 w 21"/>
                <a:gd name="T11" fmla="*/ 0 h 21"/>
                <a:gd name="T12" fmla="*/ 0 w 21"/>
                <a:gd name="T13" fmla="*/ 10 h 21"/>
                <a:gd name="T14" fmla="*/ 10 w 21"/>
                <a:gd name="T15" fmla="*/ 21 h 21"/>
                <a:gd name="T16" fmla="*/ 21 w 21"/>
                <a:gd name="T17" fmla="*/ 10 h 21"/>
                <a:gd name="T18" fmla="*/ 10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3"/>
                  </a:moveTo>
                  <a:cubicBezTo>
                    <a:pt x="14" y="3"/>
                    <a:pt x="17" y="6"/>
                    <a:pt x="17" y="10"/>
                  </a:cubicBezTo>
                  <a:cubicBezTo>
                    <a:pt x="17" y="14"/>
                    <a:pt x="14" y="17"/>
                    <a:pt x="10" y="17"/>
                  </a:cubicBezTo>
                  <a:cubicBezTo>
                    <a:pt x="7" y="17"/>
                    <a:pt x="3" y="14"/>
                    <a:pt x="3" y="10"/>
                  </a:cubicBezTo>
                  <a:cubicBezTo>
                    <a:pt x="4" y="6"/>
                    <a:pt x="7" y="3"/>
                    <a:pt x="10" y="3"/>
                  </a:cubicBezTo>
                  <a:moveTo>
                    <a:pt x="10" y="0"/>
                  </a:moveTo>
                  <a:cubicBezTo>
                    <a:pt x="5" y="0"/>
                    <a:pt x="0" y="4"/>
                    <a:pt x="0" y="10"/>
                  </a:cubicBezTo>
                  <a:cubicBezTo>
                    <a:pt x="0" y="16"/>
                    <a:pt x="4" y="21"/>
                    <a:pt x="10" y="21"/>
                  </a:cubicBezTo>
                  <a:cubicBezTo>
                    <a:pt x="16" y="21"/>
                    <a:pt x="21" y="16"/>
                    <a:pt x="21" y="10"/>
                  </a:cubicBezTo>
                  <a:cubicBezTo>
                    <a:pt x="21"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3" name="Oval 148">
              <a:extLst>
                <a:ext uri="{FF2B5EF4-FFF2-40B4-BE49-F238E27FC236}">
                  <a16:creationId xmlns:a16="http://schemas.microsoft.com/office/drawing/2014/main" id="{C981E4E8-E6BA-4A97-B33F-D76EF5305323}"/>
                </a:ext>
              </a:extLst>
            </p:cNvPr>
            <p:cNvSpPr>
              <a:spLocks noChangeArrowheads="1"/>
            </p:cNvSpPr>
            <p:nvPr/>
          </p:nvSpPr>
          <p:spPr bwMode="auto">
            <a:xfrm>
              <a:off x="6233" y="407"/>
              <a:ext cx="36" cy="37"/>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4" name="Freeform 149">
              <a:extLst>
                <a:ext uri="{FF2B5EF4-FFF2-40B4-BE49-F238E27FC236}">
                  <a16:creationId xmlns:a16="http://schemas.microsoft.com/office/drawing/2014/main" id="{3ED64B73-944A-4EE1-9C7B-71FB13078E93}"/>
                </a:ext>
              </a:extLst>
            </p:cNvPr>
            <p:cNvSpPr>
              <a:spLocks noEditPoints="1"/>
            </p:cNvSpPr>
            <p:nvPr/>
          </p:nvSpPr>
          <p:spPr bwMode="auto">
            <a:xfrm>
              <a:off x="6223" y="397"/>
              <a:ext cx="56" cy="57"/>
            </a:xfrm>
            <a:custGeom>
              <a:avLst/>
              <a:gdLst>
                <a:gd name="T0" fmla="*/ 12 w 23"/>
                <a:gd name="T1" fmla="*/ 4 h 23"/>
                <a:gd name="T2" fmla="*/ 19 w 23"/>
                <a:gd name="T3" fmla="*/ 12 h 23"/>
                <a:gd name="T4" fmla="*/ 12 w 23"/>
                <a:gd name="T5" fmla="*/ 19 h 23"/>
                <a:gd name="T6" fmla="*/ 4 w 23"/>
                <a:gd name="T7" fmla="*/ 12 h 23"/>
                <a:gd name="T8" fmla="*/ 12 w 23"/>
                <a:gd name="T9" fmla="*/ 4 h 23"/>
                <a:gd name="T10" fmla="*/ 12 w 23"/>
                <a:gd name="T11" fmla="*/ 0 h 23"/>
                <a:gd name="T12" fmla="*/ 0 w 23"/>
                <a:gd name="T13" fmla="*/ 12 h 23"/>
                <a:gd name="T14" fmla="*/ 12 w 23"/>
                <a:gd name="T15" fmla="*/ 23 h 23"/>
                <a:gd name="T16" fmla="*/ 23 w 23"/>
                <a:gd name="T17" fmla="*/ 12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2"/>
                  </a:cubicBezTo>
                  <a:cubicBezTo>
                    <a:pt x="19" y="16"/>
                    <a:pt x="16" y="19"/>
                    <a:pt x="12" y="19"/>
                  </a:cubicBezTo>
                  <a:cubicBezTo>
                    <a:pt x="7" y="19"/>
                    <a:pt x="4" y="16"/>
                    <a:pt x="4" y="12"/>
                  </a:cubicBezTo>
                  <a:cubicBezTo>
                    <a:pt x="4" y="7"/>
                    <a:pt x="7" y="4"/>
                    <a:pt x="12" y="4"/>
                  </a:cubicBezTo>
                  <a:moveTo>
                    <a:pt x="12" y="0"/>
                  </a:moveTo>
                  <a:cubicBezTo>
                    <a:pt x="5" y="0"/>
                    <a:pt x="0" y="5"/>
                    <a:pt x="0" y="12"/>
                  </a:cubicBezTo>
                  <a:cubicBezTo>
                    <a:pt x="0" y="18"/>
                    <a:pt x="5" y="23"/>
                    <a:pt x="12" y="23"/>
                  </a:cubicBezTo>
                  <a:cubicBezTo>
                    <a:pt x="18" y="23"/>
                    <a:pt x="23" y="18"/>
                    <a:pt x="23" y="12"/>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5" name="Oval 150">
              <a:extLst>
                <a:ext uri="{FF2B5EF4-FFF2-40B4-BE49-F238E27FC236}">
                  <a16:creationId xmlns:a16="http://schemas.microsoft.com/office/drawing/2014/main" id="{E89EDBAA-5176-4D07-9407-760D49E9F47C}"/>
                </a:ext>
              </a:extLst>
            </p:cNvPr>
            <p:cNvSpPr>
              <a:spLocks noChangeArrowheads="1"/>
            </p:cNvSpPr>
            <p:nvPr/>
          </p:nvSpPr>
          <p:spPr bwMode="auto">
            <a:xfrm>
              <a:off x="7329" y="4039"/>
              <a:ext cx="35" cy="35"/>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6" name="Freeform 151">
              <a:extLst>
                <a:ext uri="{FF2B5EF4-FFF2-40B4-BE49-F238E27FC236}">
                  <a16:creationId xmlns:a16="http://schemas.microsoft.com/office/drawing/2014/main" id="{4F11C0A5-A866-4031-8C88-C3F5A54CB47D}"/>
                </a:ext>
              </a:extLst>
            </p:cNvPr>
            <p:cNvSpPr>
              <a:spLocks noEditPoints="1"/>
            </p:cNvSpPr>
            <p:nvPr/>
          </p:nvSpPr>
          <p:spPr bwMode="auto">
            <a:xfrm>
              <a:off x="7319" y="4029"/>
              <a:ext cx="54" cy="54"/>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7" name="Oval 152">
              <a:extLst>
                <a:ext uri="{FF2B5EF4-FFF2-40B4-BE49-F238E27FC236}">
                  <a16:creationId xmlns:a16="http://schemas.microsoft.com/office/drawing/2014/main" id="{0F7FF06E-DE9B-4252-828A-EFBC0BCEB6A3}"/>
                </a:ext>
              </a:extLst>
            </p:cNvPr>
            <p:cNvSpPr>
              <a:spLocks noChangeArrowheads="1"/>
            </p:cNvSpPr>
            <p:nvPr/>
          </p:nvSpPr>
          <p:spPr bwMode="auto">
            <a:xfrm>
              <a:off x="7563" y="3262"/>
              <a:ext cx="44" cy="45"/>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8" name="Freeform 153">
              <a:extLst>
                <a:ext uri="{FF2B5EF4-FFF2-40B4-BE49-F238E27FC236}">
                  <a16:creationId xmlns:a16="http://schemas.microsoft.com/office/drawing/2014/main" id="{BC593AEC-4C6B-4DA6-8DFD-AFE412AB67C3}"/>
                </a:ext>
              </a:extLst>
            </p:cNvPr>
            <p:cNvSpPr>
              <a:spLocks noEditPoints="1"/>
            </p:cNvSpPr>
            <p:nvPr/>
          </p:nvSpPr>
          <p:spPr bwMode="auto">
            <a:xfrm>
              <a:off x="7553" y="3252"/>
              <a:ext cx="64" cy="65"/>
            </a:xfrm>
            <a:custGeom>
              <a:avLst/>
              <a:gdLst>
                <a:gd name="T0" fmla="*/ 13 w 26"/>
                <a:gd name="T1" fmla="*/ 4 h 26"/>
                <a:gd name="T2" fmla="*/ 22 w 26"/>
                <a:gd name="T3" fmla="*/ 13 h 26"/>
                <a:gd name="T4" fmla="*/ 13 w 26"/>
                <a:gd name="T5" fmla="*/ 22 h 26"/>
                <a:gd name="T6" fmla="*/ 4 w 26"/>
                <a:gd name="T7" fmla="*/ 13 h 26"/>
                <a:gd name="T8" fmla="*/ 13 w 26"/>
                <a:gd name="T9" fmla="*/ 4 h 26"/>
                <a:gd name="T10" fmla="*/ 13 w 26"/>
                <a:gd name="T11" fmla="*/ 0 h 26"/>
                <a:gd name="T12" fmla="*/ 0 w 26"/>
                <a:gd name="T13" fmla="*/ 13 h 26"/>
                <a:gd name="T14" fmla="*/ 13 w 26"/>
                <a:gd name="T15" fmla="*/ 26 h 26"/>
                <a:gd name="T16" fmla="*/ 26 w 26"/>
                <a:gd name="T17" fmla="*/ 13 h 26"/>
                <a:gd name="T18" fmla="*/ 13 w 2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4"/>
                  </a:moveTo>
                  <a:cubicBezTo>
                    <a:pt x="18" y="4"/>
                    <a:pt x="22" y="8"/>
                    <a:pt x="22" y="13"/>
                  </a:cubicBezTo>
                  <a:cubicBezTo>
                    <a:pt x="22" y="18"/>
                    <a:pt x="18" y="22"/>
                    <a:pt x="13" y="22"/>
                  </a:cubicBezTo>
                  <a:cubicBezTo>
                    <a:pt x="8" y="22"/>
                    <a:pt x="4" y="18"/>
                    <a:pt x="4" y="13"/>
                  </a:cubicBezTo>
                  <a:cubicBezTo>
                    <a:pt x="4" y="8"/>
                    <a:pt x="8" y="4"/>
                    <a:pt x="13" y="4"/>
                  </a:cubicBezTo>
                  <a:moveTo>
                    <a:pt x="13" y="0"/>
                  </a:moveTo>
                  <a:cubicBezTo>
                    <a:pt x="6" y="0"/>
                    <a:pt x="0" y="6"/>
                    <a:pt x="0" y="13"/>
                  </a:cubicBezTo>
                  <a:cubicBezTo>
                    <a:pt x="0" y="20"/>
                    <a:pt x="6" y="26"/>
                    <a:pt x="13" y="26"/>
                  </a:cubicBezTo>
                  <a:cubicBezTo>
                    <a:pt x="20" y="26"/>
                    <a:pt x="26" y="20"/>
                    <a:pt x="26" y="13"/>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Tree>
    <p:extLst>
      <p:ext uri="{BB962C8B-B14F-4D97-AF65-F5344CB8AC3E}">
        <p14:creationId xmlns:p14="http://schemas.microsoft.com/office/powerpoint/2010/main" val="30849789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15"/>
                                        </p:tgtEl>
                                        <p:attrNameLst>
                                          <p:attrName>style.visibility</p:attrName>
                                        </p:attrNameLst>
                                      </p:cBhvr>
                                      <p:to>
                                        <p:strVal val="visible"/>
                                      </p:to>
                                    </p:set>
                                    <p:anim calcmode="lin" valueType="num">
                                      <p:cBhvr>
                                        <p:cTn id="11" dur="1000" fill="hold"/>
                                        <p:tgtEl>
                                          <p:spTgt spid="215"/>
                                        </p:tgtEl>
                                        <p:attrNameLst>
                                          <p:attrName>ppt_w</p:attrName>
                                        </p:attrNameLst>
                                      </p:cBhvr>
                                      <p:tavLst>
                                        <p:tav tm="0">
                                          <p:val>
                                            <p:fltVal val="0"/>
                                          </p:val>
                                        </p:tav>
                                        <p:tav tm="100000">
                                          <p:val>
                                            <p:strVal val="#ppt_w"/>
                                          </p:val>
                                        </p:tav>
                                      </p:tavLst>
                                    </p:anim>
                                    <p:anim calcmode="lin" valueType="num">
                                      <p:cBhvr>
                                        <p:cTn id="12" dur="1000" fill="hold"/>
                                        <p:tgtEl>
                                          <p:spTgt spid="215"/>
                                        </p:tgtEl>
                                        <p:attrNameLst>
                                          <p:attrName>ppt_h</p:attrName>
                                        </p:attrNameLst>
                                      </p:cBhvr>
                                      <p:tavLst>
                                        <p:tav tm="0">
                                          <p:val>
                                            <p:fltVal val="0"/>
                                          </p:val>
                                        </p:tav>
                                        <p:tav tm="100000">
                                          <p:val>
                                            <p:strVal val="#ppt_h"/>
                                          </p:val>
                                        </p:tav>
                                      </p:tavLst>
                                    </p:anim>
                                    <p:animEffect transition="in" filter="fade">
                                      <p:cBhvr>
                                        <p:cTn id="13" dur="1000"/>
                                        <p:tgtEl>
                                          <p:spTgt spid="215"/>
                                        </p:tgtEl>
                                      </p:cBhvr>
                                    </p:animEffect>
                                    <p:anim calcmode="lin" valueType="num">
                                      <p:cBhvr>
                                        <p:cTn id="14" dur="1000" fill="hold"/>
                                        <p:tgtEl>
                                          <p:spTgt spid="215"/>
                                        </p:tgtEl>
                                        <p:attrNameLst>
                                          <p:attrName>ppt_x</p:attrName>
                                        </p:attrNameLst>
                                      </p:cBhvr>
                                      <p:tavLst>
                                        <p:tav tm="0">
                                          <p:val>
                                            <p:fltVal val="0.5"/>
                                          </p:val>
                                        </p:tav>
                                        <p:tav tm="100000">
                                          <p:val>
                                            <p:strVal val="#ppt_x"/>
                                          </p:val>
                                        </p:tav>
                                      </p:tavLst>
                                    </p:anim>
                                    <p:anim calcmode="lin" valueType="num">
                                      <p:cBhvr>
                                        <p:cTn id="15" dur="1000" fill="hold"/>
                                        <p:tgtEl>
                                          <p:spTgt spid="215"/>
                                        </p:tgtEl>
                                        <p:attrNameLst>
                                          <p:attrName>ppt_y</p:attrName>
                                        </p:attrNameLst>
                                      </p:cBhvr>
                                      <p:tavLst>
                                        <p:tav tm="0">
                                          <p:val>
                                            <p:fltVal val="0.5"/>
                                          </p:val>
                                        </p:tav>
                                        <p:tav tm="100000">
                                          <p:val>
                                            <p:strVal val="#ppt_y"/>
                                          </p:val>
                                        </p:tav>
                                      </p:tavLst>
                                    </p:anim>
                                  </p:childTnLst>
                                </p:cTn>
                              </p:par>
                            </p:childTnLst>
                          </p:cTn>
                        </p:par>
                        <p:par>
                          <p:cTn id="16" fill="hold">
                            <p:stCondLst>
                              <p:cond delay="2000"/>
                            </p:stCondLst>
                            <p:childTnLst>
                              <p:par>
                                <p:cTn id="17" presetID="2" presetClass="entr" presetSubtype="2" decel="88000" fill="hold" grpId="0" nodeType="afterEffect">
                                  <p:stCondLst>
                                    <p:cond delay="0"/>
                                  </p:stCondLst>
                                  <p:iterate type="lt">
                                    <p:tmPct val="10000"/>
                                  </p:iterate>
                                  <p:childTnLst>
                                    <p:set>
                                      <p:cBhvr>
                                        <p:cTn id="18" dur="1" fill="hold">
                                          <p:stCondLst>
                                            <p:cond delay="0"/>
                                          </p:stCondLst>
                                        </p:cTn>
                                        <p:tgtEl>
                                          <p:spTgt spid="228"/>
                                        </p:tgtEl>
                                        <p:attrNameLst>
                                          <p:attrName>style.visibility</p:attrName>
                                        </p:attrNameLst>
                                      </p:cBhvr>
                                      <p:to>
                                        <p:strVal val="visible"/>
                                      </p:to>
                                    </p:set>
                                    <p:anim calcmode="lin" valueType="num">
                                      <p:cBhvr additive="base">
                                        <p:cTn id="19" dur="750" fill="hold"/>
                                        <p:tgtEl>
                                          <p:spTgt spid="228"/>
                                        </p:tgtEl>
                                        <p:attrNameLst>
                                          <p:attrName>ppt_x</p:attrName>
                                        </p:attrNameLst>
                                      </p:cBhvr>
                                      <p:tavLst>
                                        <p:tav tm="0">
                                          <p:val>
                                            <p:strVal val="1+#ppt_w/2"/>
                                          </p:val>
                                        </p:tav>
                                        <p:tav tm="100000">
                                          <p:val>
                                            <p:strVal val="#ppt_x"/>
                                          </p:val>
                                        </p:tav>
                                      </p:tavLst>
                                    </p:anim>
                                    <p:anim calcmode="lin" valueType="num">
                                      <p:cBhvr additive="base">
                                        <p:cTn id="20" dur="750" fill="hold"/>
                                        <p:tgtEl>
                                          <p:spTgt spid="228"/>
                                        </p:tgtEl>
                                        <p:attrNameLst>
                                          <p:attrName>ppt_y</p:attrName>
                                        </p:attrNameLst>
                                      </p:cBhvr>
                                      <p:tavLst>
                                        <p:tav tm="0">
                                          <p:val>
                                            <p:strVal val="#ppt_y"/>
                                          </p:val>
                                        </p:tav>
                                        <p:tav tm="100000">
                                          <p:val>
                                            <p:strVal val="#ppt_y"/>
                                          </p:val>
                                        </p:tav>
                                      </p:tavLst>
                                    </p:anim>
                                  </p:childTnLst>
                                </p:cTn>
                              </p:par>
                            </p:childTnLst>
                          </p:cTn>
                        </p:par>
                        <p:par>
                          <p:cTn id="21" fill="hold">
                            <p:stCondLst>
                              <p:cond delay="3350"/>
                            </p:stCondLst>
                            <p:childTnLst>
                              <p:par>
                                <p:cTn id="22" presetID="50" presetClass="entr" presetSubtype="0" decel="100000" fill="hold" nodeType="afterEffect">
                                  <p:stCondLst>
                                    <p:cond delay="0"/>
                                  </p:stCondLst>
                                  <p:childTnLst>
                                    <p:set>
                                      <p:cBhvr>
                                        <p:cTn id="23" dur="1" fill="hold">
                                          <p:stCondLst>
                                            <p:cond delay="0"/>
                                          </p:stCondLst>
                                        </p:cTn>
                                        <p:tgtEl>
                                          <p:spTgt spid="229"/>
                                        </p:tgtEl>
                                        <p:attrNameLst>
                                          <p:attrName>style.visibility</p:attrName>
                                        </p:attrNameLst>
                                      </p:cBhvr>
                                      <p:to>
                                        <p:strVal val="visible"/>
                                      </p:to>
                                    </p:set>
                                    <p:anim calcmode="lin" valueType="num">
                                      <p:cBhvr>
                                        <p:cTn id="24" dur="1000" fill="hold"/>
                                        <p:tgtEl>
                                          <p:spTgt spid="229"/>
                                        </p:tgtEl>
                                        <p:attrNameLst>
                                          <p:attrName>ppt_w</p:attrName>
                                        </p:attrNameLst>
                                      </p:cBhvr>
                                      <p:tavLst>
                                        <p:tav tm="0">
                                          <p:val>
                                            <p:strVal val="#ppt_w+.3"/>
                                          </p:val>
                                        </p:tav>
                                        <p:tav tm="100000">
                                          <p:val>
                                            <p:strVal val="#ppt_w"/>
                                          </p:val>
                                        </p:tav>
                                      </p:tavLst>
                                    </p:anim>
                                    <p:anim calcmode="lin" valueType="num">
                                      <p:cBhvr>
                                        <p:cTn id="25" dur="1000" fill="hold"/>
                                        <p:tgtEl>
                                          <p:spTgt spid="229"/>
                                        </p:tgtEl>
                                        <p:attrNameLst>
                                          <p:attrName>ppt_h</p:attrName>
                                        </p:attrNameLst>
                                      </p:cBhvr>
                                      <p:tavLst>
                                        <p:tav tm="0">
                                          <p:val>
                                            <p:strVal val="#ppt_h"/>
                                          </p:val>
                                        </p:tav>
                                        <p:tav tm="100000">
                                          <p:val>
                                            <p:strVal val="#ppt_h"/>
                                          </p:val>
                                        </p:tav>
                                      </p:tavLst>
                                    </p:anim>
                                    <p:animEffect transition="in" filter="fade">
                                      <p:cBhvr>
                                        <p:cTn id="26" dur="10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p:bldP spid="2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95B25B9-4B91-47E4-B61F-95A74EDB18B5}"/>
              </a:ext>
            </a:extLst>
          </p:cNvPr>
          <p:cNvSpPr txBox="1"/>
          <p:nvPr/>
        </p:nvSpPr>
        <p:spPr>
          <a:xfrm>
            <a:off x="982680" y="356755"/>
            <a:ext cx="6211452" cy="707886"/>
          </a:xfrm>
          <a:prstGeom prst="rect">
            <a:avLst/>
          </a:prstGeom>
          <a:noFill/>
        </p:spPr>
        <p:txBody>
          <a:bodyPr wrap="square" rtlCol="0">
            <a:spAutoFit/>
          </a:bodyPr>
          <a:lstStyle/>
          <a:p>
            <a:r>
              <a:rPr lang="zh-CN" altLang="en-US" sz="4000" dirty="0">
                <a:solidFill>
                  <a:srgbClr val="2B2B2B"/>
                </a:solidFill>
                <a:cs typeface="+mn-ea"/>
                <a:sym typeface="+mn-lt"/>
              </a:rPr>
              <a:t>硬件层</a:t>
            </a:r>
          </a:p>
        </p:txBody>
      </p:sp>
      <p:sp>
        <p:nvSpPr>
          <p:cNvPr id="2" name="文本框 1">
            <a:extLst>
              <a:ext uri="{FF2B5EF4-FFF2-40B4-BE49-F238E27FC236}">
                <a16:creationId xmlns:a16="http://schemas.microsoft.com/office/drawing/2014/main" id="{85E2A9BB-A744-43ED-97EC-E84ADE8CDC6A}"/>
              </a:ext>
            </a:extLst>
          </p:cNvPr>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3</a:t>
            </a:r>
            <a:endParaRPr lang="zh-CN" altLang="en-US" sz="8000" dirty="0">
              <a:solidFill>
                <a:srgbClr val="2B2B2B"/>
              </a:solidFill>
              <a:cs typeface="+mn-ea"/>
              <a:sym typeface="+mn-lt"/>
            </a:endParaRPr>
          </a:p>
        </p:txBody>
      </p:sp>
      <p:sp>
        <p:nvSpPr>
          <p:cNvPr id="16" name="文本框 15">
            <a:extLst>
              <a:ext uri="{FF2B5EF4-FFF2-40B4-BE49-F238E27FC236}">
                <a16:creationId xmlns:a16="http://schemas.microsoft.com/office/drawing/2014/main" id="{7632816F-3D10-D848-B37B-C487E2588C74}"/>
              </a:ext>
            </a:extLst>
          </p:cNvPr>
          <p:cNvSpPr txBox="1"/>
          <p:nvPr/>
        </p:nvSpPr>
        <p:spPr>
          <a:xfrm>
            <a:off x="10617200" y="6578600"/>
            <a:ext cx="184731" cy="369332"/>
          </a:xfrm>
          <a:prstGeom prst="rect">
            <a:avLst/>
          </a:prstGeom>
          <a:noFill/>
        </p:spPr>
        <p:txBody>
          <a:bodyPr wrap="none" rtlCol="0">
            <a:spAutoFit/>
          </a:bodyPr>
          <a:lstStyle/>
          <a:p>
            <a:endParaRPr kumimoji="1" lang="zh-CN" altLang="en-US" dirty="0"/>
          </a:p>
        </p:txBody>
      </p:sp>
      <p:pic>
        <p:nvPicPr>
          <p:cNvPr id="5" name="图片 4">
            <a:extLst>
              <a:ext uri="{FF2B5EF4-FFF2-40B4-BE49-F238E27FC236}">
                <a16:creationId xmlns:a16="http://schemas.microsoft.com/office/drawing/2014/main" id="{ED5C1AEA-3EB3-9645-BB71-9B7C313C5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155" y="1250572"/>
            <a:ext cx="9264584" cy="4960657"/>
          </a:xfrm>
          <a:prstGeom prst="rect">
            <a:avLst/>
          </a:prstGeom>
        </p:spPr>
      </p:pic>
    </p:spTree>
    <p:extLst>
      <p:ext uri="{BB962C8B-B14F-4D97-AF65-F5344CB8AC3E}">
        <p14:creationId xmlns:p14="http://schemas.microsoft.com/office/powerpoint/2010/main" val="316317595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95B25B9-4B91-47E4-B61F-95A74EDB18B5}"/>
              </a:ext>
            </a:extLst>
          </p:cNvPr>
          <p:cNvSpPr txBox="1"/>
          <p:nvPr/>
        </p:nvSpPr>
        <p:spPr>
          <a:xfrm>
            <a:off x="982680" y="356755"/>
            <a:ext cx="6211452" cy="707886"/>
          </a:xfrm>
          <a:prstGeom prst="rect">
            <a:avLst/>
          </a:prstGeom>
          <a:noFill/>
        </p:spPr>
        <p:txBody>
          <a:bodyPr wrap="square" rtlCol="0">
            <a:spAutoFit/>
          </a:bodyPr>
          <a:lstStyle/>
          <a:p>
            <a:r>
              <a:rPr lang="zh-CN" altLang="en-US" sz="4000" dirty="0">
                <a:solidFill>
                  <a:srgbClr val="2B2B2B"/>
                </a:solidFill>
                <a:cs typeface="+mn-ea"/>
                <a:sym typeface="+mn-lt"/>
              </a:rPr>
              <a:t>中间层</a:t>
            </a:r>
          </a:p>
        </p:txBody>
      </p:sp>
      <p:sp>
        <p:nvSpPr>
          <p:cNvPr id="2" name="文本框 1">
            <a:extLst>
              <a:ext uri="{FF2B5EF4-FFF2-40B4-BE49-F238E27FC236}">
                <a16:creationId xmlns:a16="http://schemas.microsoft.com/office/drawing/2014/main" id="{85E2A9BB-A744-43ED-97EC-E84ADE8CDC6A}"/>
              </a:ext>
            </a:extLst>
          </p:cNvPr>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3</a:t>
            </a:r>
            <a:endParaRPr lang="zh-CN" altLang="en-US" sz="8000" dirty="0">
              <a:solidFill>
                <a:srgbClr val="2B2B2B"/>
              </a:solidFill>
              <a:cs typeface="+mn-ea"/>
              <a:sym typeface="+mn-lt"/>
            </a:endParaRPr>
          </a:p>
        </p:txBody>
      </p:sp>
      <p:sp>
        <p:nvSpPr>
          <p:cNvPr id="83" name="TextBox 21">
            <a:extLst>
              <a:ext uri="{FF2B5EF4-FFF2-40B4-BE49-F238E27FC236}">
                <a16:creationId xmlns:a16="http://schemas.microsoft.com/office/drawing/2014/main" id="{CA7CC738-CC88-4771-9406-5F5CE7727CBE}"/>
              </a:ext>
            </a:extLst>
          </p:cNvPr>
          <p:cNvSpPr txBox="1"/>
          <p:nvPr/>
        </p:nvSpPr>
        <p:spPr>
          <a:xfrm>
            <a:off x="1355945" y="2092159"/>
            <a:ext cx="9353620" cy="2221762"/>
          </a:xfrm>
          <a:prstGeom prst="rect">
            <a:avLst/>
          </a:prstGeom>
          <a:noFill/>
        </p:spPr>
        <p:txBody>
          <a:bodyPr wrap="square" rtlCol="0">
            <a:spAutoFit/>
          </a:bodyPr>
          <a:lstStyle/>
          <a:p>
            <a:pPr algn="just">
              <a:lnSpc>
                <a:spcPct val="150000"/>
              </a:lnSpc>
            </a:pPr>
            <a:r>
              <a:rPr lang="zh-CN" altLang="en-US" sz="2400" dirty="0">
                <a:latin typeface="SimSun" panose="02010600030101010101" pitchFamily="2" charset="-122"/>
                <a:ea typeface="SimSun" panose="02010600030101010101" pitchFamily="2" charset="-122"/>
              </a:rPr>
              <a:t>    </a:t>
            </a:r>
            <a:r>
              <a:rPr lang="zh-CN" altLang="zh-CN" sz="2400" dirty="0">
                <a:latin typeface="SimSun" panose="02010600030101010101" pitchFamily="2" charset="-122"/>
                <a:ea typeface="SimSun" panose="02010600030101010101" pitchFamily="2" charset="-122"/>
              </a:rPr>
              <a:t>它将系统上层软件（应用程序）与底层硬件分离开来，使系统的底层驱动程序与上层无关，上层软件开发人员无需关心底层硬件的具体情况，根据提供的接口即可进行开发。该层一般包含相关底层硬件的初始化、数据的输入</a:t>
            </a:r>
            <a:r>
              <a:rPr lang="en-US" altLang="zh-CN" sz="2400" dirty="0">
                <a:latin typeface="SimSun" panose="02010600030101010101" pitchFamily="2" charset="-122"/>
                <a:ea typeface="SimSun" panose="02010600030101010101" pitchFamily="2" charset="-122"/>
              </a:rPr>
              <a:t>/</a:t>
            </a:r>
            <a:r>
              <a:rPr lang="zh-CN" altLang="zh-CN" sz="2400" dirty="0">
                <a:latin typeface="SimSun" panose="02010600030101010101" pitchFamily="2" charset="-122"/>
                <a:ea typeface="SimSun" panose="02010600030101010101" pitchFamily="2" charset="-122"/>
              </a:rPr>
              <a:t>输出操作和硬件设备的配置功能。 </a:t>
            </a:r>
            <a:endParaRPr lang="zh-CN" altLang="en-US" sz="2400" dirty="0">
              <a:latin typeface="SimSun" panose="02010600030101010101" pitchFamily="2" charset="-122"/>
              <a:ea typeface="SimSun"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7632816F-3D10-D848-B37B-C487E2588C74}"/>
              </a:ext>
            </a:extLst>
          </p:cNvPr>
          <p:cNvSpPr txBox="1"/>
          <p:nvPr/>
        </p:nvSpPr>
        <p:spPr>
          <a:xfrm>
            <a:off x="10617200" y="6578600"/>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86490045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additive="base">
                                        <p:cTn id="21" dur="500" fill="hold"/>
                                        <p:tgtEl>
                                          <p:spTgt spid="83"/>
                                        </p:tgtEl>
                                        <p:attrNameLst>
                                          <p:attrName>ppt_x</p:attrName>
                                        </p:attrNameLst>
                                      </p:cBhvr>
                                      <p:tavLst>
                                        <p:tav tm="0">
                                          <p:val>
                                            <p:strVal val="#ppt_x"/>
                                          </p:val>
                                        </p:tav>
                                        <p:tav tm="100000">
                                          <p:val>
                                            <p:strVal val="#ppt_x"/>
                                          </p:val>
                                        </p:tav>
                                      </p:tavLst>
                                    </p:anim>
                                    <p:anim calcmode="lin" valueType="num">
                                      <p:cBhvr additive="base">
                                        <p:cTn id="22"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P spid="8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95B25B9-4B91-47E4-B61F-95A74EDB18B5}"/>
              </a:ext>
            </a:extLst>
          </p:cNvPr>
          <p:cNvSpPr txBox="1"/>
          <p:nvPr/>
        </p:nvSpPr>
        <p:spPr>
          <a:xfrm>
            <a:off x="982680" y="356755"/>
            <a:ext cx="6211452" cy="707886"/>
          </a:xfrm>
          <a:prstGeom prst="rect">
            <a:avLst/>
          </a:prstGeom>
          <a:noFill/>
        </p:spPr>
        <p:txBody>
          <a:bodyPr wrap="square" rtlCol="0">
            <a:spAutoFit/>
          </a:bodyPr>
          <a:lstStyle/>
          <a:p>
            <a:r>
              <a:rPr lang="zh-CN" altLang="en-US" sz="4000" dirty="0">
                <a:solidFill>
                  <a:srgbClr val="2B2B2B"/>
                </a:solidFill>
                <a:cs typeface="+mn-ea"/>
                <a:sym typeface="+mn-lt"/>
              </a:rPr>
              <a:t>系统软件层</a:t>
            </a:r>
          </a:p>
        </p:txBody>
      </p:sp>
      <p:sp>
        <p:nvSpPr>
          <p:cNvPr id="2" name="文本框 1">
            <a:extLst>
              <a:ext uri="{FF2B5EF4-FFF2-40B4-BE49-F238E27FC236}">
                <a16:creationId xmlns:a16="http://schemas.microsoft.com/office/drawing/2014/main" id="{85E2A9BB-A744-43ED-97EC-E84ADE8CDC6A}"/>
              </a:ext>
            </a:extLst>
          </p:cNvPr>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3</a:t>
            </a:r>
            <a:endParaRPr lang="zh-CN" altLang="en-US" sz="8000" dirty="0">
              <a:solidFill>
                <a:srgbClr val="2B2B2B"/>
              </a:solidFill>
              <a:cs typeface="+mn-ea"/>
              <a:sym typeface="+mn-lt"/>
            </a:endParaRPr>
          </a:p>
        </p:txBody>
      </p:sp>
      <p:sp>
        <p:nvSpPr>
          <p:cNvPr id="16" name="文本框 15">
            <a:extLst>
              <a:ext uri="{FF2B5EF4-FFF2-40B4-BE49-F238E27FC236}">
                <a16:creationId xmlns:a16="http://schemas.microsoft.com/office/drawing/2014/main" id="{7632816F-3D10-D848-B37B-C487E2588C74}"/>
              </a:ext>
            </a:extLst>
          </p:cNvPr>
          <p:cNvSpPr txBox="1"/>
          <p:nvPr/>
        </p:nvSpPr>
        <p:spPr>
          <a:xfrm>
            <a:off x="10617200" y="6578600"/>
            <a:ext cx="184731" cy="369332"/>
          </a:xfrm>
          <a:prstGeom prst="rect">
            <a:avLst/>
          </a:prstGeom>
          <a:noFill/>
        </p:spPr>
        <p:txBody>
          <a:bodyPr wrap="none" rtlCol="0">
            <a:spAutoFit/>
          </a:bodyPr>
          <a:lstStyle/>
          <a:p>
            <a:endParaRPr kumimoji="1" lang="zh-CN" altLang="en-US" dirty="0"/>
          </a:p>
        </p:txBody>
      </p:sp>
      <p:pic>
        <p:nvPicPr>
          <p:cNvPr id="5" name="图片 4">
            <a:extLst>
              <a:ext uri="{FF2B5EF4-FFF2-40B4-BE49-F238E27FC236}">
                <a16:creationId xmlns:a16="http://schemas.microsoft.com/office/drawing/2014/main" id="{0240A94A-2DC8-2749-897B-9B05B4C352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312" y="1250572"/>
            <a:ext cx="8396027" cy="5088235"/>
          </a:xfrm>
          <a:prstGeom prst="rect">
            <a:avLst/>
          </a:prstGeom>
        </p:spPr>
      </p:pic>
    </p:spTree>
    <p:extLst>
      <p:ext uri="{BB962C8B-B14F-4D97-AF65-F5344CB8AC3E}">
        <p14:creationId xmlns:p14="http://schemas.microsoft.com/office/powerpoint/2010/main" val="420336894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AutoShape 3">
            <a:extLst>
              <a:ext uri="{FF2B5EF4-FFF2-40B4-BE49-F238E27FC236}">
                <a16:creationId xmlns:a16="http://schemas.microsoft.com/office/drawing/2014/main" id="{20940D5E-3295-47B0-A296-BBD550510E1E}"/>
              </a:ext>
            </a:extLst>
          </p:cNvPr>
          <p:cNvSpPr>
            <a:spLocks noChangeAspect="1" noChangeArrowheads="1" noTextEdit="1"/>
          </p:cNvSpPr>
          <p:nvPr/>
        </p:nvSpPr>
        <p:spPr bwMode="auto">
          <a:xfrm flipH="1" flipV="1">
            <a:off x="-1384429" y="-568440"/>
            <a:ext cx="6736163" cy="49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5" name="文本框 214">
            <a:extLst>
              <a:ext uri="{FF2B5EF4-FFF2-40B4-BE49-F238E27FC236}">
                <a16:creationId xmlns:a16="http://schemas.microsoft.com/office/drawing/2014/main" id="{A749808C-69DF-4D7E-ADEC-025D64CB81B0}"/>
              </a:ext>
            </a:extLst>
          </p:cNvPr>
          <p:cNvSpPr txBox="1"/>
          <p:nvPr/>
        </p:nvSpPr>
        <p:spPr>
          <a:xfrm>
            <a:off x="2184212" y="472350"/>
            <a:ext cx="3439441" cy="2646878"/>
          </a:xfrm>
          <a:prstGeom prst="rect">
            <a:avLst/>
          </a:prstGeom>
          <a:noFill/>
        </p:spPr>
        <p:txBody>
          <a:bodyPr wrap="square" rtlCol="0">
            <a:spAutoFit/>
          </a:bodyPr>
          <a:lstStyle/>
          <a:p>
            <a:pPr algn="ctr"/>
            <a:r>
              <a:rPr lang="en-US" altLang="zh-CN" sz="16600" spc="300" dirty="0">
                <a:solidFill>
                  <a:schemeClr val="bg1">
                    <a:lumMod val="85000"/>
                  </a:schemeClr>
                </a:solidFill>
                <a:effectLst>
                  <a:outerShdw blurRad="38100" dist="38100" dir="2700000" algn="tl">
                    <a:schemeClr val="bg1">
                      <a:lumMod val="65000"/>
                      <a:alpha val="43000"/>
                    </a:schemeClr>
                  </a:outerShdw>
                </a:effectLst>
                <a:cs typeface="+mn-ea"/>
                <a:sym typeface="+mn-lt"/>
              </a:rPr>
              <a:t>04</a:t>
            </a:r>
            <a:endParaRPr lang="zh-CN" altLang="en-US" sz="16600" spc="300" dirty="0">
              <a:solidFill>
                <a:schemeClr val="bg1">
                  <a:lumMod val="85000"/>
                </a:schemeClr>
              </a:solidFill>
              <a:effectLst>
                <a:outerShdw blurRad="38100" dist="38100" dir="2700000" algn="tl">
                  <a:schemeClr val="bg1">
                    <a:lumMod val="65000"/>
                    <a:alpha val="43000"/>
                  </a:schemeClr>
                </a:outerShdw>
              </a:effectLst>
              <a:cs typeface="+mn-ea"/>
              <a:sym typeface="+mn-lt"/>
            </a:endParaRPr>
          </a:p>
        </p:txBody>
      </p:sp>
      <p:sp>
        <p:nvSpPr>
          <p:cNvPr id="228" name="文本框 227">
            <a:extLst>
              <a:ext uri="{FF2B5EF4-FFF2-40B4-BE49-F238E27FC236}">
                <a16:creationId xmlns:a16="http://schemas.microsoft.com/office/drawing/2014/main" id="{A01271E0-966C-4C8F-84A4-DAB2CC0305F7}"/>
              </a:ext>
            </a:extLst>
          </p:cNvPr>
          <p:cNvSpPr txBox="1"/>
          <p:nvPr/>
        </p:nvSpPr>
        <p:spPr>
          <a:xfrm>
            <a:off x="0" y="2830462"/>
            <a:ext cx="7807866" cy="1015663"/>
          </a:xfrm>
          <a:prstGeom prst="rect">
            <a:avLst/>
          </a:prstGeom>
          <a:noFill/>
        </p:spPr>
        <p:txBody>
          <a:bodyPr wrap="square" rtlCol="0">
            <a:spAutoFit/>
          </a:bodyPr>
          <a:lstStyle/>
          <a:p>
            <a:pPr algn="ctr"/>
            <a:r>
              <a:rPr lang="en-US" altLang="zh-CN" sz="6000" b="1" spc="300" dirty="0">
                <a:solidFill>
                  <a:srgbClr val="2B2B2B"/>
                </a:solidFill>
                <a:effectLst>
                  <a:outerShdw blurRad="38100" dist="38100" dir="2700000" algn="tl">
                    <a:srgbClr val="000000">
                      <a:alpha val="43137"/>
                    </a:srgbClr>
                  </a:outerShdw>
                </a:effectLst>
                <a:cs typeface="+mn-ea"/>
                <a:sym typeface="+mn-lt"/>
              </a:rPr>
              <a:t>Linux</a:t>
            </a:r>
            <a:r>
              <a:rPr lang="zh-CN" altLang="en-US" sz="6000" b="1" spc="300" dirty="0">
                <a:solidFill>
                  <a:srgbClr val="2B2B2B"/>
                </a:solidFill>
                <a:effectLst>
                  <a:outerShdw blurRad="38100" dist="38100" dir="2700000" algn="tl">
                    <a:srgbClr val="000000">
                      <a:alpha val="43137"/>
                    </a:srgbClr>
                  </a:outerShdw>
                </a:effectLst>
                <a:cs typeface="+mn-ea"/>
                <a:sym typeface="+mn-lt"/>
              </a:rPr>
              <a:t>操作系统</a:t>
            </a:r>
          </a:p>
        </p:txBody>
      </p:sp>
      <p:grpSp>
        <p:nvGrpSpPr>
          <p:cNvPr id="229" name="组合 228">
            <a:extLst>
              <a:ext uri="{FF2B5EF4-FFF2-40B4-BE49-F238E27FC236}">
                <a16:creationId xmlns:a16="http://schemas.microsoft.com/office/drawing/2014/main" id="{6E677C40-A19E-4629-8890-FCFFF37CCF1E}"/>
              </a:ext>
            </a:extLst>
          </p:cNvPr>
          <p:cNvGrpSpPr/>
          <p:nvPr/>
        </p:nvGrpSpPr>
        <p:grpSpPr>
          <a:xfrm>
            <a:off x="2430503" y="4412372"/>
            <a:ext cx="2946860" cy="546208"/>
            <a:chOff x="1207894" y="5909769"/>
            <a:chExt cx="3065854" cy="542325"/>
          </a:xfrm>
        </p:grpSpPr>
        <p:sp>
          <p:nvSpPr>
            <p:cNvPr id="230" name="矩形: 圆角 229">
              <a:extLst>
                <a:ext uri="{FF2B5EF4-FFF2-40B4-BE49-F238E27FC236}">
                  <a16:creationId xmlns:a16="http://schemas.microsoft.com/office/drawing/2014/main" id="{7B6E6356-EBDD-45D5-BB2D-3AD32F87CCE8}"/>
                </a:ext>
              </a:extLst>
            </p:cNvPr>
            <p:cNvSpPr/>
            <p:nvPr/>
          </p:nvSpPr>
          <p:spPr>
            <a:xfrm>
              <a:off x="1350171" y="5909769"/>
              <a:ext cx="2781301" cy="542325"/>
            </a:xfrm>
            <a:prstGeom prst="roundRect">
              <a:avLst>
                <a:gd name="adj" fmla="val 50000"/>
              </a:avLst>
            </a:prstGeom>
            <a:solidFill>
              <a:schemeClr val="bg1"/>
            </a:solidFill>
            <a:ln>
              <a:noFill/>
            </a:ln>
            <a:effectLst>
              <a:outerShdw blurRad="279400" dist="1524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231" name="文本框 230">
              <a:extLst>
                <a:ext uri="{FF2B5EF4-FFF2-40B4-BE49-F238E27FC236}">
                  <a16:creationId xmlns:a16="http://schemas.microsoft.com/office/drawing/2014/main" id="{1C055F8B-C154-4BB3-AA3C-CDEE6E0107EB}"/>
                </a:ext>
              </a:extLst>
            </p:cNvPr>
            <p:cNvSpPr txBox="1"/>
            <p:nvPr/>
          </p:nvSpPr>
          <p:spPr>
            <a:xfrm>
              <a:off x="1207894" y="6015651"/>
              <a:ext cx="3065854" cy="366706"/>
            </a:xfrm>
            <a:prstGeom prst="rect">
              <a:avLst/>
            </a:prstGeom>
            <a:noFill/>
          </p:spPr>
          <p:txBody>
            <a:bodyPr wrap="square" rtlCol="0">
              <a:spAutoFit/>
            </a:bodyPr>
            <a:lstStyle/>
            <a:p>
              <a:pPr algn="ctr"/>
              <a:r>
                <a:rPr lang="en-US" altLang="zh-CN" dirty="0">
                  <a:solidFill>
                    <a:srgbClr val="276B91"/>
                  </a:solidFill>
                  <a:effectLst>
                    <a:innerShdw blurRad="63500" dist="50800" dir="13500000">
                      <a:prstClr val="black">
                        <a:alpha val="50000"/>
                      </a:prstClr>
                    </a:innerShdw>
                  </a:effectLst>
                  <a:cs typeface="+mn-ea"/>
                  <a:sym typeface="+mn-lt"/>
                </a:rPr>
                <a:t>THE PART FOUR</a:t>
              </a:r>
              <a:endParaRPr lang="zh-CN" altLang="en-US" dirty="0">
                <a:solidFill>
                  <a:srgbClr val="276B91"/>
                </a:solidFill>
                <a:effectLst>
                  <a:innerShdw blurRad="63500" dist="50800" dir="13500000">
                    <a:prstClr val="black">
                      <a:alpha val="50000"/>
                    </a:prstClr>
                  </a:innerShdw>
                </a:effectLst>
                <a:cs typeface="+mn-ea"/>
                <a:sym typeface="+mn-lt"/>
              </a:endParaRPr>
            </a:p>
          </p:txBody>
        </p:sp>
      </p:grpSp>
      <p:grpSp>
        <p:nvGrpSpPr>
          <p:cNvPr id="29" name="Group 4">
            <a:extLst>
              <a:ext uri="{FF2B5EF4-FFF2-40B4-BE49-F238E27FC236}">
                <a16:creationId xmlns:a16="http://schemas.microsoft.com/office/drawing/2014/main" id="{517AD72B-C1A1-437F-A615-E1FB70461CB7}"/>
              </a:ext>
            </a:extLst>
          </p:cNvPr>
          <p:cNvGrpSpPr>
            <a:grpSpLocks noChangeAspect="1"/>
          </p:cNvGrpSpPr>
          <p:nvPr/>
        </p:nvGrpSpPr>
        <p:grpSpPr bwMode="auto">
          <a:xfrm>
            <a:off x="4063923" y="-786212"/>
            <a:ext cx="8958262" cy="8563774"/>
            <a:chOff x="3358" y="42"/>
            <a:chExt cx="4519" cy="4320"/>
          </a:xfrm>
        </p:grpSpPr>
        <p:sp>
          <p:nvSpPr>
            <p:cNvPr id="32" name="Freeform 5">
              <a:extLst>
                <a:ext uri="{FF2B5EF4-FFF2-40B4-BE49-F238E27FC236}">
                  <a16:creationId xmlns:a16="http://schemas.microsoft.com/office/drawing/2014/main" id="{181B97C6-2C63-4669-AE3C-0393AAD00A9E}"/>
                </a:ext>
              </a:extLst>
            </p:cNvPr>
            <p:cNvSpPr>
              <a:spLocks/>
            </p:cNvSpPr>
            <p:nvPr/>
          </p:nvSpPr>
          <p:spPr bwMode="auto">
            <a:xfrm>
              <a:off x="7319" y="74"/>
              <a:ext cx="558" cy="449"/>
            </a:xfrm>
            <a:custGeom>
              <a:avLst/>
              <a:gdLst>
                <a:gd name="T0" fmla="*/ 226 w 227"/>
                <a:gd name="T1" fmla="*/ 180 h 182"/>
                <a:gd name="T2" fmla="*/ 2 w 227"/>
                <a:gd name="T3" fmla="*/ 56 h 182"/>
                <a:gd name="T4" fmla="*/ 63 w 227"/>
                <a:gd name="T5" fmla="*/ 2 h 182"/>
                <a:gd name="T6" fmla="*/ 227 w 227"/>
                <a:gd name="T7" fmla="*/ 123 h 182"/>
                <a:gd name="T8" fmla="*/ 227 w 227"/>
                <a:gd name="T9" fmla="*/ 120 h 182"/>
                <a:gd name="T10" fmla="*/ 63 w 227"/>
                <a:gd name="T11" fmla="*/ 0 h 182"/>
                <a:gd name="T12" fmla="*/ 62 w 227"/>
                <a:gd name="T13" fmla="*/ 0 h 182"/>
                <a:gd name="T14" fmla="*/ 0 w 227"/>
                <a:gd name="T15" fmla="*/ 56 h 182"/>
                <a:gd name="T16" fmla="*/ 0 w 227"/>
                <a:gd name="T17" fmla="*/ 57 h 182"/>
                <a:gd name="T18" fmla="*/ 0 w 227"/>
                <a:gd name="T19" fmla="*/ 57 h 182"/>
                <a:gd name="T20" fmla="*/ 226 w 227"/>
                <a:gd name="T21" fmla="*/ 182 h 182"/>
                <a:gd name="T22" fmla="*/ 226 w 227"/>
                <a:gd name="T23" fmla="*/ 18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82">
                  <a:moveTo>
                    <a:pt x="226" y="180"/>
                  </a:moveTo>
                  <a:cubicBezTo>
                    <a:pt x="2" y="56"/>
                    <a:pt x="2" y="56"/>
                    <a:pt x="2" y="56"/>
                  </a:cubicBezTo>
                  <a:cubicBezTo>
                    <a:pt x="63" y="2"/>
                    <a:pt x="63" y="2"/>
                    <a:pt x="63" y="2"/>
                  </a:cubicBezTo>
                  <a:cubicBezTo>
                    <a:pt x="227" y="123"/>
                    <a:pt x="227" y="123"/>
                    <a:pt x="227" y="123"/>
                  </a:cubicBezTo>
                  <a:cubicBezTo>
                    <a:pt x="227" y="120"/>
                    <a:pt x="227" y="120"/>
                    <a:pt x="227" y="120"/>
                  </a:cubicBezTo>
                  <a:cubicBezTo>
                    <a:pt x="63" y="0"/>
                    <a:pt x="63" y="0"/>
                    <a:pt x="63" y="0"/>
                  </a:cubicBezTo>
                  <a:cubicBezTo>
                    <a:pt x="63" y="0"/>
                    <a:pt x="62" y="0"/>
                    <a:pt x="62" y="0"/>
                  </a:cubicBezTo>
                  <a:cubicBezTo>
                    <a:pt x="0" y="56"/>
                    <a:pt x="0" y="56"/>
                    <a:pt x="0" y="56"/>
                  </a:cubicBezTo>
                  <a:cubicBezTo>
                    <a:pt x="0" y="56"/>
                    <a:pt x="0" y="56"/>
                    <a:pt x="0" y="57"/>
                  </a:cubicBezTo>
                  <a:cubicBezTo>
                    <a:pt x="0" y="57"/>
                    <a:pt x="0" y="57"/>
                    <a:pt x="0" y="57"/>
                  </a:cubicBezTo>
                  <a:cubicBezTo>
                    <a:pt x="226" y="182"/>
                    <a:pt x="226" y="182"/>
                    <a:pt x="226" y="182"/>
                  </a:cubicBezTo>
                  <a:lnTo>
                    <a:pt x="226" y="18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6">
              <a:extLst>
                <a:ext uri="{FF2B5EF4-FFF2-40B4-BE49-F238E27FC236}">
                  <a16:creationId xmlns:a16="http://schemas.microsoft.com/office/drawing/2014/main" id="{12FB20DA-CD54-479C-9075-49D56A0A08D2}"/>
                </a:ext>
              </a:extLst>
            </p:cNvPr>
            <p:cNvSpPr>
              <a:spLocks/>
            </p:cNvSpPr>
            <p:nvPr/>
          </p:nvSpPr>
          <p:spPr bwMode="auto">
            <a:xfrm>
              <a:off x="7319" y="210"/>
              <a:ext cx="556" cy="735"/>
            </a:xfrm>
            <a:custGeom>
              <a:avLst/>
              <a:gdLst>
                <a:gd name="T0" fmla="*/ 226 w 226"/>
                <a:gd name="T1" fmla="*/ 295 h 298"/>
                <a:gd name="T2" fmla="*/ 4 w 226"/>
                <a:gd name="T3" fmla="*/ 4 h 298"/>
                <a:gd name="T4" fmla="*/ 226 w 226"/>
                <a:gd name="T5" fmla="*/ 127 h 298"/>
                <a:gd name="T6" fmla="*/ 226 w 226"/>
                <a:gd name="T7" fmla="*/ 125 h 298"/>
                <a:gd name="T8" fmla="*/ 1 w 226"/>
                <a:gd name="T9" fmla="*/ 1 h 298"/>
                <a:gd name="T10" fmla="*/ 0 w 226"/>
                <a:gd name="T11" fmla="*/ 1 h 298"/>
                <a:gd name="T12" fmla="*/ 0 w 226"/>
                <a:gd name="T13" fmla="*/ 2 h 298"/>
                <a:gd name="T14" fmla="*/ 226 w 226"/>
                <a:gd name="T15" fmla="*/ 298 h 298"/>
                <a:gd name="T16" fmla="*/ 226 w 226"/>
                <a:gd name="T17" fmla="*/ 295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98">
                  <a:moveTo>
                    <a:pt x="226" y="295"/>
                  </a:moveTo>
                  <a:cubicBezTo>
                    <a:pt x="4" y="4"/>
                    <a:pt x="4" y="4"/>
                    <a:pt x="4" y="4"/>
                  </a:cubicBezTo>
                  <a:cubicBezTo>
                    <a:pt x="226" y="127"/>
                    <a:pt x="226" y="127"/>
                    <a:pt x="226" y="127"/>
                  </a:cubicBezTo>
                  <a:cubicBezTo>
                    <a:pt x="226" y="125"/>
                    <a:pt x="226" y="125"/>
                    <a:pt x="226" y="125"/>
                  </a:cubicBezTo>
                  <a:cubicBezTo>
                    <a:pt x="1" y="1"/>
                    <a:pt x="1" y="1"/>
                    <a:pt x="1" y="1"/>
                  </a:cubicBezTo>
                  <a:cubicBezTo>
                    <a:pt x="1" y="0"/>
                    <a:pt x="0" y="0"/>
                    <a:pt x="0" y="1"/>
                  </a:cubicBezTo>
                  <a:cubicBezTo>
                    <a:pt x="0" y="1"/>
                    <a:pt x="0" y="2"/>
                    <a:pt x="0" y="2"/>
                  </a:cubicBezTo>
                  <a:cubicBezTo>
                    <a:pt x="226" y="298"/>
                    <a:pt x="226" y="298"/>
                    <a:pt x="226" y="298"/>
                  </a:cubicBezTo>
                  <a:lnTo>
                    <a:pt x="226" y="29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7">
              <a:extLst>
                <a:ext uri="{FF2B5EF4-FFF2-40B4-BE49-F238E27FC236}">
                  <a16:creationId xmlns:a16="http://schemas.microsoft.com/office/drawing/2014/main" id="{C08E5B73-4E28-4F46-B338-4DE06862B799}"/>
                </a:ext>
              </a:extLst>
            </p:cNvPr>
            <p:cNvSpPr>
              <a:spLocks/>
            </p:cNvSpPr>
            <p:nvPr/>
          </p:nvSpPr>
          <p:spPr bwMode="auto">
            <a:xfrm>
              <a:off x="5615" y="4012"/>
              <a:ext cx="832" cy="345"/>
            </a:xfrm>
            <a:custGeom>
              <a:avLst/>
              <a:gdLst>
                <a:gd name="T0" fmla="*/ 5 w 338"/>
                <a:gd name="T1" fmla="*/ 138 h 140"/>
                <a:gd name="T2" fmla="*/ 306 w 338"/>
                <a:gd name="T3" fmla="*/ 2 h 140"/>
                <a:gd name="T4" fmla="*/ 336 w 338"/>
                <a:gd name="T5" fmla="*/ 140 h 140"/>
                <a:gd name="T6" fmla="*/ 338 w 338"/>
                <a:gd name="T7" fmla="*/ 140 h 140"/>
                <a:gd name="T8" fmla="*/ 308 w 338"/>
                <a:gd name="T9" fmla="*/ 1 h 140"/>
                <a:gd name="T10" fmla="*/ 307 w 338"/>
                <a:gd name="T11" fmla="*/ 0 h 140"/>
                <a:gd name="T12" fmla="*/ 306 w 338"/>
                <a:gd name="T13" fmla="*/ 0 h 140"/>
                <a:gd name="T14" fmla="*/ 0 w 338"/>
                <a:gd name="T15" fmla="*/ 138 h 140"/>
                <a:gd name="T16" fmla="*/ 5 w 338"/>
                <a:gd name="T17" fmla="*/ 13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140">
                  <a:moveTo>
                    <a:pt x="5" y="138"/>
                  </a:moveTo>
                  <a:cubicBezTo>
                    <a:pt x="306" y="2"/>
                    <a:pt x="306" y="2"/>
                    <a:pt x="306" y="2"/>
                  </a:cubicBezTo>
                  <a:cubicBezTo>
                    <a:pt x="336" y="140"/>
                    <a:pt x="336" y="140"/>
                    <a:pt x="336" y="140"/>
                  </a:cubicBezTo>
                  <a:cubicBezTo>
                    <a:pt x="338" y="140"/>
                    <a:pt x="338" y="140"/>
                    <a:pt x="338" y="140"/>
                  </a:cubicBezTo>
                  <a:cubicBezTo>
                    <a:pt x="308" y="1"/>
                    <a:pt x="308" y="1"/>
                    <a:pt x="308" y="1"/>
                  </a:cubicBezTo>
                  <a:cubicBezTo>
                    <a:pt x="308" y="1"/>
                    <a:pt x="307" y="0"/>
                    <a:pt x="307" y="0"/>
                  </a:cubicBezTo>
                  <a:cubicBezTo>
                    <a:pt x="307" y="0"/>
                    <a:pt x="307" y="0"/>
                    <a:pt x="306" y="0"/>
                  </a:cubicBezTo>
                  <a:cubicBezTo>
                    <a:pt x="0" y="138"/>
                    <a:pt x="0" y="138"/>
                    <a:pt x="0" y="138"/>
                  </a:cubicBezTo>
                  <a:lnTo>
                    <a:pt x="5" y="13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8">
              <a:extLst>
                <a:ext uri="{FF2B5EF4-FFF2-40B4-BE49-F238E27FC236}">
                  <a16:creationId xmlns:a16="http://schemas.microsoft.com/office/drawing/2014/main" id="{A5A35F9C-F409-4522-9A52-E676B76BC8F3}"/>
                </a:ext>
              </a:extLst>
            </p:cNvPr>
            <p:cNvSpPr>
              <a:spLocks/>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Freeform 9">
              <a:extLst>
                <a:ext uri="{FF2B5EF4-FFF2-40B4-BE49-F238E27FC236}">
                  <a16:creationId xmlns:a16="http://schemas.microsoft.com/office/drawing/2014/main" id="{CC652D0D-C305-4C9F-8B28-C57005130746}"/>
                </a:ext>
              </a:extLst>
            </p:cNvPr>
            <p:cNvSpPr>
              <a:spLocks/>
            </p:cNvSpPr>
            <p:nvPr/>
          </p:nvSpPr>
          <p:spPr bwMode="auto">
            <a:xfrm>
              <a:off x="7472" y="59"/>
              <a:ext cx="405" cy="318"/>
            </a:xfrm>
            <a:custGeom>
              <a:avLst/>
              <a:gdLst>
                <a:gd name="T0" fmla="*/ 165 w 165"/>
                <a:gd name="T1" fmla="*/ 126 h 129"/>
                <a:gd name="T2" fmla="*/ 3 w 165"/>
                <a:gd name="T3" fmla="*/ 8 h 129"/>
                <a:gd name="T4" fmla="*/ 165 w 165"/>
                <a:gd name="T5" fmla="*/ 2 h 129"/>
                <a:gd name="T6" fmla="*/ 165 w 165"/>
                <a:gd name="T7" fmla="*/ 0 h 129"/>
                <a:gd name="T8" fmla="*/ 1 w 165"/>
                <a:gd name="T9" fmla="*/ 6 h 129"/>
                <a:gd name="T10" fmla="*/ 0 w 165"/>
                <a:gd name="T11" fmla="*/ 7 h 129"/>
                <a:gd name="T12" fmla="*/ 0 w 165"/>
                <a:gd name="T13" fmla="*/ 8 h 129"/>
                <a:gd name="T14" fmla="*/ 165 w 165"/>
                <a:gd name="T15" fmla="*/ 129 h 129"/>
                <a:gd name="T16" fmla="*/ 165 w 165"/>
                <a:gd name="T17" fmla="*/ 12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29">
                  <a:moveTo>
                    <a:pt x="165" y="126"/>
                  </a:moveTo>
                  <a:cubicBezTo>
                    <a:pt x="3" y="8"/>
                    <a:pt x="3" y="8"/>
                    <a:pt x="3" y="8"/>
                  </a:cubicBezTo>
                  <a:cubicBezTo>
                    <a:pt x="165" y="2"/>
                    <a:pt x="165" y="2"/>
                    <a:pt x="165" y="2"/>
                  </a:cubicBezTo>
                  <a:cubicBezTo>
                    <a:pt x="165" y="0"/>
                    <a:pt x="165" y="0"/>
                    <a:pt x="165" y="0"/>
                  </a:cubicBezTo>
                  <a:cubicBezTo>
                    <a:pt x="1" y="6"/>
                    <a:pt x="1" y="6"/>
                    <a:pt x="1" y="6"/>
                  </a:cubicBezTo>
                  <a:cubicBezTo>
                    <a:pt x="0" y="6"/>
                    <a:pt x="0" y="6"/>
                    <a:pt x="0" y="7"/>
                  </a:cubicBezTo>
                  <a:cubicBezTo>
                    <a:pt x="0" y="7"/>
                    <a:pt x="0" y="7"/>
                    <a:pt x="0" y="8"/>
                  </a:cubicBezTo>
                  <a:cubicBezTo>
                    <a:pt x="165" y="129"/>
                    <a:pt x="165" y="129"/>
                    <a:pt x="165" y="129"/>
                  </a:cubicBezTo>
                  <a:lnTo>
                    <a:pt x="165" y="12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Freeform 10">
              <a:extLst>
                <a:ext uri="{FF2B5EF4-FFF2-40B4-BE49-F238E27FC236}">
                  <a16:creationId xmlns:a16="http://schemas.microsoft.com/office/drawing/2014/main" id="{0F124AD1-2836-4021-96C7-34F883E66E3F}"/>
                </a:ext>
              </a:extLst>
            </p:cNvPr>
            <p:cNvSpPr>
              <a:spLocks/>
            </p:cNvSpPr>
            <p:nvPr/>
          </p:nvSpPr>
          <p:spPr bwMode="auto">
            <a:xfrm>
              <a:off x="7322" y="1736"/>
              <a:ext cx="548" cy="306"/>
            </a:xfrm>
            <a:custGeom>
              <a:avLst/>
              <a:gdLst>
                <a:gd name="T0" fmla="*/ 222 w 223"/>
                <a:gd name="T1" fmla="*/ 122 h 124"/>
                <a:gd name="T2" fmla="*/ 4 w 223"/>
                <a:gd name="T3" fmla="*/ 109 h 124"/>
                <a:gd name="T4" fmla="*/ 180 w 223"/>
                <a:gd name="T5" fmla="*/ 2 h 124"/>
                <a:gd name="T6" fmla="*/ 223 w 223"/>
                <a:gd name="T7" fmla="*/ 35 h 124"/>
                <a:gd name="T8" fmla="*/ 223 w 223"/>
                <a:gd name="T9" fmla="*/ 33 h 124"/>
                <a:gd name="T10" fmla="*/ 181 w 223"/>
                <a:gd name="T11" fmla="*/ 0 h 124"/>
                <a:gd name="T12" fmla="*/ 180 w 223"/>
                <a:gd name="T13" fmla="*/ 0 h 124"/>
                <a:gd name="T14" fmla="*/ 0 w 223"/>
                <a:gd name="T15" fmla="*/ 109 h 124"/>
                <a:gd name="T16" fmla="*/ 0 w 223"/>
                <a:gd name="T17" fmla="*/ 110 h 124"/>
                <a:gd name="T18" fmla="*/ 1 w 223"/>
                <a:gd name="T19" fmla="*/ 111 h 124"/>
                <a:gd name="T20" fmla="*/ 222 w 223"/>
                <a:gd name="T21" fmla="*/ 124 h 124"/>
                <a:gd name="T22" fmla="*/ 222 w 223"/>
                <a:gd name="T23" fmla="*/ 12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 h="124">
                  <a:moveTo>
                    <a:pt x="222" y="122"/>
                  </a:moveTo>
                  <a:cubicBezTo>
                    <a:pt x="4" y="109"/>
                    <a:pt x="4" y="109"/>
                    <a:pt x="4" y="109"/>
                  </a:cubicBezTo>
                  <a:cubicBezTo>
                    <a:pt x="180" y="2"/>
                    <a:pt x="180" y="2"/>
                    <a:pt x="180" y="2"/>
                  </a:cubicBezTo>
                  <a:cubicBezTo>
                    <a:pt x="223" y="35"/>
                    <a:pt x="223" y="35"/>
                    <a:pt x="223" y="35"/>
                  </a:cubicBezTo>
                  <a:cubicBezTo>
                    <a:pt x="223" y="33"/>
                    <a:pt x="223" y="33"/>
                    <a:pt x="223" y="33"/>
                  </a:cubicBezTo>
                  <a:cubicBezTo>
                    <a:pt x="181" y="0"/>
                    <a:pt x="181" y="0"/>
                    <a:pt x="181" y="0"/>
                  </a:cubicBezTo>
                  <a:cubicBezTo>
                    <a:pt x="181" y="0"/>
                    <a:pt x="180" y="0"/>
                    <a:pt x="180" y="0"/>
                  </a:cubicBezTo>
                  <a:cubicBezTo>
                    <a:pt x="0" y="109"/>
                    <a:pt x="0" y="109"/>
                    <a:pt x="0" y="109"/>
                  </a:cubicBezTo>
                  <a:cubicBezTo>
                    <a:pt x="0" y="109"/>
                    <a:pt x="0" y="110"/>
                    <a:pt x="0" y="110"/>
                  </a:cubicBezTo>
                  <a:cubicBezTo>
                    <a:pt x="0" y="111"/>
                    <a:pt x="0" y="111"/>
                    <a:pt x="1" y="111"/>
                  </a:cubicBezTo>
                  <a:cubicBezTo>
                    <a:pt x="222" y="124"/>
                    <a:pt x="222" y="124"/>
                    <a:pt x="222" y="124"/>
                  </a:cubicBezTo>
                  <a:lnTo>
                    <a:pt x="222" y="12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 name="Freeform 11">
              <a:extLst>
                <a:ext uri="{FF2B5EF4-FFF2-40B4-BE49-F238E27FC236}">
                  <a16:creationId xmlns:a16="http://schemas.microsoft.com/office/drawing/2014/main" id="{332AA0B8-C233-4DB5-AC75-325E6A7D2DC5}"/>
                </a:ext>
              </a:extLst>
            </p:cNvPr>
            <p:cNvSpPr>
              <a:spLocks/>
            </p:cNvSpPr>
            <p:nvPr/>
          </p:nvSpPr>
          <p:spPr bwMode="auto">
            <a:xfrm>
              <a:off x="3880" y="4182"/>
              <a:ext cx="115" cy="163"/>
            </a:xfrm>
            <a:custGeom>
              <a:avLst/>
              <a:gdLst>
                <a:gd name="T0" fmla="*/ 2 w 47"/>
                <a:gd name="T1" fmla="*/ 66 h 66"/>
                <a:gd name="T2" fmla="*/ 38 w 47"/>
                <a:gd name="T3" fmla="*/ 4 h 66"/>
                <a:gd name="T4" fmla="*/ 45 w 47"/>
                <a:gd name="T5" fmla="*/ 66 h 66"/>
                <a:gd name="T6" fmla="*/ 47 w 47"/>
                <a:gd name="T7" fmla="*/ 66 h 66"/>
                <a:gd name="T8" fmla="*/ 39 w 47"/>
                <a:gd name="T9" fmla="*/ 1 h 66"/>
                <a:gd name="T10" fmla="*/ 39 w 47"/>
                <a:gd name="T11" fmla="*/ 1 h 66"/>
                <a:gd name="T12" fmla="*/ 38 w 47"/>
                <a:gd name="T13" fmla="*/ 1 h 66"/>
                <a:gd name="T14" fmla="*/ 0 w 47"/>
                <a:gd name="T15" fmla="*/ 66 h 66"/>
                <a:gd name="T16" fmla="*/ 2 w 47"/>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2" y="66"/>
                  </a:moveTo>
                  <a:cubicBezTo>
                    <a:pt x="38" y="4"/>
                    <a:pt x="38" y="4"/>
                    <a:pt x="38" y="4"/>
                  </a:cubicBezTo>
                  <a:cubicBezTo>
                    <a:pt x="45" y="66"/>
                    <a:pt x="45" y="66"/>
                    <a:pt x="45" y="66"/>
                  </a:cubicBezTo>
                  <a:cubicBezTo>
                    <a:pt x="47" y="66"/>
                    <a:pt x="47" y="66"/>
                    <a:pt x="47" y="66"/>
                  </a:cubicBezTo>
                  <a:cubicBezTo>
                    <a:pt x="39" y="1"/>
                    <a:pt x="39" y="1"/>
                    <a:pt x="39" y="1"/>
                  </a:cubicBezTo>
                  <a:cubicBezTo>
                    <a:pt x="39" y="1"/>
                    <a:pt x="39" y="1"/>
                    <a:pt x="39" y="1"/>
                  </a:cubicBezTo>
                  <a:cubicBezTo>
                    <a:pt x="38" y="0"/>
                    <a:pt x="38" y="1"/>
                    <a:pt x="38" y="1"/>
                  </a:cubicBezTo>
                  <a:cubicBezTo>
                    <a:pt x="0" y="66"/>
                    <a:pt x="0" y="66"/>
                    <a:pt x="0" y="66"/>
                  </a:cubicBezTo>
                  <a:lnTo>
                    <a:pt x="2" y="6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 name="Freeform 12">
              <a:extLst>
                <a:ext uri="{FF2B5EF4-FFF2-40B4-BE49-F238E27FC236}">
                  <a16:creationId xmlns:a16="http://schemas.microsoft.com/office/drawing/2014/main" id="{D3E52A14-7F62-4683-8DA8-6DA3A69139B3}"/>
                </a:ext>
              </a:extLst>
            </p:cNvPr>
            <p:cNvSpPr>
              <a:spLocks/>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Freeform 13">
              <a:extLst>
                <a:ext uri="{FF2B5EF4-FFF2-40B4-BE49-F238E27FC236}">
                  <a16:creationId xmlns:a16="http://schemas.microsoft.com/office/drawing/2014/main" id="{9426E82B-4141-4C95-BFA8-55CC58491EAF}"/>
                </a:ext>
              </a:extLst>
            </p:cNvPr>
            <p:cNvSpPr>
              <a:spLocks/>
            </p:cNvSpPr>
            <p:nvPr/>
          </p:nvSpPr>
          <p:spPr bwMode="auto">
            <a:xfrm>
              <a:off x="7268" y="4054"/>
              <a:ext cx="590" cy="308"/>
            </a:xfrm>
            <a:custGeom>
              <a:avLst/>
              <a:gdLst>
                <a:gd name="T0" fmla="*/ 240 w 240"/>
                <a:gd name="T1" fmla="*/ 52 h 125"/>
                <a:gd name="T2" fmla="*/ 32 w 240"/>
                <a:gd name="T3" fmla="*/ 0 h 125"/>
                <a:gd name="T4" fmla="*/ 31 w 240"/>
                <a:gd name="T5" fmla="*/ 1 h 125"/>
                <a:gd name="T6" fmla="*/ 0 w 240"/>
                <a:gd name="T7" fmla="*/ 125 h 125"/>
                <a:gd name="T8" fmla="*/ 2 w 240"/>
                <a:gd name="T9" fmla="*/ 125 h 125"/>
                <a:gd name="T10" fmla="*/ 33 w 240"/>
                <a:gd name="T11" fmla="*/ 2 h 125"/>
                <a:gd name="T12" fmla="*/ 240 w 240"/>
                <a:gd name="T13" fmla="*/ 53 h 125"/>
                <a:gd name="T14" fmla="*/ 240 w 240"/>
                <a:gd name="T15" fmla="*/ 52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25">
                  <a:moveTo>
                    <a:pt x="240" y="52"/>
                  </a:moveTo>
                  <a:cubicBezTo>
                    <a:pt x="32" y="0"/>
                    <a:pt x="32" y="0"/>
                    <a:pt x="32" y="0"/>
                  </a:cubicBezTo>
                  <a:cubicBezTo>
                    <a:pt x="32" y="0"/>
                    <a:pt x="31" y="0"/>
                    <a:pt x="31" y="1"/>
                  </a:cubicBezTo>
                  <a:cubicBezTo>
                    <a:pt x="0" y="125"/>
                    <a:pt x="0" y="125"/>
                    <a:pt x="0" y="125"/>
                  </a:cubicBezTo>
                  <a:cubicBezTo>
                    <a:pt x="2" y="125"/>
                    <a:pt x="2" y="125"/>
                    <a:pt x="2" y="125"/>
                  </a:cubicBezTo>
                  <a:cubicBezTo>
                    <a:pt x="33" y="2"/>
                    <a:pt x="33" y="2"/>
                    <a:pt x="33" y="2"/>
                  </a:cubicBezTo>
                  <a:cubicBezTo>
                    <a:pt x="240" y="53"/>
                    <a:pt x="240" y="53"/>
                    <a:pt x="240" y="53"/>
                  </a:cubicBezTo>
                  <a:lnTo>
                    <a:pt x="240" y="5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Freeform 14">
              <a:extLst>
                <a:ext uri="{FF2B5EF4-FFF2-40B4-BE49-F238E27FC236}">
                  <a16:creationId xmlns:a16="http://schemas.microsoft.com/office/drawing/2014/main" id="{3B9084AA-7E6B-468F-A3D2-05ED2D772A04}"/>
                </a:ext>
              </a:extLst>
            </p:cNvPr>
            <p:cNvSpPr>
              <a:spLocks/>
            </p:cNvSpPr>
            <p:nvPr/>
          </p:nvSpPr>
          <p:spPr bwMode="auto">
            <a:xfrm>
              <a:off x="7364" y="3033"/>
              <a:ext cx="499" cy="254"/>
            </a:xfrm>
            <a:custGeom>
              <a:avLst/>
              <a:gdLst>
                <a:gd name="T0" fmla="*/ 203 w 203"/>
                <a:gd name="T1" fmla="*/ 36 h 103"/>
                <a:gd name="T2" fmla="*/ 90 w 203"/>
                <a:gd name="T3" fmla="*/ 101 h 103"/>
                <a:gd name="T4" fmla="*/ 4 w 203"/>
                <a:gd name="T5" fmla="*/ 78 h 103"/>
                <a:gd name="T6" fmla="*/ 203 w 203"/>
                <a:gd name="T7" fmla="*/ 2 h 103"/>
                <a:gd name="T8" fmla="*/ 203 w 203"/>
                <a:gd name="T9" fmla="*/ 0 h 103"/>
                <a:gd name="T10" fmla="*/ 1 w 203"/>
                <a:gd name="T11" fmla="*/ 77 h 103"/>
                <a:gd name="T12" fmla="*/ 0 w 203"/>
                <a:gd name="T13" fmla="*/ 78 h 103"/>
                <a:gd name="T14" fmla="*/ 1 w 203"/>
                <a:gd name="T15" fmla="*/ 79 h 103"/>
                <a:gd name="T16" fmla="*/ 90 w 203"/>
                <a:gd name="T17" fmla="*/ 103 h 103"/>
                <a:gd name="T18" fmla="*/ 90 w 203"/>
                <a:gd name="T19" fmla="*/ 103 h 103"/>
                <a:gd name="T20" fmla="*/ 90 w 203"/>
                <a:gd name="T21" fmla="*/ 103 h 103"/>
                <a:gd name="T22" fmla="*/ 203 w 203"/>
                <a:gd name="T23" fmla="*/ 38 h 103"/>
                <a:gd name="T24" fmla="*/ 203 w 203"/>
                <a:gd name="T25"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 h="103">
                  <a:moveTo>
                    <a:pt x="203" y="36"/>
                  </a:moveTo>
                  <a:cubicBezTo>
                    <a:pt x="90" y="101"/>
                    <a:pt x="90" y="101"/>
                    <a:pt x="90" y="101"/>
                  </a:cubicBezTo>
                  <a:cubicBezTo>
                    <a:pt x="4" y="78"/>
                    <a:pt x="4" y="78"/>
                    <a:pt x="4" y="78"/>
                  </a:cubicBezTo>
                  <a:cubicBezTo>
                    <a:pt x="203" y="2"/>
                    <a:pt x="203" y="2"/>
                    <a:pt x="203" y="2"/>
                  </a:cubicBezTo>
                  <a:cubicBezTo>
                    <a:pt x="203" y="0"/>
                    <a:pt x="203" y="0"/>
                    <a:pt x="203" y="0"/>
                  </a:cubicBezTo>
                  <a:cubicBezTo>
                    <a:pt x="1" y="77"/>
                    <a:pt x="1" y="77"/>
                    <a:pt x="1" y="77"/>
                  </a:cubicBezTo>
                  <a:cubicBezTo>
                    <a:pt x="0" y="77"/>
                    <a:pt x="0" y="78"/>
                    <a:pt x="0" y="78"/>
                  </a:cubicBezTo>
                  <a:cubicBezTo>
                    <a:pt x="0" y="79"/>
                    <a:pt x="0" y="79"/>
                    <a:pt x="1" y="79"/>
                  </a:cubicBezTo>
                  <a:cubicBezTo>
                    <a:pt x="90" y="103"/>
                    <a:pt x="90" y="103"/>
                    <a:pt x="90" y="103"/>
                  </a:cubicBezTo>
                  <a:cubicBezTo>
                    <a:pt x="90" y="103"/>
                    <a:pt x="90" y="103"/>
                    <a:pt x="90" y="103"/>
                  </a:cubicBezTo>
                  <a:cubicBezTo>
                    <a:pt x="90" y="103"/>
                    <a:pt x="90" y="103"/>
                    <a:pt x="90" y="103"/>
                  </a:cubicBezTo>
                  <a:cubicBezTo>
                    <a:pt x="203" y="38"/>
                    <a:pt x="203" y="38"/>
                    <a:pt x="203" y="38"/>
                  </a:cubicBezTo>
                  <a:lnTo>
                    <a:pt x="203" y="3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Freeform 15">
              <a:extLst>
                <a:ext uri="{FF2B5EF4-FFF2-40B4-BE49-F238E27FC236}">
                  <a16:creationId xmlns:a16="http://schemas.microsoft.com/office/drawing/2014/main" id="{0B6B0169-19AA-4CB1-B7C1-F940CA705EC3}"/>
                </a:ext>
              </a:extLst>
            </p:cNvPr>
            <p:cNvSpPr>
              <a:spLocks/>
            </p:cNvSpPr>
            <p:nvPr/>
          </p:nvSpPr>
          <p:spPr bwMode="auto">
            <a:xfrm>
              <a:off x="6368" y="4012"/>
              <a:ext cx="292" cy="345"/>
            </a:xfrm>
            <a:custGeom>
              <a:avLst/>
              <a:gdLst>
                <a:gd name="T0" fmla="*/ 32 w 119"/>
                <a:gd name="T1" fmla="*/ 140 h 140"/>
                <a:gd name="T2" fmla="*/ 2 w 119"/>
                <a:gd name="T3" fmla="*/ 2 h 140"/>
                <a:gd name="T4" fmla="*/ 117 w 119"/>
                <a:gd name="T5" fmla="*/ 43 h 140"/>
                <a:gd name="T6" fmla="*/ 67 w 119"/>
                <a:gd name="T7" fmla="*/ 140 h 140"/>
                <a:gd name="T8" fmla="*/ 69 w 119"/>
                <a:gd name="T9" fmla="*/ 140 h 140"/>
                <a:gd name="T10" fmla="*/ 119 w 119"/>
                <a:gd name="T11" fmla="*/ 43 h 140"/>
                <a:gd name="T12" fmla="*/ 119 w 119"/>
                <a:gd name="T13" fmla="*/ 42 h 140"/>
                <a:gd name="T14" fmla="*/ 118 w 119"/>
                <a:gd name="T15" fmla="*/ 42 h 140"/>
                <a:gd name="T16" fmla="*/ 1 w 119"/>
                <a:gd name="T17" fmla="*/ 0 h 140"/>
                <a:gd name="T18" fmla="*/ 0 w 119"/>
                <a:gd name="T19" fmla="*/ 0 h 140"/>
                <a:gd name="T20" fmla="*/ 0 w 119"/>
                <a:gd name="T21" fmla="*/ 1 h 140"/>
                <a:gd name="T22" fmla="*/ 30 w 119"/>
                <a:gd name="T23" fmla="*/ 140 h 140"/>
                <a:gd name="T24" fmla="*/ 32 w 119"/>
                <a:gd name="T2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140">
                  <a:moveTo>
                    <a:pt x="32" y="140"/>
                  </a:moveTo>
                  <a:cubicBezTo>
                    <a:pt x="2" y="2"/>
                    <a:pt x="2" y="2"/>
                    <a:pt x="2" y="2"/>
                  </a:cubicBezTo>
                  <a:cubicBezTo>
                    <a:pt x="117" y="43"/>
                    <a:pt x="117" y="43"/>
                    <a:pt x="117" y="43"/>
                  </a:cubicBezTo>
                  <a:cubicBezTo>
                    <a:pt x="67" y="140"/>
                    <a:pt x="67" y="140"/>
                    <a:pt x="67" y="140"/>
                  </a:cubicBezTo>
                  <a:cubicBezTo>
                    <a:pt x="69" y="140"/>
                    <a:pt x="69" y="140"/>
                    <a:pt x="69" y="140"/>
                  </a:cubicBezTo>
                  <a:cubicBezTo>
                    <a:pt x="119" y="43"/>
                    <a:pt x="119" y="43"/>
                    <a:pt x="119" y="43"/>
                  </a:cubicBezTo>
                  <a:cubicBezTo>
                    <a:pt x="119" y="43"/>
                    <a:pt x="119" y="42"/>
                    <a:pt x="119" y="42"/>
                  </a:cubicBezTo>
                  <a:cubicBezTo>
                    <a:pt x="119" y="42"/>
                    <a:pt x="118" y="42"/>
                    <a:pt x="118" y="42"/>
                  </a:cubicBezTo>
                  <a:cubicBezTo>
                    <a:pt x="1" y="0"/>
                    <a:pt x="1" y="0"/>
                    <a:pt x="1" y="0"/>
                  </a:cubicBezTo>
                  <a:cubicBezTo>
                    <a:pt x="1" y="0"/>
                    <a:pt x="0" y="0"/>
                    <a:pt x="0" y="0"/>
                  </a:cubicBezTo>
                  <a:cubicBezTo>
                    <a:pt x="0" y="1"/>
                    <a:pt x="0" y="1"/>
                    <a:pt x="0" y="1"/>
                  </a:cubicBezTo>
                  <a:cubicBezTo>
                    <a:pt x="30" y="140"/>
                    <a:pt x="30" y="140"/>
                    <a:pt x="30" y="140"/>
                  </a:cubicBezTo>
                  <a:lnTo>
                    <a:pt x="32" y="14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Freeform 16">
              <a:extLst>
                <a:ext uri="{FF2B5EF4-FFF2-40B4-BE49-F238E27FC236}">
                  <a16:creationId xmlns:a16="http://schemas.microsoft.com/office/drawing/2014/main" id="{8EC36C43-5A60-496B-B05D-D5CF223B6D51}"/>
                </a:ext>
              </a:extLst>
            </p:cNvPr>
            <p:cNvSpPr>
              <a:spLocks/>
            </p:cNvSpPr>
            <p:nvPr/>
          </p:nvSpPr>
          <p:spPr bwMode="auto">
            <a:xfrm>
              <a:off x="6533" y="4115"/>
              <a:ext cx="280" cy="245"/>
            </a:xfrm>
            <a:custGeom>
              <a:avLst/>
              <a:gdLst>
                <a:gd name="T0" fmla="*/ 2 w 114"/>
                <a:gd name="T1" fmla="*/ 98 h 99"/>
                <a:gd name="T2" fmla="*/ 51 w 114"/>
                <a:gd name="T3" fmla="*/ 2 h 99"/>
                <a:gd name="T4" fmla="*/ 112 w 114"/>
                <a:gd name="T5" fmla="*/ 99 h 99"/>
                <a:gd name="T6" fmla="*/ 114 w 114"/>
                <a:gd name="T7" fmla="*/ 99 h 99"/>
                <a:gd name="T8" fmla="*/ 52 w 114"/>
                <a:gd name="T9" fmla="*/ 0 h 99"/>
                <a:gd name="T10" fmla="*/ 51 w 114"/>
                <a:gd name="T11" fmla="*/ 0 h 99"/>
                <a:gd name="T12" fmla="*/ 50 w 114"/>
                <a:gd name="T13" fmla="*/ 0 h 99"/>
                <a:gd name="T14" fmla="*/ 0 w 114"/>
                <a:gd name="T15" fmla="*/ 98 h 99"/>
                <a:gd name="T16" fmla="*/ 2 w 114"/>
                <a:gd name="T1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99">
                  <a:moveTo>
                    <a:pt x="2" y="98"/>
                  </a:moveTo>
                  <a:cubicBezTo>
                    <a:pt x="51" y="2"/>
                    <a:pt x="51" y="2"/>
                    <a:pt x="51" y="2"/>
                  </a:cubicBezTo>
                  <a:cubicBezTo>
                    <a:pt x="112" y="99"/>
                    <a:pt x="112" y="99"/>
                    <a:pt x="112" y="99"/>
                  </a:cubicBezTo>
                  <a:cubicBezTo>
                    <a:pt x="114" y="99"/>
                    <a:pt x="114" y="99"/>
                    <a:pt x="114" y="99"/>
                  </a:cubicBezTo>
                  <a:cubicBezTo>
                    <a:pt x="52" y="0"/>
                    <a:pt x="52" y="0"/>
                    <a:pt x="52" y="0"/>
                  </a:cubicBezTo>
                  <a:cubicBezTo>
                    <a:pt x="51" y="0"/>
                    <a:pt x="51" y="0"/>
                    <a:pt x="51" y="0"/>
                  </a:cubicBezTo>
                  <a:cubicBezTo>
                    <a:pt x="50" y="0"/>
                    <a:pt x="50" y="0"/>
                    <a:pt x="50" y="0"/>
                  </a:cubicBezTo>
                  <a:cubicBezTo>
                    <a:pt x="0" y="98"/>
                    <a:pt x="0" y="98"/>
                    <a:pt x="0" y="98"/>
                  </a:cubicBezTo>
                  <a:lnTo>
                    <a:pt x="2" y="9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 name="Freeform 17">
              <a:extLst>
                <a:ext uri="{FF2B5EF4-FFF2-40B4-BE49-F238E27FC236}">
                  <a16:creationId xmlns:a16="http://schemas.microsoft.com/office/drawing/2014/main" id="{130A9CA7-C240-4723-A43E-FFCAD4E84F29}"/>
                </a:ext>
              </a:extLst>
            </p:cNvPr>
            <p:cNvSpPr>
              <a:spLocks/>
            </p:cNvSpPr>
            <p:nvPr/>
          </p:nvSpPr>
          <p:spPr bwMode="auto">
            <a:xfrm>
              <a:off x="6656" y="4113"/>
              <a:ext cx="526" cy="249"/>
            </a:xfrm>
            <a:custGeom>
              <a:avLst/>
              <a:gdLst>
                <a:gd name="T0" fmla="*/ 62 w 214"/>
                <a:gd name="T1" fmla="*/ 100 h 101"/>
                <a:gd name="T2" fmla="*/ 64 w 214"/>
                <a:gd name="T3" fmla="*/ 100 h 101"/>
                <a:gd name="T4" fmla="*/ 3 w 214"/>
                <a:gd name="T5" fmla="*/ 4 h 101"/>
                <a:gd name="T6" fmla="*/ 210 w 214"/>
                <a:gd name="T7" fmla="*/ 101 h 101"/>
                <a:gd name="T8" fmla="*/ 214 w 214"/>
                <a:gd name="T9" fmla="*/ 101 h 101"/>
                <a:gd name="T10" fmla="*/ 1 w 214"/>
                <a:gd name="T11" fmla="*/ 1 h 101"/>
                <a:gd name="T12" fmla="*/ 0 w 214"/>
                <a:gd name="T13" fmla="*/ 1 h 101"/>
                <a:gd name="T14" fmla="*/ 0 w 214"/>
                <a:gd name="T15" fmla="*/ 2 h 101"/>
                <a:gd name="T16" fmla="*/ 62 w 214"/>
                <a:gd name="T17" fmla="*/ 10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01">
                  <a:moveTo>
                    <a:pt x="62" y="100"/>
                  </a:moveTo>
                  <a:cubicBezTo>
                    <a:pt x="64" y="100"/>
                    <a:pt x="64" y="100"/>
                    <a:pt x="64" y="100"/>
                  </a:cubicBezTo>
                  <a:cubicBezTo>
                    <a:pt x="3" y="4"/>
                    <a:pt x="3" y="4"/>
                    <a:pt x="3" y="4"/>
                  </a:cubicBezTo>
                  <a:cubicBezTo>
                    <a:pt x="210" y="101"/>
                    <a:pt x="210" y="101"/>
                    <a:pt x="210" y="101"/>
                  </a:cubicBezTo>
                  <a:cubicBezTo>
                    <a:pt x="214" y="101"/>
                    <a:pt x="214" y="101"/>
                    <a:pt x="214" y="101"/>
                  </a:cubicBezTo>
                  <a:cubicBezTo>
                    <a:pt x="1" y="1"/>
                    <a:pt x="1" y="1"/>
                    <a:pt x="1" y="1"/>
                  </a:cubicBezTo>
                  <a:cubicBezTo>
                    <a:pt x="1" y="0"/>
                    <a:pt x="0" y="1"/>
                    <a:pt x="0" y="1"/>
                  </a:cubicBezTo>
                  <a:cubicBezTo>
                    <a:pt x="0" y="1"/>
                    <a:pt x="0" y="2"/>
                    <a:pt x="0" y="2"/>
                  </a:cubicBezTo>
                  <a:lnTo>
                    <a:pt x="62" y="10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 name="Freeform 18">
              <a:extLst>
                <a:ext uri="{FF2B5EF4-FFF2-40B4-BE49-F238E27FC236}">
                  <a16:creationId xmlns:a16="http://schemas.microsoft.com/office/drawing/2014/main" id="{62A40C47-E055-4064-8DFF-EFE3CF97F21C}"/>
                </a:ext>
              </a:extLst>
            </p:cNvPr>
            <p:cNvSpPr>
              <a:spLocks/>
            </p:cNvSpPr>
            <p:nvPr/>
          </p:nvSpPr>
          <p:spPr bwMode="auto">
            <a:xfrm>
              <a:off x="6656" y="4054"/>
              <a:ext cx="693" cy="308"/>
            </a:xfrm>
            <a:custGeom>
              <a:avLst/>
              <a:gdLst>
                <a:gd name="T0" fmla="*/ 0 w 282"/>
                <a:gd name="T1" fmla="*/ 26 h 125"/>
                <a:gd name="T2" fmla="*/ 210 w 282"/>
                <a:gd name="T3" fmla="*/ 125 h 125"/>
                <a:gd name="T4" fmla="*/ 214 w 282"/>
                <a:gd name="T5" fmla="*/ 125 h 125"/>
                <a:gd name="T6" fmla="*/ 4 w 282"/>
                <a:gd name="T7" fmla="*/ 26 h 125"/>
                <a:gd name="T8" fmla="*/ 280 w 282"/>
                <a:gd name="T9" fmla="*/ 2 h 125"/>
                <a:gd name="T10" fmla="*/ 249 w 282"/>
                <a:gd name="T11" fmla="*/ 125 h 125"/>
                <a:gd name="T12" fmla="*/ 251 w 282"/>
                <a:gd name="T13" fmla="*/ 125 h 125"/>
                <a:gd name="T14" fmla="*/ 282 w 282"/>
                <a:gd name="T15" fmla="*/ 1 h 125"/>
                <a:gd name="T16" fmla="*/ 282 w 282"/>
                <a:gd name="T17" fmla="*/ 0 h 125"/>
                <a:gd name="T18" fmla="*/ 281 w 282"/>
                <a:gd name="T19" fmla="*/ 0 h 125"/>
                <a:gd name="T20" fmla="*/ 1 w 282"/>
                <a:gd name="T21" fmla="*/ 25 h 125"/>
                <a:gd name="T22" fmla="*/ 0 w 282"/>
                <a:gd name="T23" fmla="*/ 25 h 125"/>
                <a:gd name="T24" fmla="*/ 0 w 282"/>
                <a:gd name="T25" fmla="*/ 2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125">
                  <a:moveTo>
                    <a:pt x="0" y="26"/>
                  </a:moveTo>
                  <a:cubicBezTo>
                    <a:pt x="210" y="125"/>
                    <a:pt x="210" y="125"/>
                    <a:pt x="210" y="125"/>
                  </a:cubicBezTo>
                  <a:cubicBezTo>
                    <a:pt x="214" y="125"/>
                    <a:pt x="214" y="125"/>
                    <a:pt x="214" y="125"/>
                  </a:cubicBezTo>
                  <a:cubicBezTo>
                    <a:pt x="4" y="26"/>
                    <a:pt x="4" y="26"/>
                    <a:pt x="4" y="26"/>
                  </a:cubicBezTo>
                  <a:cubicBezTo>
                    <a:pt x="280" y="2"/>
                    <a:pt x="280" y="2"/>
                    <a:pt x="280" y="2"/>
                  </a:cubicBezTo>
                  <a:cubicBezTo>
                    <a:pt x="249" y="125"/>
                    <a:pt x="249" y="125"/>
                    <a:pt x="249" y="125"/>
                  </a:cubicBezTo>
                  <a:cubicBezTo>
                    <a:pt x="251" y="125"/>
                    <a:pt x="251" y="125"/>
                    <a:pt x="251" y="125"/>
                  </a:cubicBezTo>
                  <a:cubicBezTo>
                    <a:pt x="282" y="1"/>
                    <a:pt x="282" y="1"/>
                    <a:pt x="282" y="1"/>
                  </a:cubicBezTo>
                  <a:cubicBezTo>
                    <a:pt x="282" y="1"/>
                    <a:pt x="282" y="1"/>
                    <a:pt x="282" y="0"/>
                  </a:cubicBezTo>
                  <a:cubicBezTo>
                    <a:pt x="282" y="0"/>
                    <a:pt x="281" y="0"/>
                    <a:pt x="281" y="0"/>
                  </a:cubicBezTo>
                  <a:cubicBezTo>
                    <a:pt x="1" y="25"/>
                    <a:pt x="1" y="25"/>
                    <a:pt x="1" y="25"/>
                  </a:cubicBezTo>
                  <a:cubicBezTo>
                    <a:pt x="0" y="25"/>
                    <a:pt x="0" y="25"/>
                    <a:pt x="0" y="25"/>
                  </a:cubicBezTo>
                  <a:cubicBezTo>
                    <a:pt x="0" y="26"/>
                    <a:pt x="0" y="26"/>
                    <a:pt x="0" y="26"/>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 name="Freeform 19">
              <a:extLst>
                <a:ext uri="{FF2B5EF4-FFF2-40B4-BE49-F238E27FC236}">
                  <a16:creationId xmlns:a16="http://schemas.microsoft.com/office/drawing/2014/main" id="{C0921D60-E7FE-455B-93E0-0516FCC78BB9}"/>
                </a:ext>
              </a:extLst>
            </p:cNvPr>
            <p:cNvSpPr>
              <a:spLocks/>
            </p:cNvSpPr>
            <p:nvPr/>
          </p:nvSpPr>
          <p:spPr bwMode="auto">
            <a:xfrm>
              <a:off x="3971" y="4182"/>
              <a:ext cx="255" cy="163"/>
            </a:xfrm>
            <a:custGeom>
              <a:avLst/>
              <a:gdLst>
                <a:gd name="T0" fmla="*/ 10 w 104"/>
                <a:gd name="T1" fmla="*/ 66 h 66"/>
                <a:gd name="T2" fmla="*/ 3 w 104"/>
                <a:gd name="T3" fmla="*/ 3 h 66"/>
                <a:gd name="T4" fmla="*/ 100 w 104"/>
                <a:gd name="T5" fmla="*/ 66 h 66"/>
                <a:gd name="T6" fmla="*/ 104 w 104"/>
                <a:gd name="T7" fmla="*/ 66 h 66"/>
                <a:gd name="T8" fmla="*/ 2 w 104"/>
                <a:gd name="T9" fmla="*/ 1 h 66"/>
                <a:gd name="T10" fmla="*/ 1 w 104"/>
                <a:gd name="T11" fmla="*/ 1 h 66"/>
                <a:gd name="T12" fmla="*/ 1 w 104"/>
                <a:gd name="T13" fmla="*/ 2 h 66"/>
                <a:gd name="T14" fmla="*/ 8 w 104"/>
                <a:gd name="T15" fmla="*/ 66 h 66"/>
                <a:gd name="T16" fmla="*/ 10 w 104"/>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6">
                  <a:moveTo>
                    <a:pt x="10" y="66"/>
                  </a:moveTo>
                  <a:cubicBezTo>
                    <a:pt x="3" y="3"/>
                    <a:pt x="3" y="3"/>
                    <a:pt x="3" y="3"/>
                  </a:cubicBezTo>
                  <a:cubicBezTo>
                    <a:pt x="100" y="66"/>
                    <a:pt x="100" y="66"/>
                    <a:pt x="100" y="66"/>
                  </a:cubicBezTo>
                  <a:cubicBezTo>
                    <a:pt x="104" y="66"/>
                    <a:pt x="104" y="66"/>
                    <a:pt x="104" y="66"/>
                  </a:cubicBezTo>
                  <a:cubicBezTo>
                    <a:pt x="2" y="1"/>
                    <a:pt x="2" y="1"/>
                    <a:pt x="2" y="1"/>
                  </a:cubicBezTo>
                  <a:cubicBezTo>
                    <a:pt x="2" y="0"/>
                    <a:pt x="1" y="0"/>
                    <a:pt x="1" y="1"/>
                  </a:cubicBezTo>
                  <a:cubicBezTo>
                    <a:pt x="1" y="1"/>
                    <a:pt x="0" y="1"/>
                    <a:pt x="1" y="2"/>
                  </a:cubicBezTo>
                  <a:cubicBezTo>
                    <a:pt x="8" y="66"/>
                    <a:pt x="8" y="66"/>
                    <a:pt x="8" y="66"/>
                  </a:cubicBezTo>
                  <a:lnTo>
                    <a:pt x="10" y="6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 name="Freeform 20">
              <a:extLst>
                <a:ext uri="{FF2B5EF4-FFF2-40B4-BE49-F238E27FC236}">
                  <a16:creationId xmlns:a16="http://schemas.microsoft.com/office/drawing/2014/main" id="{E0ECF4BF-9E0D-428C-846E-4C7285BC6C8C}"/>
                </a:ext>
              </a:extLst>
            </p:cNvPr>
            <p:cNvSpPr>
              <a:spLocks noEditPoints="1"/>
            </p:cNvSpPr>
            <p:nvPr/>
          </p:nvSpPr>
          <p:spPr bwMode="auto">
            <a:xfrm>
              <a:off x="5500" y="2597"/>
              <a:ext cx="590" cy="187"/>
            </a:xfrm>
            <a:custGeom>
              <a:avLst/>
              <a:gdLst>
                <a:gd name="T0" fmla="*/ 11 w 240"/>
                <a:gd name="T1" fmla="*/ 76 h 76"/>
                <a:gd name="T2" fmla="*/ 10 w 240"/>
                <a:gd name="T3" fmla="*/ 76 h 76"/>
                <a:gd name="T4" fmla="*/ 10 w 240"/>
                <a:gd name="T5" fmla="*/ 76 h 76"/>
                <a:gd name="T6" fmla="*/ 0 w 240"/>
                <a:gd name="T7" fmla="*/ 29 h 76"/>
                <a:gd name="T8" fmla="*/ 0 w 240"/>
                <a:gd name="T9" fmla="*/ 28 h 76"/>
                <a:gd name="T10" fmla="*/ 1 w 240"/>
                <a:gd name="T11" fmla="*/ 28 h 76"/>
                <a:gd name="T12" fmla="*/ 239 w 240"/>
                <a:gd name="T13" fmla="*/ 0 h 76"/>
                <a:gd name="T14" fmla="*/ 240 w 240"/>
                <a:gd name="T15" fmla="*/ 1 h 76"/>
                <a:gd name="T16" fmla="*/ 240 w 240"/>
                <a:gd name="T17" fmla="*/ 2 h 76"/>
                <a:gd name="T18" fmla="*/ 11 w 240"/>
                <a:gd name="T19" fmla="*/ 76 h 76"/>
                <a:gd name="T20" fmla="*/ 11 w 240"/>
                <a:gd name="T21" fmla="*/ 76 h 76"/>
                <a:gd name="T22" fmla="*/ 2 w 240"/>
                <a:gd name="T23" fmla="*/ 30 h 76"/>
                <a:gd name="T24" fmla="*/ 11 w 240"/>
                <a:gd name="T25" fmla="*/ 74 h 76"/>
                <a:gd name="T26" fmla="*/ 230 w 240"/>
                <a:gd name="T27" fmla="*/ 3 h 76"/>
                <a:gd name="T28" fmla="*/ 2 w 240"/>
                <a:gd name="T29"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76">
                  <a:moveTo>
                    <a:pt x="11" y="76"/>
                  </a:moveTo>
                  <a:cubicBezTo>
                    <a:pt x="11" y="76"/>
                    <a:pt x="10" y="76"/>
                    <a:pt x="10" y="76"/>
                  </a:cubicBezTo>
                  <a:cubicBezTo>
                    <a:pt x="10" y="76"/>
                    <a:pt x="10" y="76"/>
                    <a:pt x="10" y="76"/>
                  </a:cubicBezTo>
                  <a:cubicBezTo>
                    <a:pt x="0" y="29"/>
                    <a:pt x="0" y="29"/>
                    <a:pt x="0" y="29"/>
                  </a:cubicBezTo>
                  <a:cubicBezTo>
                    <a:pt x="0" y="29"/>
                    <a:pt x="0" y="29"/>
                    <a:pt x="0" y="28"/>
                  </a:cubicBezTo>
                  <a:cubicBezTo>
                    <a:pt x="0" y="28"/>
                    <a:pt x="1" y="28"/>
                    <a:pt x="1" y="28"/>
                  </a:cubicBezTo>
                  <a:cubicBezTo>
                    <a:pt x="239" y="0"/>
                    <a:pt x="239" y="0"/>
                    <a:pt x="239" y="0"/>
                  </a:cubicBezTo>
                  <a:cubicBezTo>
                    <a:pt x="240" y="0"/>
                    <a:pt x="240" y="1"/>
                    <a:pt x="240" y="1"/>
                  </a:cubicBezTo>
                  <a:cubicBezTo>
                    <a:pt x="240" y="2"/>
                    <a:pt x="240" y="2"/>
                    <a:pt x="240" y="2"/>
                  </a:cubicBezTo>
                  <a:cubicBezTo>
                    <a:pt x="11" y="76"/>
                    <a:pt x="11" y="76"/>
                    <a:pt x="11" y="76"/>
                  </a:cubicBezTo>
                  <a:cubicBezTo>
                    <a:pt x="11" y="76"/>
                    <a:pt x="11" y="76"/>
                    <a:pt x="11" y="76"/>
                  </a:cubicBezTo>
                  <a:close/>
                  <a:moveTo>
                    <a:pt x="2" y="30"/>
                  </a:moveTo>
                  <a:cubicBezTo>
                    <a:pt x="11" y="74"/>
                    <a:pt x="11" y="74"/>
                    <a:pt x="11" y="74"/>
                  </a:cubicBezTo>
                  <a:cubicBezTo>
                    <a:pt x="230" y="3"/>
                    <a:pt x="230" y="3"/>
                    <a:pt x="230" y="3"/>
                  </a:cubicBezTo>
                  <a:lnTo>
                    <a:pt x="2" y="3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 name="Freeform 21">
              <a:extLst>
                <a:ext uri="{FF2B5EF4-FFF2-40B4-BE49-F238E27FC236}">
                  <a16:creationId xmlns:a16="http://schemas.microsoft.com/office/drawing/2014/main" id="{87B0BA8A-A23F-4574-80E9-E2F85ECF2229}"/>
                </a:ext>
              </a:extLst>
            </p:cNvPr>
            <p:cNvSpPr>
              <a:spLocks/>
            </p:cNvSpPr>
            <p:nvPr/>
          </p:nvSpPr>
          <p:spPr bwMode="auto">
            <a:xfrm>
              <a:off x="3663" y="4005"/>
              <a:ext cx="315" cy="340"/>
            </a:xfrm>
            <a:custGeom>
              <a:avLst/>
              <a:gdLst>
                <a:gd name="T0" fmla="*/ 2 w 128"/>
                <a:gd name="T1" fmla="*/ 137 h 138"/>
                <a:gd name="T2" fmla="*/ 14 w 128"/>
                <a:gd name="T3" fmla="*/ 3 h 138"/>
                <a:gd name="T4" fmla="*/ 125 w 128"/>
                <a:gd name="T5" fmla="*/ 74 h 138"/>
                <a:gd name="T6" fmla="*/ 88 w 128"/>
                <a:gd name="T7" fmla="*/ 138 h 138"/>
                <a:gd name="T8" fmla="*/ 90 w 128"/>
                <a:gd name="T9" fmla="*/ 138 h 138"/>
                <a:gd name="T10" fmla="*/ 127 w 128"/>
                <a:gd name="T11" fmla="*/ 74 h 138"/>
                <a:gd name="T12" fmla="*/ 127 w 128"/>
                <a:gd name="T13" fmla="*/ 73 h 138"/>
                <a:gd name="T14" fmla="*/ 14 w 128"/>
                <a:gd name="T15" fmla="*/ 0 h 138"/>
                <a:gd name="T16" fmla="*/ 13 w 128"/>
                <a:gd name="T17" fmla="*/ 0 h 138"/>
                <a:gd name="T18" fmla="*/ 12 w 128"/>
                <a:gd name="T19" fmla="*/ 1 h 138"/>
                <a:gd name="T20" fmla="*/ 0 w 128"/>
                <a:gd name="T21" fmla="*/ 137 h 138"/>
                <a:gd name="T22" fmla="*/ 2 w 128"/>
                <a:gd name="T23"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38">
                  <a:moveTo>
                    <a:pt x="2" y="137"/>
                  </a:moveTo>
                  <a:cubicBezTo>
                    <a:pt x="14" y="3"/>
                    <a:pt x="14" y="3"/>
                    <a:pt x="14" y="3"/>
                  </a:cubicBezTo>
                  <a:cubicBezTo>
                    <a:pt x="125" y="74"/>
                    <a:pt x="125" y="74"/>
                    <a:pt x="125" y="74"/>
                  </a:cubicBezTo>
                  <a:cubicBezTo>
                    <a:pt x="88" y="138"/>
                    <a:pt x="88" y="138"/>
                    <a:pt x="88" y="138"/>
                  </a:cubicBezTo>
                  <a:cubicBezTo>
                    <a:pt x="90" y="138"/>
                    <a:pt x="90" y="138"/>
                    <a:pt x="90" y="138"/>
                  </a:cubicBezTo>
                  <a:cubicBezTo>
                    <a:pt x="127" y="74"/>
                    <a:pt x="127" y="74"/>
                    <a:pt x="127" y="74"/>
                  </a:cubicBezTo>
                  <a:cubicBezTo>
                    <a:pt x="128" y="73"/>
                    <a:pt x="127" y="73"/>
                    <a:pt x="127" y="73"/>
                  </a:cubicBezTo>
                  <a:cubicBezTo>
                    <a:pt x="14" y="0"/>
                    <a:pt x="14" y="0"/>
                    <a:pt x="14" y="0"/>
                  </a:cubicBezTo>
                  <a:cubicBezTo>
                    <a:pt x="13" y="0"/>
                    <a:pt x="13" y="0"/>
                    <a:pt x="13" y="0"/>
                  </a:cubicBezTo>
                  <a:cubicBezTo>
                    <a:pt x="13" y="1"/>
                    <a:pt x="12" y="1"/>
                    <a:pt x="12" y="1"/>
                  </a:cubicBezTo>
                  <a:cubicBezTo>
                    <a:pt x="0" y="137"/>
                    <a:pt x="0" y="137"/>
                    <a:pt x="0" y="137"/>
                  </a:cubicBezTo>
                  <a:lnTo>
                    <a:pt x="2" y="13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5" name="Freeform 22">
              <a:extLst>
                <a:ext uri="{FF2B5EF4-FFF2-40B4-BE49-F238E27FC236}">
                  <a16:creationId xmlns:a16="http://schemas.microsoft.com/office/drawing/2014/main" id="{4E73602F-C322-4818-A0F1-EA485B6FA38F}"/>
                </a:ext>
              </a:extLst>
            </p:cNvPr>
            <p:cNvSpPr>
              <a:spLocks noEditPoints="1"/>
            </p:cNvSpPr>
            <p:nvPr/>
          </p:nvSpPr>
          <p:spPr bwMode="auto">
            <a:xfrm>
              <a:off x="3693" y="3669"/>
              <a:ext cx="482" cy="518"/>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6" name="Freeform 23">
              <a:extLst>
                <a:ext uri="{FF2B5EF4-FFF2-40B4-BE49-F238E27FC236}">
                  <a16:creationId xmlns:a16="http://schemas.microsoft.com/office/drawing/2014/main" id="{18AAB5B5-BE61-45DC-AE42-B4771D2D4395}"/>
                </a:ext>
              </a:extLst>
            </p:cNvPr>
            <p:cNvSpPr>
              <a:spLocks noEditPoints="1"/>
            </p:cNvSpPr>
            <p:nvPr/>
          </p:nvSpPr>
          <p:spPr bwMode="auto">
            <a:xfrm>
              <a:off x="3971" y="3669"/>
              <a:ext cx="850" cy="533"/>
            </a:xfrm>
            <a:custGeom>
              <a:avLst/>
              <a:gdLst>
                <a:gd name="T0" fmla="*/ 345 w 346"/>
                <a:gd name="T1" fmla="*/ 216 h 216"/>
                <a:gd name="T2" fmla="*/ 345 w 346"/>
                <a:gd name="T3" fmla="*/ 216 h 216"/>
                <a:gd name="T4" fmla="*/ 1 w 346"/>
                <a:gd name="T5" fmla="*/ 210 h 216"/>
                <a:gd name="T6" fmla="*/ 1 w 346"/>
                <a:gd name="T7" fmla="*/ 210 h 216"/>
                <a:gd name="T8" fmla="*/ 1 w 346"/>
                <a:gd name="T9" fmla="*/ 209 h 216"/>
                <a:gd name="T10" fmla="*/ 81 w 346"/>
                <a:gd name="T11" fmla="*/ 1 h 216"/>
                <a:gd name="T12" fmla="*/ 81 w 346"/>
                <a:gd name="T13" fmla="*/ 1 h 216"/>
                <a:gd name="T14" fmla="*/ 82 w 346"/>
                <a:gd name="T15" fmla="*/ 1 h 216"/>
                <a:gd name="T16" fmla="*/ 345 w 346"/>
                <a:gd name="T17" fmla="*/ 214 h 216"/>
                <a:gd name="T18" fmla="*/ 345 w 346"/>
                <a:gd name="T19" fmla="*/ 215 h 216"/>
                <a:gd name="T20" fmla="*/ 345 w 346"/>
                <a:gd name="T21" fmla="*/ 216 h 216"/>
                <a:gd name="T22" fmla="*/ 3 w 346"/>
                <a:gd name="T23" fmla="*/ 209 h 216"/>
                <a:gd name="T24" fmla="*/ 342 w 346"/>
                <a:gd name="T25" fmla="*/ 214 h 216"/>
                <a:gd name="T26" fmla="*/ 82 w 346"/>
                <a:gd name="T27" fmla="*/ 3 h 216"/>
                <a:gd name="T28" fmla="*/ 3 w 346"/>
                <a:gd name="T29"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216">
                  <a:moveTo>
                    <a:pt x="345" y="216"/>
                  </a:moveTo>
                  <a:cubicBezTo>
                    <a:pt x="345" y="216"/>
                    <a:pt x="345" y="216"/>
                    <a:pt x="345" y="216"/>
                  </a:cubicBezTo>
                  <a:cubicBezTo>
                    <a:pt x="1" y="210"/>
                    <a:pt x="1" y="210"/>
                    <a:pt x="1" y="210"/>
                  </a:cubicBezTo>
                  <a:cubicBezTo>
                    <a:pt x="1" y="210"/>
                    <a:pt x="1" y="210"/>
                    <a:pt x="1" y="210"/>
                  </a:cubicBezTo>
                  <a:cubicBezTo>
                    <a:pt x="1" y="210"/>
                    <a:pt x="0" y="209"/>
                    <a:pt x="1" y="209"/>
                  </a:cubicBezTo>
                  <a:cubicBezTo>
                    <a:pt x="81" y="1"/>
                    <a:pt x="81" y="1"/>
                    <a:pt x="81" y="1"/>
                  </a:cubicBezTo>
                  <a:cubicBezTo>
                    <a:pt x="81" y="1"/>
                    <a:pt x="81" y="1"/>
                    <a:pt x="81" y="1"/>
                  </a:cubicBezTo>
                  <a:cubicBezTo>
                    <a:pt x="82" y="0"/>
                    <a:pt x="82" y="1"/>
                    <a:pt x="82" y="1"/>
                  </a:cubicBezTo>
                  <a:cubicBezTo>
                    <a:pt x="345" y="214"/>
                    <a:pt x="345" y="214"/>
                    <a:pt x="345" y="214"/>
                  </a:cubicBezTo>
                  <a:cubicBezTo>
                    <a:pt x="346" y="214"/>
                    <a:pt x="346" y="215"/>
                    <a:pt x="345" y="215"/>
                  </a:cubicBezTo>
                  <a:cubicBezTo>
                    <a:pt x="345" y="216"/>
                    <a:pt x="345" y="216"/>
                    <a:pt x="345" y="216"/>
                  </a:cubicBezTo>
                  <a:close/>
                  <a:moveTo>
                    <a:pt x="3" y="209"/>
                  </a:moveTo>
                  <a:cubicBezTo>
                    <a:pt x="342" y="214"/>
                    <a:pt x="342" y="214"/>
                    <a:pt x="342" y="214"/>
                  </a:cubicBezTo>
                  <a:cubicBezTo>
                    <a:pt x="82" y="3"/>
                    <a:pt x="82" y="3"/>
                    <a:pt x="82" y="3"/>
                  </a:cubicBezTo>
                  <a:lnTo>
                    <a:pt x="3" y="20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7" name="Freeform 24">
              <a:extLst>
                <a:ext uri="{FF2B5EF4-FFF2-40B4-BE49-F238E27FC236}">
                  <a16:creationId xmlns:a16="http://schemas.microsoft.com/office/drawing/2014/main" id="{5BB1FAD1-0F5F-4D90-9963-C0EF3EC293E0}"/>
                </a:ext>
              </a:extLst>
            </p:cNvPr>
            <p:cNvSpPr>
              <a:spLocks/>
            </p:cNvSpPr>
            <p:nvPr/>
          </p:nvSpPr>
          <p:spPr bwMode="auto">
            <a:xfrm>
              <a:off x="3971" y="4185"/>
              <a:ext cx="850" cy="162"/>
            </a:xfrm>
            <a:custGeom>
              <a:avLst/>
              <a:gdLst>
                <a:gd name="T0" fmla="*/ 100 w 346"/>
                <a:gd name="T1" fmla="*/ 65 h 66"/>
                <a:gd name="T2" fmla="*/ 104 w 346"/>
                <a:gd name="T3" fmla="*/ 65 h 66"/>
                <a:gd name="T4" fmla="*/ 5 w 346"/>
                <a:gd name="T5" fmla="*/ 1 h 66"/>
                <a:gd name="T6" fmla="*/ 341 w 346"/>
                <a:gd name="T7" fmla="*/ 7 h 66"/>
                <a:gd name="T8" fmla="*/ 234 w 346"/>
                <a:gd name="T9" fmla="*/ 66 h 66"/>
                <a:gd name="T10" fmla="*/ 237 w 346"/>
                <a:gd name="T11" fmla="*/ 66 h 66"/>
                <a:gd name="T12" fmla="*/ 345 w 346"/>
                <a:gd name="T13" fmla="*/ 7 h 66"/>
                <a:gd name="T14" fmla="*/ 346 w 346"/>
                <a:gd name="T15" fmla="*/ 6 h 66"/>
                <a:gd name="T16" fmla="*/ 345 w 346"/>
                <a:gd name="T17" fmla="*/ 5 h 66"/>
                <a:gd name="T18" fmla="*/ 1 w 346"/>
                <a:gd name="T19" fmla="*/ 0 h 66"/>
                <a:gd name="T20" fmla="*/ 1 w 346"/>
                <a:gd name="T21" fmla="*/ 0 h 66"/>
                <a:gd name="T22" fmla="*/ 1 w 346"/>
                <a:gd name="T23" fmla="*/ 0 h 66"/>
                <a:gd name="T24" fmla="*/ 1 w 346"/>
                <a:gd name="T25" fmla="*/ 1 h 66"/>
                <a:gd name="T26" fmla="*/ 100 w 346"/>
                <a:gd name="T2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6" h="66">
                  <a:moveTo>
                    <a:pt x="100" y="65"/>
                  </a:moveTo>
                  <a:cubicBezTo>
                    <a:pt x="104" y="65"/>
                    <a:pt x="104" y="65"/>
                    <a:pt x="104" y="65"/>
                  </a:cubicBezTo>
                  <a:cubicBezTo>
                    <a:pt x="5" y="1"/>
                    <a:pt x="5" y="1"/>
                    <a:pt x="5" y="1"/>
                  </a:cubicBezTo>
                  <a:cubicBezTo>
                    <a:pt x="341" y="7"/>
                    <a:pt x="341" y="7"/>
                    <a:pt x="341" y="7"/>
                  </a:cubicBezTo>
                  <a:cubicBezTo>
                    <a:pt x="234" y="66"/>
                    <a:pt x="234" y="66"/>
                    <a:pt x="234" y="66"/>
                  </a:cubicBezTo>
                  <a:cubicBezTo>
                    <a:pt x="237" y="66"/>
                    <a:pt x="237" y="66"/>
                    <a:pt x="237" y="66"/>
                  </a:cubicBezTo>
                  <a:cubicBezTo>
                    <a:pt x="345" y="7"/>
                    <a:pt x="345" y="7"/>
                    <a:pt x="345" y="7"/>
                  </a:cubicBezTo>
                  <a:cubicBezTo>
                    <a:pt x="345" y="7"/>
                    <a:pt x="346" y="6"/>
                    <a:pt x="346" y="6"/>
                  </a:cubicBezTo>
                  <a:cubicBezTo>
                    <a:pt x="345" y="5"/>
                    <a:pt x="345" y="5"/>
                    <a:pt x="345" y="5"/>
                  </a:cubicBezTo>
                  <a:cubicBezTo>
                    <a:pt x="1" y="0"/>
                    <a:pt x="1" y="0"/>
                    <a:pt x="1" y="0"/>
                  </a:cubicBezTo>
                  <a:cubicBezTo>
                    <a:pt x="1" y="0"/>
                    <a:pt x="1" y="0"/>
                    <a:pt x="1" y="0"/>
                  </a:cubicBezTo>
                  <a:cubicBezTo>
                    <a:pt x="1" y="0"/>
                    <a:pt x="1" y="0"/>
                    <a:pt x="1" y="0"/>
                  </a:cubicBezTo>
                  <a:cubicBezTo>
                    <a:pt x="0" y="1"/>
                    <a:pt x="1" y="1"/>
                    <a:pt x="1" y="1"/>
                  </a:cubicBezTo>
                  <a:lnTo>
                    <a:pt x="100" y="6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1" name="Freeform 25">
              <a:extLst>
                <a:ext uri="{FF2B5EF4-FFF2-40B4-BE49-F238E27FC236}">
                  <a16:creationId xmlns:a16="http://schemas.microsoft.com/office/drawing/2014/main" id="{EB2FB039-3240-4B91-BE81-93F588C64C1A}"/>
                </a:ext>
              </a:extLst>
            </p:cNvPr>
            <p:cNvSpPr>
              <a:spLocks/>
            </p:cNvSpPr>
            <p:nvPr/>
          </p:nvSpPr>
          <p:spPr bwMode="auto">
            <a:xfrm>
              <a:off x="4546" y="4197"/>
              <a:ext cx="275" cy="150"/>
            </a:xfrm>
            <a:custGeom>
              <a:avLst/>
              <a:gdLst>
                <a:gd name="T0" fmla="*/ 3 w 112"/>
                <a:gd name="T1" fmla="*/ 61 h 61"/>
                <a:gd name="T2" fmla="*/ 108 w 112"/>
                <a:gd name="T3" fmla="*/ 3 h 61"/>
                <a:gd name="T4" fmla="*/ 72 w 112"/>
                <a:gd name="T5" fmla="*/ 61 h 61"/>
                <a:gd name="T6" fmla="*/ 75 w 112"/>
                <a:gd name="T7" fmla="*/ 61 h 61"/>
                <a:gd name="T8" fmla="*/ 111 w 112"/>
                <a:gd name="T9" fmla="*/ 1 h 61"/>
                <a:gd name="T10" fmla="*/ 111 w 112"/>
                <a:gd name="T11" fmla="*/ 0 h 61"/>
                <a:gd name="T12" fmla="*/ 110 w 112"/>
                <a:gd name="T13" fmla="*/ 0 h 61"/>
                <a:gd name="T14" fmla="*/ 0 w 112"/>
                <a:gd name="T15" fmla="*/ 61 h 61"/>
                <a:gd name="T16" fmla="*/ 3 w 112"/>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61">
                  <a:moveTo>
                    <a:pt x="3" y="61"/>
                  </a:moveTo>
                  <a:cubicBezTo>
                    <a:pt x="108" y="3"/>
                    <a:pt x="108" y="3"/>
                    <a:pt x="108" y="3"/>
                  </a:cubicBezTo>
                  <a:cubicBezTo>
                    <a:pt x="72" y="61"/>
                    <a:pt x="72" y="61"/>
                    <a:pt x="72" y="61"/>
                  </a:cubicBezTo>
                  <a:cubicBezTo>
                    <a:pt x="75" y="61"/>
                    <a:pt x="75" y="61"/>
                    <a:pt x="75" y="61"/>
                  </a:cubicBezTo>
                  <a:cubicBezTo>
                    <a:pt x="111" y="1"/>
                    <a:pt x="111" y="1"/>
                    <a:pt x="111" y="1"/>
                  </a:cubicBezTo>
                  <a:cubicBezTo>
                    <a:pt x="112" y="1"/>
                    <a:pt x="112" y="1"/>
                    <a:pt x="111" y="0"/>
                  </a:cubicBezTo>
                  <a:cubicBezTo>
                    <a:pt x="111" y="0"/>
                    <a:pt x="111" y="0"/>
                    <a:pt x="110"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7" name="Freeform 26">
              <a:extLst>
                <a:ext uri="{FF2B5EF4-FFF2-40B4-BE49-F238E27FC236}">
                  <a16:creationId xmlns:a16="http://schemas.microsoft.com/office/drawing/2014/main" id="{5D693A86-82F1-4E90-A4F3-F0730183E1CB}"/>
                </a:ext>
              </a:extLst>
            </p:cNvPr>
            <p:cNvSpPr>
              <a:spLocks/>
            </p:cNvSpPr>
            <p:nvPr/>
          </p:nvSpPr>
          <p:spPr bwMode="auto">
            <a:xfrm>
              <a:off x="4723" y="4197"/>
              <a:ext cx="624" cy="155"/>
            </a:xfrm>
            <a:custGeom>
              <a:avLst/>
              <a:gdLst>
                <a:gd name="T0" fmla="*/ 3 w 254"/>
                <a:gd name="T1" fmla="*/ 61 h 63"/>
                <a:gd name="T2" fmla="*/ 39 w 254"/>
                <a:gd name="T3" fmla="*/ 2 h 63"/>
                <a:gd name="T4" fmla="*/ 247 w 254"/>
                <a:gd name="T5" fmla="*/ 63 h 63"/>
                <a:gd name="T6" fmla="*/ 254 w 254"/>
                <a:gd name="T7" fmla="*/ 63 h 63"/>
                <a:gd name="T8" fmla="*/ 39 w 254"/>
                <a:gd name="T9" fmla="*/ 0 h 63"/>
                <a:gd name="T10" fmla="*/ 38 w 254"/>
                <a:gd name="T11" fmla="*/ 0 h 63"/>
                <a:gd name="T12" fmla="*/ 0 w 254"/>
                <a:gd name="T13" fmla="*/ 61 h 63"/>
                <a:gd name="T14" fmla="*/ 3 w 254"/>
                <a:gd name="T15" fmla="*/ 61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63">
                  <a:moveTo>
                    <a:pt x="3" y="61"/>
                  </a:moveTo>
                  <a:cubicBezTo>
                    <a:pt x="39" y="2"/>
                    <a:pt x="39" y="2"/>
                    <a:pt x="39" y="2"/>
                  </a:cubicBezTo>
                  <a:cubicBezTo>
                    <a:pt x="247" y="63"/>
                    <a:pt x="247" y="63"/>
                    <a:pt x="247" y="63"/>
                  </a:cubicBezTo>
                  <a:cubicBezTo>
                    <a:pt x="254" y="63"/>
                    <a:pt x="254" y="63"/>
                    <a:pt x="254" y="63"/>
                  </a:cubicBezTo>
                  <a:cubicBezTo>
                    <a:pt x="39" y="0"/>
                    <a:pt x="39" y="0"/>
                    <a:pt x="39" y="0"/>
                  </a:cubicBezTo>
                  <a:cubicBezTo>
                    <a:pt x="38" y="0"/>
                    <a:pt x="38" y="0"/>
                    <a:pt x="38"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8" name="Freeform 27">
              <a:extLst>
                <a:ext uri="{FF2B5EF4-FFF2-40B4-BE49-F238E27FC236}">
                  <a16:creationId xmlns:a16="http://schemas.microsoft.com/office/drawing/2014/main" id="{FB92539D-8844-4BA2-A7D6-F17E480F26EA}"/>
                </a:ext>
              </a:extLst>
            </p:cNvPr>
            <p:cNvSpPr>
              <a:spLocks noEditPoints="1"/>
            </p:cNvSpPr>
            <p:nvPr/>
          </p:nvSpPr>
          <p:spPr bwMode="auto">
            <a:xfrm>
              <a:off x="6085" y="2190"/>
              <a:ext cx="981" cy="804"/>
            </a:xfrm>
            <a:custGeom>
              <a:avLst/>
              <a:gdLst>
                <a:gd name="T0" fmla="*/ 398 w 399"/>
                <a:gd name="T1" fmla="*/ 326 h 326"/>
                <a:gd name="T2" fmla="*/ 398 w 399"/>
                <a:gd name="T3" fmla="*/ 326 h 326"/>
                <a:gd name="T4" fmla="*/ 1 w 399"/>
                <a:gd name="T5" fmla="*/ 167 h 326"/>
                <a:gd name="T6" fmla="*/ 1 w 399"/>
                <a:gd name="T7" fmla="*/ 166 h 326"/>
                <a:gd name="T8" fmla="*/ 1 w 399"/>
                <a:gd name="T9" fmla="*/ 166 h 326"/>
                <a:gd name="T10" fmla="*/ 202 w 399"/>
                <a:gd name="T11" fmla="*/ 0 h 326"/>
                <a:gd name="T12" fmla="*/ 202 w 399"/>
                <a:gd name="T13" fmla="*/ 0 h 326"/>
                <a:gd name="T14" fmla="*/ 203 w 399"/>
                <a:gd name="T15" fmla="*/ 0 h 326"/>
                <a:gd name="T16" fmla="*/ 399 w 399"/>
                <a:gd name="T17" fmla="*/ 325 h 326"/>
                <a:gd name="T18" fmla="*/ 399 w 399"/>
                <a:gd name="T19" fmla="*/ 326 h 326"/>
                <a:gd name="T20" fmla="*/ 398 w 399"/>
                <a:gd name="T21" fmla="*/ 326 h 326"/>
                <a:gd name="T22" fmla="*/ 3 w 399"/>
                <a:gd name="T23" fmla="*/ 166 h 326"/>
                <a:gd name="T24" fmla="*/ 396 w 399"/>
                <a:gd name="T25" fmla="*/ 324 h 326"/>
                <a:gd name="T26" fmla="*/ 202 w 399"/>
                <a:gd name="T27" fmla="*/ 2 h 326"/>
                <a:gd name="T28" fmla="*/ 3 w 399"/>
                <a:gd name="T29" fmla="*/ 16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9" h="326">
                  <a:moveTo>
                    <a:pt x="398" y="326"/>
                  </a:moveTo>
                  <a:cubicBezTo>
                    <a:pt x="398" y="326"/>
                    <a:pt x="398" y="326"/>
                    <a:pt x="398" y="326"/>
                  </a:cubicBezTo>
                  <a:cubicBezTo>
                    <a:pt x="1" y="167"/>
                    <a:pt x="1" y="167"/>
                    <a:pt x="1" y="167"/>
                  </a:cubicBezTo>
                  <a:cubicBezTo>
                    <a:pt x="1" y="167"/>
                    <a:pt x="1" y="167"/>
                    <a:pt x="1" y="166"/>
                  </a:cubicBezTo>
                  <a:cubicBezTo>
                    <a:pt x="0" y="166"/>
                    <a:pt x="1" y="166"/>
                    <a:pt x="1" y="166"/>
                  </a:cubicBezTo>
                  <a:cubicBezTo>
                    <a:pt x="202" y="0"/>
                    <a:pt x="202" y="0"/>
                    <a:pt x="202" y="0"/>
                  </a:cubicBezTo>
                  <a:cubicBezTo>
                    <a:pt x="202" y="0"/>
                    <a:pt x="202" y="0"/>
                    <a:pt x="202" y="0"/>
                  </a:cubicBezTo>
                  <a:cubicBezTo>
                    <a:pt x="203" y="0"/>
                    <a:pt x="203" y="0"/>
                    <a:pt x="203" y="0"/>
                  </a:cubicBezTo>
                  <a:cubicBezTo>
                    <a:pt x="399" y="325"/>
                    <a:pt x="399" y="325"/>
                    <a:pt x="399" y="325"/>
                  </a:cubicBezTo>
                  <a:cubicBezTo>
                    <a:pt x="399" y="325"/>
                    <a:pt x="399" y="326"/>
                    <a:pt x="399" y="326"/>
                  </a:cubicBezTo>
                  <a:cubicBezTo>
                    <a:pt x="399" y="326"/>
                    <a:pt x="398" y="326"/>
                    <a:pt x="398" y="326"/>
                  </a:cubicBezTo>
                  <a:close/>
                  <a:moveTo>
                    <a:pt x="3" y="166"/>
                  </a:moveTo>
                  <a:cubicBezTo>
                    <a:pt x="396" y="324"/>
                    <a:pt x="396" y="324"/>
                    <a:pt x="396" y="324"/>
                  </a:cubicBezTo>
                  <a:cubicBezTo>
                    <a:pt x="202" y="2"/>
                    <a:pt x="202" y="2"/>
                    <a:pt x="202" y="2"/>
                  </a:cubicBezTo>
                  <a:lnTo>
                    <a:pt x="3" y="16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9" name="Freeform 28">
              <a:extLst>
                <a:ext uri="{FF2B5EF4-FFF2-40B4-BE49-F238E27FC236}">
                  <a16:creationId xmlns:a16="http://schemas.microsoft.com/office/drawing/2014/main" id="{D04A01B0-6A63-4061-92BF-CE2D1ADC8116}"/>
                </a:ext>
              </a:extLst>
            </p:cNvPr>
            <p:cNvSpPr>
              <a:spLocks noEditPoints="1"/>
            </p:cNvSpPr>
            <p:nvPr/>
          </p:nvSpPr>
          <p:spPr bwMode="auto">
            <a:xfrm>
              <a:off x="6579" y="2007"/>
              <a:ext cx="487" cy="987"/>
            </a:xfrm>
            <a:custGeom>
              <a:avLst/>
              <a:gdLst>
                <a:gd name="T0" fmla="*/ 197 w 198"/>
                <a:gd name="T1" fmla="*/ 400 h 400"/>
                <a:gd name="T2" fmla="*/ 196 w 198"/>
                <a:gd name="T3" fmla="*/ 400 h 400"/>
                <a:gd name="T4" fmla="*/ 0 w 198"/>
                <a:gd name="T5" fmla="*/ 75 h 400"/>
                <a:gd name="T6" fmla="*/ 0 w 198"/>
                <a:gd name="T7" fmla="*/ 74 h 400"/>
                <a:gd name="T8" fmla="*/ 1 w 198"/>
                <a:gd name="T9" fmla="*/ 74 h 400"/>
                <a:gd name="T10" fmla="*/ 165 w 198"/>
                <a:gd name="T11" fmla="*/ 0 h 400"/>
                <a:gd name="T12" fmla="*/ 166 w 198"/>
                <a:gd name="T13" fmla="*/ 0 h 400"/>
                <a:gd name="T14" fmla="*/ 167 w 198"/>
                <a:gd name="T15" fmla="*/ 1 h 400"/>
                <a:gd name="T16" fmla="*/ 198 w 198"/>
                <a:gd name="T17" fmla="*/ 399 h 400"/>
                <a:gd name="T18" fmla="*/ 197 w 198"/>
                <a:gd name="T19" fmla="*/ 400 h 400"/>
                <a:gd name="T20" fmla="*/ 197 w 198"/>
                <a:gd name="T21" fmla="*/ 400 h 400"/>
                <a:gd name="T22" fmla="*/ 3 w 198"/>
                <a:gd name="T23" fmla="*/ 75 h 400"/>
                <a:gd name="T24" fmla="*/ 196 w 198"/>
                <a:gd name="T25" fmla="*/ 396 h 400"/>
                <a:gd name="T26" fmla="*/ 165 w 198"/>
                <a:gd name="T27" fmla="*/ 3 h 400"/>
                <a:gd name="T28" fmla="*/ 3 w 198"/>
                <a:gd name="T29" fmla="*/ 7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400">
                  <a:moveTo>
                    <a:pt x="197" y="400"/>
                  </a:moveTo>
                  <a:cubicBezTo>
                    <a:pt x="197" y="400"/>
                    <a:pt x="196" y="400"/>
                    <a:pt x="196" y="400"/>
                  </a:cubicBezTo>
                  <a:cubicBezTo>
                    <a:pt x="0" y="75"/>
                    <a:pt x="0" y="75"/>
                    <a:pt x="0" y="75"/>
                  </a:cubicBezTo>
                  <a:cubicBezTo>
                    <a:pt x="0" y="75"/>
                    <a:pt x="0" y="75"/>
                    <a:pt x="0" y="74"/>
                  </a:cubicBezTo>
                  <a:cubicBezTo>
                    <a:pt x="0" y="74"/>
                    <a:pt x="1" y="74"/>
                    <a:pt x="1" y="74"/>
                  </a:cubicBezTo>
                  <a:cubicBezTo>
                    <a:pt x="165" y="0"/>
                    <a:pt x="165" y="0"/>
                    <a:pt x="165" y="0"/>
                  </a:cubicBezTo>
                  <a:cubicBezTo>
                    <a:pt x="166" y="0"/>
                    <a:pt x="166" y="0"/>
                    <a:pt x="166" y="0"/>
                  </a:cubicBezTo>
                  <a:cubicBezTo>
                    <a:pt x="167" y="1"/>
                    <a:pt x="167" y="1"/>
                    <a:pt x="167" y="1"/>
                  </a:cubicBezTo>
                  <a:cubicBezTo>
                    <a:pt x="198" y="399"/>
                    <a:pt x="198" y="399"/>
                    <a:pt x="198" y="399"/>
                  </a:cubicBezTo>
                  <a:cubicBezTo>
                    <a:pt x="198" y="400"/>
                    <a:pt x="198" y="400"/>
                    <a:pt x="197" y="400"/>
                  </a:cubicBezTo>
                  <a:cubicBezTo>
                    <a:pt x="197" y="400"/>
                    <a:pt x="197" y="400"/>
                    <a:pt x="197" y="400"/>
                  </a:cubicBezTo>
                  <a:close/>
                  <a:moveTo>
                    <a:pt x="3" y="75"/>
                  </a:moveTo>
                  <a:cubicBezTo>
                    <a:pt x="196" y="396"/>
                    <a:pt x="196" y="396"/>
                    <a:pt x="196" y="396"/>
                  </a:cubicBezTo>
                  <a:cubicBezTo>
                    <a:pt x="165" y="3"/>
                    <a:pt x="165" y="3"/>
                    <a:pt x="165" y="3"/>
                  </a:cubicBezTo>
                  <a:lnTo>
                    <a:pt x="3" y="7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0" name="Freeform 29">
              <a:extLst>
                <a:ext uri="{FF2B5EF4-FFF2-40B4-BE49-F238E27FC236}">
                  <a16:creationId xmlns:a16="http://schemas.microsoft.com/office/drawing/2014/main" id="{9F999685-FA80-4445-9249-1E673044B120}"/>
                </a:ext>
              </a:extLst>
            </p:cNvPr>
            <p:cNvSpPr>
              <a:spLocks noEditPoints="1"/>
            </p:cNvSpPr>
            <p:nvPr/>
          </p:nvSpPr>
          <p:spPr bwMode="auto">
            <a:xfrm>
              <a:off x="6985" y="2005"/>
              <a:ext cx="342" cy="989"/>
            </a:xfrm>
            <a:custGeom>
              <a:avLst/>
              <a:gdLst>
                <a:gd name="T0" fmla="*/ 32 w 139"/>
                <a:gd name="T1" fmla="*/ 401 h 401"/>
                <a:gd name="T2" fmla="*/ 32 w 139"/>
                <a:gd name="T3" fmla="*/ 401 h 401"/>
                <a:gd name="T4" fmla="*/ 31 w 139"/>
                <a:gd name="T5" fmla="*/ 401 h 401"/>
                <a:gd name="T6" fmla="*/ 0 w 139"/>
                <a:gd name="T7" fmla="*/ 2 h 401"/>
                <a:gd name="T8" fmla="*/ 0 w 139"/>
                <a:gd name="T9" fmla="*/ 2 h 401"/>
                <a:gd name="T10" fmla="*/ 1 w 139"/>
                <a:gd name="T11" fmla="*/ 1 h 401"/>
                <a:gd name="T12" fmla="*/ 138 w 139"/>
                <a:gd name="T13" fmla="*/ 0 h 401"/>
                <a:gd name="T14" fmla="*/ 139 w 139"/>
                <a:gd name="T15" fmla="*/ 0 h 401"/>
                <a:gd name="T16" fmla="*/ 139 w 139"/>
                <a:gd name="T17" fmla="*/ 1 h 401"/>
                <a:gd name="T18" fmla="*/ 33 w 139"/>
                <a:gd name="T19" fmla="*/ 401 h 401"/>
                <a:gd name="T20" fmla="*/ 32 w 139"/>
                <a:gd name="T21" fmla="*/ 401 h 401"/>
                <a:gd name="T22" fmla="*/ 2 w 139"/>
                <a:gd name="T23" fmla="*/ 3 h 401"/>
                <a:gd name="T24" fmla="*/ 33 w 139"/>
                <a:gd name="T25" fmla="*/ 395 h 401"/>
                <a:gd name="T26" fmla="*/ 137 w 139"/>
                <a:gd name="T27" fmla="*/ 2 h 401"/>
                <a:gd name="T28" fmla="*/ 2 w 139"/>
                <a:gd name="T29" fmla="*/ 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401">
                  <a:moveTo>
                    <a:pt x="32" y="401"/>
                  </a:moveTo>
                  <a:cubicBezTo>
                    <a:pt x="32" y="401"/>
                    <a:pt x="32" y="401"/>
                    <a:pt x="32" y="401"/>
                  </a:cubicBezTo>
                  <a:cubicBezTo>
                    <a:pt x="32" y="401"/>
                    <a:pt x="31" y="401"/>
                    <a:pt x="31" y="401"/>
                  </a:cubicBezTo>
                  <a:cubicBezTo>
                    <a:pt x="0" y="2"/>
                    <a:pt x="0" y="2"/>
                    <a:pt x="0" y="2"/>
                  </a:cubicBezTo>
                  <a:cubicBezTo>
                    <a:pt x="0" y="2"/>
                    <a:pt x="0" y="2"/>
                    <a:pt x="0" y="2"/>
                  </a:cubicBezTo>
                  <a:cubicBezTo>
                    <a:pt x="0" y="1"/>
                    <a:pt x="1" y="1"/>
                    <a:pt x="1" y="1"/>
                  </a:cubicBezTo>
                  <a:cubicBezTo>
                    <a:pt x="138" y="0"/>
                    <a:pt x="138" y="0"/>
                    <a:pt x="138" y="0"/>
                  </a:cubicBezTo>
                  <a:cubicBezTo>
                    <a:pt x="138" y="0"/>
                    <a:pt x="138" y="0"/>
                    <a:pt x="139" y="0"/>
                  </a:cubicBezTo>
                  <a:cubicBezTo>
                    <a:pt x="139" y="1"/>
                    <a:pt x="139" y="1"/>
                    <a:pt x="139" y="1"/>
                  </a:cubicBezTo>
                  <a:cubicBezTo>
                    <a:pt x="33" y="401"/>
                    <a:pt x="33" y="401"/>
                    <a:pt x="33" y="401"/>
                  </a:cubicBezTo>
                  <a:cubicBezTo>
                    <a:pt x="33" y="401"/>
                    <a:pt x="33" y="401"/>
                    <a:pt x="32" y="401"/>
                  </a:cubicBezTo>
                  <a:close/>
                  <a:moveTo>
                    <a:pt x="2" y="3"/>
                  </a:moveTo>
                  <a:cubicBezTo>
                    <a:pt x="33" y="395"/>
                    <a:pt x="33" y="395"/>
                    <a:pt x="33" y="395"/>
                  </a:cubicBezTo>
                  <a:cubicBezTo>
                    <a:pt x="137" y="2"/>
                    <a:pt x="137" y="2"/>
                    <a:pt x="137" y="2"/>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1" name="Freeform 30">
              <a:extLst>
                <a:ext uri="{FF2B5EF4-FFF2-40B4-BE49-F238E27FC236}">
                  <a16:creationId xmlns:a16="http://schemas.microsoft.com/office/drawing/2014/main" id="{83CC2964-CD9A-487D-8750-6573653D004C}"/>
                </a:ext>
              </a:extLst>
            </p:cNvPr>
            <p:cNvSpPr>
              <a:spLocks/>
            </p:cNvSpPr>
            <p:nvPr/>
          </p:nvSpPr>
          <p:spPr bwMode="auto">
            <a:xfrm>
              <a:off x="7061" y="2905"/>
              <a:ext cx="802" cy="323"/>
            </a:xfrm>
            <a:custGeom>
              <a:avLst/>
              <a:gdLst>
                <a:gd name="T0" fmla="*/ 326 w 326"/>
                <a:gd name="T1" fmla="*/ 52 h 131"/>
                <a:gd name="T2" fmla="*/ 124 w 326"/>
                <a:gd name="T3" fmla="*/ 129 h 131"/>
                <a:gd name="T4" fmla="*/ 4 w 326"/>
                <a:gd name="T5" fmla="*/ 36 h 131"/>
                <a:gd name="T6" fmla="*/ 326 w 326"/>
                <a:gd name="T7" fmla="*/ 2 h 131"/>
                <a:gd name="T8" fmla="*/ 326 w 326"/>
                <a:gd name="T9" fmla="*/ 0 h 131"/>
                <a:gd name="T10" fmla="*/ 1 w 326"/>
                <a:gd name="T11" fmla="*/ 35 h 131"/>
                <a:gd name="T12" fmla="*/ 0 w 326"/>
                <a:gd name="T13" fmla="*/ 35 h 131"/>
                <a:gd name="T14" fmla="*/ 1 w 326"/>
                <a:gd name="T15" fmla="*/ 36 h 131"/>
                <a:gd name="T16" fmla="*/ 124 w 326"/>
                <a:gd name="T17" fmla="*/ 131 h 131"/>
                <a:gd name="T18" fmla="*/ 124 w 326"/>
                <a:gd name="T19" fmla="*/ 131 h 131"/>
                <a:gd name="T20" fmla="*/ 124 w 326"/>
                <a:gd name="T21" fmla="*/ 131 h 131"/>
                <a:gd name="T22" fmla="*/ 326 w 326"/>
                <a:gd name="T23" fmla="*/ 54 h 131"/>
                <a:gd name="T24" fmla="*/ 326 w 326"/>
                <a:gd name="T25" fmla="*/ 5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131">
                  <a:moveTo>
                    <a:pt x="326" y="52"/>
                  </a:moveTo>
                  <a:cubicBezTo>
                    <a:pt x="124" y="129"/>
                    <a:pt x="124" y="129"/>
                    <a:pt x="124" y="129"/>
                  </a:cubicBezTo>
                  <a:cubicBezTo>
                    <a:pt x="4" y="36"/>
                    <a:pt x="4" y="36"/>
                    <a:pt x="4" y="36"/>
                  </a:cubicBezTo>
                  <a:cubicBezTo>
                    <a:pt x="326" y="2"/>
                    <a:pt x="326" y="2"/>
                    <a:pt x="326" y="2"/>
                  </a:cubicBezTo>
                  <a:cubicBezTo>
                    <a:pt x="326" y="0"/>
                    <a:pt x="326" y="0"/>
                    <a:pt x="326" y="0"/>
                  </a:cubicBezTo>
                  <a:cubicBezTo>
                    <a:pt x="1" y="35"/>
                    <a:pt x="1" y="35"/>
                    <a:pt x="1" y="35"/>
                  </a:cubicBezTo>
                  <a:cubicBezTo>
                    <a:pt x="1" y="35"/>
                    <a:pt x="0" y="35"/>
                    <a:pt x="0" y="35"/>
                  </a:cubicBezTo>
                  <a:cubicBezTo>
                    <a:pt x="0" y="36"/>
                    <a:pt x="0" y="36"/>
                    <a:pt x="1" y="36"/>
                  </a:cubicBezTo>
                  <a:cubicBezTo>
                    <a:pt x="124" y="131"/>
                    <a:pt x="124" y="131"/>
                    <a:pt x="124" y="131"/>
                  </a:cubicBezTo>
                  <a:cubicBezTo>
                    <a:pt x="124" y="131"/>
                    <a:pt x="124" y="131"/>
                    <a:pt x="124" y="131"/>
                  </a:cubicBezTo>
                  <a:cubicBezTo>
                    <a:pt x="124" y="131"/>
                    <a:pt x="124" y="131"/>
                    <a:pt x="124" y="131"/>
                  </a:cubicBezTo>
                  <a:cubicBezTo>
                    <a:pt x="326" y="54"/>
                    <a:pt x="326" y="54"/>
                    <a:pt x="326" y="54"/>
                  </a:cubicBezTo>
                  <a:lnTo>
                    <a:pt x="326" y="5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2" name="Freeform 31">
              <a:extLst>
                <a:ext uri="{FF2B5EF4-FFF2-40B4-BE49-F238E27FC236}">
                  <a16:creationId xmlns:a16="http://schemas.microsoft.com/office/drawing/2014/main" id="{1B824B15-A225-44FB-9E36-AB20DACB09CB}"/>
                </a:ext>
              </a:extLst>
            </p:cNvPr>
            <p:cNvSpPr>
              <a:spLocks noEditPoints="1"/>
            </p:cNvSpPr>
            <p:nvPr/>
          </p:nvSpPr>
          <p:spPr bwMode="auto">
            <a:xfrm>
              <a:off x="6985" y="1687"/>
              <a:ext cx="342" cy="325"/>
            </a:xfrm>
            <a:custGeom>
              <a:avLst/>
              <a:gdLst>
                <a:gd name="T0" fmla="*/ 1 w 139"/>
                <a:gd name="T1" fmla="*/ 132 h 132"/>
                <a:gd name="T2" fmla="*/ 0 w 139"/>
                <a:gd name="T3" fmla="*/ 132 h 132"/>
                <a:gd name="T4" fmla="*/ 0 w 139"/>
                <a:gd name="T5" fmla="*/ 130 h 132"/>
                <a:gd name="T6" fmla="*/ 137 w 139"/>
                <a:gd name="T7" fmla="*/ 0 h 132"/>
                <a:gd name="T8" fmla="*/ 138 w 139"/>
                <a:gd name="T9" fmla="*/ 0 h 132"/>
                <a:gd name="T10" fmla="*/ 138 w 139"/>
                <a:gd name="T11" fmla="*/ 1 h 132"/>
                <a:gd name="T12" fmla="*/ 139 w 139"/>
                <a:gd name="T13" fmla="*/ 130 h 132"/>
                <a:gd name="T14" fmla="*/ 138 w 139"/>
                <a:gd name="T15" fmla="*/ 131 h 132"/>
                <a:gd name="T16" fmla="*/ 1 w 139"/>
                <a:gd name="T17" fmla="*/ 132 h 132"/>
                <a:gd name="T18" fmla="*/ 1 w 139"/>
                <a:gd name="T19" fmla="*/ 132 h 132"/>
                <a:gd name="T20" fmla="*/ 136 w 139"/>
                <a:gd name="T21" fmla="*/ 3 h 132"/>
                <a:gd name="T22" fmla="*/ 3 w 139"/>
                <a:gd name="T23" fmla="*/ 130 h 132"/>
                <a:gd name="T24" fmla="*/ 137 w 139"/>
                <a:gd name="T25" fmla="*/ 129 h 132"/>
                <a:gd name="T26" fmla="*/ 136 w 139"/>
                <a:gd name="T27" fmla="*/ 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132">
                  <a:moveTo>
                    <a:pt x="1" y="132"/>
                  </a:moveTo>
                  <a:cubicBezTo>
                    <a:pt x="0" y="132"/>
                    <a:pt x="0" y="132"/>
                    <a:pt x="0" y="132"/>
                  </a:cubicBezTo>
                  <a:cubicBezTo>
                    <a:pt x="0" y="131"/>
                    <a:pt x="0" y="131"/>
                    <a:pt x="0" y="130"/>
                  </a:cubicBezTo>
                  <a:cubicBezTo>
                    <a:pt x="137" y="0"/>
                    <a:pt x="137" y="0"/>
                    <a:pt x="137" y="0"/>
                  </a:cubicBezTo>
                  <a:cubicBezTo>
                    <a:pt x="137" y="0"/>
                    <a:pt x="137" y="0"/>
                    <a:pt x="138" y="0"/>
                  </a:cubicBezTo>
                  <a:cubicBezTo>
                    <a:pt x="138" y="0"/>
                    <a:pt x="138" y="0"/>
                    <a:pt x="138" y="1"/>
                  </a:cubicBezTo>
                  <a:cubicBezTo>
                    <a:pt x="139" y="130"/>
                    <a:pt x="139" y="130"/>
                    <a:pt x="139" y="130"/>
                  </a:cubicBezTo>
                  <a:cubicBezTo>
                    <a:pt x="139" y="131"/>
                    <a:pt x="138" y="131"/>
                    <a:pt x="138" y="131"/>
                  </a:cubicBezTo>
                  <a:cubicBezTo>
                    <a:pt x="1" y="132"/>
                    <a:pt x="1" y="132"/>
                    <a:pt x="1" y="132"/>
                  </a:cubicBezTo>
                  <a:cubicBezTo>
                    <a:pt x="1" y="132"/>
                    <a:pt x="1" y="132"/>
                    <a:pt x="1" y="132"/>
                  </a:cubicBezTo>
                  <a:close/>
                  <a:moveTo>
                    <a:pt x="136" y="3"/>
                  </a:moveTo>
                  <a:cubicBezTo>
                    <a:pt x="3" y="130"/>
                    <a:pt x="3" y="130"/>
                    <a:pt x="3" y="130"/>
                  </a:cubicBezTo>
                  <a:cubicBezTo>
                    <a:pt x="137" y="129"/>
                    <a:pt x="137" y="129"/>
                    <a:pt x="137" y="129"/>
                  </a:cubicBezTo>
                  <a:lnTo>
                    <a:pt x="136"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3" name="Freeform 32">
              <a:extLst>
                <a:ext uri="{FF2B5EF4-FFF2-40B4-BE49-F238E27FC236}">
                  <a16:creationId xmlns:a16="http://schemas.microsoft.com/office/drawing/2014/main" id="{45978072-099E-414D-BB9A-80AD8C687E59}"/>
                </a:ext>
              </a:extLst>
            </p:cNvPr>
            <p:cNvSpPr>
              <a:spLocks/>
            </p:cNvSpPr>
            <p:nvPr/>
          </p:nvSpPr>
          <p:spPr bwMode="auto">
            <a:xfrm>
              <a:off x="7319" y="210"/>
              <a:ext cx="556" cy="1482"/>
            </a:xfrm>
            <a:custGeom>
              <a:avLst/>
              <a:gdLst>
                <a:gd name="T0" fmla="*/ 225 w 226"/>
                <a:gd name="T1" fmla="*/ 491 h 601"/>
                <a:gd name="T2" fmla="*/ 2 w 226"/>
                <a:gd name="T3" fmla="*/ 598 h 601"/>
                <a:gd name="T4" fmla="*/ 2 w 226"/>
                <a:gd name="T5" fmla="*/ 4 h 601"/>
                <a:gd name="T6" fmla="*/ 226 w 226"/>
                <a:gd name="T7" fmla="*/ 298 h 601"/>
                <a:gd name="T8" fmla="*/ 226 w 226"/>
                <a:gd name="T9" fmla="*/ 295 h 601"/>
                <a:gd name="T10" fmla="*/ 1 w 226"/>
                <a:gd name="T11" fmla="*/ 1 h 601"/>
                <a:gd name="T12" fmla="*/ 0 w 226"/>
                <a:gd name="T13" fmla="*/ 1 h 601"/>
                <a:gd name="T14" fmla="*/ 0 w 226"/>
                <a:gd name="T15" fmla="*/ 1 h 601"/>
                <a:gd name="T16" fmla="*/ 0 w 226"/>
                <a:gd name="T17" fmla="*/ 600 h 601"/>
                <a:gd name="T18" fmla="*/ 1 w 226"/>
                <a:gd name="T19" fmla="*/ 600 h 601"/>
                <a:gd name="T20" fmla="*/ 1 w 226"/>
                <a:gd name="T21" fmla="*/ 601 h 601"/>
                <a:gd name="T22" fmla="*/ 2 w 226"/>
                <a:gd name="T23" fmla="*/ 601 h 601"/>
                <a:gd name="T24" fmla="*/ 225 w 226"/>
                <a:gd name="T25" fmla="*/ 493 h 601"/>
                <a:gd name="T26" fmla="*/ 225 w 226"/>
                <a:gd name="T27" fmla="*/ 49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601">
                  <a:moveTo>
                    <a:pt x="225" y="491"/>
                  </a:moveTo>
                  <a:cubicBezTo>
                    <a:pt x="2" y="598"/>
                    <a:pt x="2" y="598"/>
                    <a:pt x="2" y="598"/>
                  </a:cubicBezTo>
                  <a:cubicBezTo>
                    <a:pt x="2" y="4"/>
                    <a:pt x="2" y="4"/>
                    <a:pt x="2" y="4"/>
                  </a:cubicBezTo>
                  <a:cubicBezTo>
                    <a:pt x="226" y="298"/>
                    <a:pt x="226" y="298"/>
                    <a:pt x="226" y="298"/>
                  </a:cubicBezTo>
                  <a:cubicBezTo>
                    <a:pt x="226" y="295"/>
                    <a:pt x="226" y="295"/>
                    <a:pt x="226" y="295"/>
                  </a:cubicBezTo>
                  <a:cubicBezTo>
                    <a:pt x="1" y="1"/>
                    <a:pt x="1" y="1"/>
                    <a:pt x="1" y="1"/>
                  </a:cubicBezTo>
                  <a:cubicBezTo>
                    <a:pt x="1" y="1"/>
                    <a:pt x="1" y="0"/>
                    <a:pt x="0" y="1"/>
                  </a:cubicBezTo>
                  <a:cubicBezTo>
                    <a:pt x="0" y="1"/>
                    <a:pt x="0" y="1"/>
                    <a:pt x="0" y="1"/>
                  </a:cubicBezTo>
                  <a:cubicBezTo>
                    <a:pt x="0" y="600"/>
                    <a:pt x="0" y="600"/>
                    <a:pt x="0" y="600"/>
                  </a:cubicBezTo>
                  <a:cubicBezTo>
                    <a:pt x="0" y="600"/>
                    <a:pt x="1" y="600"/>
                    <a:pt x="1" y="600"/>
                  </a:cubicBezTo>
                  <a:cubicBezTo>
                    <a:pt x="1" y="601"/>
                    <a:pt x="1" y="601"/>
                    <a:pt x="1" y="601"/>
                  </a:cubicBezTo>
                  <a:cubicBezTo>
                    <a:pt x="1" y="601"/>
                    <a:pt x="2" y="601"/>
                    <a:pt x="2" y="601"/>
                  </a:cubicBezTo>
                  <a:cubicBezTo>
                    <a:pt x="225" y="493"/>
                    <a:pt x="225" y="493"/>
                    <a:pt x="225" y="493"/>
                  </a:cubicBezTo>
                  <a:lnTo>
                    <a:pt x="225" y="49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4" name="Freeform 33">
              <a:extLst>
                <a:ext uri="{FF2B5EF4-FFF2-40B4-BE49-F238E27FC236}">
                  <a16:creationId xmlns:a16="http://schemas.microsoft.com/office/drawing/2014/main" id="{60616BD0-4EBA-4511-A6B0-DBC26A2131C8}"/>
                </a:ext>
              </a:extLst>
            </p:cNvPr>
            <p:cNvSpPr>
              <a:spLocks noEditPoints="1"/>
            </p:cNvSpPr>
            <p:nvPr/>
          </p:nvSpPr>
          <p:spPr bwMode="auto">
            <a:xfrm>
              <a:off x="7319" y="1687"/>
              <a:ext cx="448" cy="323"/>
            </a:xfrm>
            <a:custGeom>
              <a:avLst/>
              <a:gdLst>
                <a:gd name="T0" fmla="*/ 2 w 182"/>
                <a:gd name="T1" fmla="*/ 131 h 131"/>
                <a:gd name="T2" fmla="*/ 1 w 182"/>
                <a:gd name="T3" fmla="*/ 131 h 131"/>
                <a:gd name="T4" fmla="*/ 1 w 182"/>
                <a:gd name="T5" fmla="*/ 130 h 131"/>
                <a:gd name="T6" fmla="*/ 0 w 182"/>
                <a:gd name="T7" fmla="*/ 1 h 131"/>
                <a:gd name="T8" fmla="*/ 1 w 182"/>
                <a:gd name="T9" fmla="*/ 0 h 131"/>
                <a:gd name="T10" fmla="*/ 1 w 182"/>
                <a:gd name="T11" fmla="*/ 0 h 131"/>
                <a:gd name="T12" fmla="*/ 182 w 182"/>
                <a:gd name="T13" fmla="*/ 20 h 131"/>
                <a:gd name="T14" fmla="*/ 182 w 182"/>
                <a:gd name="T15" fmla="*/ 21 h 131"/>
                <a:gd name="T16" fmla="*/ 182 w 182"/>
                <a:gd name="T17" fmla="*/ 22 h 131"/>
                <a:gd name="T18" fmla="*/ 2 w 182"/>
                <a:gd name="T19" fmla="*/ 131 h 131"/>
                <a:gd name="T20" fmla="*/ 2 w 182"/>
                <a:gd name="T21" fmla="*/ 131 h 131"/>
                <a:gd name="T22" fmla="*/ 2 w 182"/>
                <a:gd name="T23" fmla="*/ 2 h 131"/>
                <a:gd name="T24" fmla="*/ 3 w 182"/>
                <a:gd name="T25" fmla="*/ 128 h 131"/>
                <a:gd name="T26" fmla="*/ 179 w 182"/>
                <a:gd name="T27" fmla="*/ 22 h 131"/>
                <a:gd name="T28" fmla="*/ 2 w 182"/>
                <a:gd name="T2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2" h="131">
                  <a:moveTo>
                    <a:pt x="2" y="131"/>
                  </a:moveTo>
                  <a:cubicBezTo>
                    <a:pt x="2" y="131"/>
                    <a:pt x="2" y="131"/>
                    <a:pt x="1" y="131"/>
                  </a:cubicBezTo>
                  <a:cubicBezTo>
                    <a:pt x="1" y="131"/>
                    <a:pt x="1" y="130"/>
                    <a:pt x="1" y="130"/>
                  </a:cubicBezTo>
                  <a:cubicBezTo>
                    <a:pt x="0" y="1"/>
                    <a:pt x="0" y="1"/>
                    <a:pt x="0" y="1"/>
                  </a:cubicBezTo>
                  <a:cubicBezTo>
                    <a:pt x="0" y="0"/>
                    <a:pt x="0" y="0"/>
                    <a:pt x="1" y="0"/>
                  </a:cubicBezTo>
                  <a:cubicBezTo>
                    <a:pt x="1" y="0"/>
                    <a:pt x="1" y="0"/>
                    <a:pt x="1" y="0"/>
                  </a:cubicBezTo>
                  <a:cubicBezTo>
                    <a:pt x="182" y="20"/>
                    <a:pt x="182" y="20"/>
                    <a:pt x="182" y="20"/>
                  </a:cubicBezTo>
                  <a:cubicBezTo>
                    <a:pt x="182" y="20"/>
                    <a:pt x="182" y="21"/>
                    <a:pt x="182" y="21"/>
                  </a:cubicBezTo>
                  <a:cubicBezTo>
                    <a:pt x="182" y="21"/>
                    <a:pt x="182" y="22"/>
                    <a:pt x="182" y="22"/>
                  </a:cubicBezTo>
                  <a:cubicBezTo>
                    <a:pt x="2" y="131"/>
                    <a:pt x="2" y="131"/>
                    <a:pt x="2" y="131"/>
                  </a:cubicBezTo>
                  <a:cubicBezTo>
                    <a:pt x="2" y="131"/>
                    <a:pt x="2" y="131"/>
                    <a:pt x="2" y="131"/>
                  </a:cubicBezTo>
                  <a:close/>
                  <a:moveTo>
                    <a:pt x="2" y="2"/>
                  </a:moveTo>
                  <a:cubicBezTo>
                    <a:pt x="3" y="128"/>
                    <a:pt x="3" y="128"/>
                    <a:pt x="3" y="128"/>
                  </a:cubicBezTo>
                  <a:cubicBezTo>
                    <a:pt x="179" y="22"/>
                    <a:pt x="179" y="22"/>
                    <a:pt x="179" y="22"/>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5" name="Freeform 34">
              <a:extLst>
                <a:ext uri="{FF2B5EF4-FFF2-40B4-BE49-F238E27FC236}">
                  <a16:creationId xmlns:a16="http://schemas.microsoft.com/office/drawing/2014/main" id="{6A462896-2B9A-4D5B-9A22-C1AEAB706743}"/>
                </a:ext>
              </a:extLst>
            </p:cNvPr>
            <p:cNvSpPr>
              <a:spLocks/>
            </p:cNvSpPr>
            <p:nvPr/>
          </p:nvSpPr>
          <p:spPr bwMode="auto">
            <a:xfrm>
              <a:off x="7319" y="1420"/>
              <a:ext cx="554" cy="321"/>
            </a:xfrm>
            <a:custGeom>
              <a:avLst/>
              <a:gdLst>
                <a:gd name="T0" fmla="*/ 224 w 225"/>
                <a:gd name="T1" fmla="*/ 77 h 130"/>
                <a:gd name="T2" fmla="*/ 181 w 225"/>
                <a:gd name="T3" fmla="*/ 128 h 130"/>
                <a:gd name="T4" fmla="*/ 5 w 225"/>
                <a:gd name="T5" fmla="*/ 108 h 130"/>
                <a:gd name="T6" fmla="*/ 225 w 225"/>
                <a:gd name="T7" fmla="*/ 2 h 130"/>
                <a:gd name="T8" fmla="*/ 225 w 225"/>
                <a:gd name="T9" fmla="*/ 0 h 130"/>
                <a:gd name="T10" fmla="*/ 1 w 225"/>
                <a:gd name="T11" fmla="*/ 108 h 130"/>
                <a:gd name="T12" fmla="*/ 0 w 225"/>
                <a:gd name="T13" fmla="*/ 109 h 130"/>
                <a:gd name="T14" fmla="*/ 1 w 225"/>
                <a:gd name="T15" fmla="*/ 110 h 130"/>
                <a:gd name="T16" fmla="*/ 181 w 225"/>
                <a:gd name="T17" fmla="*/ 130 h 130"/>
                <a:gd name="T18" fmla="*/ 181 w 225"/>
                <a:gd name="T19" fmla="*/ 130 h 130"/>
                <a:gd name="T20" fmla="*/ 182 w 225"/>
                <a:gd name="T21" fmla="*/ 130 h 130"/>
                <a:gd name="T22" fmla="*/ 224 w 225"/>
                <a:gd name="T23" fmla="*/ 80 h 130"/>
                <a:gd name="T24" fmla="*/ 224 w 225"/>
                <a:gd name="T25"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30">
                  <a:moveTo>
                    <a:pt x="224" y="77"/>
                  </a:moveTo>
                  <a:cubicBezTo>
                    <a:pt x="181" y="128"/>
                    <a:pt x="181" y="128"/>
                    <a:pt x="181" y="128"/>
                  </a:cubicBezTo>
                  <a:cubicBezTo>
                    <a:pt x="5" y="108"/>
                    <a:pt x="5" y="108"/>
                    <a:pt x="5" y="108"/>
                  </a:cubicBezTo>
                  <a:cubicBezTo>
                    <a:pt x="225" y="2"/>
                    <a:pt x="225" y="2"/>
                    <a:pt x="225" y="2"/>
                  </a:cubicBezTo>
                  <a:cubicBezTo>
                    <a:pt x="225" y="0"/>
                    <a:pt x="225" y="0"/>
                    <a:pt x="225" y="0"/>
                  </a:cubicBezTo>
                  <a:cubicBezTo>
                    <a:pt x="1" y="108"/>
                    <a:pt x="1" y="108"/>
                    <a:pt x="1" y="108"/>
                  </a:cubicBezTo>
                  <a:cubicBezTo>
                    <a:pt x="0" y="108"/>
                    <a:pt x="0" y="108"/>
                    <a:pt x="0" y="109"/>
                  </a:cubicBezTo>
                  <a:cubicBezTo>
                    <a:pt x="0" y="109"/>
                    <a:pt x="1" y="110"/>
                    <a:pt x="1" y="110"/>
                  </a:cubicBezTo>
                  <a:cubicBezTo>
                    <a:pt x="181" y="130"/>
                    <a:pt x="181" y="130"/>
                    <a:pt x="181" y="130"/>
                  </a:cubicBezTo>
                  <a:cubicBezTo>
                    <a:pt x="181" y="130"/>
                    <a:pt x="181" y="130"/>
                    <a:pt x="181" y="130"/>
                  </a:cubicBezTo>
                  <a:cubicBezTo>
                    <a:pt x="182" y="130"/>
                    <a:pt x="182" y="130"/>
                    <a:pt x="182" y="130"/>
                  </a:cubicBezTo>
                  <a:cubicBezTo>
                    <a:pt x="224" y="80"/>
                    <a:pt x="224" y="80"/>
                    <a:pt x="224" y="80"/>
                  </a:cubicBezTo>
                  <a:lnTo>
                    <a:pt x="224" y="7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6" name="Freeform 35">
              <a:extLst>
                <a:ext uri="{FF2B5EF4-FFF2-40B4-BE49-F238E27FC236}">
                  <a16:creationId xmlns:a16="http://schemas.microsoft.com/office/drawing/2014/main" id="{D4D8ACF1-450B-4B2F-8511-4DC5B237B911}"/>
                </a:ext>
              </a:extLst>
            </p:cNvPr>
            <p:cNvSpPr>
              <a:spLocks/>
            </p:cNvSpPr>
            <p:nvPr/>
          </p:nvSpPr>
          <p:spPr bwMode="auto">
            <a:xfrm>
              <a:off x="7762" y="1610"/>
              <a:ext cx="108" cy="183"/>
            </a:xfrm>
            <a:custGeom>
              <a:avLst/>
              <a:gdLst>
                <a:gd name="T0" fmla="*/ 44 w 44"/>
                <a:gd name="T1" fmla="*/ 72 h 74"/>
                <a:gd name="T2" fmla="*/ 3 w 44"/>
                <a:gd name="T3" fmla="*/ 52 h 74"/>
                <a:gd name="T4" fmla="*/ 44 w 44"/>
                <a:gd name="T5" fmla="*/ 3 h 74"/>
                <a:gd name="T6" fmla="*/ 44 w 44"/>
                <a:gd name="T7" fmla="*/ 0 h 74"/>
                <a:gd name="T8" fmla="*/ 1 w 44"/>
                <a:gd name="T9" fmla="*/ 52 h 74"/>
                <a:gd name="T10" fmla="*/ 0 w 44"/>
                <a:gd name="T11" fmla="*/ 52 h 74"/>
                <a:gd name="T12" fmla="*/ 1 w 44"/>
                <a:gd name="T13" fmla="*/ 53 h 74"/>
                <a:gd name="T14" fmla="*/ 44 w 44"/>
                <a:gd name="T15" fmla="*/ 74 h 74"/>
                <a:gd name="T16" fmla="*/ 44 w 44"/>
                <a:gd name="T17" fmla="*/ 7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4">
                  <a:moveTo>
                    <a:pt x="44" y="72"/>
                  </a:moveTo>
                  <a:cubicBezTo>
                    <a:pt x="3" y="52"/>
                    <a:pt x="3" y="52"/>
                    <a:pt x="3" y="52"/>
                  </a:cubicBezTo>
                  <a:cubicBezTo>
                    <a:pt x="44" y="3"/>
                    <a:pt x="44" y="3"/>
                    <a:pt x="44" y="3"/>
                  </a:cubicBezTo>
                  <a:cubicBezTo>
                    <a:pt x="44" y="0"/>
                    <a:pt x="44" y="0"/>
                    <a:pt x="44" y="0"/>
                  </a:cubicBezTo>
                  <a:cubicBezTo>
                    <a:pt x="1" y="52"/>
                    <a:pt x="1" y="52"/>
                    <a:pt x="1" y="52"/>
                  </a:cubicBezTo>
                  <a:cubicBezTo>
                    <a:pt x="0" y="52"/>
                    <a:pt x="0" y="52"/>
                    <a:pt x="0" y="52"/>
                  </a:cubicBezTo>
                  <a:cubicBezTo>
                    <a:pt x="1" y="53"/>
                    <a:pt x="1" y="53"/>
                    <a:pt x="1" y="53"/>
                  </a:cubicBezTo>
                  <a:cubicBezTo>
                    <a:pt x="44" y="74"/>
                    <a:pt x="44" y="74"/>
                    <a:pt x="44" y="74"/>
                  </a:cubicBezTo>
                  <a:lnTo>
                    <a:pt x="44" y="7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7" name="Freeform 36">
              <a:extLst>
                <a:ext uri="{FF2B5EF4-FFF2-40B4-BE49-F238E27FC236}">
                  <a16:creationId xmlns:a16="http://schemas.microsoft.com/office/drawing/2014/main" id="{150492F8-1060-4425-87D3-B416600AC8F5}"/>
                </a:ext>
              </a:extLst>
            </p:cNvPr>
            <p:cNvSpPr>
              <a:spLocks/>
            </p:cNvSpPr>
            <p:nvPr/>
          </p:nvSpPr>
          <p:spPr bwMode="auto">
            <a:xfrm>
              <a:off x="7762" y="1736"/>
              <a:ext cx="108" cy="86"/>
            </a:xfrm>
            <a:custGeom>
              <a:avLst/>
              <a:gdLst>
                <a:gd name="T0" fmla="*/ 44 w 44"/>
                <a:gd name="T1" fmla="*/ 33 h 35"/>
                <a:gd name="T2" fmla="*/ 9 w 44"/>
                <a:gd name="T3" fmla="*/ 6 h 35"/>
                <a:gd name="T4" fmla="*/ 44 w 44"/>
                <a:gd name="T5" fmla="*/ 23 h 35"/>
                <a:gd name="T6" fmla="*/ 44 w 44"/>
                <a:gd name="T7" fmla="*/ 21 h 35"/>
                <a:gd name="T8" fmla="*/ 2 w 44"/>
                <a:gd name="T9" fmla="*/ 0 h 35"/>
                <a:gd name="T10" fmla="*/ 1 w 44"/>
                <a:gd name="T11" fmla="*/ 1 h 35"/>
                <a:gd name="T12" fmla="*/ 1 w 44"/>
                <a:gd name="T13" fmla="*/ 2 h 35"/>
                <a:gd name="T14" fmla="*/ 44 w 44"/>
                <a:gd name="T15" fmla="*/ 35 h 35"/>
                <a:gd name="T16" fmla="*/ 44 w 44"/>
                <a:gd name="T17"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5">
                  <a:moveTo>
                    <a:pt x="44" y="33"/>
                  </a:moveTo>
                  <a:cubicBezTo>
                    <a:pt x="9" y="6"/>
                    <a:pt x="9" y="6"/>
                    <a:pt x="9" y="6"/>
                  </a:cubicBezTo>
                  <a:cubicBezTo>
                    <a:pt x="44" y="23"/>
                    <a:pt x="44" y="23"/>
                    <a:pt x="44" y="23"/>
                  </a:cubicBezTo>
                  <a:cubicBezTo>
                    <a:pt x="44" y="21"/>
                    <a:pt x="44" y="21"/>
                    <a:pt x="44" y="21"/>
                  </a:cubicBezTo>
                  <a:cubicBezTo>
                    <a:pt x="2" y="0"/>
                    <a:pt x="2" y="0"/>
                    <a:pt x="2" y="0"/>
                  </a:cubicBezTo>
                  <a:cubicBezTo>
                    <a:pt x="1" y="0"/>
                    <a:pt x="1" y="0"/>
                    <a:pt x="1" y="1"/>
                  </a:cubicBezTo>
                  <a:cubicBezTo>
                    <a:pt x="0" y="1"/>
                    <a:pt x="0" y="2"/>
                    <a:pt x="1" y="2"/>
                  </a:cubicBezTo>
                  <a:cubicBezTo>
                    <a:pt x="44" y="35"/>
                    <a:pt x="44" y="35"/>
                    <a:pt x="44" y="35"/>
                  </a:cubicBezTo>
                  <a:lnTo>
                    <a:pt x="44" y="3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8" name="Freeform 37">
              <a:extLst>
                <a:ext uri="{FF2B5EF4-FFF2-40B4-BE49-F238E27FC236}">
                  <a16:creationId xmlns:a16="http://schemas.microsoft.com/office/drawing/2014/main" id="{8BAAC0BD-5D6F-4680-AE1D-F79E2B969B82}"/>
                </a:ext>
              </a:extLst>
            </p:cNvPr>
            <p:cNvSpPr>
              <a:spLocks/>
            </p:cNvSpPr>
            <p:nvPr/>
          </p:nvSpPr>
          <p:spPr bwMode="auto">
            <a:xfrm>
              <a:off x="4816" y="3714"/>
              <a:ext cx="942" cy="638"/>
            </a:xfrm>
            <a:custGeom>
              <a:avLst/>
              <a:gdLst>
                <a:gd name="T0" fmla="*/ 0 w 383"/>
                <a:gd name="T1" fmla="*/ 198 h 259"/>
                <a:gd name="T2" fmla="*/ 209 w 383"/>
                <a:gd name="T3" fmla="*/ 259 h 259"/>
                <a:gd name="T4" fmla="*/ 216 w 383"/>
                <a:gd name="T5" fmla="*/ 259 h 259"/>
                <a:gd name="T6" fmla="*/ 3 w 383"/>
                <a:gd name="T7" fmla="*/ 197 h 259"/>
                <a:gd name="T8" fmla="*/ 380 w 383"/>
                <a:gd name="T9" fmla="*/ 3 h 259"/>
                <a:gd name="T10" fmla="*/ 289 w 383"/>
                <a:gd name="T11" fmla="*/ 259 h 259"/>
                <a:gd name="T12" fmla="*/ 291 w 383"/>
                <a:gd name="T13" fmla="*/ 259 h 259"/>
                <a:gd name="T14" fmla="*/ 383 w 383"/>
                <a:gd name="T15" fmla="*/ 1 h 259"/>
                <a:gd name="T16" fmla="*/ 382 w 383"/>
                <a:gd name="T17" fmla="*/ 0 h 259"/>
                <a:gd name="T18" fmla="*/ 381 w 383"/>
                <a:gd name="T19" fmla="*/ 0 h 259"/>
                <a:gd name="T20" fmla="*/ 0 w 383"/>
                <a:gd name="T21" fmla="*/ 196 h 259"/>
                <a:gd name="T22" fmla="*/ 0 w 383"/>
                <a:gd name="T23" fmla="*/ 197 h 259"/>
                <a:gd name="T24" fmla="*/ 0 w 383"/>
                <a:gd name="T25" fmla="*/ 19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3" h="259">
                  <a:moveTo>
                    <a:pt x="0" y="198"/>
                  </a:moveTo>
                  <a:cubicBezTo>
                    <a:pt x="209" y="259"/>
                    <a:pt x="209" y="259"/>
                    <a:pt x="209" y="259"/>
                  </a:cubicBezTo>
                  <a:cubicBezTo>
                    <a:pt x="216" y="259"/>
                    <a:pt x="216" y="259"/>
                    <a:pt x="216" y="259"/>
                  </a:cubicBezTo>
                  <a:cubicBezTo>
                    <a:pt x="3" y="197"/>
                    <a:pt x="3" y="197"/>
                    <a:pt x="3" y="197"/>
                  </a:cubicBezTo>
                  <a:cubicBezTo>
                    <a:pt x="380" y="3"/>
                    <a:pt x="380" y="3"/>
                    <a:pt x="380" y="3"/>
                  </a:cubicBezTo>
                  <a:cubicBezTo>
                    <a:pt x="289" y="259"/>
                    <a:pt x="289" y="259"/>
                    <a:pt x="289" y="259"/>
                  </a:cubicBezTo>
                  <a:cubicBezTo>
                    <a:pt x="291" y="259"/>
                    <a:pt x="291" y="259"/>
                    <a:pt x="291" y="259"/>
                  </a:cubicBezTo>
                  <a:cubicBezTo>
                    <a:pt x="383" y="1"/>
                    <a:pt x="383" y="1"/>
                    <a:pt x="383" y="1"/>
                  </a:cubicBezTo>
                  <a:cubicBezTo>
                    <a:pt x="383" y="1"/>
                    <a:pt x="383" y="0"/>
                    <a:pt x="382" y="0"/>
                  </a:cubicBezTo>
                  <a:cubicBezTo>
                    <a:pt x="382" y="0"/>
                    <a:pt x="382" y="0"/>
                    <a:pt x="381" y="0"/>
                  </a:cubicBezTo>
                  <a:cubicBezTo>
                    <a:pt x="0" y="196"/>
                    <a:pt x="0" y="196"/>
                    <a:pt x="0" y="196"/>
                  </a:cubicBezTo>
                  <a:cubicBezTo>
                    <a:pt x="0" y="196"/>
                    <a:pt x="0" y="197"/>
                    <a:pt x="0" y="197"/>
                  </a:cubicBezTo>
                  <a:cubicBezTo>
                    <a:pt x="0" y="197"/>
                    <a:pt x="0" y="198"/>
                    <a:pt x="0" y="198"/>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9" name="Freeform 38">
              <a:extLst>
                <a:ext uri="{FF2B5EF4-FFF2-40B4-BE49-F238E27FC236}">
                  <a16:creationId xmlns:a16="http://schemas.microsoft.com/office/drawing/2014/main" id="{BBD66F7F-CAF1-4B0E-8911-7D6B2596E34C}"/>
                </a:ext>
              </a:extLst>
            </p:cNvPr>
            <p:cNvSpPr>
              <a:spLocks/>
            </p:cNvSpPr>
            <p:nvPr/>
          </p:nvSpPr>
          <p:spPr bwMode="auto">
            <a:xfrm>
              <a:off x="5527" y="3714"/>
              <a:ext cx="846" cy="638"/>
            </a:xfrm>
            <a:custGeom>
              <a:avLst/>
              <a:gdLst>
                <a:gd name="T0" fmla="*/ 2 w 344"/>
                <a:gd name="T1" fmla="*/ 259 h 259"/>
                <a:gd name="T2" fmla="*/ 93 w 344"/>
                <a:gd name="T3" fmla="*/ 2 h 259"/>
                <a:gd name="T4" fmla="*/ 341 w 344"/>
                <a:gd name="T5" fmla="*/ 122 h 259"/>
                <a:gd name="T6" fmla="*/ 36 w 344"/>
                <a:gd name="T7" fmla="*/ 259 h 259"/>
                <a:gd name="T8" fmla="*/ 41 w 344"/>
                <a:gd name="T9" fmla="*/ 259 h 259"/>
                <a:gd name="T10" fmla="*/ 343 w 344"/>
                <a:gd name="T11" fmla="*/ 123 h 259"/>
                <a:gd name="T12" fmla="*/ 344 w 344"/>
                <a:gd name="T13" fmla="*/ 122 h 259"/>
                <a:gd name="T14" fmla="*/ 343 w 344"/>
                <a:gd name="T15" fmla="*/ 121 h 259"/>
                <a:gd name="T16" fmla="*/ 93 w 344"/>
                <a:gd name="T17" fmla="*/ 0 h 259"/>
                <a:gd name="T18" fmla="*/ 92 w 344"/>
                <a:gd name="T19" fmla="*/ 0 h 259"/>
                <a:gd name="T20" fmla="*/ 92 w 344"/>
                <a:gd name="T21" fmla="*/ 0 h 259"/>
                <a:gd name="T22" fmla="*/ 0 w 344"/>
                <a:gd name="T23" fmla="*/ 259 h 259"/>
                <a:gd name="T24" fmla="*/ 2 w 344"/>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59">
                  <a:moveTo>
                    <a:pt x="2" y="259"/>
                  </a:moveTo>
                  <a:cubicBezTo>
                    <a:pt x="93" y="2"/>
                    <a:pt x="93" y="2"/>
                    <a:pt x="93" y="2"/>
                  </a:cubicBezTo>
                  <a:cubicBezTo>
                    <a:pt x="341" y="122"/>
                    <a:pt x="341" y="122"/>
                    <a:pt x="341" y="122"/>
                  </a:cubicBezTo>
                  <a:cubicBezTo>
                    <a:pt x="36" y="259"/>
                    <a:pt x="36" y="259"/>
                    <a:pt x="36" y="259"/>
                  </a:cubicBezTo>
                  <a:cubicBezTo>
                    <a:pt x="41" y="259"/>
                    <a:pt x="41" y="259"/>
                    <a:pt x="41" y="259"/>
                  </a:cubicBezTo>
                  <a:cubicBezTo>
                    <a:pt x="343" y="123"/>
                    <a:pt x="343" y="123"/>
                    <a:pt x="343" y="123"/>
                  </a:cubicBezTo>
                  <a:cubicBezTo>
                    <a:pt x="344" y="123"/>
                    <a:pt x="344" y="122"/>
                    <a:pt x="344" y="122"/>
                  </a:cubicBezTo>
                  <a:cubicBezTo>
                    <a:pt x="344" y="122"/>
                    <a:pt x="344" y="121"/>
                    <a:pt x="343" y="121"/>
                  </a:cubicBezTo>
                  <a:cubicBezTo>
                    <a:pt x="93" y="0"/>
                    <a:pt x="93" y="0"/>
                    <a:pt x="93" y="0"/>
                  </a:cubicBezTo>
                  <a:cubicBezTo>
                    <a:pt x="93" y="0"/>
                    <a:pt x="93" y="0"/>
                    <a:pt x="92" y="0"/>
                  </a:cubicBezTo>
                  <a:cubicBezTo>
                    <a:pt x="92" y="0"/>
                    <a:pt x="92" y="0"/>
                    <a:pt x="92" y="0"/>
                  </a:cubicBezTo>
                  <a:cubicBezTo>
                    <a:pt x="0" y="259"/>
                    <a:pt x="0" y="259"/>
                    <a:pt x="0" y="259"/>
                  </a:cubicBezTo>
                  <a:lnTo>
                    <a:pt x="2" y="25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0" name="Freeform 39">
              <a:extLst>
                <a:ext uri="{FF2B5EF4-FFF2-40B4-BE49-F238E27FC236}">
                  <a16:creationId xmlns:a16="http://schemas.microsoft.com/office/drawing/2014/main" id="{6F8FAED0-ACC0-40E3-BAF3-7E133C63676A}"/>
                </a:ext>
              </a:extLst>
            </p:cNvPr>
            <p:cNvSpPr>
              <a:spLocks noEditPoints="1"/>
            </p:cNvSpPr>
            <p:nvPr/>
          </p:nvSpPr>
          <p:spPr bwMode="auto">
            <a:xfrm>
              <a:off x="5525" y="2779"/>
              <a:ext cx="430" cy="210"/>
            </a:xfrm>
            <a:custGeom>
              <a:avLst/>
              <a:gdLst>
                <a:gd name="T0" fmla="*/ 110 w 175"/>
                <a:gd name="T1" fmla="*/ 85 h 85"/>
                <a:gd name="T2" fmla="*/ 110 w 175"/>
                <a:gd name="T3" fmla="*/ 85 h 85"/>
                <a:gd name="T4" fmla="*/ 0 w 175"/>
                <a:gd name="T5" fmla="*/ 2 h 85"/>
                <a:gd name="T6" fmla="*/ 0 w 175"/>
                <a:gd name="T7" fmla="*/ 1 h 85"/>
                <a:gd name="T8" fmla="*/ 1 w 175"/>
                <a:gd name="T9" fmla="*/ 1 h 85"/>
                <a:gd name="T10" fmla="*/ 175 w 175"/>
                <a:gd name="T11" fmla="*/ 64 h 85"/>
                <a:gd name="T12" fmla="*/ 175 w 175"/>
                <a:gd name="T13" fmla="*/ 65 h 85"/>
                <a:gd name="T14" fmla="*/ 175 w 175"/>
                <a:gd name="T15" fmla="*/ 66 h 85"/>
                <a:gd name="T16" fmla="*/ 110 w 175"/>
                <a:gd name="T17" fmla="*/ 85 h 85"/>
                <a:gd name="T18" fmla="*/ 110 w 175"/>
                <a:gd name="T19" fmla="*/ 85 h 85"/>
                <a:gd name="T20" fmla="*/ 6 w 175"/>
                <a:gd name="T21" fmla="*/ 4 h 85"/>
                <a:gd name="T22" fmla="*/ 110 w 175"/>
                <a:gd name="T23" fmla="*/ 83 h 85"/>
                <a:gd name="T24" fmla="*/ 171 w 175"/>
                <a:gd name="T25" fmla="*/ 65 h 85"/>
                <a:gd name="T26" fmla="*/ 6 w 175"/>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85">
                  <a:moveTo>
                    <a:pt x="110" y="85"/>
                  </a:moveTo>
                  <a:cubicBezTo>
                    <a:pt x="110" y="85"/>
                    <a:pt x="110" y="85"/>
                    <a:pt x="110" y="85"/>
                  </a:cubicBezTo>
                  <a:cubicBezTo>
                    <a:pt x="0" y="2"/>
                    <a:pt x="0" y="2"/>
                    <a:pt x="0" y="2"/>
                  </a:cubicBezTo>
                  <a:cubicBezTo>
                    <a:pt x="0" y="2"/>
                    <a:pt x="0" y="1"/>
                    <a:pt x="0" y="1"/>
                  </a:cubicBezTo>
                  <a:cubicBezTo>
                    <a:pt x="0" y="1"/>
                    <a:pt x="1" y="0"/>
                    <a:pt x="1" y="1"/>
                  </a:cubicBezTo>
                  <a:cubicBezTo>
                    <a:pt x="175" y="64"/>
                    <a:pt x="175" y="64"/>
                    <a:pt x="175" y="64"/>
                  </a:cubicBezTo>
                  <a:cubicBezTo>
                    <a:pt x="175" y="64"/>
                    <a:pt x="175" y="64"/>
                    <a:pt x="175" y="65"/>
                  </a:cubicBezTo>
                  <a:cubicBezTo>
                    <a:pt x="175" y="65"/>
                    <a:pt x="175" y="65"/>
                    <a:pt x="175" y="66"/>
                  </a:cubicBezTo>
                  <a:cubicBezTo>
                    <a:pt x="110" y="85"/>
                    <a:pt x="110" y="85"/>
                    <a:pt x="110" y="85"/>
                  </a:cubicBezTo>
                  <a:cubicBezTo>
                    <a:pt x="110" y="85"/>
                    <a:pt x="110" y="85"/>
                    <a:pt x="110" y="85"/>
                  </a:cubicBezTo>
                  <a:close/>
                  <a:moveTo>
                    <a:pt x="6" y="4"/>
                  </a:moveTo>
                  <a:cubicBezTo>
                    <a:pt x="110" y="83"/>
                    <a:pt x="110" y="83"/>
                    <a:pt x="110" y="83"/>
                  </a:cubicBezTo>
                  <a:cubicBezTo>
                    <a:pt x="171" y="65"/>
                    <a:pt x="171" y="65"/>
                    <a:pt x="171" y="65"/>
                  </a:cubicBezTo>
                  <a:lnTo>
                    <a:pt x="6"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1" name="Freeform 40">
              <a:extLst>
                <a:ext uri="{FF2B5EF4-FFF2-40B4-BE49-F238E27FC236}">
                  <a16:creationId xmlns:a16="http://schemas.microsoft.com/office/drawing/2014/main" id="{7BFC40B9-721F-499A-990F-720F41C42118}"/>
                </a:ext>
              </a:extLst>
            </p:cNvPr>
            <p:cNvSpPr>
              <a:spLocks noEditPoints="1"/>
            </p:cNvSpPr>
            <p:nvPr/>
          </p:nvSpPr>
          <p:spPr bwMode="auto">
            <a:xfrm>
              <a:off x="5525" y="2597"/>
              <a:ext cx="565" cy="345"/>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 name="Freeform 41">
              <a:extLst>
                <a:ext uri="{FF2B5EF4-FFF2-40B4-BE49-F238E27FC236}">
                  <a16:creationId xmlns:a16="http://schemas.microsoft.com/office/drawing/2014/main" id="{3145708A-5C33-4370-9DD6-375F82A993C0}"/>
                </a:ext>
              </a:extLst>
            </p:cNvPr>
            <p:cNvSpPr>
              <a:spLocks noEditPoints="1"/>
            </p:cNvSpPr>
            <p:nvPr/>
          </p:nvSpPr>
          <p:spPr bwMode="auto">
            <a:xfrm>
              <a:off x="5753" y="2937"/>
              <a:ext cx="202" cy="781"/>
            </a:xfrm>
            <a:custGeom>
              <a:avLst/>
              <a:gdLst>
                <a:gd name="T0" fmla="*/ 1 w 82"/>
                <a:gd name="T1" fmla="*/ 317 h 317"/>
                <a:gd name="T2" fmla="*/ 1 w 82"/>
                <a:gd name="T3" fmla="*/ 317 h 317"/>
                <a:gd name="T4" fmla="*/ 0 w 82"/>
                <a:gd name="T5" fmla="*/ 316 h 317"/>
                <a:gd name="T6" fmla="*/ 16 w 82"/>
                <a:gd name="T7" fmla="*/ 20 h 317"/>
                <a:gd name="T8" fmla="*/ 17 w 82"/>
                <a:gd name="T9" fmla="*/ 19 h 317"/>
                <a:gd name="T10" fmla="*/ 81 w 82"/>
                <a:gd name="T11" fmla="*/ 0 h 317"/>
                <a:gd name="T12" fmla="*/ 82 w 82"/>
                <a:gd name="T13" fmla="*/ 0 h 317"/>
                <a:gd name="T14" fmla="*/ 82 w 82"/>
                <a:gd name="T15" fmla="*/ 1 h 317"/>
                <a:gd name="T16" fmla="*/ 2 w 82"/>
                <a:gd name="T17" fmla="*/ 316 h 317"/>
                <a:gd name="T18" fmla="*/ 1 w 82"/>
                <a:gd name="T19" fmla="*/ 317 h 317"/>
                <a:gd name="T20" fmla="*/ 18 w 82"/>
                <a:gd name="T21" fmla="*/ 21 h 317"/>
                <a:gd name="T22" fmla="*/ 2 w 82"/>
                <a:gd name="T23" fmla="*/ 306 h 317"/>
                <a:gd name="T24" fmla="*/ 80 w 82"/>
                <a:gd name="T25" fmla="*/ 2 h 317"/>
                <a:gd name="T26" fmla="*/ 18 w 82"/>
                <a:gd name="T27" fmla="*/ 2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7">
                  <a:moveTo>
                    <a:pt x="1" y="317"/>
                  </a:moveTo>
                  <a:cubicBezTo>
                    <a:pt x="1" y="317"/>
                    <a:pt x="1" y="317"/>
                    <a:pt x="1" y="317"/>
                  </a:cubicBezTo>
                  <a:cubicBezTo>
                    <a:pt x="0" y="317"/>
                    <a:pt x="0" y="316"/>
                    <a:pt x="0" y="316"/>
                  </a:cubicBezTo>
                  <a:cubicBezTo>
                    <a:pt x="16" y="20"/>
                    <a:pt x="16" y="20"/>
                    <a:pt x="16" y="20"/>
                  </a:cubicBezTo>
                  <a:cubicBezTo>
                    <a:pt x="16" y="19"/>
                    <a:pt x="16" y="19"/>
                    <a:pt x="17" y="19"/>
                  </a:cubicBezTo>
                  <a:cubicBezTo>
                    <a:pt x="81" y="0"/>
                    <a:pt x="81" y="0"/>
                    <a:pt x="81" y="0"/>
                  </a:cubicBezTo>
                  <a:cubicBezTo>
                    <a:pt x="81" y="0"/>
                    <a:pt x="82" y="0"/>
                    <a:pt x="82" y="0"/>
                  </a:cubicBezTo>
                  <a:cubicBezTo>
                    <a:pt x="82" y="0"/>
                    <a:pt x="82" y="1"/>
                    <a:pt x="82" y="1"/>
                  </a:cubicBezTo>
                  <a:cubicBezTo>
                    <a:pt x="2" y="316"/>
                    <a:pt x="2" y="316"/>
                    <a:pt x="2" y="316"/>
                  </a:cubicBezTo>
                  <a:cubicBezTo>
                    <a:pt x="2" y="316"/>
                    <a:pt x="1" y="317"/>
                    <a:pt x="1" y="317"/>
                  </a:cubicBezTo>
                  <a:close/>
                  <a:moveTo>
                    <a:pt x="18" y="21"/>
                  </a:moveTo>
                  <a:cubicBezTo>
                    <a:pt x="2" y="306"/>
                    <a:pt x="2" y="306"/>
                    <a:pt x="2" y="306"/>
                  </a:cubicBezTo>
                  <a:cubicBezTo>
                    <a:pt x="80" y="2"/>
                    <a:pt x="80" y="2"/>
                    <a:pt x="80" y="2"/>
                  </a:cubicBezTo>
                  <a:lnTo>
                    <a:pt x="18" y="2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 name="Freeform 42">
              <a:extLst>
                <a:ext uri="{FF2B5EF4-FFF2-40B4-BE49-F238E27FC236}">
                  <a16:creationId xmlns:a16="http://schemas.microsoft.com/office/drawing/2014/main" id="{0CD4E83B-9012-4447-9456-E8B8EBBADE37}"/>
                </a:ext>
              </a:extLst>
            </p:cNvPr>
            <p:cNvSpPr>
              <a:spLocks noEditPoints="1"/>
            </p:cNvSpPr>
            <p:nvPr/>
          </p:nvSpPr>
          <p:spPr bwMode="auto">
            <a:xfrm>
              <a:off x="5950" y="2597"/>
              <a:ext cx="1116" cy="397"/>
            </a:xfrm>
            <a:custGeom>
              <a:avLst/>
              <a:gdLst>
                <a:gd name="T0" fmla="*/ 453 w 454"/>
                <a:gd name="T1" fmla="*/ 161 h 161"/>
                <a:gd name="T2" fmla="*/ 453 w 454"/>
                <a:gd name="T3" fmla="*/ 161 h 161"/>
                <a:gd name="T4" fmla="*/ 1 w 454"/>
                <a:gd name="T5" fmla="*/ 140 h 161"/>
                <a:gd name="T6" fmla="*/ 1 w 454"/>
                <a:gd name="T7" fmla="*/ 139 h 161"/>
                <a:gd name="T8" fmla="*/ 1 w 454"/>
                <a:gd name="T9" fmla="*/ 138 h 161"/>
                <a:gd name="T10" fmla="*/ 56 w 454"/>
                <a:gd name="T11" fmla="*/ 1 h 161"/>
                <a:gd name="T12" fmla="*/ 56 w 454"/>
                <a:gd name="T13" fmla="*/ 0 h 161"/>
                <a:gd name="T14" fmla="*/ 57 w 454"/>
                <a:gd name="T15" fmla="*/ 0 h 161"/>
                <a:gd name="T16" fmla="*/ 453 w 454"/>
                <a:gd name="T17" fmla="*/ 160 h 161"/>
                <a:gd name="T18" fmla="*/ 454 w 454"/>
                <a:gd name="T19" fmla="*/ 161 h 161"/>
                <a:gd name="T20" fmla="*/ 453 w 454"/>
                <a:gd name="T21" fmla="*/ 161 h 161"/>
                <a:gd name="T22" fmla="*/ 3 w 454"/>
                <a:gd name="T23" fmla="*/ 138 h 161"/>
                <a:gd name="T24" fmla="*/ 448 w 454"/>
                <a:gd name="T25" fmla="*/ 159 h 161"/>
                <a:gd name="T26" fmla="*/ 57 w 454"/>
                <a:gd name="T27" fmla="*/ 2 h 161"/>
                <a:gd name="T28" fmla="*/ 3 w 454"/>
                <a:gd name="T29"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161">
                  <a:moveTo>
                    <a:pt x="453" y="161"/>
                  </a:moveTo>
                  <a:cubicBezTo>
                    <a:pt x="453" y="161"/>
                    <a:pt x="453" y="161"/>
                    <a:pt x="453" y="161"/>
                  </a:cubicBezTo>
                  <a:cubicBezTo>
                    <a:pt x="1" y="140"/>
                    <a:pt x="1" y="140"/>
                    <a:pt x="1" y="140"/>
                  </a:cubicBezTo>
                  <a:cubicBezTo>
                    <a:pt x="1" y="140"/>
                    <a:pt x="1" y="139"/>
                    <a:pt x="1" y="139"/>
                  </a:cubicBezTo>
                  <a:cubicBezTo>
                    <a:pt x="0" y="139"/>
                    <a:pt x="0" y="139"/>
                    <a:pt x="1" y="138"/>
                  </a:cubicBezTo>
                  <a:cubicBezTo>
                    <a:pt x="56" y="1"/>
                    <a:pt x="56" y="1"/>
                    <a:pt x="56" y="1"/>
                  </a:cubicBezTo>
                  <a:cubicBezTo>
                    <a:pt x="56" y="1"/>
                    <a:pt x="56" y="1"/>
                    <a:pt x="56" y="0"/>
                  </a:cubicBezTo>
                  <a:cubicBezTo>
                    <a:pt x="56" y="0"/>
                    <a:pt x="57" y="0"/>
                    <a:pt x="57" y="0"/>
                  </a:cubicBezTo>
                  <a:cubicBezTo>
                    <a:pt x="453" y="160"/>
                    <a:pt x="453" y="160"/>
                    <a:pt x="453" y="160"/>
                  </a:cubicBezTo>
                  <a:cubicBezTo>
                    <a:pt x="454" y="160"/>
                    <a:pt x="454" y="160"/>
                    <a:pt x="454" y="161"/>
                  </a:cubicBezTo>
                  <a:cubicBezTo>
                    <a:pt x="454" y="161"/>
                    <a:pt x="454" y="161"/>
                    <a:pt x="453" y="161"/>
                  </a:cubicBezTo>
                  <a:close/>
                  <a:moveTo>
                    <a:pt x="3" y="138"/>
                  </a:moveTo>
                  <a:cubicBezTo>
                    <a:pt x="448" y="159"/>
                    <a:pt x="448" y="159"/>
                    <a:pt x="448" y="159"/>
                  </a:cubicBezTo>
                  <a:cubicBezTo>
                    <a:pt x="57" y="2"/>
                    <a:pt x="57" y="2"/>
                    <a:pt x="57" y="2"/>
                  </a:cubicBezTo>
                  <a:lnTo>
                    <a:pt x="3" y="13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5" name="Freeform 43">
              <a:extLst>
                <a:ext uri="{FF2B5EF4-FFF2-40B4-BE49-F238E27FC236}">
                  <a16:creationId xmlns:a16="http://schemas.microsoft.com/office/drawing/2014/main" id="{2DD5A7FC-E5D4-4189-9F2F-D0C9393F2233}"/>
                </a:ext>
              </a:extLst>
            </p:cNvPr>
            <p:cNvSpPr>
              <a:spLocks noEditPoints="1"/>
            </p:cNvSpPr>
            <p:nvPr/>
          </p:nvSpPr>
          <p:spPr bwMode="auto">
            <a:xfrm>
              <a:off x="5972" y="1714"/>
              <a:ext cx="612" cy="888"/>
            </a:xfrm>
            <a:custGeom>
              <a:avLst/>
              <a:gdLst>
                <a:gd name="T0" fmla="*/ 47 w 249"/>
                <a:gd name="T1" fmla="*/ 360 h 360"/>
                <a:gd name="T2" fmla="*/ 47 w 249"/>
                <a:gd name="T3" fmla="*/ 360 h 360"/>
                <a:gd name="T4" fmla="*/ 47 w 249"/>
                <a:gd name="T5" fmla="*/ 359 h 360"/>
                <a:gd name="T6" fmla="*/ 0 w 249"/>
                <a:gd name="T7" fmla="*/ 1 h 360"/>
                <a:gd name="T8" fmla="*/ 1 w 249"/>
                <a:gd name="T9" fmla="*/ 0 h 360"/>
                <a:gd name="T10" fmla="*/ 2 w 249"/>
                <a:gd name="T11" fmla="*/ 0 h 360"/>
                <a:gd name="T12" fmla="*/ 249 w 249"/>
                <a:gd name="T13" fmla="*/ 193 h 360"/>
                <a:gd name="T14" fmla="*/ 249 w 249"/>
                <a:gd name="T15" fmla="*/ 194 h 360"/>
                <a:gd name="T16" fmla="*/ 249 w 249"/>
                <a:gd name="T17" fmla="*/ 194 h 360"/>
                <a:gd name="T18" fmla="*/ 48 w 249"/>
                <a:gd name="T19" fmla="*/ 360 h 360"/>
                <a:gd name="T20" fmla="*/ 47 w 249"/>
                <a:gd name="T21" fmla="*/ 360 h 360"/>
                <a:gd name="T22" fmla="*/ 2 w 249"/>
                <a:gd name="T23" fmla="*/ 3 h 360"/>
                <a:gd name="T24" fmla="*/ 48 w 249"/>
                <a:gd name="T25" fmla="*/ 357 h 360"/>
                <a:gd name="T26" fmla="*/ 247 w 249"/>
                <a:gd name="T27" fmla="*/ 194 h 360"/>
                <a:gd name="T28" fmla="*/ 2 w 249"/>
                <a:gd name="T29" fmla="*/ 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360">
                  <a:moveTo>
                    <a:pt x="47" y="360"/>
                  </a:moveTo>
                  <a:cubicBezTo>
                    <a:pt x="47" y="360"/>
                    <a:pt x="47" y="360"/>
                    <a:pt x="47" y="360"/>
                  </a:cubicBezTo>
                  <a:cubicBezTo>
                    <a:pt x="47" y="360"/>
                    <a:pt x="47" y="360"/>
                    <a:pt x="47" y="359"/>
                  </a:cubicBezTo>
                  <a:cubicBezTo>
                    <a:pt x="0" y="1"/>
                    <a:pt x="0" y="1"/>
                    <a:pt x="0" y="1"/>
                  </a:cubicBezTo>
                  <a:cubicBezTo>
                    <a:pt x="0" y="1"/>
                    <a:pt x="0" y="0"/>
                    <a:pt x="1" y="0"/>
                  </a:cubicBezTo>
                  <a:cubicBezTo>
                    <a:pt x="1" y="0"/>
                    <a:pt x="1" y="0"/>
                    <a:pt x="2" y="0"/>
                  </a:cubicBezTo>
                  <a:cubicBezTo>
                    <a:pt x="249" y="193"/>
                    <a:pt x="249" y="193"/>
                    <a:pt x="249" y="193"/>
                  </a:cubicBezTo>
                  <a:cubicBezTo>
                    <a:pt x="249" y="193"/>
                    <a:pt x="249" y="193"/>
                    <a:pt x="249" y="194"/>
                  </a:cubicBezTo>
                  <a:cubicBezTo>
                    <a:pt x="249" y="194"/>
                    <a:pt x="249" y="194"/>
                    <a:pt x="249" y="194"/>
                  </a:cubicBezTo>
                  <a:cubicBezTo>
                    <a:pt x="48" y="360"/>
                    <a:pt x="48" y="360"/>
                    <a:pt x="48" y="360"/>
                  </a:cubicBezTo>
                  <a:cubicBezTo>
                    <a:pt x="48" y="360"/>
                    <a:pt x="48" y="360"/>
                    <a:pt x="47" y="360"/>
                  </a:cubicBezTo>
                  <a:close/>
                  <a:moveTo>
                    <a:pt x="2" y="3"/>
                  </a:moveTo>
                  <a:cubicBezTo>
                    <a:pt x="48" y="357"/>
                    <a:pt x="48" y="357"/>
                    <a:pt x="48" y="357"/>
                  </a:cubicBezTo>
                  <a:cubicBezTo>
                    <a:pt x="247" y="194"/>
                    <a:pt x="247" y="194"/>
                    <a:pt x="247" y="194"/>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6" name="Freeform 44">
              <a:extLst>
                <a:ext uri="{FF2B5EF4-FFF2-40B4-BE49-F238E27FC236}">
                  <a16:creationId xmlns:a16="http://schemas.microsoft.com/office/drawing/2014/main" id="{DF61480D-6042-4E3F-B150-16E6A8A98829}"/>
                </a:ext>
              </a:extLst>
            </p:cNvPr>
            <p:cNvSpPr>
              <a:spLocks noEditPoints="1"/>
            </p:cNvSpPr>
            <p:nvPr/>
          </p:nvSpPr>
          <p:spPr bwMode="auto">
            <a:xfrm>
              <a:off x="5972" y="1475"/>
              <a:ext cx="612" cy="720"/>
            </a:xfrm>
            <a:custGeom>
              <a:avLst/>
              <a:gdLst>
                <a:gd name="T0" fmla="*/ 248 w 249"/>
                <a:gd name="T1" fmla="*/ 292 h 292"/>
                <a:gd name="T2" fmla="*/ 248 w 249"/>
                <a:gd name="T3" fmla="*/ 291 h 292"/>
                <a:gd name="T4" fmla="*/ 1 w 249"/>
                <a:gd name="T5" fmla="*/ 99 h 292"/>
                <a:gd name="T6" fmla="*/ 0 w 249"/>
                <a:gd name="T7" fmla="*/ 98 h 292"/>
                <a:gd name="T8" fmla="*/ 1 w 249"/>
                <a:gd name="T9" fmla="*/ 97 h 292"/>
                <a:gd name="T10" fmla="*/ 216 w 249"/>
                <a:gd name="T11" fmla="*/ 0 h 292"/>
                <a:gd name="T12" fmla="*/ 217 w 249"/>
                <a:gd name="T13" fmla="*/ 0 h 292"/>
                <a:gd name="T14" fmla="*/ 217 w 249"/>
                <a:gd name="T15" fmla="*/ 1 h 292"/>
                <a:gd name="T16" fmla="*/ 249 w 249"/>
                <a:gd name="T17" fmla="*/ 291 h 292"/>
                <a:gd name="T18" fmla="*/ 249 w 249"/>
                <a:gd name="T19" fmla="*/ 292 h 292"/>
                <a:gd name="T20" fmla="*/ 248 w 249"/>
                <a:gd name="T21" fmla="*/ 292 h 292"/>
                <a:gd name="T22" fmla="*/ 3 w 249"/>
                <a:gd name="T23" fmla="*/ 98 h 292"/>
                <a:gd name="T24" fmla="*/ 247 w 249"/>
                <a:gd name="T25" fmla="*/ 289 h 292"/>
                <a:gd name="T26" fmla="*/ 216 w 249"/>
                <a:gd name="T27" fmla="*/ 3 h 292"/>
                <a:gd name="T28" fmla="*/ 3 w 249"/>
                <a:gd name="T29" fmla="*/ 9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292">
                  <a:moveTo>
                    <a:pt x="248" y="292"/>
                  </a:moveTo>
                  <a:cubicBezTo>
                    <a:pt x="248" y="292"/>
                    <a:pt x="248" y="292"/>
                    <a:pt x="248" y="291"/>
                  </a:cubicBezTo>
                  <a:cubicBezTo>
                    <a:pt x="1" y="99"/>
                    <a:pt x="1" y="99"/>
                    <a:pt x="1" y="99"/>
                  </a:cubicBezTo>
                  <a:cubicBezTo>
                    <a:pt x="0" y="98"/>
                    <a:pt x="0" y="98"/>
                    <a:pt x="0" y="98"/>
                  </a:cubicBezTo>
                  <a:cubicBezTo>
                    <a:pt x="0" y="97"/>
                    <a:pt x="0" y="97"/>
                    <a:pt x="1" y="97"/>
                  </a:cubicBezTo>
                  <a:cubicBezTo>
                    <a:pt x="216" y="0"/>
                    <a:pt x="216" y="0"/>
                    <a:pt x="216" y="0"/>
                  </a:cubicBezTo>
                  <a:cubicBezTo>
                    <a:pt x="216" y="0"/>
                    <a:pt x="217" y="0"/>
                    <a:pt x="217" y="0"/>
                  </a:cubicBezTo>
                  <a:cubicBezTo>
                    <a:pt x="217" y="1"/>
                    <a:pt x="217" y="1"/>
                    <a:pt x="217" y="1"/>
                  </a:cubicBezTo>
                  <a:cubicBezTo>
                    <a:pt x="249" y="291"/>
                    <a:pt x="249" y="291"/>
                    <a:pt x="249" y="291"/>
                  </a:cubicBezTo>
                  <a:cubicBezTo>
                    <a:pt x="249" y="291"/>
                    <a:pt x="249" y="291"/>
                    <a:pt x="249" y="292"/>
                  </a:cubicBezTo>
                  <a:cubicBezTo>
                    <a:pt x="249" y="292"/>
                    <a:pt x="248" y="292"/>
                    <a:pt x="248" y="292"/>
                  </a:cubicBezTo>
                  <a:close/>
                  <a:moveTo>
                    <a:pt x="3" y="98"/>
                  </a:moveTo>
                  <a:cubicBezTo>
                    <a:pt x="247" y="289"/>
                    <a:pt x="247" y="289"/>
                    <a:pt x="247" y="289"/>
                  </a:cubicBezTo>
                  <a:cubicBezTo>
                    <a:pt x="216" y="3"/>
                    <a:pt x="216" y="3"/>
                    <a:pt x="216" y="3"/>
                  </a:cubicBezTo>
                  <a:lnTo>
                    <a:pt x="3" y="9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7" name="Freeform 45">
              <a:extLst>
                <a:ext uri="{FF2B5EF4-FFF2-40B4-BE49-F238E27FC236}">
                  <a16:creationId xmlns:a16="http://schemas.microsoft.com/office/drawing/2014/main" id="{31408161-D65A-4651-BC0F-ED35B067DC54}"/>
                </a:ext>
              </a:extLst>
            </p:cNvPr>
            <p:cNvSpPr>
              <a:spLocks noEditPoints="1"/>
            </p:cNvSpPr>
            <p:nvPr/>
          </p:nvSpPr>
          <p:spPr bwMode="auto">
            <a:xfrm>
              <a:off x="6250" y="210"/>
              <a:ext cx="1074" cy="1270"/>
            </a:xfrm>
            <a:custGeom>
              <a:avLst/>
              <a:gdLst>
                <a:gd name="T0" fmla="*/ 103 w 437"/>
                <a:gd name="T1" fmla="*/ 515 h 515"/>
                <a:gd name="T2" fmla="*/ 103 w 437"/>
                <a:gd name="T3" fmla="*/ 515 h 515"/>
                <a:gd name="T4" fmla="*/ 103 w 437"/>
                <a:gd name="T5" fmla="*/ 514 h 515"/>
                <a:gd name="T6" fmla="*/ 0 w 437"/>
                <a:gd name="T7" fmla="*/ 88 h 515"/>
                <a:gd name="T8" fmla="*/ 0 w 437"/>
                <a:gd name="T9" fmla="*/ 87 h 515"/>
                <a:gd name="T10" fmla="*/ 0 w 437"/>
                <a:gd name="T11" fmla="*/ 87 h 515"/>
                <a:gd name="T12" fmla="*/ 435 w 437"/>
                <a:gd name="T13" fmla="*/ 0 h 515"/>
                <a:gd name="T14" fmla="*/ 436 w 437"/>
                <a:gd name="T15" fmla="*/ 1 h 515"/>
                <a:gd name="T16" fmla="*/ 436 w 437"/>
                <a:gd name="T17" fmla="*/ 2 h 515"/>
                <a:gd name="T18" fmla="*/ 104 w 437"/>
                <a:gd name="T19" fmla="*/ 515 h 515"/>
                <a:gd name="T20" fmla="*/ 103 w 437"/>
                <a:gd name="T21" fmla="*/ 515 h 515"/>
                <a:gd name="T22" fmla="*/ 2 w 437"/>
                <a:gd name="T23" fmla="*/ 88 h 515"/>
                <a:gd name="T24" fmla="*/ 104 w 437"/>
                <a:gd name="T25" fmla="*/ 512 h 515"/>
                <a:gd name="T26" fmla="*/ 434 w 437"/>
                <a:gd name="T27" fmla="*/ 3 h 515"/>
                <a:gd name="T28" fmla="*/ 2 w 437"/>
                <a:gd name="T29" fmla="*/ 8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 h="515">
                  <a:moveTo>
                    <a:pt x="103" y="515"/>
                  </a:moveTo>
                  <a:cubicBezTo>
                    <a:pt x="103" y="515"/>
                    <a:pt x="103" y="515"/>
                    <a:pt x="103" y="515"/>
                  </a:cubicBezTo>
                  <a:cubicBezTo>
                    <a:pt x="103" y="515"/>
                    <a:pt x="103" y="515"/>
                    <a:pt x="103" y="514"/>
                  </a:cubicBezTo>
                  <a:cubicBezTo>
                    <a:pt x="0" y="88"/>
                    <a:pt x="0" y="88"/>
                    <a:pt x="0" y="88"/>
                  </a:cubicBezTo>
                  <a:cubicBezTo>
                    <a:pt x="0" y="88"/>
                    <a:pt x="0" y="87"/>
                    <a:pt x="0" y="87"/>
                  </a:cubicBezTo>
                  <a:cubicBezTo>
                    <a:pt x="0" y="87"/>
                    <a:pt x="0" y="87"/>
                    <a:pt x="0" y="87"/>
                  </a:cubicBezTo>
                  <a:cubicBezTo>
                    <a:pt x="435" y="0"/>
                    <a:pt x="435" y="0"/>
                    <a:pt x="435" y="0"/>
                  </a:cubicBezTo>
                  <a:cubicBezTo>
                    <a:pt x="436" y="0"/>
                    <a:pt x="436" y="1"/>
                    <a:pt x="436" y="1"/>
                  </a:cubicBezTo>
                  <a:cubicBezTo>
                    <a:pt x="437" y="1"/>
                    <a:pt x="437" y="2"/>
                    <a:pt x="436" y="2"/>
                  </a:cubicBezTo>
                  <a:cubicBezTo>
                    <a:pt x="104" y="515"/>
                    <a:pt x="104" y="515"/>
                    <a:pt x="104" y="515"/>
                  </a:cubicBezTo>
                  <a:cubicBezTo>
                    <a:pt x="104" y="515"/>
                    <a:pt x="104" y="515"/>
                    <a:pt x="103" y="515"/>
                  </a:cubicBezTo>
                  <a:close/>
                  <a:moveTo>
                    <a:pt x="2" y="88"/>
                  </a:moveTo>
                  <a:cubicBezTo>
                    <a:pt x="104" y="512"/>
                    <a:pt x="104" y="512"/>
                    <a:pt x="104" y="512"/>
                  </a:cubicBezTo>
                  <a:cubicBezTo>
                    <a:pt x="434" y="3"/>
                    <a:pt x="434" y="3"/>
                    <a:pt x="434" y="3"/>
                  </a:cubicBezTo>
                  <a:lnTo>
                    <a:pt x="2" y="8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8" name="Freeform 46">
              <a:extLst>
                <a:ext uri="{FF2B5EF4-FFF2-40B4-BE49-F238E27FC236}">
                  <a16:creationId xmlns:a16="http://schemas.microsoft.com/office/drawing/2014/main" id="{18DCFA21-0B47-448A-BF11-83B3F0C96848}"/>
                </a:ext>
              </a:extLst>
            </p:cNvPr>
            <p:cNvSpPr>
              <a:spLocks noEditPoints="1"/>
            </p:cNvSpPr>
            <p:nvPr/>
          </p:nvSpPr>
          <p:spPr bwMode="auto">
            <a:xfrm>
              <a:off x="6501" y="1475"/>
              <a:ext cx="489" cy="720"/>
            </a:xfrm>
            <a:custGeom>
              <a:avLst/>
              <a:gdLst>
                <a:gd name="T0" fmla="*/ 33 w 199"/>
                <a:gd name="T1" fmla="*/ 292 h 292"/>
                <a:gd name="T2" fmla="*/ 33 w 199"/>
                <a:gd name="T3" fmla="*/ 292 h 292"/>
                <a:gd name="T4" fmla="*/ 32 w 199"/>
                <a:gd name="T5" fmla="*/ 291 h 292"/>
                <a:gd name="T6" fmla="*/ 0 w 199"/>
                <a:gd name="T7" fmla="*/ 1 h 292"/>
                <a:gd name="T8" fmla="*/ 1 w 199"/>
                <a:gd name="T9" fmla="*/ 0 h 292"/>
                <a:gd name="T10" fmla="*/ 2 w 199"/>
                <a:gd name="T11" fmla="*/ 1 h 292"/>
                <a:gd name="T12" fmla="*/ 199 w 199"/>
                <a:gd name="T13" fmla="*/ 217 h 292"/>
                <a:gd name="T14" fmla="*/ 199 w 199"/>
                <a:gd name="T15" fmla="*/ 217 h 292"/>
                <a:gd name="T16" fmla="*/ 198 w 199"/>
                <a:gd name="T17" fmla="*/ 218 h 292"/>
                <a:gd name="T18" fmla="*/ 34 w 199"/>
                <a:gd name="T19" fmla="*/ 292 h 292"/>
                <a:gd name="T20" fmla="*/ 33 w 199"/>
                <a:gd name="T21" fmla="*/ 292 h 292"/>
                <a:gd name="T22" fmla="*/ 3 w 199"/>
                <a:gd name="T23" fmla="*/ 4 h 292"/>
                <a:gd name="T24" fmla="*/ 34 w 199"/>
                <a:gd name="T25" fmla="*/ 289 h 292"/>
                <a:gd name="T26" fmla="*/ 196 w 199"/>
                <a:gd name="T27" fmla="*/ 217 h 292"/>
                <a:gd name="T28" fmla="*/ 3 w 199"/>
                <a:gd name="T29" fmla="*/ 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92">
                  <a:moveTo>
                    <a:pt x="33" y="292"/>
                  </a:moveTo>
                  <a:cubicBezTo>
                    <a:pt x="33" y="292"/>
                    <a:pt x="33" y="292"/>
                    <a:pt x="33" y="292"/>
                  </a:cubicBezTo>
                  <a:cubicBezTo>
                    <a:pt x="33" y="291"/>
                    <a:pt x="32" y="291"/>
                    <a:pt x="32" y="291"/>
                  </a:cubicBezTo>
                  <a:cubicBezTo>
                    <a:pt x="0" y="1"/>
                    <a:pt x="0" y="1"/>
                    <a:pt x="0" y="1"/>
                  </a:cubicBezTo>
                  <a:cubicBezTo>
                    <a:pt x="0" y="1"/>
                    <a:pt x="1" y="1"/>
                    <a:pt x="1" y="0"/>
                  </a:cubicBezTo>
                  <a:cubicBezTo>
                    <a:pt x="1" y="0"/>
                    <a:pt x="2" y="0"/>
                    <a:pt x="2" y="1"/>
                  </a:cubicBezTo>
                  <a:cubicBezTo>
                    <a:pt x="199" y="217"/>
                    <a:pt x="199" y="217"/>
                    <a:pt x="199" y="217"/>
                  </a:cubicBezTo>
                  <a:cubicBezTo>
                    <a:pt x="199" y="217"/>
                    <a:pt x="199" y="217"/>
                    <a:pt x="199" y="217"/>
                  </a:cubicBezTo>
                  <a:cubicBezTo>
                    <a:pt x="199" y="218"/>
                    <a:pt x="198" y="218"/>
                    <a:pt x="198" y="218"/>
                  </a:cubicBezTo>
                  <a:cubicBezTo>
                    <a:pt x="34" y="292"/>
                    <a:pt x="34" y="292"/>
                    <a:pt x="34" y="292"/>
                  </a:cubicBezTo>
                  <a:cubicBezTo>
                    <a:pt x="34" y="292"/>
                    <a:pt x="33" y="292"/>
                    <a:pt x="33" y="292"/>
                  </a:cubicBezTo>
                  <a:close/>
                  <a:moveTo>
                    <a:pt x="3" y="4"/>
                  </a:moveTo>
                  <a:cubicBezTo>
                    <a:pt x="34" y="289"/>
                    <a:pt x="34" y="289"/>
                    <a:pt x="34" y="289"/>
                  </a:cubicBezTo>
                  <a:cubicBezTo>
                    <a:pt x="196" y="217"/>
                    <a:pt x="196" y="217"/>
                    <a:pt x="196" y="217"/>
                  </a:cubicBezTo>
                  <a:lnTo>
                    <a:pt x="3"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9" name="Freeform 47">
              <a:extLst>
                <a:ext uri="{FF2B5EF4-FFF2-40B4-BE49-F238E27FC236}">
                  <a16:creationId xmlns:a16="http://schemas.microsoft.com/office/drawing/2014/main" id="{E85A1442-9790-48EA-971F-3EF44CDCD85A}"/>
                </a:ext>
              </a:extLst>
            </p:cNvPr>
            <p:cNvSpPr>
              <a:spLocks noEditPoints="1"/>
            </p:cNvSpPr>
            <p:nvPr/>
          </p:nvSpPr>
          <p:spPr bwMode="auto">
            <a:xfrm>
              <a:off x="6501" y="1475"/>
              <a:ext cx="823" cy="537"/>
            </a:xfrm>
            <a:custGeom>
              <a:avLst/>
              <a:gdLst>
                <a:gd name="T0" fmla="*/ 198 w 335"/>
                <a:gd name="T1" fmla="*/ 218 h 218"/>
                <a:gd name="T2" fmla="*/ 198 w 335"/>
                <a:gd name="T3" fmla="*/ 218 h 218"/>
                <a:gd name="T4" fmla="*/ 197 w 335"/>
                <a:gd name="T5" fmla="*/ 218 h 218"/>
                <a:gd name="T6" fmla="*/ 1 w 335"/>
                <a:gd name="T7" fmla="*/ 2 h 218"/>
                <a:gd name="T8" fmla="*/ 1 w 335"/>
                <a:gd name="T9" fmla="*/ 1 h 218"/>
                <a:gd name="T10" fmla="*/ 2 w 335"/>
                <a:gd name="T11" fmla="*/ 0 h 218"/>
                <a:gd name="T12" fmla="*/ 335 w 335"/>
                <a:gd name="T13" fmla="*/ 86 h 218"/>
                <a:gd name="T14" fmla="*/ 335 w 335"/>
                <a:gd name="T15" fmla="*/ 86 h 218"/>
                <a:gd name="T16" fmla="*/ 335 w 335"/>
                <a:gd name="T17" fmla="*/ 87 h 218"/>
                <a:gd name="T18" fmla="*/ 198 w 335"/>
                <a:gd name="T19" fmla="*/ 218 h 218"/>
                <a:gd name="T20" fmla="*/ 198 w 335"/>
                <a:gd name="T21" fmla="*/ 218 h 218"/>
                <a:gd name="T22" fmla="*/ 4 w 335"/>
                <a:gd name="T23" fmla="*/ 3 h 218"/>
                <a:gd name="T24" fmla="*/ 198 w 335"/>
                <a:gd name="T25" fmla="*/ 216 h 218"/>
                <a:gd name="T26" fmla="*/ 332 w 335"/>
                <a:gd name="T27" fmla="*/ 87 h 218"/>
                <a:gd name="T28" fmla="*/ 4 w 335"/>
                <a:gd name="T29" fmla="*/ 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218">
                  <a:moveTo>
                    <a:pt x="198" y="218"/>
                  </a:moveTo>
                  <a:cubicBezTo>
                    <a:pt x="198" y="218"/>
                    <a:pt x="198" y="218"/>
                    <a:pt x="198" y="218"/>
                  </a:cubicBezTo>
                  <a:cubicBezTo>
                    <a:pt x="198" y="218"/>
                    <a:pt x="197" y="218"/>
                    <a:pt x="197" y="218"/>
                  </a:cubicBezTo>
                  <a:cubicBezTo>
                    <a:pt x="1" y="2"/>
                    <a:pt x="1" y="2"/>
                    <a:pt x="1" y="2"/>
                  </a:cubicBezTo>
                  <a:cubicBezTo>
                    <a:pt x="0" y="2"/>
                    <a:pt x="0" y="1"/>
                    <a:pt x="1" y="1"/>
                  </a:cubicBezTo>
                  <a:cubicBezTo>
                    <a:pt x="1" y="0"/>
                    <a:pt x="1" y="0"/>
                    <a:pt x="2" y="0"/>
                  </a:cubicBezTo>
                  <a:cubicBezTo>
                    <a:pt x="335" y="86"/>
                    <a:pt x="335" y="86"/>
                    <a:pt x="335" y="86"/>
                  </a:cubicBezTo>
                  <a:cubicBezTo>
                    <a:pt x="335" y="86"/>
                    <a:pt x="335" y="86"/>
                    <a:pt x="335" y="86"/>
                  </a:cubicBezTo>
                  <a:cubicBezTo>
                    <a:pt x="335" y="87"/>
                    <a:pt x="335" y="87"/>
                    <a:pt x="335" y="87"/>
                  </a:cubicBezTo>
                  <a:cubicBezTo>
                    <a:pt x="198" y="218"/>
                    <a:pt x="198" y="218"/>
                    <a:pt x="198" y="218"/>
                  </a:cubicBezTo>
                  <a:cubicBezTo>
                    <a:pt x="198" y="218"/>
                    <a:pt x="198" y="218"/>
                    <a:pt x="198" y="218"/>
                  </a:cubicBezTo>
                  <a:close/>
                  <a:moveTo>
                    <a:pt x="4" y="3"/>
                  </a:moveTo>
                  <a:cubicBezTo>
                    <a:pt x="198" y="216"/>
                    <a:pt x="198" y="216"/>
                    <a:pt x="198" y="216"/>
                  </a:cubicBezTo>
                  <a:cubicBezTo>
                    <a:pt x="332" y="87"/>
                    <a:pt x="332" y="87"/>
                    <a:pt x="332" y="87"/>
                  </a:cubicBezTo>
                  <a:lnTo>
                    <a:pt x="4"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2" name="Freeform 48">
              <a:extLst>
                <a:ext uri="{FF2B5EF4-FFF2-40B4-BE49-F238E27FC236}">
                  <a16:creationId xmlns:a16="http://schemas.microsoft.com/office/drawing/2014/main" id="{EA093005-141E-443F-8F6B-5213F1022687}"/>
                </a:ext>
              </a:extLst>
            </p:cNvPr>
            <p:cNvSpPr>
              <a:spLocks noEditPoints="1"/>
            </p:cNvSpPr>
            <p:nvPr/>
          </p:nvSpPr>
          <p:spPr bwMode="auto">
            <a:xfrm>
              <a:off x="6501" y="210"/>
              <a:ext cx="823" cy="1482"/>
            </a:xfrm>
            <a:custGeom>
              <a:avLst/>
              <a:gdLst>
                <a:gd name="T0" fmla="*/ 334 w 335"/>
                <a:gd name="T1" fmla="*/ 601 h 601"/>
                <a:gd name="T2" fmla="*/ 334 w 335"/>
                <a:gd name="T3" fmla="*/ 601 h 601"/>
                <a:gd name="T4" fmla="*/ 1 w 335"/>
                <a:gd name="T5" fmla="*/ 515 h 601"/>
                <a:gd name="T6" fmla="*/ 1 w 335"/>
                <a:gd name="T7" fmla="*/ 515 h 601"/>
                <a:gd name="T8" fmla="*/ 1 w 335"/>
                <a:gd name="T9" fmla="*/ 514 h 601"/>
                <a:gd name="T10" fmla="*/ 333 w 335"/>
                <a:gd name="T11" fmla="*/ 1 h 601"/>
                <a:gd name="T12" fmla="*/ 334 w 335"/>
                <a:gd name="T13" fmla="*/ 1 h 601"/>
                <a:gd name="T14" fmla="*/ 335 w 335"/>
                <a:gd name="T15" fmla="*/ 1 h 601"/>
                <a:gd name="T16" fmla="*/ 335 w 335"/>
                <a:gd name="T17" fmla="*/ 600 h 601"/>
                <a:gd name="T18" fmla="*/ 335 w 335"/>
                <a:gd name="T19" fmla="*/ 600 h 601"/>
                <a:gd name="T20" fmla="*/ 334 w 335"/>
                <a:gd name="T21" fmla="*/ 601 h 601"/>
                <a:gd name="T22" fmla="*/ 3 w 335"/>
                <a:gd name="T23" fmla="*/ 514 h 601"/>
                <a:gd name="T24" fmla="*/ 333 w 335"/>
                <a:gd name="T25" fmla="*/ 598 h 601"/>
                <a:gd name="T26" fmla="*/ 333 w 335"/>
                <a:gd name="T27" fmla="*/ 5 h 601"/>
                <a:gd name="T28" fmla="*/ 3 w 335"/>
                <a:gd name="T29" fmla="*/ 514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601">
                  <a:moveTo>
                    <a:pt x="334" y="601"/>
                  </a:moveTo>
                  <a:cubicBezTo>
                    <a:pt x="334" y="601"/>
                    <a:pt x="334" y="601"/>
                    <a:pt x="334" y="601"/>
                  </a:cubicBezTo>
                  <a:cubicBezTo>
                    <a:pt x="1" y="515"/>
                    <a:pt x="1" y="515"/>
                    <a:pt x="1" y="515"/>
                  </a:cubicBezTo>
                  <a:cubicBezTo>
                    <a:pt x="1" y="515"/>
                    <a:pt x="1" y="515"/>
                    <a:pt x="1" y="515"/>
                  </a:cubicBezTo>
                  <a:cubicBezTo>
                    <a:pt x="0" y="514"/>
                    <a:pt x="0" y="514"/>
                    <a:pt x="1" y="514"/>
                  </a:cubicBezTo>
                  <a:cubicBezTo>
                    <a:pt x="333" y="1"/>
                    <a:pt x="333" y="1"/>
                    <a:pt x="333" y="1"/>
                  </a:cubicBezTo>
                  <a:cubicBezTo>
                    <a:pt x="333" y="1"/>
                    <a:pt x="333" y="0"/>
                    <a:pt x="334" y="1"/>
                  </a:cubicBezTo>
                  <a:cubicBezTo>
                    <a:pt x="334" y="1"/>
                    <a:pt x="335" y="1"/>
                    <a:pt x="335" y="1"/>
                  </a:cubicBezTo>
                  <a:cubicBezTo>
                    <a:pt x="335" y="600"/>
                    <a:pt x="335" y="600"/>
                    <a:pt x="335" y="600"/>
                  </a:cubicBezTo>
                  <a:cubicBezTo>
                    <a:pt x="335" y="600"/>
                    <a:pt x="335" y="600"/>
                    <a:pt x="335" y="600"/>
                  </a:cubicBezTo>
                  <a:cubicBezTo>
                    <a:pt x="335" y="601"/>
                    <a:pt x="334" y="601"/>
                    <a:pt x="334" y="601"/>
                  </a:cubicBezTo>
                  <a:close/>
                  <a:moveTo>
                    <a:pt x="3" y="514"/>
                  </a:moveTo>
                  <a:cubicBezTo>
                    <a:pt x="333" y="598"/>
                    <a:pt x="333" y="598"/>
                    <a:pt x="333" y="598"/>
                  </a:cubicBezTo>
                  <a:cubicBezTo>
                    <a:pt x="333" y="5"/>
                    <a:pt x="333" y="5"/>
                    <a:pt x="333" y="5"/>
                  </a:cubicBezTo>
                  <a:lnTo>
                    <a:pt x="3" y="51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4" name="Freeform 49">
              <a:extLst>
                <a:ext uri="{FF2B5EF4-FFF2-40B4-BE49-F238E27FC236}">
                  <a16:creationId xmlns:a16="http://schemas.microsoft.com/office/drawing/2014/main" id="{015E19CD-5EA7-4D9F-90B8-FAFEB58E0B83}"/>
                </a:ext>
              </a:extLst>
            </p:cNvPr>
            <p:cNvSpPr>
              <a:spLocks noEditPoints="1"/>
            </p:cNvSpPr>
            <p:nvPr/>
          </p:nvSpPr>
          <p:spPr bwMode="auto">
            <a:xfrm>
              <a:off x="5753" y="2937"/>
              <a:ext cx="1043" cy="781"/>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5" name="Freeform 50">
              <a:extLst>
                <a:ext uri="{FF2B5EF4-FFF2-40B4-BE49-F238E27FC236}">
                  <a16:creationId xmlns:a16="http://schemas.microsoft.com/office/drawing/2014/main" id="{3ED66428-87D4-464C-B4DD-34F1058B9F25}"/>
                </a:ext>
              </a:extLst>
            </p:cNvPr>
            <p:cNvSpPr>
              <a:spLocks noEditPoints="1"/>
            </p:cNvSpPr>
            <p:nvPr/>
          </p:nvSpPr>
          <p:spPr bwMode="auto">
            <a:xfrm>
              <a:off x="5753" y="3519"/>
              <a:ext cx="1043" cy="498"/>
            </a:xfrm>
            <a:custGeom>
              <a:avLst/>
              <a:gdLst>
                <a:gd name="T0" fmla="*/ 251 w 424"/>
                <a:gd name="T1" fmla="*/ 202 h 202"/>
                <a:gd name="T2" fmla="*/ 250 w 424"/>
                <a:gd name="T3" fmla="*/ 202 h 202"/>
                <a:gd name="T4" fmla="*/ 0 w 424"/>
                <a:gd name="T5" fmla="*/ 81 h 202"/>
                <a:gd name="T6" fmla="*/ 0 w 424"/>
                <a:gd name="T7" fmla="*/ 80 h 202"/>
                <a:gd name="T8" fmla="*/ 1 w 424"/>
                <a:gd name="T9" fmla="*/ 79 h 202"/>
                <a:gd name="T10" fmla="*/ 423 w 424"/>
                <a:gd name="T11" fmla="*/ 0 h 202"/>
                <a:gd name="T12" fmla="*/ 424 w 424"/>
                <a:gd name="T13" fmla="*/ 0 h 202"/>
                <a:gd name="T14" fmla="*/ 424 w 424"/>
                <a:gd name="T15" fmla="*/ 2 h 202"/>
                <a:gd name="T16" fmla="*/ 251 w 424"/>
                <a:gd name="T17" fmla="*/ 202 h 202"/>
                <a:gd name="T18" fmla="*/ 251 w 424"/>
                <a:gd name="T19" fmla="*/ 202 h 202"/>
                <a:gd name="T20" fmla="*/ 4 w 424"/>
                <a:gd name="T21" fmla="*/ 80 h 202"/>
                <a:gd name="T22" fmla="*/ 251 w 424"/>
                <a:gd name="T23" fmla="*/ 200 h 202"/>
                <a:gd name="T24" fmla="*/ 421 w 424"/>
                <a:gd name="T25" fmla="*/ 2 h 202"/>
                <a:gd name="T26" fmla="*/ 4 w 424"/>
                <a:gd name="T27" fmla="*/ 8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202">
                  <a:moveTo>
                    <a:pt x="251" y="202"/>
                  </a:moveTo>
                  <a:cubicBezTo>
                    <a:pt x="251" y="202"/>
                    <a:pt x="251" y="202"/>
                    <a:pt x="250" y="202"/>
                  </a:cubicBezTo>
                  <a:cubicBezTo>
                    <a:pt x="0" y="81"/>
                    <a:pt x="0" y="81"/>
                    <a:pt x="0" y="81"/>
                  </a:cubicBezTo>
                  <a:cubicBezTo>
                    <a:pt x="0" y="80"/>
                    <a:pt x="0" y="80"/>
                    <a:pt x="0" y="80"/>
                  </a:cubicBezTo>
                  <a:cubicBezTo>
                    <a:pt x="0" y="79"/>
                    <a:pt x="0" y="79"/>
                    <a:pt x="1" y="79"/>
                  </a:cubicBezTo>
                  <a:cubicBezTo>
                    <a:pt x="423" y="0"/>
                    <a:pt x="423" y="0"/>
                    <a:pt x="423" y="0"/>
                  </a:cubicBezTo>
                  <a:cubicBezTo>
                    <a:pt x="424" y="0"/>
                    <a:pt x="424" y="0"/>
                    <a:pt x="424" y="0"/>
                  </a:cubicBezTo>
                  <a:cubicBezTo>
                    <a:pt x="424" y="1"/>
                    <a:pt x="424" y="1"/>
                    <a:pt x="424" y="2"/>
                  </a:cubicBezTo>
                  <a:cubicBezTo>
                    <a:pt x="251" y="202"/>
                    <a:pt x="251" y="202"/>
                    <a:pt x="251" y="202"/>
                  </a:cubicBezTo>
                  <a:cubicBezTo>
                    <a:pt x="251" y="202"/>
                    <a:pt x="251" y="202"/>
                    <a:pt x="251" y="202"/>
                  </a:cubicBezTo>
                  <a:close/>
                  <a:moveTo>
                    <a:pt x="4" y="80"/>
                  </a:moveTo>
                  <a:cubicBezTo>
                    <a:pt x="251" y="200"/>
                    <a:pt x="251" y="200"/>
                    <a:pt x="251" y="200"/>
                  </a:cubicBezTo>
                  <a:cubicBezTo>
                    <a:pt x="421" y="2"/>
                    <a:pt x="421" y="2"/>
                    <a:pt x="421" y="2"/>
                  </a:cubicBezTo>
                  <a:lnTo>
                    <a:pt x="4" y="8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6" name="Freeform 51">
              <a:extLst>
                <a:ext uri="{FF2B5EF4-FFF2-40B4-BE49-F238E27FC236}">
                  <a16:creationId xmlns:a16="http://schemas.microsoft.com/office/drawing/2014/main" id="{EBF6A5E6-4A2D-4F88-A6D6-6153CC822592}"/>
                </a:ext>
              </a:extLst>
            </p:cNvPr>
            <p:cNvSpPr>
              <a:spLocks noEditPoints="1"/>
            </p:cNvSpPr>
            <p:nvPr/>
          </p:nvSpPr>
          <p:spPr bwMode="auto">
            <a:xfrm>
              <a:off x="5950" y="2937"/>
              <a:ext cx="1116" cy="587"/>
            </a:xfrm>
            <a:custGeom>
              <a:avLst/>
              <a:gdLst>
                <a:gd name="T0" fmla="*/ 343 w 454"/>
                <a:gd name="T1" fmla="*/ 238 h 238"/>
                <a:gd name="T2" fmla="*/ 343 w 454"/>
                <a:gd name="T3" fmla="*/ 238 h 238"/>
                <a:gd name="T4" fmla="*/ 1 w 454"/>
                <a:gd name="T5" fmla="*/ 1 h 238"/>
                <a:gd name="T6" fmla="*/ 1 w 454"/>
                <a:gd name="T7" fmla="*/ 0 h 238"/>
                <a:gd name="T8" fmla="*/ 1 w 454"/>
                <a:gd name="T9" fmla="*/ 0 h 238"/>
                <a:gd name="T10" fmla="*/ 453 w 454"/>
                <a:gd name="T11" fmla="*/ 22 h 238"/>
                <a:gd name="T12" fmla="*/ 454 w 454"/>
                <a:gd name="T13" fmla="*/ 22 h 238"/>
                <a:gd name="T14" fmla="*/ 454 w 454"/>
                <a:gd name="T15" fmla="*/ 23 h 238"/>
                <a:gd name="T16" fmla="*/ 344 w 454"/>
                <a:gd name="T17" fmla="*/ 237 h 238"/>
                <a:gd name="T18" fmla="*/ 344 w 454"/>
                <a:gd name="T19" fmla="*/ 238 h 238"/>
                <a:gd name="T20" fmla="*/ 343 w 454"/>
                <a:gd name="T21" fmla="*/ 238 h 238"/>
                <a:gd name="T22" fmla="*/ 5 w 454"/>
                <a:gd name="T23" fmla="*/ 2 h 238"/>
                <a:gd name="T24" fmla="*/ 343 w 454"/>
                <a:gd name="T25" fmla="*/ 236 h 238"/>
                <a:gd name="T26" fmla="*/ 452 w 454"/>
                <a:gd name="T27" fmla="*/ 23 h 238"/>
                <a:gd name="T28" fmla="*/ 5 w 454"/>
                <a:gd name="T29" fmla="*/ 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238">
                  <a:moveTo>
                    <a:pt x="343" y="238"/>
                  </a:moveTo>
                  <a:cubicBezTo>
                    <a:pt x="343" y="238"/>
                    <a:pt x="343" y="238"/>
                    <a:pt x="343" y="238"/>
                  </a:cubicBezTo>
                  <a:cubicBezTo>
                    <a:pt x="1" y="1"/>
                    <a:pt x="1" y="1"/>
                    <a:pt x="1" y="1"/>
                  </a:cubicBezTo>
                  <a:cubicBezTo>
                    <a:pt x="1" y="1"/>
                    <a:pt x="0" y="1"/>
                    <a:pt x="1" y="0"/>
                  </a:cubicBezTo>
                  <a:cubicBezTo>
                    <a:pt x="1" y="0"/>
                    <a:pt x="1" y="0"/>
                    <a:pt x="1" y="0"/>
                  </a:cubicBezTo>
                  <a:cubicBezTo>
                    <a:pt x="453" y="22"/>
                    <a:pt x="453" y="22"/>
                    <a:pt x="453" y="22"/>
                  </a:cubicBezTo>
                  <a:cubicBezTo>
                    <a:pt x="453" y="22"/>
                    <a:pt x="454" y="22"/>
                    <a:pt x="454" y="22"/>
                  </a:cubicBezTo>
                  <a:cubicBezTo>
                    <a:pt x="454" y="22"/>
                    <a:pt x="454" y="23"/>
                    <a:pt x="454" y="23"/>
                  </a:cubicBezTo>
                  <a:cubicBezTo>
                    <a:pt x="344" y="237"/>
                    <a:pt x="344" y="237"/>
                    <a:pt x="344" y="237"/>
                  </a:cubicBezTo>
                  <a:cubicBezTo>
                    <a:pt x="344" y="238"/>
                    <a:pt x="344" y="238"/>
                    <a:pt x="344" y="238"/>
                  </a:cubicBezTo>
                  <a:cubicBezTo>
                    <a:pt x="344" y="238"/>
                    <a:pt x="343" y="238"/>
                    <a:pt x="343" y="238"/>
                  </a:cubicBezTo>
                  <a:close/>
                  <a:moveTo>
                    <a:pt x="5" y="2"/>
                  </a:moveTo>
                  <a:cubicBezTo>
                    <a:pt x="343" y="236"/>
                    <a:pt x="343" y="236"/>
                    <a:pt x="343" y="236"/>
                  </a:cubicBezTo>
                  <a:cubicBezTo>
                    <a:pt x="452" y="23"/>
                    <a:pt x="452" y="23"/>
                    <a:pt x="452" y="23"/>
                  </a:cubicBezTo>
                  <a:lnTo>
                    <a:pt x="5"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7" name="Freeform 52">
              <a:extLst>
                <a:ext uri="{FF2B5EF4-FFF2-40B4-BE49-F238E27FC236}">
                  <a16:creationId xmlns:a16="http://schemas.microsoft.com/office/drawing/2014/main" id="{4D861759-8812-47E1-B003-A8F8811576F1}"/>
                </a:ext>
              </a:extLst>
            </p:cNvPr>
            <p:cNvSpPr>
              <a:spLocks noEditPoints="1"/>
            </p:cNvSpPr>
            <p:nvPr/>
          </p:nvSpPr>
          <p:spPr bwMode="auto">
            <a:xfrm>
              <a:off x="6368" y="3519"/>
              <a:ext cx="428" cy="599"/>
            </a:xfrm>
            <a:custGeom>
              <a:avLst/>
              <a:gdLst>
                <a:gd name="T0" fmla="*/ 118 w 174"/>
                <a:gd name="T1" fmla="*/ 243 h 243"/>
                <a:gd name="T2" fmla="*/ 118 w 174"/>
                <a:gd name="T3" fmla="*/ 243 h 243"/>
                <a:gd name="T4" fmla="*/ 0 w 174"/>
                <a:gd name="T5" fmla="*/ 202 h 243"/>
                <a:gd name="T6" fmla="*/ 0 w 174"/>
                <a:gd name="T7" fmla="*/ 201 h 243"/>
                <a:gd name="T8" fmla="*/ 0 w 174"/>
                <a:gd name="T9" fmla="*/ 200 h 243"/>
                <a:gd name="T10" fmla="*/ 173 w 174"/>
                <a:gd name="T11" fmla="*/ 0 h 243"/>
                <a:gd name="T12" fmla="*/ 174 w 174"/>
                <a:gd name="T13" fmla="*/ 0 h 243"/>
                <a:gd name="T14" fmla="*/ 174 w 174"/>
                <a:gd name="T15" fmla="*/ 1 h 243"/>
                <a:gd name="T16" fmla="*/ 119 w 174"/>
                <a:gd name="T17" fmla="*/ 243 h 243"/>
                <a:gd name="T18" fmla="*/ 118 w 174"/>
                <a:gd name="T19" fmla="*/ 243 h 243"/>
                <a:gd name="T20" fmla="*/ 118 w 174"/>
                <a:gd name="T21" fmla="*/ 243 h 243"/>
                <a:gd name="T22" fmla="*/ 2 w 174"/>
                <a:gd name="T23" fmla="*/ 201 h 243"/>
                <a:gd name="T24" fmla="*/ 117 w 174"/>
                <a:gd name="T25" fmla="*/ 241 h 243"/>
                <a:gd name="T26" fmla="*/ 172 w 174"/>
                <a:gd name="T27" fmla="*/ 4 h 243"/>
                <a:gd name="T28" fmla="*/ 2 w 174"/>
                <a:gd name="T29" fmla="*/ 20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243">
                  <a:moveTo>
                    <a:pt x="118" y="243"/>
                  </a:moveTo>
                  <a:cubicBezTo>
                    <a:pt x="118" y="243"/>
                    <a:pt x="118" y="243"/>
                    <a:pt x="118" y="243"/>
                  </a:cubicBezTo>
                  <a:cubicBezTo>
                    <a:pt x="0" y="202"/>
                    <a:pt x="0" y="202"/>
                    <a:pt x="0" y="202"/>
                  </a:cubicBezTo>
                  <a:cubicBezTo>
                    <a:pt x="0" y="202"/>
                    <a:pt x="0" y="202"/>
                    <a:pt x="0" y="201"/>
                  </a:cubicBezTo>
                  <a:cubicBezTo>
                    <a:pt x="0" y="201"/>
                    <a:pt x="0" y="201"/>
                    <a:pt x="0" y="200"/>
                  </a:cubicBezTo>
                  <a:cubicBezTo>
                    <a:pt x="173" y="0"/>
                    <a:pt x="173" y="0"/>
                    <a:pt x="173" y="0"/>
                  </a:cubicBezTo>
                  <a:cubicBezTo>
                    <a:pt x="173" y="0"/>
                    <a:pt x="173" y="0"/>
                    <a:pt x="174" y="0"/>
                  </a:cubicBezTo>
                  <a:cubicBezTo>
                    <a:pt x="174" y="0"/>
                    <a:pt x="174" y="1"/>
                    <a:pt x="174" y="1"/>
                  </a:cubicBezTo>
                  <a:cubicBezTo>
                    <a:pt x="119" y="243"/>
                    <a:pt x="119" y="243"/>
                    <a:pt x="119" y="243"/>
                  </a:cubicBezTo>
                  <a:cubicBezTo>
                    <a:pt x="119" y="243"/>
                    <a:pt x="119" y="243"/>
                    <a:pt x="118" y="243"/>
                  </a:cubicBezTo>
                  <a:cubicBezTo>
                    <a:pt x="118" y="243"/>
                    <a:pt x="118" y="243"/>
                    <a:pt x="118" y="243"/>
                  </a:cubicBezTo>
                  <a:close/>
                  <a:moveTo>
                    <a:pt x="2" y="201"/>
                  </a:moveTo>
                  <a:cubicBezTo>
                    <a:pt x="117" y="241"/>
                    <a:pt x="117" y="241"/>
                    <a:pt x="117" y="241"/>
                  </a:cubicBezTo>
                  <a:cubicBezTo>
                    <a:pt x="172" y="4"/>
                    <a:pt x="172" y="4"/>
                    <a:pt x="172" y="4"/>
                  </a:cubicBezTo>
                  <a:lnTo>
                    <a:pt x="2" y="20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8" name="Freeform 53">
              <a:extLst>
                <a:ext uri="{FF2B5EF4-FFF2-40B4-BE49-F238E27FC236}">
                  <a16:creationId xmlns:a16="http://schemas.microsoft.com/office/drawing/2014/main" id="{79CDEF77-C31A-4C0A-BDBD-A9512907090C}"/>
                </a:ext>
              </a:extLst>
            </p:cNvPr>
            <p:cNvSpPr>
              <a:spLocks noEditPoints="1"/>
            </p:cNvSpPr>
            <p:nvPr/>
          </p:nvSpPr>
          <p:spPr bwMode="auto">
            <a:xfrm>
              <a:off x="6656" y="3519"/>
              <a:ext cx="693" cy="599"/>
            </a:xfrm>
            <a:custGeom>
              <a:avLst/>
              <a:gdLst>
                <a:gd name="T0" fmla="*/ 1 w 282"/>
                <a:gd name="T1" fmla="*/ 243 h 243"/>
                <a:gd name="T2" fmla="*/ 0 w 282"/>
                <a:gd name="T3" fmla="*/ 243 h 243"/>
                <a:gd name="T4" fmla="*/ 0 w 282"/>
                <a:gd name="T5" fmla="*/ 242 h 243"/>
                <a:gd name="T6" fmla="*/ 55 w 282"/>
                <a:gd name="T7" fmla="*/ 1 h 243"/>
                <a:gd name="T8" fmla="*/ 56 w 282"/>
                <a:gd name="T9" fmla="*/ 0 h 243"/>
                <a:gd name="T10" fmla="*/ 57 w 282"/>
                <a:gd name="T11" fmla="*/ 0 h 243"/>
                <a:gd name="T12" fmla="*/ 282 w 282"/>
                <a:gd name="T13" fmla="*/ 217 h 243"/>
                <a:gd name="T14" fmla="*/ 282 w 282"/>
                <a:gd name="T15" fmla="*/ 218 h 243"/>
                <a:gd name="T16" fmla="*/ 281 w 282"/>
                <a:gd name="T17" fmla="*/ 219 h 243"/>
                <a:gd name="T18" fmla="*/ 1 w 282"/>
                <a:gd name="T19" fmla="*/ 243 h 243"/>
                <a:gd name="T20" fmla="*/ 1 w 282"/>
                <a:gd name="T21" fmla="*/ 243 h 243"/>
                <a:gd name="T22" fmla="*/ 57 w 282"/>
                <a:gd name="T23" fmla="*/ 3 h 243"/>
                <a:gd name="T24" fmla="*/ 2 w 282"/>
                <a:gd name="T25" fmla="*/ 241 h 243"/>
                <a:gd name="T26" fmla="*/ 279 w 282"/>
                <a:gd name="T27" fmla="*/ 217 h 243"/>
                <a:gd name="T28" fmla="*/ 57 w 282"/>
                <a:gd name="T29" fmla="*/ 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2" h="243">
                  <a:moveTo>
                    <a:pt x="1" y="243"/>
                  </a:moveTo>
                  <a:cubicBezTo>
                    <a:pt x="1" y="243"/>
                    <a:pt x="0" y="243"/>
                    <a:pt x="0" y="243"/>
                  </a:cubicBezTo>
                  <a:cubicBezTo>
                    <a:pt x="0" y="243"/>
                    <a:pt x="0" y="243"/>
                    <a:pt x="0" y="242"/>
                  </a:cubicBezTo>
                  <a:cubicBezTo>
                    <a:pt x="55" y="1"/>
                    <a:pt x="55" y="1"/>
                    <a:pt x="55" y="1"/>
                  </a:cubicBezTo>
                  <a:cubicBezTo>
                    <a:pt x="56" y="0"/>
                    <a:pt x="56" y="0"/>
                    <a:pt x="56" y="0"/>
                  </a:cubicBezTo>
                  <a:cubicBezTo>
                    <a:pt x="56" y="0"/>
                    <a:pt x="57" y="0"/>
                    <a:pt x="57" y="0"/>
                  </a:cubicBezTo>
                  <a:cubicBezTo>
                    <a:pt x="282" y="217"/>
                    <a:pt x="282" y="217"/>
                    <a:pt x="282" y="217"/>
                  </a:cubicBezTo>
                  <a:cubicBezTo>
                    <a:pt x="282" y="217"/>
                    <a:pt x="282" y="218"/>
                    <a:pt x="282" y="218"/>
                  </a:cubicBezTo>
                  <a:cubicBezTo>
                    <a:pt x="282" y="219"/>
                    <a:pt x="282" y="219"/>
                    <a:pt x="281" y="219"/>
                  </a:cubicBezTo>
                  <a:cubicBezTo>
                    <a:pt x="1" y="243"/>
                    <a:pt x="1" y="243"/>
                    <a:pt x="1" y="243"/>
                  </a:cubicBezTo>
                  <a:cubicBezTo>
                    <a:pt x="1" y="243"/>
                    <a:pt x="1" y="243"/>
                    <a:pt x="1" y="243"/>
                  </a:cubicBezTo>
                  <a:close/>
                  <a:moveTo>
                    <a:pt x="57" y="3"/>
                  </a:moveTo>
                  <a:cubicBezTo>
                    <a:pt x="2" y="241"/>
                    <a:pt x="2" y="241"/>
                    <a:pt x="2" y="241"/>
                  </a:cubicBezTo>
                  <a:cubicBezTo>
                    <a:pt x="279" y="217"/>
                    <a:pt x="279" y="217"/>
                    <a:pt x="279" y="217"/>
                  </a:cubicBezTo>
                  <a:lnTo>
                    <a:pt x="57"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9" name="Freeform 54">
              <a:extLst>
                <a:ext uri="{FF2B5EF4-FFF2-40B4-BE49-F238E27FC236}">
                  <a16:creationId xmlns:a16="http://schemas.microsoft.com/office/drawing/2014/main" id="{7C2C9B1E-C254-430B-8105-D62345AD9748}"/>
                </a:ext>
              </a:extLst>
            </p:cNvPr>
            <p:cNvSpPr>
              <a:spLocks noEditPoints="1"/>
            </p:cNvSpPr>
            <p:nvPr/>
          </p:nvSpPr>
          <p:spPr bwMode="auto">
            <a:xfrm>
              <a:off x="6791" y="2991"/>
              <a:ext cx="578" cy="533"/>
            </a:xfrm>
            <a:custGeom>
              <a:avLst/>
              <a:gdLst>
                <a:gd name="T0" fmla="*/ 1 w 235"/>
                <a:gd name="T1" fmla="*/ 216 h 216"/>
                <a:gd name="T2" fmla="*/ 1 w 235"/>
                <a:gd name="T3" fmla="*/ 216 h 216"/>
                <a:gd name="T4" fmla="*/ 1 w 235"/>
                <a:gd name="T5" fmla="*/ 214 h 216"/>
                <a:gd name="T6" fmla="*/ 110 w 235"/>
                <a:gd name="T7" fmla="*/ 0 h 216"/>
                <a:gd name="T8" fmla="*/ 111 w 235"/>
                <a:gd name="T9" fmla="*/ 0 h 216"/>
                <a:gd name="T10" fmla="*/ 112 w 235"/>
                <a:gd name="T11" fmla="*/ 0 h 216"/>
                <a:gd name="T12" fmla="*/ 235 w 235"/>
                <a:gd name="T13" fmla="*/ 94 h 216"/>
                <a:gd name="T14" fmla="*/ 235 w 235"/>
                <a:gd name="T15" fmla="*/ 95 h 216"/>
                <a:gd name="T16" fmla="*/ 235 w 235"/>
                <a:gd name="T17" fmla="*/ 96 h 216"/>
                <a:gd name="T18" fmla="*/ 2 w 235"/>
                <a:gd name="T19" fmla="*/ 216 h 216"/>
                <a:gd name="T20" fmla="*/ 1 w 235"/>
                <a:gd name="T21" fmla="*/ 216 h 216"/>
                <a:gd name="T22" fmla="*/ 111 w 235"/>
                <a:gd name="T23" fmla="*/ 2 h 216"/>
                <a:gd name="T24" fmla="*/ 4 w 235"/>
                <a:gd name="T25" fmla="*/ 213 h 216"/>
                <a:gd name="T26" fmla="*/ 232 w 235"/>
                <a:gd name="T27" fmla="*/ 95 h 216"/>
                <a:gd name="T28" fmla="*/ 111 w 235"/>
                <a:gd name="T29"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5" h="216">
                  <a:moveTo>
                    <a:pt x="1" y="216"/>
                  </a:moveTo>
                  <a:cubicBezTo>
                    <a:pt x="1" y="216"/>
                    <a:pt x="1" y="216"/>
                    <a:pt x="1" y="216"/>
                  </a:cubicBezTo>
                  <a:cubicBezTo>
                    <a:pt x="0" y="215"/>
                    <a:pt x="0" y="215"/>
                    <a:pt x="1" y="214"/>
                  </a:cubicBezTo>
                  <a:cubicBezTo>
                    <a:pt x="110" y="0"/>
                    <a:pt x="110" y="0"/>
                    <a:pt x="110" y="0"/>
                  </a:cubicBezTo>
                  <a:cubicBezTo>
                    <a:pt x="110" y="0"/>
                    <a:pt x="111" y="0"/>
                    <a:pt x="111" y="0"/>
                  </a:cubicBezTo>
                  <a:cubicBezTo>
                    <a:pt x="111" y="0"/>
                    <a:pt x="111" y="0"/>
                    <a:pt x="112" y="0"/>
                  </a:cubicBezTo>
                  <a:cubicBezTo>
                    <a:pt x="235" y="94"/>
                    <a:pt x="235" y="94"/>
                    <a:pt x="235" y="94"/>
                  </a:cubicBezTo>
                  <a:cubicBezTo>
                    <a:pt x="235" y="95"/>
                    <a:pt x="235" y="95"/>
                    <a:pt x="235" y="95"/>
                  </a:cubicBezTo>
                  <a:cubicBezTo>
                    <a:pt x="235" y="96"/>
                    <a:pt x="235" y="96"/>
                    <a:pt x="235" y="96"/>
                  </a:cubicBezTo>
                  <a:cubicBezTo>
                    <a:pt x="2" y="216"/>
                    <a:pt x="2" y="216"/>
                    <a:pt x="2" y="216"/>
                  </a:cubicBezTo>
                  <a:cubicBezTo>
                    <a:pt x="2" y="216"/>
                    <a:pt x="2" y="216"/>
                    <a:pt x="1" y="216"/>
                  </a:cubicBezTo>
                  <a:close/>
                  <a:moveTo>
                    <a:pt x="111" y="2"/>
                  </a:moveTo>
                  <a:cubicBezTo>
                    <a:pt x="4" y="213"/>
                    <a:pt x="4" y="213"/>
                    <a:pt x="4" y="213"/>
                  </a:cubicBezTo>
                  <a:cubicBezTo>
                    <a:pt x="232" y="95"/>
                    <a:pt x="232" y="95"/>
                    <a:pt x="232" y="95"/>
                  </a:cubicBezTo>
                  <a:lnTo>
                    <a:pt x="111"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0" name="Freeform 55">
              <a:extLst>
                <a:ext uri="{FF2B5EF4-FFF2-40B4-BE49-F238E27FC236}">
                  <a16:creationId xmlns:a16="http://schemas.microsoft.com/office/drawing/2014/main" id="{B501E7EB-984E-4D9E-A1F4-1D1E0738A60B}"/>
                </a:ext>
              </a:extLst>
            </p:cNvPr>
            <p:cNvSpPr>
              <a:spLocks noEditPoints="1"/>
            </p:cNvSpPr>
            <p:nvPr/>
          </p:nvSpPr>
          <p:spPr bwMode="auto">
            <a:xfrm>
              <a:off x="6791" y="3282"/>
              <a:ext cx="796" cy="777"/>
            </a:xfrm>
            <a:custGeom>
              <a:avLst/>
              <a:gdLst>
                <a:gd name="T0" fmla="*/ 226 w 324"/>
                <a:gd name="T1" fmla="*/ 315 h 315"/>
                <a:gd name="T2" fmla="*/ 226 w 324"/>
                <a:gd name="T3" fmla="*/ 315 h 315"/>
                <a:gd name="T4" fmla="*/ 1 w 324"/>
                <a:gd name="T5" fmla="*/ 98 h 315"/>
                <a:gd name="T6" fmla="*/ 0 w 324"/>
                <a:gd name="T7" fmla="*/ 97 h 315"/>
                <a:gd name="T8" fmla="*/ 1 w 324"/>
                <a:gd name="T9" fmla="*/ 96 h 315"/>
                <a:gd name="T10" fmla="*/ 323 w 324"/>
                <a:gd name="T11" fmla="*/ 0 h 315"/>
                <a:gd name="T12" fmla="*/ 324 w 324"/>
                <a:gd name="T13" fmla="*/ 0 h 315"/>
                <a:gd name="T14" fmla="*/ 324 w 324"/>
                <a:gd name="T15" fmla="*/ 1 h 315"/>
                <a:gd name="T16" fmla="*/ 227 w 324"/>
                <a:gd name="T17" fmla="*/ 314 h 315"/>
                <a:gd name="T18" fmla="*/ 226 w 324"/>
                <a:gd name="T19" fmla="*/ 315 h 315"/>
                <a:gd name="T20" fmla="*/ 226 w 324"/>
                <a:gd name="T21" fmla="*/ 315 h 315"/>
                <a:gd name="T22" fmla="*/ 3 w 324"/>
                <a:gd name="T23" fmla="*/ 97 h 315"/>
                <a:gd name="T24" fmla="*/ 226 w 324"/>
                <a:gd name="T25" fmla="*/ 312 h 315"/>
                <a:gd name="T26" fmla="*/ 321 w 324"/>
                <a:gd name="T27" fmla="*/ 2 h 315"/>
                <a:gd name="T28" fmla="*/ 3 w 324"/>
                <a:gd name="T29" fmla="*/ 9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15">
                  <a:moveTo>
                    <a:pt x="226" y="315"/>
                  </a:moveTo>
                  <a:cubicBezTo>
                    <a:pt x="226" y="315"/>
                    <a:pt x="226" y="315"/>
                    <a:pt x="226" y="315"/>
                  </a:cubicBezTo>
                  <a:cubicBezTo>
                    <a:pt x="1" y="98"/>
                    <a:pt x="1" y="98"/>
                    <a:pt x="1" y="98"/>
                  </a:cubicBezTo>
                  <a:cubicBezTo>
                    <a:pt x="1" y="97"/>
                    <a:pt x="0" y="97"/>
                    <a:pt x="0" y="97"/>
                  </a:cubicBezTo>
                  <a:cubicBezTo>
                    <a:pt x="1" y="96"/>
                    <a:pt x="1" y="96"/>
                    <a:pt x="1" y="96"/>
                  </a:cubicBezTo>
                  <a:cubicBezTo>
                    <a:pt x="323" y="0"/>
                    <a:pt x="323" y="0"/>
                    <a:pt x="323" y="0"/>
                  </a:cubicBezTo>
                  <a:cubicBezTo>
                    <a:pt x="323" y="0"/>
                    <a:pt x="323" y="0"/>
                    <a:pt x="324" y="0"/>
                  </a:cubicBezTo>
                  <a:cubicBezTo>
                    <a:pt x="324" y="0"/>
                    <a:pt x="324" y="1"/>
                    <a:pt x="324" y="1"/>
                  </a:cubicBezTo>
                  <a:cubicBezTo>
                    <a:pt x="227" y="314"/>
                    <a:pt x="227" y="314"/>
                    <a:pt x="227" y="314"/>
                  </a:cubicBezTo>
                  <a:cubicBezTo>
                    <a:pt x="227" y="314"/>
                    <a:pt x="227" y="315"/>
                    <a:pt x="226" y="315"/>
                  </a:cubicBezTo>
                  <a:cubicBezTo>
                    <a:pt x="226" y="315"/>
                    <a:pt x="226" y="315"/>
                    <a:pt x="226" y="315"/>
                  </a:cubicBezTo>
                  <a:close/>
                  <a:moveTo>
                    <a:pt x="3" y="97"/>
                  </a:moveTo>
                  <a:cubicBezTo>
                    <a:pt x="226" y="312"/>
                    <a:pt x="226" y="312"/>
                    <a:pt x="226" y="312"/>
                  </a:cubicBezTo>
                  <a:cubicBezTo>
                    <a:pt x="321" y="2"/>
                    <a:pt x="321" y="2"/>
                    <a:pt x="321" y="2"/>
                  </a:cubicBezTo>
                  <a:lnTo>
                    <a:pt x="3" y="9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1" name="Freeform 56">
              <a:extLst>
                <a:ext uri="{FF2B5EF4-FFF2-40B4-BE49-F238E27FC236}">
                  <a16:creationId xmlns:a16="http://schemas.microsoft.com/office/drawing/2014/main" id="{C7113139-C502-450C-AE4D-42E4F572B411}"/>
                </a:ext>
              </a:extLst>
            </p:cNvPr>
            <p:cNvSpPr>
              <a:spLocks noEditPoints="1"/>
            </p:cNvSpPr>
            <p:nvPr/>
          </p:nvSpPr>
          <p:spPr bwMode="auto">
            <a:xfrm>
              <a:off x="6791" y="3223"/>
              <a:ext cx="796" cy="301"/>
            </a:xfrm>
            <a:custGeom>
              <a:avLst/>
              <a:gdLst>
                <a:gd name="T0" fmla="*/ 1 w 324"/>
                <a:gd name="T1" fmla="*/ 122 h 122"/>
                <a:gd name="T2" fmla="*/ 1 w 324"/>
                <a:gd name="T3" fmla="*/ 121 h 122"/>
                <a:gd name="T4" fmla="*/ 1 w 324"/>
                <a:gd name="T5" fmla="*/ 120 h 122"/>
                <a:gd name="T6" fmla="*/ 234 w 324"/>
                <a:gd name="T7" fmla="*/ 0 h 122"/>
                <a:gd name="T8" fmla="*/ 234 w 324"/>
                <a:gd name="T9" fmla="*/ 0 h 122"/>
                <a:gd name="T10" fmla="*/ 323 w 324"/>
                <a:gd name="T11" fmla="*/ 24 h 122"/>
                <a:gd name="T12" fmla="*/ 324 w 324"/>
                <a:gd name="T13" fmla="*/ 25 h 122"/>
                <a:gd name="T14" fmla="*/ 323 w 324"/>
                <a:gd name="T15" fmla="*/ 26 h 122"/>
                <a:gd name="T16" fmla="*/ 2 w 324"/>
                <a:gd name="T17" fmla="*/ 122 h 122"/>
                <a:gd name="T18" fmla="*/ 1 w 324"/>
                <a:gd name="T19" fmla="*/ 122 h 122"/>
                <a:gd name="T20" fmla="*/ 234 w 324"/>
                <a:gd name="T21" fmla="*/ 2 h 122"/>
                <a:gd name="T22" fmla="*/ 11 w 324"/>
                <a:gd name="T23" fmla="*/ 117 h 122"/>
                <a:gd name="T24" fmla="*/ 319 w 324"/>
                <a:gd name="T25" fmla="*/ 25 h 122"/>
                <a:gd name="T26" fmla="*/ 234 w 324"/>
                <a:gd name="T27"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4" h="122">
                  <a:moveTo>
                    <a:pt x="1" y="122"/>
                  </a:moveTo>
                  <a:cubicBezTo>
                    <a:pt x="1" y="122"/>
                    <a:pt x="1" y="122"/>
                    <a:pt x="1" y="121"/>
                  </a:cubicBezTo>
                  <a:cubicBezTo>
                    <a:pt x="0" y="121"/>
                    <a:pt x="1" y="120"/>
                    <a:pt x="1" y="120"/>
                  </a:cubicBezTo>
                  <a:cubicBezTo>
                    <a:pt x="234" y="0"/>
                    <a:pt x="234" y="0"/>
                    <a:pt x="234" y="0"/>
                  </a:cubicBezTo>
                  <a:cubicBezTo>
                    <a:pt x="234" y="0"/>
                    <a:pt x="234" y="0"/>
                    <a:pt x="234" y="0"/>
                  </a:cubicBezTo>
                  <a:cubicBezTo>
                    <a:pt x="323" y="24"/>
                    <a:pt x="323" y="24"/>
                    <a:pt x="323" y="24"/>
                  </a:cubicBezTo>
                  <a:cubicBezTo>
                    <a:pt x="323" y="24"/>
                    <a:pt x="324" y="24"/>
                    <a:pt x="324" y="25"/>
                  </a:cubicBezTo>
                  <a:cubicBezTo>
                    <a:pt x="324" y="25"/>
                    <a:pt x="324" y="26"/>
                    <a:pt x="323" y="26"/>
                  </a:cubicBezTo>
                  <a:cubicBezTo>
                    <a:pt x="2" y="122"/>
                    <a:pt x="2" y="122"/>
                    <a:pt x="2" y="122"/>
                  </a:cubicBezTo>
                  <a:cubicBezTo>
                    <a:pt x="2" y="122"/>
                    <a:pt x="1" y="122"/>
                    <a:pt x="1" y="122"/>
                  </a:cubicBezTo>
                  <a:close/>
                  <a:moveTo>
                    <a:pt x="234" y="2"/>
                  </a:moveTo>
                  <a:cubicBezTo>
                    <a:pt x="11" y="117"/>
                    <a:pt x="11" y="117"/>
                    <a:pt x="11" y="117"/>
                  </a:cubicBezTo>
                  <a:cubicBezTo>
                    <a:pt x="319" y="25"/>
                    <a:pt x="319" y="25"/>
                    <a:pt x="319" y="25"/>
                  </a:cubicBezTo>
                  <a:lnTo>
                    <a:pt x="234"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3" name="Freeform 57">
              <a:extLst>
                <a:ext uri="{FF2B5EF4-FFF2-40B4-BE49-F238E27FC236}">
                  <a16:creationId xmlns:a16="http://schemas.microsoft.com/office/drawing/2014/main" id="{D01E3564-B0EC-4CBF-A7A2-723A7E897152}"/>
                </a:ext>
              </a:extLst>
            </p:cNvPr>
            <p:cNvSpPr>
              <a:spLocks noEditPoints="1"/>
            </p:cNvSpPr>
            <p:nvPr/>
          </p:nvSpPr>
          <p:spPr bwMode="auto">
            <a:xfrm>
              <a:off x="3378" y="3430"/>
              <a:ext cx="797" cy="387"/>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8" name="Freeform 58">
              <a:extLst>
                <a:ext uri="{FF2B5EF4-FFF2-40B4-BE49-F238E27FC236}">
                  <a16:creationId xmlns:a16="http://schemas.microsoft.com/office/drawing/2014/main" id="{1B9439AC-9869-4EBA-A238-13AEF94D8A0E}"/>
                </a:ext>
              </a:extLst>
            </p:cNvPr>
            <p:cNvSpPr>
              <a:spLocks noEditPoints="1"/>
            </p:cNvSpPr>
            <p:nvPr/>
          </p:nvSpPr>
          <p:spPr bwMode="auto">
            <a:xfrm>
              <a:off x="4035" y="3349"/>
              <a:ext cx="408" cy="325"/>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4" name="Freeform 59">
              <a:extLst>
                <a:ext uri="{FF2B5EF4-FFF2-40B4-BE49-F238E27FC236}">
                  <a16:creationId xmlns:a16="http://schemas.microsoft.com/office/drawing/2014/main" id="{0009E3C2-210A-46B2-9E40-4E63B9E11062}"/>
                </a:ext>
              </a:extLst>
            </p:cNvPr>
            <p:cNvSpPr>
              <a:spLocks/>
            </p:cNvSpPr>
            <p:nvPr/>
          </p:nvSpPr>
          <p:spPr bwMode="auto">
            <a:xfrm>
              <a:off x="5313" y="1551"/>
              <a:ext cx="130" cy="496"/>
            </a:xfrm>
            <a:custGeom>
              <a:avLst/>
              <a:gdLst>
                <a:gd name="T0" fmla="*/ 1 w 53"/>
                <a:gd name="T1" fmla="*/ 201 h 201"/>
                <a:gd name="T2" fmla="*/ 0 w 53"/>
                <a:gd name="T3" fmla="*/ 201 h 201"/>
                <a:gd name="T4" fmla="*/ 0 w 53"/>
                <a:gd name="T5" fmla="*/ 200 h 201"/>
                <a:gd name="T6" fmla="*/ 51 w 53"/>
                <a:gd name="T7" fmla="*/ 1 h 201"/>
                <a:gd name="T8" fmla="*/ 52 w 53"/>
                <a:gd name="T9" fmla="*/ 1 h 201"/>
                <a:gd name="T10" fmla="*/ 53 w 53"/>
                <a:gd name="T11" fmla="*/ 2 h 201"/>
                <a:gd name="T12" fmla="*/ 1 w 53"/>
                <a:gd name="T13" fmla="*/ 201 h 201"/>
                <a:gd name="T14" fmla="*/ 1 w 53"/>
                <a:gd name="T15" fmla="*/ 20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1">
                  <a:moveTo>
                    <a:pt x="1" y="201"/>
                  </a:moveTo>
                  <a:cubicBezTo>
                    <a:pt x="0" y="201"/>
                    <a:pt x="0" y="201"/>
                    <a:pt x="0" y="201"/>
                  </a:cubicBezTo>
                  <a:cubicBezTo>
                    <a:pt x="0" y="201"/>
                    <a:pt x="0" y="201"/>
                    <a:pt x="0" y="200"/>
                  </a:cubicBezTo>
                  <a:cubicBezTo>
                    <a:pt x="51" y="1"/>
                    <a:pt x="51" y="1"/>
                    <a:pt x="51" y="1"/>
                  </a:cubicBezTo>
                  <a:cubicBezTo>
                    <a:pt x="51" y="1"/>
                    <a:pt x="52" y="0"/>
                    <a:pt x="52" y="1"/>
                  </a:cubicBezTo>
                  <a:cubicBezTo>
                    <a:pt x="53" y="1"/>
                    <a:pt x="53" y="1"/>
                    <a:pt x="53" y="2"/>
                  </a:cubicBezTo>
                  <a:cubicBezTo>
                    <a:pt x="1" y="201"/>
                    <a:pt x="1" y="201"/>
                    <a:pt x="1" y="201"/>
                  </a:cubicBezTo>
                  <a:cubicBezTo>
                    <a:pt x="1" y="201"/>
                    <a:pt x="1" y="201"/>
                    <a:pt x="1" y="201"/>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6" name="Freeform 60">
              <a:extLst>
                <a:ext uri="{FF2B5EF4-FFF2-40B4-BE49-F238E27FC236}">
                  <a16:creationId xmlns:a16="http://schemas.microsoft.com/office/drawing/2014/main" id="{AF08C2DE-B9CF-4F7F-BAAE-2D9B48AE3E0E}"/>
                </a:ext>
              </a:extLst>
            </p:cNvPr>
            <p:cNvSpPr>
              <a:spLocks noEditPoints="1"/>
            </p:cNvSpPr>
            <p:nvPr/>
          </p:nvSpPr>
          <p:spPr bwMode="auto">
            <a:xfrm>
              <a:off x="5313" y="1554"/>
              <a:ext cx="664" cy="493"/>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7" name="Freeform 61">
              <a:extLst>
                <a:ext uri="{FF2B5EF4-FFF2-40B4-BE49-F238E27FC236}">
                  <a16:creationId xmlns:a16="http://schemas.microsoft.com/office/drawing/2014/main" id="{24A7534C-BB4D-4466-8BF0-ED10A23AFFD1}"/>
                </a:ext>
              </a:extLst>
            </p:cNvPr>
            <p:cNvSpPr>
              <a:spLocks noEditPoints="1"/>
            </p:cNvSpPr>
            <p:nvPr/>
          </p:nvSpPr>
          <p:spPr bwMode="auto">
            <a:xfrm>
              <a:off x="5313" y="2042"/>
              <a:ext cx="777" cy="629"/>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1" name="Freeform 62">
              <a:extLst>
                <a:ext uri="{FF2B5EF4-FFF2-40B4-BE49-F238E27FC236}">
                  <a16:creationId xmlns:a16="http://schemas.microsoft.com/office/drawing/2014/main" id="{D4570260-9C02-47B2-B9AB-992C3E6DBCE8}"/>
                </a:ext>
              </a:extLst>
            </p:cNvPr>
            <p:cNvSpPr>
              <a:spLocks noEditPoints="1"/>
            </p:cNvSpPr>
            <p:nvPr/>
          </p:nvSpPr>
          <p:spPr bwMode="auto">
            <a:xfrm>
              <a:off x="5313" y="1714"/>
              <a:ext cx="777" cy="888"/>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2" name="Freeform 63">
              <a:extLst>
                <a:ext uri="{FF2B5EF4-FFF2-40B4-BE49-F238E27FC236}">
                  <a16:creationId xmlns:a16="http://schemas.microsoft.com/office/drawing/2014/main" id="{D809793E-5BEC-4E51-B1D4-120AD58F28A2}"/>
                </a:ext>
              </a:extLst>
            </p:cNvPr>
            <p:cNvSpPr>
              <a:spLocks noEditPoints="1"/>
            </p:cNvSpPr>
            <p:nvPr/>
          </p:nvSpPr>
          <p:spPr bwMode="auto">
            <a:xfrm>
              <a:off x="5097" y="2666"/>
              <a:ext cx="432" cy="441"/>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3" name="Freeform 64">
              <a:extLst>
                <a:ext uri="{FF2B5EF4-FFF2-40B4-BE49-F238E27FC236}">
                  <a16:creationId xmlns:a16="http://schemas.microsoft.com/office/drawing/2014/main" id="{84345FFB-2BD7-472C-9754-A73C9E051772}"/>
                </a:ext>
              </a:extLst>
            </p:cNvPr>
            <p:cNvSpPr>
              <a:spLocks noEditPoints="1"/>
            </p:cNvSpPr>
            <p:nvPr/>
          </p:nvSpPr>
          <p:spPr bwMode="auto">
            <a:xfrm>
              <a:off x="5097" y="2779"/>
              <a:ext cx="700" cy="328"/>
            </a:xfrm>
            <a:custGeom>
              <a:avLst/>
              <a:gdLst>
                <a:gd name="T0" fmla="*/ 1 w 285"/>
                <a:gd name="T1" fmla="*/ 133 h 133"/>
                <a:gd name="T2" fmla="*/ 0 w 285"/>
                <a:gd name="T3" fmla="*/ 132 h 133"/>
                <a:gd name="T4" fmla="*/ 1 w 285"/>
                <a:gd name="T5" fmla="*/ 131 h 133"/>
                <a:gd name="T6" fmla="*/ 174 w 285"/>
                <a:gd name="T7" fmla="*/ 1 h 133"/>
                <a:gd name="T8" fmla="*/ 175 w 285"/>
                <a:gd name="T9" fmla="*/ 1 h 133"/>
                <a:gd name="T10" fmla="*/ 285 w 285"/>
                <a:gd name="T11" fmla="*/ 83 h 133"/>
                <a:gd name="T12" fmla="*/ 285 w 285"/>
                <a:gd name="T13" fmla="*/ 84 h 133"/>
                <a:gd name="T14" fmla="*/ 284 w 285"/>
                <a:gd name="T15" fmla="*/ 85 h 133"/>
                <a:gd name="T16" fmla="*/ 1 w 285"/>
                <a:gd name="T17" fmla="*/ 133 h 133"/>
                <a:gd name="T18" fmla="*/ 1 w 285"/>
                <a:gd name="T19" fmla="*/ 133 h 133"/>
                <a:gd name="T20" fmla="*/ 175 w 285"/>
                <a:gd name="T21" fmla="*/ 3 h 133"/>
                <a:gd name="T22" fmla="*/ 5 w 285"/>
                <a:gd name="T23" fmla="*/ 130 h 133"/>
                <a:gd name="T24" fmla="*/ 282 w 285"/>
                <a:gd name="T25" fmla="*/ 83 h 133"/>
                <a:gd name="T26" fmla="*/ 175 w 285"/>
                <a:gd name="T27"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3">
                  <a:moveTo>
                    <a:pt x="1" y="133"/>
                  </a:moveTo>
                  <a:cubicBezTo>
                    <a:pt x="1" y="133"/>
                    <a:pt x="0" y="132"/>
                    <a:pt x="0" y="132"/>
                  </a:cubicBezTo>
                  <a:cubicBezTo>
                    <a:pt x="0" y="132"/>
                    <a:pt x="0" y="131"/>
                    <a:pt x="1" y="131"/>
                  </a:cubicBezTo>
                  <a:cubicBezTo>
                    <a:pt x="174" y="1"/>
                    <a:pt x="174" y="1"/>
                    <a:pt x="174" y="1"/>
                  </a:cubicBezTo>
                  <a:cubicBezTo>
                    <a:pt x="174" y="0"/>
                    <a:pt x="175" y="0"/>
                    <a:pt x="175" y="1"/>
                  </a:cubicBezTo>
                  <a:cubicBezTo>
                    <a:pt x="285" y="83"/>
                    <a:pt x="285" y="83"/>
                    <a:pt x="285" y="83"/>
                  </a:cubicBezTo>
                  <a:cubicBezTo>
                    <a:pt x="285" y="83"/>
                    <a:pt x="285" y="84"/>
                    <a:pt x="285" y="84"/>
                  </a:cubicBezTo>
                  <a:cubicBezTo>
                    <a:pt x="285" y="84"/>
                    <a:pt x="285" y="85"/>
                    <a:pt x="284" y="85"/>
                  </a:cubicBezTo>
                  <a:cubicBezTo>
                    <a:pt x="1" y="133"/>
                    <a:pt x="1" y="133"/>
                    <a:pt x="1" y="133"/>
                  </a:cubicBezTo>
                  <a:cubicBezTo>
                    <a:pt x="1" y="133"/>
                    <a:pt x="1" y="133"/>
                    <a:pt x="1" y="133"/>
                  </a:cubicBezTo>
                  <a:close/>
                  <a:moveTo>
                    <a:pt x="175" y="3"/>
                  </a:moveTo>
                  <a:cubicBezTo>
                    <a:pt x="5" y="130"/>
                    <a:pt x="5" y="130"/>
                    <a:pt x="5" y="130"/>
                  </a:cubicBezTo>
                  <a:cubicBezTo>
                    <a:pt x="282" y="83"/>
                    <a:pt x="282" y="83"/>
                    <a:pt x="282" y="83"/>
                  </a:cubicBezTo>
                  <a:lnTo>
                    <a:pt x="175"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4" name="Freeform 65">
              <a:extLst>
                <a:ext uri="{FF2B5EF4-FFF2-40B4-BE49-F238E27FC236}">
                  <a16:creationId xmlns:a16="http://schemas.microsoft.com/office/drawing/2014/main" id="{4090374E-F1AB-4515-8272-2C2CF722D601}"/>
                </a:ext>
              </a:extLst>
            </p:cNvPr>
            <p:cNvSpPr>
              <a:spLocks noEditPoints="1"/>
            </p:cNvSpPr>
            <p:nvPr/>
          </p:nvSpPr>
          <p:spPr bwMode="auto">
            <a:xfrm>
              <a:off x="5097" y="2984"/>
              <a:ext cx="700" cy="734"/>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5" name="Freeform 66">
              <a:extLst>
                <a:ext uri="{FF2B5EF4-FFF2-40B4-BE49-F238E27FC236}">
                  <a16:creationId xmlns:a16="http://schemas.microsoft.com/office/drawing/2014/main" id="{F8BD8154-438A-4B2F-842E-CB7F41DBDB55}"/>
                </a:ext>
              </a:extLst>
            </p:cNvPr>
            <p:cNvSpPr>
              <a:spLocks/>
            </p:cNvSpPr>
            <p:nvPr/>
          </p:nvSpPr>
          <p:spPr bwMode="auto">
            <a:xfrm>
              <a:off x="7061" y="2005"/>
              <a:ext cx="807" cy="989"/>
            </a:xfrm>
            <a:custGeom>
              <a:avLst/>
              <a:gdLst>
                <a:gd name="T0" fmla="*/ 327 w 328"/>
                <a:gd name="T1" fmla="*/ 194 h 401"/>
                <a:gd name="T2" fmla="*/ 3 w 328"/>
                <a:gd name="T3" fmla="*/ 398 h 401"/>
                <a:gd name="T4" fmla="*/ 107 w 328"/>
                <a:gd name="T5" fmla="*/ 2 h 401"/>
                <a:gd name="T6" fmla="*/ 328 w 328"/>
                <a:gd name="T7" fmla="*/ 95 h 401"/>
                <a:gd name="T8" fmla="*/ 328 w 328"/>
                <a:gd name="T9" fmla="*/ 93 h 401"/>
                <a:gd name="T10" fmla="*/ 107 w 328"/>
                <a:gd name="T11" fmla="*/ 0 h 401"/>
                <a:gd name="T12" fmla="*/ 106 w 328"/>
                <a:gd name="T13" fmla="*/ 0 h 401"/>
                <a:gd name="T14" fmla="*/ 106 w 328"/>
                <a:gd name="T15" fmla="*/ 1 h 401"/>
                <a:gd name="T16" fmla="*/ 0 w 328"/>
                <a:gd name="T17" fmla="*/ 400 h 401"/>
                <a:gd name="T18" fmla="*/ 1 w 328"/>
                <a:gd name="T19" fmla="*/ 401 h 401"/>
                <a:gd name="T20" fmla="*/ 1 w 328"/>
                <a:gd name="T21" fmla="*/ 401 h 401"/>
                <a:gd name="T22" fmla="*/ 2 w 328"/>
                <a:gd name="T23" fmla="*/ 401 h 401"/>
                <a:gd name="T24" fmla="*/ 327 w 328"/>
                <a:gd name="T25" fmla="*/ 196 h 401"/>
                <a:gd name="T26" fmla="*/ 327 w 328"/>
                <a:gd name="T27" fmla="*/ 1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8" h="401">
                  <a:moveTo>
                    <a:pt x="327" y="194"/>
                  </a:moveTo>
                  <a:cubicBezTo>
                    <a:pt x="3" y="398"/>
                    <a:pt x="3" y="398"/>
                    <a:pt x="3" y="398"/>
                  </a:cubicBezTo>
                  <a:cubicBezTo>
                    <a:pt x="107" y="2"/>
                    <a:pt x="107" y="2"/>
                    <a:pt x="107" y="2"/>
                  </a:cubicBezTo>
                  <a:cubicBezTo>
                    <a:pt x="328" y="95"/>
                    <a:pt x="328" y="95"/>
                    <a:pt x="328" y="95"/>
                  </a:cubicBezTo>
                  <a:cubicBezTo>
                    <a:pt x="328" y="93"/>
                    <a:pt x="328" y="93"/>
                    <a:pt x="328" y="93"/>
                  </a:cubicBezTo>
                  <a:cubicBezTo>
                    <a:pt x="107" y="0"/>
                    <a:pt x="107" y="0"/>
                    <a:pt x="107" y="0"/>
                  </a:cubicBezTo>
                  <a:cubicBezTo>
                    <a:pt x="107" y="0"/>
                    <a:pt x="107" y="0"/>
                    <a:pt x="106" y="0"/>
                  </a:cubicBezTo>
                  <a:cubicBezTo>
                    <a:pt x="106" y="0"/>
                    <a:pt x="106" y="0"/>
                    <a:pt x="106" y="1"/>
                  </a:cubicBezTo>
                  <a:cubicBezTo>
                    <a:pt x="0" y="400"/>
                    <a:pt x="0" y="400"/>
                    <a:pt x="0" y="400"/>
                  </a:cubicBezTo>
                  <a:cubicBezTo>
                    <a:pt x="0" y="401"/>
                    <a:pt x="0" y="401"/>
                    <a:pt x="1" y="401"/>
                  </a:cubicBezTo>
                  <a:cubicBezTo>
                    <a:pt x="1" y="401"/>
                    <a:pt x="1" y="401"/>
                    <a:pt x="1" y="401"/>
                  </a:cubicBezTo>
                  <a:cubicBezTo>
                    <a:pt x="1" y="401"/>
                    <a:pt x="1" y="401"/>
                    <a:pt x="2" y="401"/>
                  </a:cubicBezTo>
                  <a:cubicBezTo>
                    <a:pt x="327" y="196"/>
                    <a:pt x="327" y="196"/>
                    <a:pt x="327" y="196"/>
                  </a:cubicBezTo>
                  <a:lnTo>
                    <a:pt x="327" y="19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6" name="Freeform 67">
              <a:extLst>
                <a:ext uri="{FF2B5EF4-FFF2-40B4-BE49-F238E27FC236}">
                  <a16:creationId xmlns:a16="http://schemas.microsoft.com/office/drawing/2014/main" id="{C5F90A6B-3EF8-4A6F-82A2-D715290370DF}"/>
                </a:ext>
              </a:extLst>
            </p:cNvPr>
            <p:cNvSpPr>
              <a:spLocks/>
            </p:cNvSpPr>
            <p:nvPr/>
          </p:nvSpPr>
          <p:spPr bwMode="auto">
            <a:xfrm>
              <a:off x="7061" y="2483"/>
              <a:ext cx="804" cy="511"/>
            </a:xfrm>
            <a:custGeom>
              <a:avLst/>
              <a:gdLst>
                <a:gd name="T0" fmla="*/ 326 w 327"/>
                <a:gd name="T1" fmla="*/ 171 h 207"/>
                <a:gd name="T2" fmla="*/ 5 w 327"/>
                <a:gd name="T3" fmla="*/ 205 h 207"/>
                <a:gd name="T4" fmla="*/ 327 w 327"/>
                <a:gd name="T5" fmla="*/ 2 h 207"/>
                <a:gd name="T6" fmla="*/ 327 w 327"/>
                <a:gd name="T7" fmla="*/ 0 h 207"/>
                <a:gd name="T8" fmla="*/ 1 w 327"/>
                <a:gd name="T9" fmla="*/ 206 h 207"/>
                <a:gd name="T10" fmla="*/ 0 w 327"/>
                <a:gd name="T11" fmla="*/ 207 h 207"/>
                <a:gd name="T12" fmla="*/ 1 w 327"/>
                <a:gd name="T13" fmla="*/ 207 h 207"/>
                <a:gd name="T14" fmla="*/ 1 w 327"/>
                <a:gd name="T15" fmla="*/ 207 h 207"/>
                <a:gd name="T16" fmla="*/ 326 w 327"/>
                <a:gd name="T17" fmla="*/ 173 h 207"/>
                <a:gd name="T18" fmla="*/ 326 w 327"/>
                <a:gd name="T19" fmla="*/ 17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7" h="207">
                  <a:moveTo>
                    <a:pt x="326" y="171"/>
                  </a:moveTo>
                  <a:cubicBezTo>
                    <a:pt x="5" y="205"/>
                    <a:pt x="5" y="205"/>
                    <a:pt x="5" y="205"/>
                  </a:cubicBezTo>
                  <a:cubicBezTo>
                    <a:pt x="327" y="2"/>
                    <a:pt x="327" y="2"/>
                    <a:pt x="327" y="2"/>
                  </a:cubicBezTo>
                  <a:cubicBezTo>
                    <a:pt x="327" y="0"/>
                    <a:pt x="327" y="0"/>
                    <a:pt x="327" y="0"/>
                  </a:cubicBezTo>
                  <a:cubicBezTo>
                    <a:pt x="1" y="206"/>
                    <a:pt x="1" y="206"/>
                    <a:pt x="1" y="206"/>
                  </a:cubicBezTo>
                  <a:cubicBezTo>
                    <a:pt x="0" y="206"/>
                    <a:pt x="0" y="206"/>
                    <a:pt x="0" y="207"/>
                  </a:cubicBezTo>
                  <a:cubicBezTo>
                    <a:pt x="0" y="207"/>
                    <a:pt x="1" y="207"/>
                    <a:pt x="1" y="207"/>
                  </a:cubicBezTo>
                  <a:cubicBezTo>
                    <a:pt x="1" y="207"/>
                    <a:pt x="1" y="207"/>
                    <a:pt x="1" y="207"/>
                  </a:cubicBezTo>
                  <a:cubicBezTo>
                    <a:pt x="326" y="173"/>
                    <a:pt x="326" y="173"/>
                    <a:pt x="326" y="173"/>
                  </a:cubicBezTo>
                  <a:lnTo>
                    <a:pt x="326" y="17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7" name="Freeform 68">
              <a:extLst>
                <a:ext uri="{FF2B5EF4-FFF2-40B4-BE49-F238E27FC236}">
                  <a16:creationId xmlns:a16="http://schemas.microsoft.com/office/drawing/2014/main" id="{412103B3-F02C-4866-9DBB-C3A7A1EFDF81}"/>
                </a:ext>
              </a:extLst>
            </p:cNvPr>
            <p:cNvSpPr>
              <a:spLocks/>
            </p:cNvSpPr>
            <p:nvPr/>
          </p:nvSpPr>
          <p:spPr bwMode="auto">
            <a:xfrm>
              <a:off x="7322" y="2005"/>
              <a:ext cx="546" cy="234"/>
            </a:xfrm>
            <a:custGeom>
              <a:avLst/>
              <a:gdLst>
                <a:gd name="T0" fmla="*/ 222 w 222"/>
                <a:gd name="T1" fmla="*/ 93 h 95"/>
                <a:gd name="T2" fmla="*/ 6 w 222"/>
                <a:gd name="T3" fmla="*/ 2 h 95"/>
                <a:gd name="T4" fmla="*/ 222 w 222"/>
                <a:gd name="T5" fmla="*/ 15 h 95"/>
                <a:gd name="T6" fmla="*/ 222 w 222"/>
                <a:gd name="T7" fmla="*/ 13 h 95"/>
                <a:gd name="T8" fmla="*/ 1 w 222"/>
                <a:gd name="T9" fmla="*/ 0 h 95"/>
                <a:gd name="T10" fmla="*/ 0 w 222"/>
                <a:gd name="T11" fmla="*/ 1 h 95"/>
                <a:gd name="T12" fmla="*/ 0 w 222"/>
                <a:gd name="T13" fmla="*/ 2 h 95"/>
                <a:gd name="T14" fmla="*/ 222 w 222"/>
                <a:gd name="T15" fmla="*/ 95 h 95"/>
                <a:gd name="T16" fmla="*/ 222 w 222"/>
                <a:gd name="T17" fmla="*/ 9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95">
                  <a:moveTo>
                    <a:pt x="222" y="93"/>
                  </a:moveTo>
                  <a:cubicBezTo>
                    <a:pt x="6" y="2"/>
                    <a:pt x="6" y="2"/>
                    <a:pt x="6" y="2"/>
                  </a:cubicBezTo>
                  <a:cubicBezTo>
                    <a:pt x="222" y="15"/>
                    <a:pt x="222" y="15"/>
                    <a:pt x="222" y="15"/>
                  </a:cubicBezTo>
                  <a:cubicBezTo>
                    <a:pt x="222" y="13"/>
                    <a:pt x="222" y="13"/>
                    <a:pt x="222" y="13"/>
                  </a:cubicBezTo>
                  <a:cubicBezTo>
                    <a:pt x="1" y="0"/>
                    <a:pt x="1" y="0"/>
                    <a:pt x="1" y="0"/>
                  </a:cubicBezTo>
                  <a:cubicBezTo>
                    <a:pt x="0" y="0"/>
                    <a:pt x="0" y="0"/>
                    <a:pt x="0" y="1"/>
                  </a:cubicBezTo>
                  <a:cubicBezTo>
                    <a:pt x="0" y="1"/>
                    <a:pt x="0" y="2"/>
                    <a:pt x="0" y="2"/>
                  </a:cubicBezTo>
                  <a:cubicBezTo>
                    <a:pt x="222" y="95"/>
                    <a:pt x="222" y="95"/>
                    <a:pt x="222" y="95"/>
                  </a:cubicBezTo>
                  <a:lnTo>
                    <a:pt x="222" y="9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8" name="Freeform 69">
              <a:extLst>
                <a:ext uri="{FF2B5EF4-FFF2-40B4-BE49-F238E27FC236}">
                  <a16:creationId xmlns:a16="http://schemas.microsoft.com/office/drawing/2014/main" id="{F41E5FED-2269-4509-B704-96CA91C8D6A7}"/>
                </a:ext>
              </a:extLst>
            </p:cNvPr>
            <p:cNvSpPr>
              <a:spLocks noEditPoints="1"/>
            </p:cNvSpPr>
            <p:nvPr/>
          </p:nvSpPr>
          <p:spPr bwMode="auto">
            <a:xfrm>
              <a:off x="4170" y="3346"/>
              <a:ext cx="804" cy="328"/>
            </a:xfrm>
            <a:custGeom>
              <a:avLst/>
              <a:gdLst>
                <a:gd name="T0" fmla="*/ 1 w 327"/>
                <a:gd name="T1" fmla="*/ 133 h 133"/>
                <a:gd name="T2" fmla="*/ 0 w 327"/>
                <a:gd name="T3" fmla="*/ 133 h 133"/>
                <a:gd name="T4" fmla="*/ 0 w 327"/>
                <a:gd name="T5" fmla="*/ 132 h 133"/>
                <a:gd name="T6" fmla="*/ 109 w 327"/>
                <a:gd name="T7" fmla="*/ 1 h 133"/>
                <a:gd name="T8" fmla="*/ 110 w 327"/>
                <a:gd name="T9" fmla="*/ 1 h 133"/>
                <a:gd name="T10" fmla="*/ 326 w 327"/>
                <a:gd name="T11" fmla="*/ 0 h 133"/>
                <a:gd name="T12" fmla="*/ 326 w 327"/>
                <a:gd name="T13" fmla="*/ 0 h 133"/>
                <a:gd name="T14" fmla="*/ 327 w 327"/>
                <a:gd name="T15" fmla="*/ 1 h 133"/>
                <a:gd name="T16" fmla="*/ 326 w 327"/>
                <a:gd name="T17" fmla="*/ 2 h 133"/>
                <a:gd name="T18" fmla="*/ 1 w 327"/>
                <a:gd name="T19" fmla="*/ 133 h 133"/>
                <a:gd name="T20" fmla="*/ 1 w 327"/>
                <a:gd name="T21" fmla="*/ 133 h 133"/>
                <a:gd name="T22" fmla="*/ 110 w 327"/>
                <a:gd name="T23" fmla="*/ 3 h 133"/>
                <a:gd name="T24" fmla="*/ 4 w 327"/>
                <a:gd name="T25" fmla="*/ 130 h 133"/>
                <a:gd name="T26" fmla="*/ 321 w 327"/>
                <a:gd name="T27" fmla="*/ 2 h 133"/>
                <a:gd name="T28" fmla="*/ 110 w 327"/>
                <a:gd name="T29"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133">
                  <a:moveTo>
                    <a:pt x="1" y="133"/>
                  </a:moveTo>
                  <a:cubicBezTo>
                    <a:pt x="0" y="133"/>
                    <a:pt x="0" y="133"/>
                    <a:pt x="0" y="133"/>
                  </a:cubicBezTo>
                  <a:cubicBezTo>
                    <a:pt x="0" y="133"/>
                    <a:pt x="0" y="132"/>
                    <a:pt x="0" y="132"/>
                  </a:cubicBezTo>
                  <a:cubicBezTo>
                    <a:pt x="109" y="1"/>
                    <a:pt x="109" y="1"/>
                    <a:pt x="109" y="1"/>
                  </a:cubicBezTo>
                  <a:cubicBezTo>
                    <a:pt x="109" y="1"/>
                    <a:pt x="110" y="1"/>
                    <a:pt x="110" y="1"/>
                  </a:cubicBezTo>
                  <a:cubicBezTo>
                    <a:pt x="326" y="0"/>
                    <a:pt x="326" y="0"/>
                    <a:pt x="326" y="0"/>
                  </a:cubicBezTo>
                  <a:cubicBezTo>
                    <a:pt x="326" y="0"/>
                    <a:pt x="326" y="0"/>
                    <a:pt x="326" y="0"/>
                  </a:cubicBezTo>
                  <a:cubicBezTo>
                    <a:pt x="326" y="0"/>
                    <a:pt x="327" y="0"/>
                    <a:pt x="327" y="1"/>
                  </a:cubicBezTo>
                  <a:cubicBezTo>
                    <a:pt x="327" y="1"/>
                    <a:pt x="327" y="2"/>
                    <a:pt x="326" y="2"/>
                  </a:cubicBezTo>
                  <a:cubicBezTo>
                    <a:pt x="1" y="133"/>
                    <a:pt x="1" y="133"/>
                    <a:pt x="1" y="133"/>
                  </a:cubicBezTo>
                  <a:cubicBezTo>
                    <a:pt x="1" y="133"/>
                    <a:pt x="1" y="133"/>
                    <a:pt x="1" y="133"/>
                  </a:cubicBezTo>
                  <a:close/>
                  <a:moveTo>
                    <a:pt x="110" y="3"/>
                  </a:moveTo>
                  <a:cubicBezTo>
                    <a:pt x="4" y="130"/>
                    <a:pt x="4" y="130"/>
                    <a:pt x="4" y="130"/>
                  </a:cubicBezTo>
                  <a:cubicBezTo>
                    <a:pt x="321" y="2"/>
                    <a:pt x="321" y="2"/>
                    <a:pt x="321" y="2"/>
                  </a:cubicBezTo>
                  <a:lnTo>
                    <a:pt x="110"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9" name="Freeform 70">
              <a:extLst>
                <a:ext uri="{FF2B5EF4-FFF2-40B4-BE49-F238E27FC236}">
                  <a16:creationId xmlns:a16="http://schemas.microsoft.com/office/drawing/2014/main" id="{1D31B44C-B9CF-45B8-AF1C-70C58346BCFC}"/>
                </a:ext>
              </a:extLst>
            </p:cNvPr>
            <p:cNvSpPr>
              <a:spLocks noEditPoints="1"/>
            </p:cNvSpPr>
            <p:nvPr/>
          </p:nvSpPr>
          <p:spPr bwMode="auto">
            <a:xfrm>
              <a:off x="4170" y="3346"/>
              <a:ext cx="804" cy="856"/>
            </a:xfrm>
            <a:custGeom>
              <a:avLst/>
              <a:gdLst>
                <a:gd name="T0" fmla="*/ 264 w 327"/>
                <a:gd name="T1" fmla="*/ 347 h 347"/>
                <a:gd name="T2" fmla="*/ 263 w 327"/>
                <a:gd name="T3" fmla="*/ 347 h 347"/>
                <a:gd name="T4" fmla="*/ 0 w 327"/>
                <a:gd name="T5" fmla="*/ 133 h 347"/>
                <a:gd name="T6" fmla="*/ 0 w 327"/>
                <a:gd name="T7" fmla="*/ 132 h 347"/>
                <a:gd name="T8" fmla="*/ 0 w 327"/>
                <a:gd name="T9" fmla="*/ 132 h 347"/>
                <a:gd name="T10" fmla="*/ 326 w 327"/>
                <a:gd name="T11" fmla="*/ 0 h 347"/>
                <a:gd name="T12" fmla="*/ 326 w 327"/>
                <a:gd name="T13" fmla="*/ 0 h 347"/>
                <a:gd name="T14" fmla="*/ 327 w 327"/>
                <a:gd name="T15" fmla="*/ 1 h 347"/>
                <a:gd name="T16" fmla="*/ 265 w 327"/>
                <a:gd name="T17" fmla="*/ 346 h 347"/>
                <a:gd name="T18" fmla="*/ 264 w 327"/>
                <a:gd name="T19" fmla="*/ 347 h 347"/>
                <a:gd name="T20" fmla="*/ 264 w 327"/>
                <a:gd name="T21" fmla="*/ 347 h 347"/>
                <a:gd name="T22" fmla="*/ 2 w 327"/>
                <a:gd name="T23" fmla="*/ 133 h 347"/>
                <a:gd name="T24" fmla="*/ 263 w 327"/>
                <a:gd name="T25" fmla="*/ 344 h 347"/>
                <a:gd name="T26" fmla="*/ 325 w 327"/>
                <a:gd name="T27" fmla="*/ 3 h 347"/>
                <a:gd name="T28" fmla="*/ 2 w 327"/>
                <a:gd name="T29" fmla="*/ 13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347">
                  <a:moveTo>
                    <a:pt x="264" y="347"/>
                  </a:moveTo>
                  <a:cubicBezTo>
                    <a:pt x="263" y="347"/>
                    <a:pt x="263" y="347"/>
                    <a:pt x="263" y="347"/>
                  </a:cubicBezTo>
                  <a:cubicBezTo>
                    <a:pt x="0" y="133"/>
                    <a:pt x="0" y="133"/>
                    <a:pt x="0" y="133"/>
                  </a:cubicBezTo>
                  <a:cubicBezTo>
                    <a:pt x="0" y="133"/>
                    <a:pt x="0" y="133"/>
                    <a:pt x="0" y="132"/>
                  </a:cubicBezTo>
                  <a:cubicBezTo>
                    <a:pt x="0" y="132"/>
                    <a:pt x="0" y="132"/>
                    <a:pt x="0" y="132"/>
                  </a:cubicBezTo>
                  <a:cubicBezTo>
                    <a:pt x="326" y="0"/>
                    <a:pt x="326" y="0"/>
                    <a:pt x="326" y="0"/>
                  </a:cubicBezTo>
                  <a:cubicBezTo>
                    <a:pt x="326" y="0"/>
                    <a:pt x="326" y="0"/>
                    <a:pt x="326" y="0"/>
                  </a:cubicBezTo>
                  <a:cubicBezTo>
                    <a:pt x="327" y="1"/>
                    <a:pt x="327" y="1"/>
                    <a:pt x="327" y="1"/>
                  </a:cubicBezTo>
                  <a:cubicBezTo>
                    <a:pt x="265" y="346"/>
                    <a:pt x="265" y="346"/>
                    <a:pt x="265" y="346"/>
                  </a:cubicBezTo>
                  <a:cubicBezTo>
                    <a:pt x="264" y="346"/>
                    <a:pt x="264" y="347"/>
                    <a:pt x="264" y="347"/>
                  </a:cubicBezTo>
                  <a:cubicBezTo>
                    <a:pt x="264" y="347"/>
                    <a:pt x="264" y="347"/>
                    <a:pt x="264" y="347"/>
                  </a:cubicBezTo>
                  <a:close/>
                  <a:moveTo>
                    <a:pt x="2" y="133"/>
                  </a:moveTo>
                  <a:cubicBezTo>
                    <a:pt x="263" y="344"/>
                    <a:pt x="263" y="344"/>
                    <a:pt x="263" y="344"/>
                  </a:cubicBezTo>
                  <a:cubicBezTo>
                    <a:pt x="325" y="3"/>
                    <a:pt x="325" y="3"/>
                    <a:pt x="325" y="3"/>
                  </a:cubicBezTo>
                  <a:lnTo>
                    <a:pt x="2" y="13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0" name="Freeform 71">
              <a:extLst>
                <a:ext uri="{FF2B5EF4-FFF2-40B4-BE49-F238E27FC236}">
                  <a16:creationId xmlns:a16="http://schemas.microsoft.com/office/drawing/2014/main" id="{89FAE004-52B4-4A00-92C0-C35CC86046EA}"/>
                </a:ext>
              </a:extLst>
            </p:cNvPr>
            <p:cNvSpPr>
              <a:spLocks noEditPoints="1"/>
            </p:cNvSpPr>
            <p:nvPr/>
          </p:nvSpPr>
          <p:spPr bwMode="auto">
            <a:xfrm>
              <a:off x="4438" y="3102"/>
              <a:ext cx="664" cy="252"/>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1" name="Freeform 72">
              <a:extLst>
                <a:ext uri="{FF2B5EF4-FFF2-40B4-BE49-F238E27FC236}">
                  <a16:creationId xmlns:a16="http://schemas.microsoft.com/office/drawing/2014/main" id="{ABA4B924-44E4-4CB7-98FB-6AE96C122A89}"/>
                </a:ext>
              </a:extLst>
            </p:cNvPr>
            <p:cNvSpPr>
              <a:spLocks noEditPoints="1"/>
            </p:cNvSpPr>
            <p:nvPr/>
          </p:nvSpPr>
          <p:spPr bwMode="auto">
            <a:xfrm>
              <a:off x="4816" y="3346"/>
              <a:ext cx="942" cy="856"/>
            </a:xfrm>
            <a:custGeom>
              <a:avLst/>
              <a:gdLst>
                <a:gd name="T0" fmla="*/ 1 w 383"/>
                <a:gd name="T1" fmla="*/ 347 h 347"/>
                <a:gd name="T2" fmla="*/ 0 w 383"/>
                <a:gd name="T3" fmla="*/ 347 h 347"/>
                <a:gd name="T4" fmla="*/ 0 w 383"/>
                <a:gd name="T5" fmla="*/ 346 h 347"/>
                <a:gd name="T6" fmla="*/ 62 w 383"/>
                <a:gd name="T7" fmla="*/ 1 h 347"/>
                <a:gd name="T8" fmla="*/ 62 w 383"/>
                <a:gd name="T9" fmla="*/ 0 h 347"/>
                <a:gd name="T10" fmla="*/ 63 w 383"/>
                <a:gd name="T11" fmla="*/ 0 h 347"/>
                <a:gd name="T12" fmla="*/ 382 w 383"/>
                <a:gd name="T13" fmla="*/ 149 h 347"/>
                <a:gd name="T14" fmla="*/ 383 w 383"/>
                <a:gd name="T15" fmla="*/ 150 h 347"/>
                <a:gd name="T16" fmla="*/ 382 w 383"/>
                <a:gd name="T17" fmla="*/ 151 h 347"/>
                <a:gd name="T18" fmla="*/ 1 w 383"/>
                <a:gd name="T19" fmla="*/ 347 h 347"/>
                <a:gd name="T20" fmla="*/ 1 w 383"/>
                <a:gd name="T21" fmla="*/ 347 h 347"/>
                <a:gd name="T22" fmla="*/ 64 w 383"/>
                <a:gd name="T23" fmla="*/ 2 h 347"/>
                <a:gd name="T24" fmla="*/ 2 w 383"/>
                <a:gd name="T25" fmla="*/ 344 h 347"/>
                <a:gd name="T26" fmla="*/ 380 w 383"/>
                <a:gd name="T27" fmla="*/ 150 h 347"/>
                <a:gd name="T28" fmla="*/ 64 w 383"/>
                <a:gd name="T29" fmla="*/ 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47">
                  <a:moveTo>
                    <a:pt x="1" y="347"/>
                  </a:moveTo>
                  <a:cubicBezTo>
                    <a:pt x="0" y="347"/>
                    <a:pt x="0" y="347"/>
                    <a:pt x="0" y="347"/>
                  </a:cubicBezTo>
                  <a:cubicBezTo>
                    <a:pt x="0" y="346"/>
                    <a:pt x="0" y="346"/>
                    <a:pt x="0" y="346"/>
                  </a:cubicBezTo>
                  <a:cubicBezTo>
                    <a:pt x="62" y="1"/>
                    <a:pt x="62" y="1"/>
                    <a:pt x="62" y="1"/>
                  </a:cubicBezTo>
                  <a:cubicBezTo>
                    <a:pt x="62" y="1"/>
                    <a:pt x="62" y="0"/>
                    <a:pt x="62" y="0"/>
                  </a:cubicBezTo>
                  <a:cubicBezTo>
                    <a:pt x="63" y="0"/>
                    <a:pt x="63" y="0"/>
                    <a:pt x="63" y="0"/>
                  </a:cubicBezTo>
                  <a:cubicBezTo>
                    <a:pt x="382" y="149"/>
                    <a:pt x="382" y="149"/>
                    <a:pt x="382" y="149"/>
                  </a:cubicBezTo>
                  <a:cubicBezTo>
                    <a:pt x="383" y="149"/>
                    <a:pt x="383" y="149"/>
                    <a:pt x="383" y="150"/>
                  </a:cubicBezTo>
                  <a:cubicBezTo>
                    <a:pt x="383" y="150"/>
                    <a:pt x="383" y="150"/>
                    <a:pt x="382" y="151"/>
                  </a:cubicBezTo>
                  <a:cubicBezTo>
                    <a:pt x="1" y="347"/>
                    <a:pt x="1" y="347"/>
                    <a:pt x="1" y="347"/>
                  </a:cubicBezTo>
                  <a:cubicBezTo>
                    <a:pt x="1" y="347"/>
                    <a:pt x="1" y="347"/>
                    <a:pt x="1" y="347"/>
                  </a:cubicBezTo>
                  <a:close/>
                  <a:moveTo>
                    <a:pt x="64" y="2"/>
                  </a:moveTo>
                  <a:cubicBezTo>
                    <a:pt x="2" y="344"/>
                    <a:pt x="2" y="344"/>
                    <a:pt x="2" y="344"/>
                  </a:cubicBezTo>
                  <a:cubicBezTo>
                    <a:pt x="380" y="150"/>
                    <a:pt x="380" y="150"/>
                    <a:pt x="380" y="150"/>
                  </a:cubicBezTo>
                  <a:lnTo>
                    <a:pt x="64"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6" name="Freeform 73">
              <a:extLst>
                <a:ext uri="{FF2B5EF4-FFF2-40B4-BE49-F238E27FC236}">
                  <a16:creationId xmlns:a16="http://schemas.microsoft.com/office/drawing/2014/main" id="{F61D5AD2-E4A3-4FB7-8D94-3F8B5B27C84A}"/>
                </a:ext>
              </a:extLst>
            </p:cNvPr>
            <p:cNvSpPr>
              <a:spLocks noEditPoints="1"/>
            </p:cNvSpPr>
            <p:nvPr/>
          </p:nvSpPr>
          <p:spPr bwMode="auto">
            <a:xfrm>
              <a:off x="4969" y="3102"/>
              <a:ext cx="789" cy="616"/>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7" name="Freeform 74">
              <a:extLst>
                <a:ext uri="{FF2B5EF4-FFF2-40B4-BE49-F238E27FC236}">
                  <a16:creationId xmlns:a16="http://schemas.microsoft.com/office/drawing/2014/main" id="{C381A412-85B2-46A4-8454-452B50F40F34}"/>
                </a:ext>
              </a:extLst>
            </p:cNvPr>
            <p:cNvSpPr>
              <a:spLocks/>
            </p:cNvSpPr>
            <p:nvPr/>
          </p:nvSpPr>
          <p:spPr bwMode="auto">
            <a:xfrm>
              <a:off x="7582" y="3122"/>
              <a:ext cx="281" cy="269"/>
            </a:xfrm>
            <a:custGeom>
              <a:avLst/>
              <a:gdLst>
                <a:gd name="T0" fmla="*/ 113 w 114"/>
                <a:gd name="T1" fmla="*/ 107 h 109"/>
                <a:gd name="T2" fmla="*/ 3 w 114"/>
                <a:gd name="T3" fmla="*/ 66 h 109"/>
                <a:gd name="T4" fmla="*/ 114 w 114"/>
                <a:gd name="T5" fmla="*/ 2 h 109"/>
                <a:gd name="T6" fmla="*/ 114 w 114"/>
                <a:gd name="T7" fmla="*/ 0 h 109"/>
                <a:gd name="T8" fmla="*/ 0 w 114"/>
                <a:gd name="T9" fmla="*/ 65 h 109"/>
                <a:gd name="T10" fmla="*/ 0 w 114"/>
                <a:gd name="T11" fmla="*/ 66 h 109"/>
                <a:gd name="T12" fmla="*/ 1 w 114"/>
                <a:gd name="T13" fmla="*/ 67 h 109"/>
                <a:gd name="T14" fmla="*/ 113 w 114"/>
                <a:gd name="T15" fmla="*/ 109 h 109"/>
                <a:gd name="T16" fmla="*/ 113 w 114"/>
                <a:gd name="T17" fmla="*/ 10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09">
                  <a:moveTo>
                    <a:pt x="113" y="107"/>
                  </a:moveTo>
                  <a:cubicBezTo>
                    <a:pt x="3" y="66"/>
                    <a:pt x="3" y="66"/>
                    <a:pt x="3" y="66"/>
                  </a:cubicBezTo>
                  <a:cubicBezTo>
                    <a:pt x="114" y="2"/>
                    <a:pt x="114" y="2"/>
                    <a:pt x="114" y="2"/>
                  </a:cubicBezTo>
                  <a:cubicBezTo>
                    <a:pt x="114" y="0"/>
                    <a:pt x="114" y="0"/>
                    <a:pt x="114" y="0"/>
                  </a:cubicBezTo>
                  <a:cubicBezTo>
                    <a:pt x="0" y="65"/>
                    <a:pt x="0" y="65"/>
                    <a:pt x="0" y="65"/>
                  </a:cubicBezTo>
                  <a:cubicBezTo>
                    <a:pt x="0" y="65"/>
                    <a:pt x="0" y="66"/>
                    <a:pt x="0" y="66"/>
                  </a:cubicBezTo>
                  <a:cubicBezTo>
                    <a:pt x="0" y="66"/>
                    <a:pt x="0" y="67"/>
                    <a:pt x="1" y="67"/>
                  </a:cubicBezTo>
                  <a:cubicBezTo>
                    <a:pt x="113" y="109"/>
                    <a:pt x="113" y="109"/>
                    <a:pt x="113" y="109"/>
                  </a:cubicBezTo>
                  <a:lnTo>
                    <a:pt x="113" y="10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8" name="Freeform 75">
              <a:extLst>
                <a:ext uri="{FF2B5EF4-FFF2-40B4-BE49-F238E27FC236}">
                  <a16:creationId xmlns:a16="http://schemas.microsoft.com/office/drawing/2014/main" id="{6BBA59C2-7EA9-49C3-B45D-505E3DE60DE1}"/>
                </a:ext>
              </a:extLst>
            </p:cNvPr>
            <p:cNvSpPr>
              <a:spLocks/>
            </p:cNvSpPr>
            <p:nvPr/>
          </p:nvSpPr>
          <p:spPr bwMode="auto">
            <a:xfrm>
              <a:off x="5438" y="1194"/>
              <a:ext cx="539" cy="362"/>
            </a:xfrm>
            <a:custGeom>
              <a:avLst/>
              <a:gdLst>
                <a:gd name="T0" fmla="*/ 1 w 219"/>
                <a:gd name="T1" fmla="*/ 147 h 147"/>
                <a:gd name="T2" fmla="*/ 0 w 219"/>
                <a:gd name="T3" fmla="*/ 147 h 147"/>
                <a:gd name="T4" fmla="*/ 1 w 219"/>
                <a:gd name="T5" fmla="*/ 146 h 147"/>
                <a:gd name="T6" fmla="*/ 217 w 219"/>
                <a:gd name="T7" fmla="*/ 1 h 147"/>
                <a:gd name="T8" fmla="*/ 219 w 219"/>
                <a:gd name="T9" fmla="*/ 1 h 147"/>
                <a:gd name="T10" fmla="*/ 218 w 219"/>
                <a:gd name="T11" fmla="*/ 2 h 147"/>
                <a:gd name="T12" fmla="*/ 2 w 219"/>
                <a:gd name="T13" fmla="*/ 147 h 147"/>
                <a:gd name="T14" fmla="*/ 1 w 219"/>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7">
                  <a:moveTo>
                    <a:pt x="1" y="147"/>
                  </a:moveTo>
                  <a:cubicBezTo>
                    <a:pt x="1" y="147"/>
                    <a:pt x="1" y="147"/>
                    <a:pt x="0" y="147"/>
                  </a:cubicBezTo>
                  <a:cubicBezTo>
                    <a:pt x="0" y="147"/>
                    <a:pt x="0" y="146"/>
                    <a:pt x="1" y="146"/>
                  </a:cubicBezTo>
                  <a:cubicBezTo>
                    <a:pt x="217" y="1"/>
                    <a:pt x="217" y="1"/>
                    <a:pt x="217" y="1"/>
                  </a:cubicBezTo>
                  <a:cubicBezTo>
                    <a:pt x="218" y="0"/>
                    <a:pt x="218" y="1"/>
                    <a:pt x="219" y="1"/>
                  </a:cubicBezTo>
                  <a:cubicBezTo>
                    <a:pt x="219" y="1"/>
                    <a:pt x="219" y="2"/>
                    <a:pt x="218" y="2"/>
                  </a:cubicBezTo>
                  <a:cubicBezTo>
                    <a:pt x="2" y="147"/>
                    <a:pt x="2" y="147"/>
                    <a:pt x="2" y="147"/>
                  </a:cubicBezTo>
                  <a:cubicBezTo>
                    <a:pt x="2" y="147"/>
                    <a:pt x="1" y="147"/>
                    <a:pt x="1" y="147"/>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9" name="Freeform 76">
              <a:extLst>
                <a:ext uri="{FF2B5EF4-FFF2-40B4-BE49-F238E27FC236}">
                  <a16:creationId xmlns:a16="http://schemas.microsoft.com/office/drawing/2014/main" id="{D2016492-221B-4D45-AF72-C3DDB18315D5}"/>
                </a:ext>
              </a:extLst>
            </p:cNvPr>
            <p:cNvSpPr>
              <a:spLocks noEditPoints="1"/>
            </p:cNvSpPr>
            <p:nvPr/>
          </p:nvSpPr>
          <p:spPr bwMode="auto">
            <a:xfrm>
              <a:off x="5438" y="1196"/>
              <a:ext cx="539" cy="523"/>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2" name="Freeform 77">
              <a:extLst>
                <a:ext uri="{FF2B5EF4-FFF2-40B4-BE49-F238E27FC236}">
                  <a16:creationId xmlns:a16="http://schemas.microsoft.com/office/drawing/2014/main" id="{E06C03CB-B718-4FF6-89A1-5621AC74C83F}"/>
                </a:ext>
              </a:extLst>
            </p:cNvPr>
            <p:cNvSpPr>
              <a:spLocks noEditPoints="1"/>
            </p:cNvSpPr>
            <p:nvPr/>
          </p:nvSpPr>
          <p:spPr bwMode="auto">
            <a:xfrm>
              <a:off x="5972" y="1196"/>
              <a:ext cx="534" cy="523"/>
            </a:xfrm>
            <a:custGeom>
              <a:avLst/>
              <a:gdLst>
                <a:gd name="T0" fmla="*/ 1 w 217"/>
                <a:gd name="T1" fmla="*/ 212 h 212"/>
                <a:gd name="T2" fmla="*/ 1 w 217"/>
                <a:gd name="T3" fmla="*/ 212 h 212"/>
                <a:gd name="T4" fmla="*/ 0 w 217"/>
                <a:gd name="T5" fmla="*/ 211 h 212"/>
                <a:gd name="T6" fmla="*/ 0 w 217"/>
                <a:gd name="T7" fmla="*/ 1 h 212"/>
                <a:gd name="T8" fmla="*/ 0 w 217"/>
                <a:gd name="T9" fmla="*/ 0 h 212"/>
                <a:gd name="T10" fmla="*/ 1 w 217"/>
                <a:gd name="T11" fmla="*/ 0 h 212"/>
                <a:gd name="T12" fmla="*/ 217 w 217"/>
                <a:gd name="T13" fmla="*/ 113 h 212"/>
                <a:gd name="T14" fmla="*/ 217 w 217"/>
                <a:gd name="T15" fmla="*/ 114 h 212"/>
                <a:gd name="T16" fmla="*/ 217 w 217"/>
                <a:gd name="T17" fmla="*/ 115 h 212"/>
                <a:gd name="T18" fmla="*/ 2 w 217"/>
                <a:gd name="T19" fmla="*/ 212 h 212"/>
                <a:gd name="T20" fmla="*/ 1 w 217"/>
                <a:gd name="T21" fmla="*/ 212 h 212"/>
                <a:gd name="T22" fmla="*/ 2 w 217"/>
                <a:gd name="T23" fmla="*/ 2 h 212"/>
                <a:gd name="T24" fmla="*/ 2 w 217"/>
                <a:gd name="T25" fmla="*/ 209 h 212"/>
                <a:gd name="T26" fmla="*/ 214 w 217"/>
                <a:gd name="T27" fmla="*/ 114 h 212"/>
                <a:gd name="T28" fmla="*/ 2 w 217"/>
                <a:gd name="T29"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212">
                  <a:moveTo>
                    <a:pt x="1" y="212"/>
                  </a:moveTo>
                  <a:cubicBezTo>
                    <a:pt x="1" y="212"/>
                    <a:pt x="1" y="212"/>
                    <a:pt x="1" y="212"/>
                  </a:cubicBezTo>
                  <a:cubicBezTo>
                    <a:pt x="0" y="211"/>
                    <a:pt x="0" y="211"/>
                    <a:pt x="0" y="211"/>
                  </a:cubicBezTo>
                  <a:cubicBezTo>
                    <a:pt x="0" y="1"/>
                    <a:pt x="0" y="1"/>
                    <a:pt x="0" y="1"/>
                  </a:cubicBezTo>
                  <a:cubicBezTo>
                    <a:pt x="0" y="0"/>
                    <a:pt x="0" y="0"/>
                    <a:pt x="0" y="0"/>
                  </a:cubicBezTo>
                  <a:cubicBezTo>
                    <a:pt x="1" y="0"/>
                    <a:pt x="1" y="0"/>
                    <a:pt x="1" y="0"/>
                  </a:cubicBezTo>
                  <a:cubicBezTo>
                    <a:pt x="217" y="113"/>
                    <a:pt x="217" y="113"/>
                    <a:pt x="217" y="113"/>
                  </a:cubicBezTo>
                  <a:cubicBezTo>
                    <a:pt x="217" y="114"/>
                    <a:pt x="217" y="114"/>
                    <a:pt x="217" y="114"/>
                  </a:cubicBezTo>
                  <a:cubicBezTo>
                    <a:pt x="217" y="115"/>
                    <a:pt x="217" y="115"/>
                    <a:pt x="217" y="115"/>
                  </a:cubicBezTo>
                  <a:cubicBezTo>
                    <a:pt x="2" y="212"/>
                    <a:pt x="2" y="212"/>
                    <a:pt x="2" y="212"/>
                  </a:cubicBezTo>
                  <a:cubicBezTo>
                    <a:pt x="1" y="212"/>
                    <a:pt x="1" y="212"/>
                    <a:pt x="1" y="212"/>
                  </a:cubicBezTo>
                  <a:close/>
                  <a:moveTo>
                    <a:pt x="2" y="2"/>
                  </a:moveTo>
                  <a:cubicBezTo>
                    <a:pt x="2" y="209"/>
                    <a:pt x="2" y="209"/>
                    <a:pt x="2" y="209"/>
                  </a:cubicBezTo>
                  <a:cubicBezTo>
                    <a:pt x="214" y="114"/>
                    <a:pt x="214" y="114"/>
                    <a:pt x="214" y="114"/>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3" name="Freeform 78">
              <a:extLst>
                <a:ext uri="{FF2B5EF4-FFF2-40B4-BE49-F238E27FC236}">
                  <a16:creationId xmlns:a16="http://schemas.microsoft.com/office/drawing/2014/main" id="{D1190379-84F6-437E-8A09-3CE2C10CB448}"/>
                </a:ext>
              </a:extLst>
            </p:cNvPr>
            <p:cNvSpPr>
              <a:spLocks noEditPoints="1"/>
            </p:cNvSpPr>
            <p:nvPr/>
          </p:nvSpPr>
          <p:spPr bwMode="auto">
            <a:xfrm>
              <a:off x="5972" y="424"/>
              <a:ext cx="534" cy="1056"/>
            </a:xfrm>
            <a:custGeom>
              <a:avLst/>
              <a:gdLst>
                <a:gd name="T0" fmla="*/ 216 w 217"/>
                <a:gd name="T1" fmla="*/ 428 h 428"/>
                <a:gd name="T2" fmla="*/ 216 w 217"/>
                <a:gd name="T3" fmla="*/ 428 h 428"/>
                <a:gd name="T4" fmla="*/ 1 w 217"/>
                <a:gd name="T5" fmla="*/ 314 h 428"/>
                <a:gd name="T6" fmla="*/ 0 w 217"/>
                <a:gd name="T7" fmla="*/ 313 h 428"/>
                <a:gd name="T8" fmla="*/ 113 w 217"/>
                <a:gd name="T9" fmla="*/ 0 h 428"/>
                <a:gd name="T10" fmla="*/ 114 w 217"/>
                <a:gd name="T11" fmla="*/ 0 h 428"/>
                <a:gd name="T12" fmla="*/ 115 w 217"/>
                <a:gd name="T13" fmla="*/ 0 h 428"/>
                <a:gd name="T14" fmla="*/ 217 w 217"/>
                <a:gd name="T15" fmla="*/ 427 h 428"/>
                <a:gd name="T16" fmla="*/ 217 w 217"/>
                <a:gd name="T17" fmla="*/ 428 h 428"/>
                <a:gd name="T18" fmla="*/ 216 w 217"/>
                <a:gd name="T19" fmla="*/ 428 h 428"/>
                <a:gd name="T20" fmla="*/ 2 w 217"/>
                <a:gd name="T21" fmla="*/ 313 h 428"/>
                <a:gd name="T22" fmla="*/ 215 w 217"/>
                <a:gd name="T23" fmla="*/ 425 h 428"/>
                <a:gd name="T24" fmla="*/ 113 w 217"/>
                <a:gd name="T25" fmla="*/ 4 h 428"/>
                <a:gd name="T26" fmla="*/ 2 w 217"/>
                <a:gd name="T27" fmla="*/ 31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428">
                  <a:moveTo>
                    <a:pt x="216" y="428"/>
                  </a:moveTo>
                  <a:cubicBezTo>
                    <a:pt x="216" y="428"/>
                    <a:pt x="216" y="428"/>
                    <a:pt x="216" y="428"/>
                  </a:cubicBezTo>
                  <a:cubicBezTo>
                    <a:pt x="1" y="314"/>
                    <a:pt x="1" y="314"/>
                    <a:pt x="1" y="314"/>
                  </a:cubicBezTo>
                  <a:cubicBezTo>
                    <a:pt x="0" y="314"/>
                    <a:pt x="0" y="314"/>
                    <a:pt x="0" y="313"/>
                  </a:cubicBezTo>
                  <a:cubicBezTo>
                    <a:pt x="113" y="0"/>
                    <a:pt x="113" y="0"/>
                    <a:pt x="113" y="0"/>
                  </a:cubicBezTo>
                  <a:cubicBezTo>
                    <a:pt x="113" y="0"/>
                    <a:pt x="113" y="0"/>
                    <a:pt x="114" y="0"/>
                  </a:cubicBezTo>
                  <a:cubicBezTo>
                    <a:pt x="114" y="0"/>
                    <a:pt x="114" y="0"/>
                    <a:pt x="115" y="0"/>
                  </a:cubicBezTo>
                  <a:cubicBezTo>
                    <a:pt x="217" y="427"/>
                    <a:pt x="217" y="427"/>
                    <a:pt x="217" y="427"/>
                  </a:cubicBezTo>
                  <a:cubicBezTo>
                    <a:pt x="217" y="427"/>
                    <a:pt x="217" y="428"/>
                    <a:pt x="217" y="428"/>
                  </a:cubicBezTo>
                  <a:cubicBezTo>
                    <a:pt x="217" y="428"/>
                    <a:pt x="217" y="428"/>
                    <a:pt x="216" y="428"/>
                  </a:cubicBezTo>
                  <a:close/>
                  <a:moveTo>
                    <a:pt x="2" y="313"/>
                  </a:moveTo>
                  <a:cubicBezTo>
                    <a:pt x="215" y="425"/>
                    <a:pt x="215" y="425"/>
                    <a:pt x="215" y="425"/>
                  </a:cubicBezTo>
                  <a:cubicBezTo>
                    <a:pt x="113" y="4"/>
                    <a:pt x="113" y="4"/>
                    <a:pt x="113" y="4"/>
                  </a:cubicBezTo>
                  <a:lnTo>
                    <a:pt x="2" y="31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4" name="Freeform 79">
              <a:extLst>
                <a:ext uri="{FF2B5EF4-FFF2-40B4-BE49-F238E27FC236}">
                  <a16:creationId xmlns:a16="http://schemas.microsoft.com/office/drawing/2014/main" id="{F36D0E01-9919-4579-A7A4-3145BDA7445D}"/>
                </a:ext>
              </a:extLst>
            </p:cNvPr>
            <p:cNvSpPr>
              <a:spLocks/>
            </p:cNvSpPr>
            <p:nvPr/>
          </p:nvSpPr>
          <p:spPr bwMode="auto">
            <a:xfrm>
              <a:off x="7344" y="3282"/>
              <a:ext cx="516" cy="777"/>
            </a:xfrm>
            <a:custGeom>
              <a:avLst/>
              <a:gdLst>
                <a:gd name="T0" fmla="*/ 210 w 210"/>
                <a:gd name="T1" fmla="*/ 172 h 315"/>
                <a:gd name="T2" fmla="*/ 3 w 210"/>
                <a:gd name="T3" fmla="*/ 312 h 315"/>
                <a:gd name="T4" fmla="*/ 98 w 210"/>
                <a:gd name="T5" fmla="*/ 3 h 315"/>
                <a:gd name="T6" fmla="*/ 210 w 210"/>
                <a:gd name="T7" fmla="*/ 147 h 315"/>
                <a:gd name="T8" fmla="*/ 210 w 210"/>
                <a:gd name="T9" fmla="*/ 144 h 315"/>
                <a:gd name="T10" fmla="*/ 99 w 210"/>
                <a:gd name="T11" fmla="*/ 0 h 315"/>
                <a:gd name="T12" fmla="*/ 98 w 210"/>
                <a:gd name="T13" fmla="*/ 0 h 315"/>
                <a:gd name="T14" fmla="*/ 97 w 210"/>
                <a:gd name="T15" fmla="*/ 1 h 315"/>
                <a:gd name="T16" fmla="*/ 0 w 210"/>
                <a:gd name="T17" fmla="*/ 314 h 315"/>
                <a:gd name="T18" fmla="*/ 1 w 210"/>
                <a:gd name="T19" fmla="*/ 315 h 315"/>
                <a:gd name="T20" fmla="*/ 1 w 210"/>
                <a:gd name="T21" fmla="*/ 315 h 315"/>
                <a:gd name="T22" fmla="*/ 2 w 210"/>
                <a:gd name="T23" fmla="*/ 315 h 315"/>
                <a:gd name="T24" fmla="*/ 210 w 210"/>
                <a:gd name="T25" fmla="*/ 174 h 315"/>
                <a:gd name="T26" fmla="*/ 210 w 210"/>
                <a:gd name="T27" fmla="*/ 17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0" h="315">
                  <a:moveTo>
                    <a:pt x="210" y="172"/>
                  </a:moveTo>
                  <a:cubicBezTo>
                    <a:pt x="3" y="312"/>
                    <a:pt x="3" y="312"/>
                    <a:pt x="3" y="312"/>
                  </a:cubicBezTo>
                  <a:cubicBezTo>
                    <a:pt x="98" y="3"/>
                    <a:pt x="98" y="3"/>
                    <a:pt x="98" y="3"/>
                  </a:cubicBezTo>
                  <a:cubicBezTo>
                    <a:pt x="210" y="147"/>
                    <a:pt x="210" y="147"/>
                    <a:pt x="210" y="147"/>
                  </a:cubicBezTo>
                  <a:cubicBezTo>
                    <a:pt x="210" y="144"/>
                    <a:pt x="210" y="144"/>
                    <a:pt x="210" y="144"/>
                  </a:cubicBezTo>
                  <a:cubicBezTo>
                    <a:pt x="99" y="0"/>
                    <a:pt x="99" y="0"/>
                    <a:pt x="99" y="0"/>
                  </a:cubicBezTo>
                  <a:cubicBezTo>
                    <a:pt x="98" y="0"/>
                    <a:pt x="98" y="0"/>
                    <a:pt x="98" y="0"/>
                  </a:cubicBezTo>
                  <a:cubicBezTo>
                    <a:pt x="97" y="0"/>
                    <a:pt x="97" y="0"/>
                    <a:pt x="97" y="1"/>
                  </a:cubicBezTo>
                  <a:cubicBezTo>
                    <a:pt x="0" y="314"/>
                    <a:pt x="0" y="314"/>
                    <a:pt x="0" y="314"/>
                  </a:cubicBezTo>
                  <a:cubicBezTo>
                    <a:pt x="0" y="314"/>
                    <a:pt x="0" y="314"/>
                    <a:pt x="1" y="315"/>
                  </a:cubicBezTo>
                  <a:cubicBezTo>
                    <a:pt x="1" y="315"/>
                    <a:pt x="1" y="315"/>
                    <a:pt x="1" y="315"/>
                  </a:cubicBezTo>
                  <a:cubicBezTo>
                    <a:pt x="1" y="315"/>
                    <a:pt x="2" y="315"/>
                    <a:pt x="2" y="315"/>
                  </a:cubicBezTo>
                  <a:cubicBezTo>
                    <a:pt x="210" y="174"/>
                    <a:pt x="210" y="174"/>
                    <a:pt x="210" y="174"/>
                  </a:cubicBezTo>
                  <a:lnTo>
                    <a:pt x="210" y="17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5" name="Freeform 80">
              <a:extLst>
                <a:ext uri="{FF2B5EF4-FFF2-40B4-BE49-F238E27FC236}">
                  <a16:creationId xmlns:a16="http://schemas.microsoft.com/office/drawing/2014/main" id="{F1156FB7-FE6C-4CE7-AF25-56BDB409F2E7}"/>
                </a:ext>
              </a:extLst>
            </p:cNvPr>
            <p:cNvSpPr>
              <a:spLocks/>
            </p:cNvSpPr>
            <p:nvPr/>
          </p:nvSpPr>
          <p:spPr bwMode="auto">
            <a:xfrm>
              <a:off x="7344" y="3706"/>
              <a:ext cx="516" cy="479"/>
            </a:xfrm>
            <a:custGeom>
              <a:avLst/>
              <a:gdLst>
                <a:gd name="T0" fmla="*/ 209 w 210"/>
                <a:gd name="T1" fmla="*/ 193 h 194"/>
                <a:gd name="T2" fmla="*/ 3 w 210"/>
                <a:gd name="T3" fmla="*/ 141 h 194"/>
                <a:gd name="T4" fmla="*/ 210 w 210"/>
                <a:gd name="T5" fmla="*/ 2 h 194"/>
                <a:gd name="T6" fmla="*/ 210 w 210"/>
                <a:gd name="T7" fmla="*/ 0 h 194"/>
                <a:gd name="T8" fmla="*/ 1 w 210"/>
                <a:gd name="T9" fmla="*/ 141 h 194"/>
                <a:gd name="T10" fmla="*/ 0 w 210"/>
                <a:gd name="T11" fmla="*/ 142 h 194"/>
                <a:gd name="T12" fmla="*/ 1 w 210"/>
                <a:gd name="T13" fmla="*/ 143 h 194"/>
                <a:gd name="T14" fmla="*/ 209 w 210"/>
                <a:gd name="T15" fmla="*/ 194 h 194"/>
                <a:gd name="T16" fmla="*/ 209 w 210"/>
                <a:gd name="T17"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194">
                  <a:moveTo>
                    <a:pt x="209" y="193"/>
                  </a:moveTo>
                  <a:cubicBezTo>
                    <a:pt x="3" y="141"/>
                    <a:pt x="3" y="141"/>
                    <a:pt x="3" y="141"/>
                  </a:cubicBezTo>
                  <a:cubicBezTo>
                    <a:pt x="210" y="2"/>
                    <a:pt x="210" y="2"/>
                    <a:pt x="210" y="2"/>
                  </a:cubicBezTo>
                  <a:cubicBezTo>
                    <a:pt x="210" y="0"/>
                    <a:pt x="210" y="0"/>
                    <a:pt x="210" y="0"/>
                  </a:cubicBezTo>
                  <a:cubicBezTo>
                    <a:pt x="1" y="141"/>
                    <a:pt x="1" y="141"/>
                    <a:pt x="1" y="141"/>
                  </a:cubicBezTo>
                  <a:cubicBezTo>
                    <a:pt x="0" y="141"/>
                    <a:pt x="0" y="142"/>
                    <a:pt x="0" y="142"/>
                  </a:cubicBezTo>
                  <a:cubicBezTo>
                    <a:pt x="0" y="142"/>
                    <a:pt x="1" y="143"/>
                    <a:pt x="1" y="143"/>
                  </a:cubicBezTo>
                  <a:cubicBezTo>
                    <a:pt x="209" y="194"/>
                    <a:pt x="209" y="194"/>
                    <a:pt x="209" y="194"/>
                  </a:cubicBezTo>
                  <a:lnTo>
                    <a:pt x="209" y="19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8" name="Freeform 81">
              <a:extLst>
                <a:ext uri="{FF2B5EF4-FFF2-40B4-BE49-F238E27FC236}">
                  <a16:creationId xmlns:a16="http://schemas.microsoft.com/office/drawing/2014/main" id="{3102D674-095F-4421-966E-3ACFE689ED9E}"/>
                </a:ext>
              </a:extLst>
            </p:cNvPr>
            <p:cNvSpPr>
              <a:spLocks/>
            </p:cNvSpPr>
            <p:nvPr/>
          </p:nvSpPr>
          <p:spPr bwMode="auto">
            <a:xfrm>
              <a:off x="7582" y="3282"/>
              <a:ext cx="278" cy="363"/>
            </a:xfrm>
            <a:custGeom>
              <a:avLst/>
              <a:gdLst>
                <a:gd name="T0" fmla="*/ 113 w 113"/>
                <a:gd name="T1" fmla="*/ 144 h 147"/>
                <a:gd name="T2" fmla="*/ 4 w 113"/>
                <a:gd name="T3" fmla="*/ 3 h 147"/>
                <a:gd name="T4" fmla="*/ 113 w 113"/>
                <a:gd name="T5" fmla="*/ 44 h 147"/>
                <a:gd name="T6" fmla="*/ 113 w 113"/>
                <a:gd name="T7" fmla="*/ 42 h 147"/>
                <a:gd name="T8" fmla="*/ 1 w 113"/>
                <a:gd name="T9" fmla="*/ 0 h 147"/>
                <a:gd name="T10" fmla="*/ 0 w 113"/>
                <a:gd name="T11" fmla="*/ 0 h 147"/>
                <a:gd name="T12" fmla="*/ 0 w 113"/>
                <a:gd name="T13" fmla="*/ 1 h 147"/>
                <a:gd name="T14" fmla="*/ 113 w 113"/>
                <a:gd name="T15" fmla="*/ 147 h 147"/>
                <a:gd name="T16" fmla="*/ 113 w 113"/>
                <a:gd name="T17" fmla="*/ 14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47">
                  <a:moveTo>
                    <a:pt x="113" y="144"/>
                  </a:moveTo>
                  <a:cubicBezTo>
                    <a:pt x="4" y="3"/>
                    <a:pt x="4" y="3"/>
                    <a:pt x="4" y="3"/>
                  </a:cubicBezTo>
                  <a:cubicBezTo>
                    <a:pt x="113" y="44"/>
                    <a:pt x="113" y="44"/>
                    <a:pt x="113" y="44"/>
                  </a:cubicBezTo>
                  <a:cubicBezTo>
                    <a:pt x="113" y="42"/>
                    <a:pt x="113" y="42"/>
                    <a:pt x="113" y="42"/>
                  </a:cubicBezTo>
                  <a:cubicBezTo>
                    <a:pt x="1" y="0"/>
                    <a:pt x="1" y="0"/>
                    <a:pt x="1" y="0"/>
                  </a:cubicBezTo>
                  <a:cubicBezTo>
                    <a:pt x="1" y="0"/>
                    <a:pt x="0" y="0"/>
                    <a:pt x="0" y="0"/>
                  </a:cubicBezTo>
                  <a:cubicBezTo>
                    <a:pt x="0" y="1"/>
                    <a:pt x="0" y="1"/>
                    <a:pt x="0" y="1"/>
                  </a:cubicBezTo>
                  <a:cubicBezTo>
                    <a:pt x="113" y="147"/>
                    <a:pt x="113" y="147"/>
                    <a:pt x="113" y="147"/>
                  </a:cubicBezTo>
                  <a:lnTo>
                    <a:pt x="113" y="14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9" name="Freeform 82">
              <a:extLst>
                <a:ext uri="{FF2B5EF4-FFF2-40B4-BE49-F238E27FC236}">
                  <a16:creationId xmlns:a16="http://schemas.microsoft.com/office/drawing/2014/main" id="{31C37194-1BBE-4EFB-B858-5E9D8AE9ACA6}"/>
                </a:ext>
              </a:extLst>
            </p:cNvPr>
            <p:cNvSpPr>
              <a:spLocks/>
            </p:cNvSpPr>
            <p:nvPr/>
          </p:nvSpPr>
          <p:spPr bwMode="auto">
            <a:xfrm>
              <a:off x="7450" y="52"/>
              <a:ext cx="46" cy="49"/>
            </a:xfrm>
            <a:custGeom>
              <a:avLst/>
              <a:gdLst>
                <a:gd name="T0" fmla="*/ 10 w 19"/>
                <a:gd name="T1" fmla="*/ 0 h 20"/>
                <a:gd name="T2" fmla="*/ 0 w 19"/>
                <a:gd name="T3" fmla="*/ 10 h 20"/>
                <a:gd name="T4" fmla="*/ 10 w 19"/>
                <a:gd name="T5" fmla="*/ 20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4" y="0"/>
                    <a:pt x="0" y="4"/>
                    <a:pt x="0" y="10"/>
                  </a:cubicBezTo>
                  <a:cubicBezTo>
                    <a:pt x="0" y="15"/>
                    <a:pt x="4" y="20"/>
                    <a:pt x="10" y="20"/>
                  </a:cubicBezTo>
                  <a:cubicBezTo>
                    <a:pt x="15" y="20"/>
                    <a:pt x="19" y="15"/>
                    <a:pt x="19" y="10"/>
                  </a:cubicBezTo>
                  <a:cubicBezTo>
                    <a:pt x="19" y="5"/>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6" name="Freeform 83">
              <a:extLst>
                <a:ext uri="{FF2B5EF4-FFF2-40B4-BE49-F238E27FC236}">
                  <a16:creationId xmlns:a16="http://schemas.microsoft.com/office/drawing/2014/main" id="{E61E678B-576A-4B7E-9C4F-BFFF6AF3096F}"/>
                </a:ext>
              </a:extLst>
            </p:cNvPr>
            <p:cNvSpPr>
              <a:spLocks noEditPoints="1"/>
            </p:cNvSpPr>
            <p:nvPr/>
          </p:nvSpPr>
          <p:spPr bwMode="auto">
            <a:xfrm>
              <a:off x="7440" y="42"/>
              <a:ext cx="66" cy="67"/>
            </a:xfrm>
            <a:custGeom>
              <a:avLst/>
              <a:gdLst>
                <a:gd name="T0" fmla="*/ 14 w 27"/>
                <a:gd name="T1" fmla="*/ 4 h 27"/>
                <a:gd name="T2" fmla="*/ 23 w 27"/>
                <a:gd name="T3" fmla="*/ 14 h 27"/>
                <a:gd name="T4" fmla="*/ 14 w 27"/>
                <a:gd name="T5" fmla="*/ 24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3" y="9"/>
                    <a:pt x="23" y="14"/>
                  </a:cubicBezTo>
                  <a:cubicBezTo>
                    <a:pt x="23" y="19"/>
                    <a:pt x="19" y="24"/>
                    <a:pt x="14" y="24"/>
                  </a:cubicBezTo>
                  <a:cubicBezTo>
                    <a:pt x="8" y="24"/>
                    <a:pt x="4" y="19"/>
                    <a:pt x="4" y="14"/>
                  </a:cubicBezTo>
                  <a:cubicBezTo>
                    <a:pt x="4" y="8"/>
                    <a:pt x="8" y="4"/>
                    <a:pt x="14" y="4"/>
                  </a:cubicBezTo>
                  <a:moveTo>
                    <a:pt x="14" y="0"/>
                  </a:moveTo>
                  <a:cubicBezTo>
                    <a:pt x="6" y="0"/>
                    <a:pt x="0" y="6"/>
                    <a:pt x="0" y="14"/>
                  </a:cubicBezTo>
                  <a:cubicBezTo>
                    <a:pt x="0" y="21"/>
                    <a:pt x="6" y="27"/>
                    <a:pt x="14" y="27"/>
                  </a:cubicBezTo>
                  <a:cubicBezTo>
                    <a:pt x="21" y="27"/>
                    <a:pt x="27" y="21"/>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7" name="Oval 84">
              <a:extLst>
                <a:ext uri="{FF2B5EF4-FFF2-40B4-BE49-F238E27FC236}">
                  <a16:creationId xmlns:a16="http://schemas.microsoft.com/office/drawing/2014/main" id="{F02AB796-918C-42ED-9F15-E451090B3AE5}"/>
                </a:ext>
              </a:extLst>
            </p:cNvPr>
            <p:cNvSpPr>
              <a:spLocks noChangeArrowheads="1"/>
            </p:cNvSpPr>
            <p:nvPr/>
          </p:nvSpPr>
          <p:spPr bwMode="auto">
            <a:xfrm>
              <a:off x="3681" y="3992"/>
              <a:ext cx="29" cy="30"/>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2" name="Freeform 85">
              <a:extLst>
                <a:ext uri="{FF2B5EF4-FFF2-40B4-BE49-F238E27FC236}">
                  <a16:creationId xmlns:a16="http://schemas.microsoft.com/office/drawing/2014/main" id="{F23A3C2E-2839-4C3B-8B35-0C56C5037EA7}"/>
                </a:ext>
              </a:extLst>
            </p:cNvPr>
            <p:cNvSpPr>
              <a:spLocks noEditPoints="1"/>
            </p:cNvSpPr>
            <p:nvPr/>
          </p:nvSpPr>
          <p:spPr bwMode="auto">
            <a:xfrm>
              <a:off x="3671" y="3982"/>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7"/>
                    <a:pt x="16" y="10"/>
                  </a:cubicBezTo>
                  <a:cubicBezTo>
                    <a:pt x="16" y="14"/>
                    <a:pt x="14" y="16"/>
                    <a:pt x="10" y="16"/>
                  </a:cubicBezTo>
                  <a:cubicBezTo>
                    <a:pt x="7" y="16"/>
                    <a:pt x="4" y="14"/>
                    <a:pt x="4" y="10"/>
                  </a:cubicBezTo>
                  <a:cubicBezTo>
                    <a:pt x="4" y="7"/>
                    <a:pt x="7" y="4"/>
                    <a:pt x="10" y="4"/>
                  </a:cubicBezTo>
                  <a:moveTo>
                    <a:pt x="10" y="0"/>
                  </a:moveTo>
                  <a:cubicBezTo>
                    <a:pt x="5" y="0"/>
                    <a:pt x="1" y="5"/>
                    <a:pt x="0" y="10"/>
                  </a:cubicBezTo>
                  <a:cubicBezTo>
                    <a:pt x="0" y="16"/>
                    <a:pt x="5" y="20"/>
                    <a:pt x="10" y="20"/>
                  </a:cubicBezTo>
                  <a:cubicBezTo>
                    <a:pt x="16" y="20"/>
                    <a:pt x="20" y="16"/>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3" name="Freeform 86">
              <a:extLst>
                <a:ext uri="{FF2B5EF4-FFF2-40B4-BE49-F238E27FC236}">
                  <a16:creationId xmlns:a16="http://schemas.microsoft.com/office/drawing/2014/main" id="{75E1BB1B-A0AA-47B6-9FA9-D521E414C43E}"/>
                </a:ext>
              </a:extLst>
            </p:cNvPr>
            <p:cNvSpPr>
              <a:spLocks/>
            </p:cNvSpPr>
            <p:nvPr/>
          </p:nvSpPr>
          <p:spPr bwMode="auto">
            <a:xfrm>
              <a:off x="3953" y="4165"/>
              <a:ext cx="42" cy="42"/>
            </a:xfrm>
            <a:custGeom>
              <a:avLst/>
              <a:gdLst>
                <a:gd name="T0" fmla="*/ 9 w 17"/>
                <a:gd name="T1" fmla="*/ 0 h 17"/>
                <a:gd name="T2" fmla="*/ 0 w 17"/>
                <a:gd name="T3" fmla="*/ 8 h 17"/>
                <a:gd name="T4" fmla="*/ 8 w 17"/>
                <a:gd name="T5" fmla="*/ 17 h 17"/>
                <a:gd name="T6" fmla="*/ 17 w 17"/>
                <a:gd name="T7" fmla="*/ 8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8"/>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2" name="Freeform 87">
              <a:extLst>
                <a:ext uri="{FF2B5EF4-FFF2-40B4-BE49-F238E27FC236}">
                  <a16:creationId xmlns:a16="http://schemas.microsoft.com/office/drawing/2014/main" id="{EC3BF572-6E8E-469E-8848-448F46C4B112}"/>
                </a:ext>
              </a:extLst>
            </p:cNvPr>
            <p:cNvSpPr>
              <a:spLocks noEditPoints="1"/>
            </p:cNvSpPr>
            <p:nvPr/>
          </p:nvSpPr>
          <p:spPr bwMode="auto">
            <a:xfrm>
              <a:off x="3944" y="4155"/>
              <a:ext cx="61" cy="62"/>
            </a:xfrm>
            <a:custGeom>
              <a:avLst/>
              <a:gdLst>
                <a:gd name="T0" fmla="*/ 13 w 25"/>
                <a:gd name="T1" fmla="*/ 4 h 25"/>
                <a:gd name="T2" fmla="*/ 21 w 25"/>
                <a:gd name="T3" fmla="*/ 12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2"/>
                  </a:cubicBezTo>
                  <a:cubicBezTo>
                    <a:pt x="21" y="17"/>
                    <a:pt x="17" y="21"/>
                    <a:pt x="12" y="21"/>
                  </a:cubicBezTo>
                  <a:cubicBezTo>
                    <a:pt x="8" y="21"/>
                    <a:pt x="4" y="17"/>
                    <a:pt x="4" y="12"/>
                  </a:cubicBezTo>
                  <a:cubicBezTo>
                    <a:pt x="4" y="8"/>
                    <a:pt x="8" y="4"/>
                    <a:pt x="13" y="4"/>
                  </a:cubicBezTo>
                  <a:moveTo>
                    <a:pt x="13" y="0"/>
                  </a:moveTo>
                  <a:cubicBezTo>
                    <a:pt x="6" y="0"/>
                    <a:pt x="0" y="6"/>
                    <a:pt x="0" y="12"/>
                  </a:cubicBezTo>
                  <a:cubicBezTo>
                    <a:pt x="0" y="19"/>
                    <a:pt x="6" y="25"/>
                    <a:pt x="12" y="25"/>
                  </a:cubicBezTo>
                  <a:cubicBezTo>
                    <a:pt x="19" y="25"/>
                    <a:pt x="25" y="19"/>
                    <a:pt x="25" y="13"/>
                  </a:cubicBezTo>
                  <a:cubicBezTo>
                    <a:pt x="25" y="6"/>
                    <a:pt x="19"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3" name="Oval 88">
              <a:extLst>
                <a:ext uri="{FF2B5EF4-FFF2-40B4-BE49-F238E27FC236}">
                  <a16:creationId xmlns:a16="http://schemas.microsoft.com/office/drawing/2014/main" id="{09D11003-D3B4-4B8A-8153-AB84CE470C77}"/>
                </a:ext>
              </a:extLst>
            </p:cNvPr>
            <p:cNvSpPr>
              <a:spLocks noChangeArrowheads="1"/>
            </p:cNvSpPr>
            <p:nvPr/>
          </p:nvSpPr>
          <p:spPr bwMode="auto">
            <a:xfrm>
              <a:off x="7747" y="1721"/>
              <a:ext cx="37" cy="35"/>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4" name="Freeform 89">
              <a:extLst>
                <a:ext uri="{FF2B5EF4-FFF2-40B4-BE49-F238E27FC236}">
                  <a16:creationId xmlns:a16="http://schemas.microsoft.com/office/drawing/2014/main" id="{0ECDC7EA-A798-42E4-945F-A2DF27368739}"/>
                </a:ext>
              </a:extLst>
            </p:cNvPr>
            <p:cNvSpPr>
              <a:spLocks noEditPoints="1"/>
            </p:cNvSpPr>
            <p:nvPr/>
          </p:nvSpPr>
          <p:spPr bwMode="auto">
            <a:xfrm>
              <a:off x="7737" y="1711"/>
              <a:ext cx="54" cy="55"/>
            </a:xfrm>
            <a:custGeom>
              <a:avLst/>
              <a:gdLst>
                <a:gd name="T0" fmla="*/ 11 w 22"/>
                <a:gd name="T1" fmla="*/ 4 h 22"/>
                <a:gd name="T2" fmla="*/ 19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9" y="7"/>
                    <a:pt x="19" y="11"/>
                  </a:cubicBezTo>
                  <a:cubicBezTo>
                    <a:pt x="19"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8"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5" name="Oval 90">
              <a:extLst>
                <a:ext uri="{FF2B5EF4-FFF2-40B4-BE49-F238E27FC236}">
                  <a16:creationId xmlns:a16="http://schemas.microsoft.com/office/drawing/2014/main" id="{FB0E092E-1823-4553-85F8-FFA15966A264}"/>
                </a:ext>
              </a:extLst>
            </p:cNvPr>
            <p:cNvSpPr>
              <a:spLocks noChangeArrowheads="1"/>
            </p:cNvSpPr>
            <p:nvPr/>
          </p:nvSpPr>
          <p:spPr bwMode="auto">
            <a:xfrm>
              <a:off x="6552" y="2160"/>
              <a:ext cx="62" cy="62"/>
            </a:xfrm>
            <a:prstGeom prst="ellipse">
              <a:avLst/>
            </a:pr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6" name="Freeform 91">
              <a:extLst>
                <a:ext uri="{FF2B5EF4-FFF2-40B4-BE49-F238E27FC236}">
                  <a16:creationId xmlns:a16="http://schemas.microsoft.com/office/drawing/2014/main" id="{56A46D2E-F130-473A-84EA-02B2158D5857}"/>
                </a:ext>
              </a:extLst>
            </p:cNvPr>
            <p:cNvSpPr>
              <a:spLocks noEditPoints="1"/>
            </p:cNvSpPr>
            <p:nvPr/>
          </p:nvSpPr>
          <p:spPr bwMode="auto">
            <a:xfrm>
              <a:off x="6542" y="2153"/>
              <a:ext cx="82" cy="79"/>
            </a:xfrm>
            <a:custGeom>
              <a:avLst/>
              <a:gdLst>
                <a:gd name="T0" fmla="*/ 16 w 33"/>
                <a:gd name="T1" fmla="*/ 3 h 32"/>
                <a:gd name="T2" fmla="*/ 29 w 33"/>
                <a:gd name="T3" fmla="*/ 16 h 32"/>
                <a:gd name="T4" fmla="*/ 16 w 33"/>
                <a:gd name="T5" fmla="*/ 28 h 32"/>
                <a:gd name="T6" fmla="*/ 4 w 33"/>
                <a:gd name="T7" fmla="*/ 16 h 32"/>
                <a:gd name="T8" fmla="*/ 16 w 33"/>
                <a:gd name="T9" fmla="*/ 3 h 32"/>
                <a:gd name="T10" fmla="*/ 16 w 33"/>
                <a:gd name="T11" fmla="*/ 0 h 32"/>
                <a:gd name="T12" fmla="*/ 0 w 33"/>
                <a:gd name="T13" fmla="*/ 16 h 32"/>
                <a:gd name="T14" fmla="*/ 16 w 33"/>
                <a:gd name="T15" fmla="*/ 32 h 32"/>
                <a:gd name="T16" fmla="*/ 32 w 33"/>
                <a:gd name="T17" fmla="*/ 16 h 32"/>
                <a:gd name="T18" fmla="*/ 16 w 3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6" y="3"/>
                  </a:moveTo>
                  <a:cubicBezTo>
                    <a:pt x="23" y="3"/>
                    <a:pt x="29" y="9"/>
                    <a:pt x="29" y="16"/>
                  </a:cubicBezTo>
                  <a:cubicBezTo>
                    <a:pt x="29" y="23"/>
                    <a:pt x="23" y="28"/>
                    <a:pt x="16" y="28"/>
                  </a:cubicBezTo>
                  <a:cubicBezTo>
                    <a:pt x="9" y="28"/>
                    <a:pt x="4" y="23"/>
                    <a:pt x="4" y="16"/>
                  </a:cubicBezTo>
                  <a:cubicBezTo>
                    <a:pt x="4" y="9"/>
                    <a:pt x="9" y="3"/>
                    <a:pt x="16" y="3"/>
                  </a:cubicBezTo>
                  <a:moveTo>
                    <a:pt x="16" y="0"/>
                  </a:moveTo>
                  <a:cubicBezTo>
                    <a:pt x="7" y="0"/>
                    <a:pt x="0" y="7"/>
                    <a:pt x="0" y="16"/>
                  </a:cubicBezTo>
                  <a:cubicBezTo>
                    <a:pt x="0" y="25"/>
                    <a:pt x="7" y="32"/>
                    <a:pt x="16" y="32"/>
                  </a:cubicBezTo>
                  <a:cubicBezTo>
                    <a:pt x="25" y="32"/>
                    <a:pt x="32" y="25"/>
                    <a:pt x="32" y="16"/>
                  </a:cubicBezTo>
                  <a:cubicBezTo>
                    <a:pt x="33"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7" name="Freeform 92">
              <a:extLst>
                <a:ext uri="{FF2B5EF4-FFF2-40B4-BE49-F238E27FC236}">
                  <a16:creationId xmlns:a16="http://schemas.microsoft.com/office/drawing/2014/main" id="{D0D33E73-A752-4A28-8C0B-B6FBC1CCE149}"/>
                </a:ext>
              </a:extLst>
            </p:cNvPr>
            <p:cNvSpPr>
              <a:spLocks/>
            </p:cNvSpPr>
            <p:nvPr/>
          </p:nvSpPr>
          <p:spPr bwMode="auto">
            <a:xfrm>
              <a:off x="6973" y="1997"/>
              <a:ext cx="27" cy="25"/>
            </a:xfrm>
            <a:custGeom>
              <a:avLst/>
              <a:gdLst>
                <a:gd name="T0" fmla="*/ 11 w 11"/>
                <a:gd name="T1" fmla="*/ 5 h 10"/>
                <a:gd name="T2" fmla="*/ 6 w 11"/>
                <a:gd name="T3" fmla="*/ 0 h 10"/>
                <a:gd name="T4" fmla="*/ 0 w 11"/>
                <a:gd name="T5" fmla="*/ 5 h 10"/>
                <a:gd name="T6" fmla="*/ 6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8"/>
                    <a:pt x="3" y="10"/>
                    <a:pt x="6" y="10"/>
                  </a:cubicBezTo>
                  <a:cubicBezTo>
                    <a:pt x="9" y="10"/>
                    <a:pt x="11" y="8"/>
                    <a:pt x="11" y="5"/>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8" name="Freeform 93">
              <a:extLst>
                <a:ext uri="{FF2B5EF4-FFF2-40B4-BE49-F238E27FC236}">
                  <a16:creationId xmlns:a16="http://schemas.microsoft.com/office/drawing/2014/main" id="{56124D14-4371-4800-9215-0C3449843294}"/>
                </a:ext>
              </a:extLst>
            </p:cNvPr>
            <p:cNvSpPr>
              <a:spLocks noEditPoints="1"/>
            </p:cNvSpPr>
            <p:nvPr/>
          </p:nvSpPr>
          <p:spPr bwMode="auto">
            <a:xfrm>
              <a:off x="6965" y="1988"/>
              <a:ext cx="45" cy="44"/>
            </a:xfrm>
            <a:custGeom>
              <a:avLst/>
              <a:gdLst>
                <a:gd name="T0" fmla="*/ 9 w 18"/>
                <a:gd name="T1" fmla="*/ 4 h 18"/>
                <a:gd name="T2" fmla="*/ 14 w 18"/>
                <a:gd name="T3" fmla="*/ 9 h 18"/>
                <a:gd name="T4" fmla="*/ 9 w 18"/>
                <a:gd name="T5" fmla="*/ 14 h 18"/>
                <a:gd name="T6" fmla="*/ 3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4" y="6"/>
                    <a:pt x="14" y="9"/>
                  </a:cubicBezTo>
                  <a:cubicBezTo>
                    <a:pt x="14" y="12"/>
                    <a:pt x="12" y="14"/>
                    <a:pt x="9" y="14"/>
                  </a:cubicBezTo>
                  <a:cubicBezTo>
                    <a:pt x="6" y="14"/>
                    <a:pt x="3" y="12"/>
                    <a:pt x="3" y="9"/>
                  </a:cubicBezTo>
                  <a:cubicBezTo>
                    <a:pt x="4" y="6"/>
                    <a:pt x="6" y="4"/>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9" name="Freeform 94">
              <a:extLst>
                <a:ext uri="{FF2B5EF4-FFF2-40B4-BE49-F238E27FC236}">
                  <a16:creationId xmlns:a16="http://schemas.microsoft.com/office/drawing/2014/main" id="{69D137D3-A7C1-4E1C-B175-69C72B0CC98B}"/>
                </a:ext>
              </a:extLst>
            </p:cNvPr>
            <p:cNvSpPr>
              <a:spLocks/>
            </p:cNvSpPr>
            <p:nvPr/>
          </p:nvSpPr>
          <p:spPr bwMode="auto">
            <a:xfrm>
              <a:off x="7292" y="1657"/>
              <a:ext cx="62" cy="62"/>
            </a:xfrm>
            <a:custGeom>
              <a:avLst/>
              <a:gdLst>
                <a:gd name="T0" fmla="*/ 12 w 25"/>
                <a:gd name="T1" fmla="*/ 25 h 25"/>
                <a:gd name="T2" fmla="*/ 25 w 25"/>
                <a:gd name="T3" fmla="*/ 13 h 25"/>
                <a:gd name="T4" fmla="*/ 12 w 25"/>
                <a:gd name="T5" fmla="*/ 0 h 25"/>
                <a:gd name="T6" fmla="*/ 0 w 25"/>
                <a:gd name="T7" fmla="*/ 13 h 25"/>
                <a:gd name="T8" fmla="*/ 12 w 25"/>
                <a:gd name="T9" fmla="*/ 25 h 25"/>
              </a:gdLst>
              <a:ahLst/>
              <a:cxnLst>
                <a:cxn ang="0">
                  <a:pos x="T0" y="T1"/>
                </a:cxn>
                <a:cxn ang="0">
                  <a:pos x="T2" y="T3"/>
                </a:cxn>
                <a:cxn ang="0">
                  <a:pos x="T4" y="T5"/>
                </a:cxn>
                <a:cxn ang="0">
                  <a:pos x="T6" y="T7"/>
                </a:cxn>
                <a:cxn ang="0">
                  <a:pos x="T8" y="T9"/>
                </a:cxn>
              </a:cxnLst>
              <a:rect l="0" t="0" r="r" b="b"/>
              <a:pathLst>
                <a:path w="25" h="25">
                  <a:moveTo>
                    <a:pt x="12" y="25"/>
                  </a:moveTo>
                  <a:cubicBezTo>
                    <a:pt x="19" y="25"/>
                    <a:pt x="24" y="19"/>
                    <a:pt x="25" y="13"/>
                  </a:cubicBezTo>
                  <a:cubicBezTo>
                    <a:pt x="25" y="6"/>
                    <a:pt x="19" y="0"/>
                    <a:pt x="12" y="0"/>
                  </a:cubicBezTo>
                  <a:cubicBezTo>
                    <a:pt x="6" y="0"/>
                    <a:pt x="0" y="6"/>
                    <a:pt x="0" y="13"/>
                  </a:cubicBezTo>
                  <a:cubicBezTo>
                    <a:pt x="0" y="19"/>
                    <a:pt x="5" y="25"/>
                    <a:pt x="12" y="25"/>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0" name="Freeform 95">
              <a:extLst>
                <a:ext uri="{FF2B5EF4-FFF2-40B4-BE49-F238E27FC236}">
                  <a16:creationId xmlns:a16="http://schemas.microsoft.com/office/drawing/2014/main" id="{7A312A17-0728-4DA6-A438-7082A11F74DD}"/>
                </a:ext>
              </a:extLst>
            </p:cNvPr>
            <p:cNvSpPr>
              <a:spLocks noEditPoints="1"/>
            </p:cNvSpPr>
            <p:nvPr/>
          </p:nvSpPr>
          <p:spPr bwMode="auto">
            <a:xfrm>
              <a:off x="7282" y="1650"/>
              <a:ext cx="79" cy="79"/>
            </a:xfrm>
            <a:custGeom>
              <a:avLst/>
              <a:gdLst>
                <a:gd name="T0" fmla="*/ 16 w 32"/>
                <a:gd name="T1" fmla="*/ 3 h 32"/>
                <a:gd name="T2" fmla="*/ 29 w 32"/>
                <a:gd name="T3" fmla="*/ 16 h 32"/>
                <a:gd name="T4" fmla="*/ 16 w 32"/>
                <a:gd name="T5" fmla="*/ 28 h 32"/>
                <a:gd name="T6" fmla="*/ 4 w 32"/>
                <a:gd name="T7" fmla="*/ 16 h 32"/>
                <a:gd name="T8" fmla="*/ 16 w 32"/>
                <a:gd name="T9" fmla="*/ 3 h 32"/>
                <a:gd name="T10" fmla="*/ 16 w 32"/>
                <a:gd name="T11" fmla="*/ 0 h 32"/>
                <a:gd name="T12" fmla="*/ 0 w 32"/>
                <a:gd name="T13" fmla="*/ 16 h 32"/>
                <a:gd name="T14" fmla="*/ 16 w 32"/>
                <a:gd name="T15" fmla="*/ 32 h 32"/>
                <a:gd name="T16" fmla="*/ 32 w 32"/>
                <a:gd name="T17" fmla="*/ 16 h 32"/>
                <a:gd name="T18" fmla="*/ 16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
                  </a:moveTo>
                  <a:cubicBezTo>
                    <a:pt x="23" y="3"/>
                    <a:pt x="29" y="9"/>
                    <a:pt x="29" y="16"/>
                  </a:cubicBezTo>
                  <a:cubicBezTo>
                    <a:pt x="28" y="22"/>
                    <a:pt x="23" y="28"/>
                    <a:pt x="16" y="28"/>
                  </a:cubicBezTo>
                  <a:cubicBezTo>
                    <a:pt x="9" y="28"/>
                    <a:pt x="4" y="22"/>
                    <a:pt x="4" y="16"/>
                  </a:cubicBezTo>
                  <a:cubicBezTo>
                    <a:pt x="4" y="9"/>
                    <a:pt x="10" y="3"/>
                    <a:pt x="16" y="3"/>
                  </a:cubicBezTo>
                  <a:moveTo>
                    <a:pt x="16" y="0"/>
                  </a:moveTo>
                  <a:cubicBezTo>
                    <a:pt x="8" y="0"/>
                    <a:pt x="0" y="7"/>
                    <a:pt x="0" y="16"/>
                  </a:cubicBezTo>
                  <a:cubicBezTo>
                    <a:pt x="0" y="24"/>
                    <a:pt x="7" y="32"/>
                    <a:pt x="16" y="32"/>
                  </a:cubicBezTo>
                  <a:cubicBezTo>
                    <a:pt x="25" y="32"/>
                    <a:pt x="32" y="25"/>
                    <a:pt x="32" y="16"/>
                  </a:cubicBezTo>
                  <a:cubicBezTo>
                    <a:pt x="32"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1" name="Oval 96">
              <a:extLst>
                <a:ext uri="{FF2B5EF4-FFF2-40B4-BE49-F238E27FC236}">
                  <a16:creationId xmlns:a16="http://schemas.microsoft.com/office/drawing/2014/main" id="{552FF8F0-A7AC-49E3-B75B-33F984DC171B}"/>
                </a:ext>
              </a:extLst>
            </p:cNvPr>
            <p:cNvSpPr>
              <a:spLocks noChangeArrowheads="1"/>
            </p:cNvSpPr>
            <p:nvPr/>
          </p:nvSpPr>
          <p:spPr bwMode="auto">
            <a:xfrm>
              <a:off x="7302" y="195"/>
              <a:ext cx="37" cy="37"/>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2" name="Freeform 97">
              <a:extLst>
                <a:ext uri="{FF2B5EF4-FFF2-40B4-BE49-F238E27FC236}">
                  <a16:creationId xmlns:a16="http://schemas.microsoft.com/office/drawing/2014/main" id="{74767D50-F1F1-43BB-BBB9-2DFA124E8CCA}"/>
                </a:ext>
              </a:extLst>
            </p:cNvPr>
            <p:cNvSpPr>
              <a:spLocks noEditPoints="1"/>
            </p:cNvSpPr>
            <p:nvPr/>
          </p:nvSpPr>
          <p:spPr bwMode="auto">
            <a:xfrm>
              <a:off x="7292" y="185"/>
              <a:ext cx="57" cy="57"/>
            </a:xfrm>
            <a:custGeom>
              <a:avLst/>
              <a:gdLst>
                <a:gd name="T0" fmla="*/ 12 w 23"/>
                <a:gd name="T1" fmla="*/ 4 h 23"/>
                <a:gd name="T2" fmla="*/ 19 w 23"/>
                <a:gd name="T3" fmla="*/ 11 h 23"/>
                <a:gd name="T4" fmla="*/ 12 w 23"/>
                <a:gd name="T5" fmla="*/ 19 h 23"/>
                <a:gd name="T6" fmla="*/ 4 w 23"/>
                <a:gd name="T7" fmla="*/ 11 h 23"/>
                <a:gd name="T8" fmla="*/ 12 w 23"/>
                <a:gd name="T9" fmla="*/ 4 h 23"/>
                <a:gd name="T10" fmla="*/ 12 w 23"/>
                <a:gd name="T11" fmla="*/ 0 h 23"/>
                <a:gd name="T12" fmla="*/ 0 w 23"/>
                <a:gd name="T13" fmla="*/ 11 h 23"/>
                <a:gd name="T14" fmla="*/ 12 w 23"/>
                <a:gd name="T15" fmla="*/ 23 h 23"/>
                <a:gd name="T16" fmla="*/ 23 w 23"/>
                <a:gd name="T17" fmla="*/ 11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1"/>
                  </a:cubicBezTo>
                  <a:cubicBezTo>
                    <a:pt x="19" y="16"/>
                    <a:pt x="16" y="19"/>
                    <a:pt x="12" y="19"/>
                  </a:cubicBezTo>
                  <a:cubicBezTo>
                    <a:pt x="7" y="19"/>
                    <a:pt x="4" y="16"/>
                    <a:pt x="4" y="11"/>
                  </a:cubicBezTo>
                  <a:cubicBezTo>
                    <a:pt x="4" y="7"/>
                    <a:pt x="7" y="4"/>
                    <a:pt x="12" y="4"/>
                  </a:cubicBezTo>
                  <a:moveTo>
                    <a:pt x="12" y="0"/>
                  </a:moveTo>
                  <a:cubicBezTo>
                    <a:pt x="5" y="0"/>
                    <a:pt x="0" y="5"/>
                    <a:pt x="0" y="11"/>
                  </a:cubicBezTo>
                  <a:cubicBezTo>
                    <a:pt x="0" y="18"/>
                    <a:pt x="5" y="23"/>
                    <a:pt x="12" y="23"/>
                  </a:cubicBezTo>
                  <a:cubicBezTo>
                    <a:pt x="18" y="23"/>
                    <a:pt x="23" y="18"/>
                    <a:pt x="23" y="11"/>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3" name="Freeform 98">
              <a:extLst>
                <a:ext uri="{FF2B5EF4-FFF2-40B4-BE49-F238E27FC236}">
                  <a16:creationId xmlns:a16="http://schemas.microsoft.com/office/drawing/2014/main" id="{0230015D-8393-4EE0-AF9F-C74302BC48D6}"/>
                </a:ext>
              </a:extLst>
            </p:cNvPr>
            <p:cNvSpPr>
              <a:spLocks/>
            </p:cNvSpPr>
            <p:nvPr/>
          </p:nvSpPr>
          <p:spPr bwMode="auto">
            <a:xfrm>
              <a:off x="5925" y="2912"/>
              <a:ext cx="57" cy="54"/>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4" name="Freeform 99">
              <a:extLst>
                <a:ext uri="{FF2B5EF4-FFF2-40B4-BE49-F238E27FC236}">
                  <a16:creationId xmlns:a16="http://schemas.microsoft.com/office/drawing/2014/main" id="{C3931F7B-402C-4254-9E23-85403E30EEDC}"/>
                </a:ext>
              </a:extLst>
            </p:cNvPr>
            <p:cNvSpPr>
              <a:spLocks noEditPoints="1"/>
            </p:cNvSpPr>
            <p:nvPr/>
          </p:nvSpPr>
          <p:spPr bwMode="auto">
            <a:xfrm>
              <a:off x="5918" y="2902"/>
              <a:ext cx="71" cy="74"/>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5" name="Freeform 100">
              <a:extLst>
                <a:ext uri="{FF2B5EF4-FFF2-40B4-BE49-F238E27FC236}">
                  <a16:creationId xmlns:a16="http://schemas.microsoft.com/office/drawing/2014/main" id="{786FE0A4-B92A-48AC-A068-D7D900B2CA99}"/>
                </a:ext>
              </a:extLst>
            </p:cNvPr>
            <p:cNvSpPr>
              <a:spLocks/>
            </p:cNvSpPr>
            <p:nvPr/>
          </p:nvSpPr>
          <p:spPr bwMode="auto">
            <a:xfrm>
              <a:off x="6346" y="3990"/>
              <a:ext cx="46" cy="49"/>
            </a:xfrm>
            <a:custGeom>
              <a:avLst/>
              <a:gdLst>
                <a:gd name="T0" fmla="*/ 10 w 19"/>
                <a:gd name="T1" fmla="*/ 0 h 20"/>
                <a:gd name="T2" fmla="*/ 0 w 19"/>
                <a:gd name="T3" fmla="*/ 10 h 20"/>
                <a:gd name="T4" fmla="*/ 10 w 19"/>
                <a:gd name="T5" fmla="*/ 19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5" y="0"/>
                    <a:pt x="0" y="5"/>
                    <a:pt x="0" y="10"/>
                  </a:cubicBezTo>
                  <a:cubicBezTo>
                    <a:pt x="0" y="15"/>
                    <a:pt x="4" y="19"/>
                    <a:pt x="10" y="19"/>
                  </a:cubicBezTo>
                  <a:cubicBezTo>
                    <a:pt x="15" y="20"/>
                    <a:pt x="19" y="15"/>
                    <a:pt x="19" y="10"/>
                  </a:cubicBezTo>
                  <a:cubicBezTo>
                    <a:pt x="19" y="5"/>
                    <a:pt x="15" y="1"/>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6" name="Freeform 101">
              <a:extLst>
                <a:ext uri="{FF2B5EF4-FFF2-40B4-BE49-F238E27FC236}">
                  <a16:creationId xmlns:a16="http://schemas.microsoft.com/office/drawing/2014/main" id="{73A5F9AA-C437-44F9-92ED-2CC2D2F78359}"/>
                </a:ext>
              </a:extLst>
            </p:cNvPr>
            <p:cNvSpPr>
              <a:spLocks noEditPoints="1"/>
            </p:cNvSpPr>
            <p:nvPr/>
          </p:nvSpPr>
          <p:spPr bwMode="auto">
            <a:xfrm>
              <a:off x="6336" y="3982"/>
              <a:ext cx="66" cy="64"/>
            </a:xfrm>
            <a:custGeom>
              <a:avLst/>
              <a:gdLst>
                <a:gd name="T0" fmla="*/ 14 w 27"/>
                <a:gd name="T1" fmla="*/ 3 h 26"/>
                <a:gd name="T2" fmla="*/ 23 w 27"/>
                <a:gd name="T3" fmla="*/ 13 h 26"/>
                <a:gd name="T4" fmla="*/ 14 w 27"/>
                <a:gd name="T5" fmla="*/ 22 h 26"/>
                <a:gd name="T6" fmla="*/ 4 w 27"/>
                <a:gd name="T7" fmla="*/ 13 h 26"/>
                <a:gd name="T8" fmla="*/ 14 w 27"/>
                <a:gd name="T9" fmla="*/ 3 h 26"/>
                <a:gd name="T10" fmla="*/ 14 w 27"/>
                <a:gd name="T11" fmla="*/ 0 h 26"/>
                <a:gd name="T12" fmla="*/ 1 w 27"/>
                <a:gd name="T13" fmla="*/ 13 h 26"/>
                <a:gd name="T14" fmla="*/ 14 w 27"/>
                <a:gd name="T15" fmla="*/ 26 h 26"/>
                <a:gd name="T16" fmla="*/ 27 w 27"/>
                <a:gd name="T17" fmla="*/ 13 h 26"/>
                <a:gd name="T18" fmla="*/ 14 w 27"/>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14" y="3"/>
                  </a:moveTo>
                  <a:cubicBezTo>
                    <a:pt x="19" y="4"/>
                    <a:pt x="23" y="8"/>
                    <a:pt x="23" y="13"/>
                  </a:cubicBezTo>
                  <a:cubicBezTo>
                    <a:pt x="23" y="18"/>
                    <a:pt x="19" y="23"/>
                    <a:pt x="14" y="22"/>
                  </a:cubicBezTo>
                  <a:cubicBezTo>
                    <a:pt x="8" y="22"/>
                    <a:pt x="4" y="18"/>
                    <a:pt x="4" y="13"/>
                  </a:cubicBezTo>
                  <a:cubicBezTo>
                    <a:pt x="4" y="8"/>
                    <a:pt x="9" y="3"/>
                    <a:pt x="14" y="3"/>
                  </a:cubicBezTo>
                  <a:moveTo>
                    <a:pt x="14" y="0"/>
                  </a:moveTo>
                  <a:cubicBezTo>
                    <a:pt x="7" y="0"/>
                    <a:pt x="1" y="6"/>
                    <a:pt x="1" y="13"/>
                  </a:cubicBezTo>
                  <a:cubicBezTo>
                    <a:pt x="0" y="20"/>
                    <a:pt x="6" y="26"/>
                    <a:pt x="14" y="26"/>
                  </a:cubicBezTo>
                  <a:cubicBezTo>
                    <a:pt x="21" y="26"/>
                    <a:pt x="27" y="20"/>
                    <a:pt x="27" y="13"/>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7" name="Freeform 102">
              <a:extLst>
                <a:ext uri="{FF2B5EF4-FFF2-40B4-BE49-F238E27FC236}">
                  <a16:creationId xmlns:a16="http://schemas.microsoft.com/office/drawing/2014/main" id="{AE20D0E1-2D12-49FE-A7D9-508D665D5C2E}"/>
                </a:ext>
              </a:extLst>
            </p:cNvPr>
            <p:cNvSpPr>
              <a:spLocks/>
            </p:cNvSpPr>
            <p:nvPr/>
          </p:nvSpPr>
          <p:spPr bwMode="auto">
            <a:xfrm>
              <a:off x="6626" y="4086"/>
              <a:ext cx="61" cy="62"/>
            </a:xfrm>
            <a:custGeom>
              <a:avLst/>
              <a:gdLst>
                <a:gd name="T0" fmla="*/ 13 w 25"/>
                <a:gd name="T1" fmla="*/ 0 h 25"/>
                <a:gd name="T2" fmla="*/ 1 w 25"/>
                <a:gd name="T3" fmla="*/ 12 h 25"/>
                <a:gd name="T4" fmla="*/ 13 w 25"/>
                <a:gd name="T5" fmla="*/ 25 h 25"/>
                <a:gd name="T6" fmla="*/ 25 w 25"/>
                <a:gd name="T7" fmla="*/ 13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1" y="6"/>
                    <a:pt x="1" y="12"/>
                  </a:cubicBezTo>
                  <a:cubicBezTo>
                    <a:pt x="0" y="19"/>
                    <a:pt x="6" y="25"/>
                    <a:pt x="13" y="25"/>
                  </a:cubicBezTo>
                  <a:cubicBezTo>
                    <a:pt x="20" y="25"/>
                    <a:pt x="25" y="19"/>
                    <a:pt x="25" y="13"/>
                  </a:cubicBezTo>
                  <a:cubicBezTo>
                    <a:pt x="25" y="6"/>
                    <a:pt x="20"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8" name="Freeform 103">
              <a:extLst>
                <a:ext uri="{FF2B5EF4-FFF2-40B4-BE49-F238E27FC236}">
                  <a16:creationId xmlns:a16="http://schemas.microsoft.com/office/drawing/2014/main" id="{826225CF-6C56-414C-B906-5676C9F93295}"/>
                </a:ext>
              </a:extLst>
            </p:cNvPr>
            <p:cNvSpPr>
              <a:spLocks noEditPoints="1"/>
            </p:cNvSpPr>
            <p:nvPr/>
          </p:nvSpPr>
          <p:spPr bwMode="auto">
            <a:xfrm>
              <a:off x="6619" y="4076"/>
              <a:ext cx="78" cy="81"/>
            </a:xfrm>
            <a:custGeom>
              <a:avLst/>
              <a:gdLst>
                <a:gd name="T0" fmla="*/ 16 w 32"/>
                <a:gd name="T1" fmla="*/ 4 h 33"/>
                <a:gd name="T2" fmla="*/ 28 w 32"/>
                <a:gd name="T3" fmla="*/ 17 h 33"/>
                <a:gd name="T4" fmla="*/ 16 w 32"/>
                <a:gd name="T5" fmla="*/ 29 h 33"/>
                <a:gd name="T6" fmla="*/ 4 w 32"/>
                <a:gd name="T7" fmla="*/ 16 h 33"/>
                <a:gd name="T8" fmla="*/ 16 w 32"/>
                <a:gd name="T9" fmla="*/ 4 h 33"/>
                <a:gd name="T10" fmla="*/ 16 w 32"/>
                <a:gd name="T11" fmla="*/ 0 h 33"/>
                <a:gd name="T12" fmla="*/ 0 w 32"/>
                <a:gd name="T13" fmla="*/ 16 h 33"/>
                <a:gd name="T14" fmla="*/ 16 w 32"/>
                <a:gd name="T15" fmla="*/ 33 h 33"/>
                <a:gd name="T16" fmla="*/ 32 w 32"/>
                <a:gd name="T17" fmla="*/ 17 h 33"/>
                <a:gd name="T18" fmla="*/ 16 w 32"/>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4"/>
                  </a:moveTo>
                  <a:cubicBezTo>
                    <a:pt x="23" y="4"/>
                    <a:pt x="28" y="10"/>
                    <a:pt x="28" y="17"/>
                  </a:cubicBezTo>
                  <a:cubicBezTo>
                    <a:pt x="28" y="23"/>
                    <a:pt x="23" y="29"/>
                    <a:pt x="16" y="29"/>
                  </a:cubicBezTo>
                  <a:cubicBezTo>
                    <a:pt x="9" y="29"/>
                    <a:pt x="3" y="23"/>
                    <a:pt x="4" y="16"/>
                  </a:cubicBezTo>
                  <a:cubicBezTo>
                    <a:pt x="4" y="10"/>
                    <a:pt x="9" y="4"/>
                    <a:pt x="16" y="4"/>
                  </a:cubicBezTo>
                  <a:moveTo>
                    <a:pt x="16" y="0"/>
                  </a:moveTo>
                  <a:cubicBezTo>
                    <a:pt x="7" y="0"/>
                    <a:pt x="0" y="8"/>
                    <a:pt x="0" y="16"/>
                  </a:cubicBezTo>
                  <a:cubicBezTo>
                    <a:pt x="0" y="25"/>
                    <a:pt x="7" y="33"/>
                    <a:pt x="16" y="33"/>
                  </a:cubicBezTo>
                  <a:cubicBezTo>
                    <a:pt x="25" y="33"/>
                    <a:pt x="32" y="25"/>
                    <a:pt x="32" y="17"/>
                  </a:cubicBezTo>
                  <a:cubicBezTo>
                    <a:pt x="32" y="8"/>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9" name="Freeform 104">
              <a:extLst>
                <a:ext uri="{FF2B5EF4-FFF2-40B4-BE49-F238E27FC236}">
                  <a16:creationId xmlns:a16="http://schemas.microsoft.com/office/drawing/2014/main" id="{8BA65693-CFC2-445B-9477-C05E76191963}"/>
                </a:ext>
              </a:extLst>
            </p:cNvPr>
            <p:cNvSpPr>
              <a:spLocks/>
            </p:cNvSpPr>
            <p:nvPr/>
          </p:nvSpPr>
          <p:spPr bwMode="auto">
            <a:xfrm>
              <a:off x="6776" y="3504"/>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0" name="Freeform 105">
              <a:extLst>
                <a:ext uri="{FF2B5EF4-FFF2-40B4-BE49-F238E27FC236}">
                  <a16:creationId xmlns:a16="http://schemas.microsoft.com/office/drawing/2014/main" id="{0A9C7C59-E3AA-4D48-BC1E-EDBBC5462C5B}"/>
                </a:ext>
              </a:extLst>
            </p:cNvPr>
            <p:cNvSpPr>
              <a:spLocks noEditPoints="1"/>
            </p:cNvSpPr>
            <p:nvPr/>
          </p:nvSpPr>
          <p:spPr bwMode="auto">
            <a:xfrm>
              <a:off x="6769" y="3494"/>
              <a:ext cx="51" cy="54"/>
            </a:xfrm>
            <a:custGeom>
              <a:avLst/>
              <a:gdLst>
                <a:gd name="T0" fmla="*/ 10 w 21"/>
                <a:gd name="T1" fmla="*/ 4 h 22"/>
                <a:gd name="T2" fmla="*/ 17 w 21"/>
                <a:gd name="T3" fmla="*/ 11 h 22"/>
                <a:gd name="T4" fmla="*/ 10 w 21"/>
                <a:gd name="T5" fmla="*/ 18 h 22"/>
                <a:gd name="T6" fmla="*/ 3 w 21"/>
                <a:gd name="T7" fmla="*/ 11 h 22"/>
                <a:gd name="T8" fmla="*/ 10 w 21"/>
                <a:gd name="T9" fmla="*/ 4 h 22"/>
                <a:gd name="T10" fmla="*/ 10 w 21"/>
                <a:gd name="T11" fmla="*/ 0 h 22"/>
                <a:gd name="T12" fmla="*/ 0 w 21"/>
                <a:gd name="T13" fmla="*/ 11 h 22"/>
                <a:gd name="T14" fmla="*/ 10 w 21"/>
                <a:gd name="T15" fmla="*/ 22 h 22"/>
                <a:gd name="T16" fmla="*/ 21 w 21"/>
                <a:gd name="T17" fmla="*/ 11 h 22"/>
                <a:gd name="T18" fmla="*/ 10 w 2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10" y="4"/>
                  </a:moveTo>
                  <a:cubicBezTo>
                    <a:pt x="14" y="4"/>
                    <a:pt x="17" y="7"/>
                    <a:pt x="17" y="11"/>
                  </a:cubicBezTo>
                  <a:cubicBezTo>
                    <a:pt x="17" y="15"/>
                    <a:pt x="14" y="18"/>
                    <a:pt x="10" y="18"/>
                  </a:cubicBezTo>
                  <a:cubicBezTo>
                    <a:pt x="7" y="18"/>
                    <a:pt x="3" y="15"/>
                    <a:pt x="3" y="11"/>
                  </a:cubicBezTo>
                  <a:cubicBezTo>
                    <a:pt x="4" y="7"/>
                    <a:pt x="7" y="4"/>
                    <a:pt x="10" y="4"/>
                  </a:cubicBezTo>
                  <a:moveTo>
                    <a:pt x="10" y="0"/>
                  </a:moveTo>
                  <a:cubicBezTo>
                    <a:pt x="5" y="0"/>
                    <a:pt x="0" y="5"/>
                    <a:pt x="0" y="11"/>
                  </a:cubicBezTo>
                  <a:cubicBezTo>
                    <a:pt x="0" y="17"/>
                    <a:pt x="4" y="22"/>
                    <a:pt x="10" y="22"/>
                  </a:cubicBezTo>
                  <a:cubicBezTo>
                    <a:pt x="16" y="22"/>
                    <a:pt x="21" y="17"/>
                    <a:pt x="21" y="11"/>
                  </a:cubicBezTo>
                  <a:cubicBezTo>
                    <a:pt x="21"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1" name="Freeform 106">
              <a:extLst>
                <a:ext uri="{FF2B5EF4-FFF2-40B4-BE49-F238E27FC236}">
                  <a16:creationId xmlns:a16="http://schemas.microsoft.com/office/drawing/2014/main" id="{3D9C101F-CF8A-4F3D-A8B8-976164F1218F}"/>
                </a:ext>
              </a:extLst>
            </p:cNvPr>
            <p:cNvSpPr>
              <a:spLocks/>
            </p:cNvSpPr>
            <p:nvPr/>
          </p:nvSpPr>
          <p:spPr bwMode="auto">
            <a:xfrm>
              <a:off x="7334" y="3193"/>
              <a:ext cx="64" cy="67"/>
            </a:xfrm>
            <a:custGeom>
              <a:avLst/>
              <a:gdLst>
                <a:gd name="T0" fmla="*/ 13 w 26"/>
                <a:gd name="T1" fmla="*/ 0 h 27"/>
                <a:gd name="T2" fmla="*/ 0 w 26"/>
                <a:gd name="T3" fmla="*/ 13 h 27"/>
                <a:gd name="T4" fmla="*/ 13 w 26"/>
                <a:gd name="T5" fmla="*/ 26 h 27"/>
                <a:gd name="T6" fmla="*/ 26 w 26"/>
                <a:gd name="T7" fmla="*/ 13 h 27"/>
                <a:gd name="T8" fmla="*/ 13 w 26"/>
                <a:gd name="T9" fmla="*/ 0 h 27"/>
              </a:gdLst>
              <a:ahLst/>
              <a:cxnLst>
                <a:cxn ang="0">
                  <a:pos x="T0" y="T1"/>
                </a:cxn>
                <a:cxn ang="0">
                  <a:pos x="T2" y="T3"/>
                </a:cxn>
                <a:cxn ang="0">
                  <a:pos x="T4" y="T5"/>
                </a:cxn>
                <a:cxn ang="0">
                  <a:pos x="T6" y="T7"/>
                </a:cxn>
                <a:cxn ang="0">
                  <a:pos x="T8" y="T9"/>
                </a:cxn>
              </a:cxnLst>
              <a:rect l="0" t="0" r="r" b="b"/>
              <a:pathLst>
                <a:path w="26" h="27">
                  <a:moveTo>
                    <a:pt x="13" y="0"/>
                  </a:moveTo>
                  <a:cubicBezTo>
                    <a:pt x="6" y="0"/>
                    <a:pt x="0" y="6"/>
                    <a:pt x="0" y="13"/>
                  </a:cubicBezTo>
                  <a:cubicBezTo>
                    <a:pt x="0" y="20"/>
                    <a:pt x="6" y="26"/>
                    <a:pt x="13" y="26"/>
                  </a:cubicBezTo>
                  <a:cubicBezTo>
                    <a:pt x="20" y="27"/>
                    <a:pt x="26" y="21"/>
                    <a:pt x="26" y="13"/>
                  </a:cubicBezTo>
                  <a:cubicBezTo>
                    <a:pt x="26" y="6"/>
                    <a:pt x="21"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2" name="Freeform 107">
              <a:extLst>
                <a:ext uri="{FF2B5EF4-FFF2-40B4-BE49-F238E27FC236}">
                  <a16:creationId xmlns:a16="http://schemas.microsoft.com/office/drawing/2014/main" id="{8DD4BF26-59DA-4ADD-97C3-AFB50E71B257}"/>
                </a:ext>
              </a:extLst>
            </p:cNvPr>
            <p:cNvSpPr>
              <a:spLocks noEditPoints="1"/>
            </p:cNvSpPr>
            <p:nvPr/>
          </p:nvSpPr>
          <p:spPr bwMode="auto">
            <a:xfrm>
              <a:off x="7324" y="3183"/>
              <a:ext cx="84" cy="84"/>
            </a:xfrm>
            <a:custGeom>
              <a:avLst/>
              <a:gdLst>
                <a:gd name="T0" fmla="*/ 17 w 34"/>
                <a:gd name="T1" fmla="*/ 4 h 34"/>
                <a:gd name="T2" fmla="*/ 30 w 34"/>
                <a:gd name="T3" fmla="*/ 17 h 34"/>
                <a:gd name="T4" fmla="*/ 17 w 34"/>
                <a:gd name="T5" fmla="*/ 30 h 34"/>
                <a:gd name="T6" fmla="*/ 4 w 34"/>
                <a:gd name="T7" fmla="*/ 17 h 34"/>
                <a:gd name="T8" fmla="*/ 17 w 34"/>
                <a:gd name="T9" fmla="*/ 4 h 34"/>
                <a:gd name="T10" fmla="*/ 17 w 34"/>
                <a:gd name="T11" fmla="*/ 0 h 34"/>
                <a:gd name="T12" fmla="*/ 0 w 34"/>
                <a:gd name="T13" fmla="*/ 17 h 34"/>
                <a:gd name="T14" fmla="*/ 17 w 34"/>
                <a:gd name="T15" fmla="*/ 34 h 34"/>
                <a:gd name="T16" fmla="*/ 34 w 34"/>
                <a:gd name="T17" fmla="*/ 17 h 34"/>
                <a:gd name="T18" fmla="*/ 17 w 34"/>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4"/>
                  </a:moveTo>
                  <a:cubicBezTo>
                    <a:pt x="25" y="4"/>
                    <a:pt x="30" y="10"/>
                    <a:pt x="30" y="17"/>
                  </a:cubicBezTo>
                  <a:cubicBezTo>
                    <a:pt x="30" y="25"/>
                    <a:pt x="24" y="31"/>
                    <a:pt x="17" y="30"/>
                  </a:cubicBezTo>
                  <a:cubicBezTo>
                    <a:pt x="10" y="30"/>
                    <a:pt x="4" y="24"/>
                    <a:pt x="4" y="17"/>
                  </a:cubicBezTo>
                  <a:cubicBezTo>
                    <a:pt x="4" y="10"/>
                    <a:pt x="10" y="4"/>
                    <a:pt x="17" y="4"/>
                  </a:cubicBezTo>
                  <a:moveTo>
                    <a:pt x="17" y="0"/>
                  </a:moveTo>
                  <a:cubicBezTo>
                    <a:pt x="8" y="0"/>
                    <a:pt x="0" y="8"/>
                    <a:pt x="0" y="17"/>
                  </a:cubicBezTo>
                  <a:cubicBezTo>
                    <a:pt x="0" y="26"/>
                    <a:pt x="8" y="34"/>
                    <a:pt x="17" y="34"/>
                  </a:cubicBezTo>
                  <a:cubicBezTo>
                    <a:pt x="26" y="34"/>
                    <a:pt x="34" y="27"/>
                    <a:pt x="34" y="17"/>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3" name="Oval 108">
              <a:extLst>
                <a:ext uri="{FF2B5EF4-FFF2-40B4-BE49-F238E27FC236}">
                  <a16:creationId xmlns:a16="http://schemas.microsoft.com/office/drawing/2014/main" id="{1D1F5449-C96F-4B74-AB4E-CB266A01B51A}"/>
                </a:ext>
              </a:extLst>
            </p:cNvPr>
            <p:cNvSpPr>
              <a:spLocks noChangeArrowheads="1"/>
            </p:cNvSpPr>
            <p:nvPr/>
          </p:nvSpPr>
          <p:spPr bwMode="auto">
            <a:xfrm>
              <a:off x="3368" y="380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4" name="Freeform 109">
              <a:extLst>
                <a:ext uri="{FF2B5EF4-FFF2-40B4-BE49-F238E27FC236}">
                  <a16:creationId xmlns:a16="http://schemas.microsoft.com/office/drawing/2014/main" id="{DEDA8CAF-5118-4605-A456-D9F03F7DE040}"/>
                </a:ext>
              </a:extLst>
            </p:cNvPr>
            <p:cNvSpPr>
              <a:spLocks noEditPoints="1"/>
            </p:cNvSpPr>
            <p:nvPr/>
          </p:nvSpPr>
          <p:spPr bwMode="auto">
            <a:xfrm>
              <a:off x="3358" y="3792"/>
              <a:ext cx="47" cy="47"/>
            </a:xfrm>
            <a:custGeom>
              <a:avLst/>
              <a:gdLst>
                <a:gd name="T0" fmla="*/ 9 w 19"/>
                <a:gd name="T1" fmla="*/ 4 h 19"/>
                <a:gd name="T2" fmla="*/ 15 w 19"/>
                <a:gd name="T3" fmla="*/ 9 h 19"/>
                <a:gd name="T4" fmla="*/ 9 w 19"/>
                <a:gd name="T5" fmla="*/ 15 h 19"/>
                <a:gd name="T6" fmla="*/ 4 w 19"/>
                <a:gd name="T7" fmla="*/ 9 h 19"/>
                <a:gd name="T8" fmla="*/ 9 w 19"/>
                <a:gd name="T9" fmla="*/ 4 h 19"/>
                <a:gd name="T10" fmla="*/ 9 w 19"/>
                <a:gd name="T11" fmla="*/ 0 h 19"/>
                <a:gd name="T12" fmla="*/ 0 w 19"/>
                <a:gd name="T13" fmla="*/ 9 h 19"/>
                <a:gd name="T14" fmla="*/ 9 w 19"/>
                <a:gd name="T15" fmla="*/ 19 h 19"/>
                <a:gd name="T16" fmla="*/ 19 w 19"/>
                <a:gd name="T17" fmla="*/ 9 h 19"/>
                <a:gd name="T18" fmla="*/ 9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4"/>
                  </a:moveTo>
                  <a:cubicBezTo>
                    <a:pt x="12" y="4"/>
                    <a:pt x="15" y="6"/>
                    <a:pt x="15" y="9"/>
                  </a:cubicBezTo>
                  <a:cubicBezTo>
                    <a:pt x="15" y="12"/>
                    <a:pt x="12" y="15"/>
                    <a:pt x="9" y="15"/>
                  </a:cubicBezTo>
                  <a:cubicBezTo>
                    <a:pt x="6" y="15"/>
                    <a:pt x="4" y="12"/>
                    <a:pt x="4" y="9"/>
                  </a:cubicBezTo>
                  <a:cubicBezTo>
                    <a:pt x="4" y="6"/>
                    <a:pt x="6" y="4"/>
                    <a:pt x="9" y="4"/>
                  </a:cubicBezTo>
                  <a:moveTo>
                    <a:pt x="9" y="0"/>
                  </a:moveTo>
                  <a:cubicBezTo>
                    <a:pt x="4" y="0"/>
                    <a:pt x="0" y="4"/>
                    <a:pt x="0" y="9"/>
                  </a:cubicBezTo>
                  <a:cubicBezTo>
                    <a:pt x="0" y="14"/>
                    <a:pt x="4" y="19"/>
                    <a:pt x="9" y="19"/>
                  </a:cubicBezTo>
                  <a:cubicBezTo>
                    <a:pt x="14" y="19"/>
                    <a:pt x="19" y="14"/>
                    <a:pt x="19" y="9"/>
                  </a:cubicBezTo>
                  <a:cubicBezTo>
                    <a:pt x="19"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5" name="Freeform 110">
              <a:extLst>
                <a:ext uri="{FF2B5EF4-FFF2-40B4-BE49-F238E27FC236}">
                  <a16:creationId xmlns:a16="http://schemas.microsoft.com/office/drawing/2014/main" id="{335F6882-B38C-46BC-8452-D8470DA01C97}"/>
                </a:ext>
              </a:extLst>
            </p:cNvPr>
            <p:cNvSpPr>
              <a:spLocks/>
            </p:cNvSpPr>
            <p:nvPr/>
          </p:nvSpPr>
          <p:spPr bwMode="auto">
            <a:xfrm>
              <a:off x="4015" y="3410"/>
              <a:ext cx="42" cy="42"/>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6" name="Freeform 111">
              <a:extLst>
                <a:ext uri="{FF2B5EF4-FFF2-40B4-BE49-F238E27FC236}">
                  <a16:creationId xmlns:a16="http://schemas.microsoft.com/office/drawing/2014/main" id="{C47F2F67-9582-49CC-B2AC-C5A9D44DEC96}"/>
                </a:ext>
              </a:extLst>
            </p:cNvPr>
            <p:cNvSpPr>
              <a:spLocks noEditPoints="1"/>
            </p:cNvSpPr>
            <p:nvPr/>
          </p:nvSpPr>
          <p:spPr bwMode="auto">
            <a:xfrm>
              <a:off x="4005" y="3400"/>
              <a:ext cx="62" cy="62"/>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7" name="Oval 112">
              <a:extLst>
                <a:ext uri="{FF2B5EF4-FFF2-40B4-BE49-F238E27FC236}">
                  <a16:creationId xmlns:a16="http://schemas.microsoft.com/office/drawing/2014/main" id="{12A5BD40-30A3-471D-BF6B-0BD8248C5FCD}"/>
                </a:ext>
              </a:extLst>
            </p:cNvPr>
            <p:cNvSpPr>
              <a:spLocks noChangeArrowheads="1"/>
            </p:cNvSpPr>
            <p:nvPr/>
          </p:nvSpPr>
          <p:spPr bwMode="auto">
            <a:xfrm>
              <a:off x="5301" y="203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8" name="Freeform 113">
              <a:extLst>
                <a:ext uri="{FF2B5EF4-FFF2-40B4-BE49-F238E27FC236}">
                  <a16:creationId xmlns:a16="http://schemas.microsoft.com/office/drawing/2014/main" id="{0FA9DCA5-3E9D-4017-8C47-CE27879F3BFE}"/>
                </a:ext>
              </a:extLst>
            </p:cNvPr>
            <p:cNvSpPr>
              <a:spLocks noEditPoints="1"/>
            </p:cNvSpPr>
            <p:nvPr/>
          </p:nvSpPr>
          <p:spPr bwMode="auto">
            <a:xfrm>
              <a:off x="5291" y="2022"/>
              <a:ext cx="47" cy="47"/>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9" name="Freeform 114">
              <a:extLst>
                <a:ext uri="{FF2B5EF4-FFF2-40B4-BE49-F238E27FC236}">
                  <a16:creationId xmlns:a16="http://schemas.microsoft.com/office/drawing/2014/main" id="{FCBF3B97-90A3-4063-811C-5CB92B3F408C}"/>
                </a:ext>
              </a:extLst>
            </p:cNvPr>
            <p:cNvSpPr>
              <a:spLocks/>
            </p:cNvSpPr>
            <p:nvPr/>
          </p:nvSpPr>
          <p:spPr bwMode="auto">
            <a:xfrm>
              <a:off x="6058" y="2569"/>
              <a:ext cx="62" cy="62"/>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0" name="Freeform 115">
              <a:extLst>
                <a:ext uri="{FF2B5EF4-FFF2-40B4-BE49-F238E27FC236}">
                  <a16:creationId xmlns:a16="http://schemas.microsoft.com/office/drawing/2014/main" id="{D3ABC836-AC6C-4CF6-91D8-07E210080AF5}"/>
                </a:ext>
              </a:extLst>
            </p:cNvPr>
            <p:cNvSpPr>
              <a:spLocks noEditPoints="1"/>
            </p:cNvSpPr>
            <p:nvPr/>
          </p:nvSpPr>
          <p:spPr bwMode="auto">
            <a:xfrm>
              <a:off x="6048" y="2560"/>
              <a:ext cx="79" cy="78"/>
            </a:xfrm>
            <a:custGeom>
              <a:avLst/>
              <a:gdLst>
                <a:gd name="T0" fmla="*/ 17 w 32"/>
                <a:gd name="T1" fmla="*/ 4 h 32"/>
                <a:gd name="T2" fmla="*/ 29 w 32"/>
                <a:gd name="T3" fmla="*/ 16 h 32"/>
                <a:gd name="T4" fmla="*/ 16 w 32"/>
                <a:gd name="T5" fmla="*/ 29 h 32"/>
                <a:gd name="T6" fmla="*/ 4 w 32"/>
                <a:gd name="T7" fmla="*/ 16 h 32"/>
                <a:gd name="T8" fmla="*/ 17 w 32"/>
                <a:gd name="T9" fmla="*/ 4 h 32"/>
                <a:gd name="T10" fmla="*/ 17 w 32"/>
                <a:gd name="T11" fmla="*/ 0 h 32"/>
                <a:gd name="T12" fmla="*/ 0 w 32"/>
                <a:gd name="T13" fmla="*/ 16 h 32"/>
                <a:gd name="T14" fmla="*/ 16 w 32"/>
                <a:gd name="T15" fmla="*/ 32 h 32"/>
                <a:gd name="T16" fmla="*/ 32 w 32"/>
                <a:gd name="T17" fmla="*/ 16 h 32"/>
                <a:gd name="T18" fmla="*/ 17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7" y="4"/>
                  </a:moveTo>
                  <a:cubicBezTo>
                    <a:pt x="23" y="4"/>
                    <a:pt x="29" y="10"/>
                    <a:pt x="29" y="16"/>
                  </a:cubicBezTo>
                  <a:cubicBezTo>
                    <a:pt x="29" y="23"/>
                    <a:pt x="23" y="29"/>
                    <a:pt x="16" y="29"/>
                  </a:cubicBezTo>
                  <a:cubicBezTo>
                    <a:pt x="10" y="28"/>
                    <a:pt x="4" y="23"/>
                    <a:pt x="4" y="16"/>
                  </a:cubicBezTo>
                  <a:cubicBezTo>
                    <a:pt x="4" y="9"/>
                    <a:pt x="10" y="4"/>
                    <a:pt x="17" y="4"/>
                  </a:cubicBezTo>
                  <a:moveTo>
                    <a:pt x="17" y="0"/>
                  </a:moveTo>
                  <a:cubicBezTo>
                    <a:pt x="8" y="0"/>
                    <a:pt x="1" y="7"/>
                    <a:pt x="0" y="16"/>
                  </a:cubicBezTo>
                  <a:cubicBezTo>
                    <a:pt x="0" y="25"/>
                    <a:pt x="8" y="32"/>
                    <a:pt x="16" y="32"/>
                  </a:cubicBezTo>
                  <a:cubicBezTo>
                    <a:pt x="25" y="32"/>
                    <a:pt x="32" y="25"/>
                    <a:pt x="32" y="16"/>
                  </a:cubicBezTo>
                  <a:cubicBezTo>
                    <a:pt x="32" y="8"/>
                    <a:pt x="25"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1" name="Freeform 116">
              <a:extLst>
                <a:ext uri="{FF2B5EF4-FFF2-40B4-BE49-F238E27FC236}">
                  <a16:creationId xmlns:a16="http://schemas.microsoft.com/office/drawing/2014/main" id="{61D0E8C1-70EE-4B58-A520-D3D350357F8D}"/>
                </a:ext>
              </a:extLst>
            </p:cNvPr>
            <p:cNvSpPr>
              <a:spLocks/>
            </p:cNvSpPr>
            <p:nvPr/>
          </p:nvSpPr>
          <p:spPr bwMode="auto">
            <a:xfrm>
              <a:off x="5488" y="2653"/>
              <a:ext cx="29" cy="30"/>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2" name="Freeform 117">
              <a:extLst>
                <a:ext uri="{FF2B5EF4-FFF2-40B4-BE49-F238E27FC236}">
                  <a16:creationId xmlns:a16="http://schemas.microsoft.com/office/drawing/2014/main" id="{F26E193F-43B9-4FA6-90F0-D0FFC7C8A3D5}"/>
                </a:ext>
              </a:extLst>
            </p:cNvPr>
            <p:cNvSpPr>
              <a:spLocks noEditPoints="1"/>
            </p:cNvSpPr>
            <p:nvPr/>
          </p:nvSpPr>
          <p:spPr bwMode="auto">
            <a:xfrm>
              <a:off x="5478" y="2643"/>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3" name="Freeform 118">
              <a:extLst>
                <a:ext uri="{FF2B5EF4-FFF2-40B4-BE49-F238E27FC236}">
                  <a16:creationId xmlns:a16="http://schemas.microsoft.com/office/drawing/2014/main" id="{EAC226A4-9ECC-4C03-970A-10B2E024948A}"/>
                </a:ext>
              </a:extLst>
            </p:cNvPr>
            <p:cNvSpPr>
              <a:spLocks/>
            </p:cNvSpPr>
            <p:nvPr/>
          </p:nvSpPr>
          <p:spPr bwMode="auto">
            <a:xfrm>
              <a:off x="5510" y="2767"/>
              <a:ext cx="34" cy="32"/>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4" name="Freeform 119">
              <a:extLst>
                <a:ext uri="{FF2B5EF4-FFF2-40B4-BE49-F238E27FC236}">
                  <a16:creationId xmlns:a16="http://schemas.microsoft.com/office/drawing/2014/main" id="{A55810CE-DE2C-4101-92C7-795484F1D697}"/>
                </a:ext>
              </a:extLst>
            </p:cNvPr>
            <p:cNvSpPr>
              <a:spLocks noEditPoints="1"/>
            </p:cNvSpPr>
            <p:nvPr/>
          </p:nvSpPr>
          <p:spPr bwMode="auto">
            <a:xfrm>
              <a:off x="5500" y="2757"/>
              <a:ext cx="52" cy="52"/>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5" name="Freeform 120">
              <a:extLst>
                <a:ext uri="{FF2B5EF4-FFF2-40B4-BE49-F238E27FC236}">
                  <a16:creationId xmlns:a16="http://schemas.microsoft.com/office/drawing/2014/main" id="{5761DFBC-543B-4E35-B8CB-CA804E6EB049}"/>
                </a:ext>
              </a:extLst>
            </p:cNvPr>
            <p:cNvSpPr>
              <a:spLocks/>
            </p:cNvSpPr>
            <p:nvPr/>
          </p:nvSpPr>
          <p:spPr bwMode="auto">
            <a:xfrm>
              <a:off x="5783" y="2971"/>
              <a:ext cx="27" cy="27"/>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6" name="Freeform 121">
              <a:extLst>
                <a:ext uri="{FF2B5EF4-FFF2-40B4-BE49-F238E27FC236}">
                  <a16:creationId xmlns:a16="http://schemas.microsoft.com/office/drawing/2014/main" id="{AEE7F9EF-37AD-4621-9E97-09FDF99AB565}"/>
                </a:ext>
              </a:extLst>
            </p:cNvPr>
            <p:cNvSpPr>
              <a:spLocks noEditPoints="1"/>
            </p:cNvSpPr>
            <p:nvPr/>
          </p:nvSpPr>
          <p:spPr bwMode="auto">
            <a:xfrm>
              <a:off x="5773" y="2964"/>
              <a:ext cx="44" cy="44"/>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7" name="Freeform 122">
              <a:extLst>
                <a:ext uri="{FF2B5EF4-FFF2-40B4-BE49-F238E27FC236}">
                  <a16:creationId xmlns:a16="http://schemas.microsoft.com/office/drawing/2014/main" id="{7AD6C6CA-DA2B-4C40-A169-7AE955C662A5}"/>
                </a:ext>
              </a:extLst>
            </p:cNvPr>
            <p:cNvSpPr>
              <a:spLocks/>
            </p:cNvSpPr>
            <p:nvPr/>
          </p:nvSpPr>
          <p:spPr bwMode="auto">
            <a:xfrm>
              <a:off x="7042" y="2969"/>
              <a:ext cx="46" cy="47"/>
            </a:xfrm>
            <a:custGeom>
              <a:avLst/>
              <a:gdLst>
                <a:gd name="T0" fmla="*/ 9 w 19"/>
                <a:gd name="T1" fmla="*/ 0 h 19"/>
                <a:gd name="T2" fmla="*/ 0 w 19"/>
                <a:gd name="T3" fmla="*/ 9 h 19"/>
                <a:gd name="T4" fmla="*/ 9 w 19"/>
                <a:gd name="T5" fmla="*/ 19 h 19"/>
                <a:gd name="T6" fmla="*/ 19 w 19"/>
                <a:gd name="T7" fmla="*/ 10 h 19"/>
                <a:gd name="T8" fmla="*/ 9 w 19"/>
                <a:gd name="T9" fmla="*/ 0 h 19"/>
              </a:gdLst>
              <a:ahLst/>
              <a:cxnLst>
                <a:cxn ang="0">
                  <a:pos x="T0" y="T1"/>
                </a:cxn>
                <a:cxn ang="0">
                  <a:pos x="T2" y="T3"/>
                </a:cxn>
                <a:cxn ang="0">
                  <a:pos x="T4" y="T5"/>
                </a:cxn>
                <a:cxn ang="0">
                  <a:pos x="T6" y="T7"/>
                </a:cxn>
                <a:cxn ang="0">
                  <a:pos x="T8" y="T9"/>
                </a:cxn>
              </a:cxnLst>
              <a:rect l="0" t="0" r="r" b="b"/>
              <a:pathLst>
                <a:path w="19" h="19">
                  <a:moveTo>
                    <a:pt x="9" y="0"/>
                  </a:moveTo>
                  <a:cubicBezTo>
                    <a:pt x="4" y="0"/>
                    <a:pt x="0" y="4"/>
                    <a:pt x="0" y="9"/>
                  </a:cubicBezTo>
                  <a:cubicBezTo>
                    <a:pt x="0" y="15"/>
                    <a:pt x="4" y="19"/>
                    <a:pt x="9" y="19"/>
                  </a:cubicBezTo>
                  <a:cubicBezTo>
                    <a:pt x="14" y="19"/>
                    <a:pt x="18" y="15"/>
                    <a:pt x="19" y="10"/>
                  </a:cubicBezTo>
                  <a:cubicBezTo>
                    <a:pt x="19"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8" name="Freeform 123">
              <a:extLst>
                <a:ext uri="{FF2B5EF4-FFF2-40B4-BE49-F238E27FC236}">
                  <a16:creationId xmlns:a16="http://schemas.microsoft.com/office/drawing/2014/main" id="{37BE2006-5AE0-4E66-BC7E-CD9427EC049D}"/>
                </a:ext>
              </a:extLst>
            </p:cNvPr>
            <p:cNvSpPr>
              <a:spLocks noEditPoints="1"/>
            </p:cNvSpPr>
            <p:nvPr/>
          </p:nvSpPr>
          <p:spPr bwMode="auto">
            <a:xfrm>
              <a:off x="7032" y="2959"/>
              <a:ext cx="64" cy="67"/>
            </a:xfrm>
            <a:custGeom>
              <a:avLst/>
              <a:gdLst>
                <a:gd name="T0" fmla="*/ 13 w 26"/>
                <a:gd name="T1" fmla="*/ 4 h 27"/>
                <a:gd name="T2" fmla="*/ 23 w 26"/>
                <a:gd name="T3" fmla="*/ 14 h 27"/>
                <a:gd name="T4" fmla="*/ 13 w 26"/>
                <a:gd name="T5" fmla="*/ 23 h 27"/>
                <a:gd name="T6" fmla="*/ 4 w 26"/>
                <a:gd name="T7" fmla="*/ 13 h 27"/>
                <a:gd name="T8" fmla="*/ 13 w 26"/>
                <a:gd name="T9" fmla="*/ 4 h 27"/>
                <a:gd name="T10" fmla="*/ 13 w 26"/>
                <a:gd name="T11" fmla="*/ 0 h 27"/>
                <a:gd name="T12" fmla="*/ 0 w 26"/>
                <a:gd name="T13" fmla="*/ 13 h 27"/>
                <a:gd name="T14" fmla="*/ 13 w 26"/>
                <a:gd name="T15" fmla="*/ 27 h 27"/>
                <a:gd name="T16" fmla="*/ 26 w 26"/>
                <a:gd name="T17" fmla="*/ 14 h 27"/>
                <a:gd name="T18" fmla="*/ 13 w 2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7">
                  <a:moveTo>
                    <a:pt x="13" y="4"/>
                  </a:moveTo>
                  <a:cubicBezTo>
                    <a:pt x="18" y="4"/>
                    <a:pt x="23" y="8"/>
                    <a:pt x="23" y="14"/>
                  </a:cubicBezTo>
                  <a:cubicBezTo>
                    <a:pt x="22" y="19"/>
                    <a:pt x="18" y="23"/>
                    <a:pt x="13" y="23"/>
                  </a:cubicBezTo>
                  <a:cubicBezTo>
                    <a:pt x="8" y="23"/>
                    <a:pt x="4" y="19"/>
                    <a:pt x="4" y="13"/>
                  </a:cubicBezTo>
                  <a:cubicBezTo>
                    <a:pt x="4" y="8"/>
                    <a:pt x="8" y="4"/>
                    <a:pt x="13" y="4"/>
                  </a:cubicBezTo>
                  <a:moveTo>
                    <a:pt x="13" y="0"/>
                  </a:moveTo>
                  <a:cubicBezTo>
                    <a:pt x="6" y="0"/>
                    <a:pt x="0" y="6"/>
                    <a:pt x="0" y="13"/>
                  </a:cubicBezTo>
                  <a:cubicBezTo>
                    <a:pt x="0" y="21"/>
                    <a:pt x="6" y="27"/>
                    <a:pt x="13" y="27"/>
                  </a:cubicBezTo>
                  <a:cubicBezTo>
                    <a:pt x="20" y="27"/>
                    <a:pt x="26" y="21"/>
                    <a:pt x="26" y="14"/>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9" name="Oval 124">
              <a:extLst>
                <a:ext uri="{FF2B5EF4-FFF2-40B4-BE49-F238E27FC236}">
                  <a16:creationId xmlns:a16="http://schemas.microsoft.com/office/drawing/2014/main" id="{3FB56D5A-F2CE-4D7B-B164-197415701309}"/>
                </a:ext>
              </a:extLst>
            </p:cNvPr>
            <p:cNvSpPr>
              <a:spLocks noChangeArrowheads="1"/>
            </p:cNvSpPr>
            <p:nvPr/>
          </p:nvSpPr>
          <p:spPr bwMode="auto">
            <a:xfrm>
              <a:off x="7297" y="1980"/>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0" name="Freeform 125">
              <a:extLst>
                <a:ext uri="{FF2B5EF4-FFF2-40B4-BE49-F238E27FC236}">
                  <a16:creationId xmlns:a16="http://schemas.microsoft.com/office/drawing/2014/main" id="{C43010DC-AA5E-4CBA-8669-F56008E19E10}"/>
                </a:ext>
              </a:extLst>
            </p:cNvPr>
            <p:cNvSpPr>
              <a:spLocks noEditPoints="1"/>
            </p:cNvSpPr>
            <p:nvPr/>
          </p:nvSpPr>
          <p:spPr bwMode="auto">
            <a:xfrm>
              <a:off x="7287" y="1970"/>
              <a:ext cx="72" cy="74"/>
            </a:xfrm>
            <a:custGeom>
              <a:avLst/>
              <a:gdLst>
                <a:gd name="T0" fmla="*/ 15 w 29"/>
                <a:gd name="T1" fmla="*/ 4 h 30"/>
                <a:gd name="T2" fmla="*/ 26 w 29"/>
                <a:gd name="T3" fmla="*/ 15 h 30"/>
                <a:gd name="T4" fmla="*/ 15 w 29"/>
                <a:gd name="T5" fmla="*/ 26 h 30"/>
                <a:gd name="T6" fmla="*/ 4 w 29"/>
                <a:gd name="T7" fmla="*/ 15 h 30"/>
                <a:gd name="T8" fmla="*/ 15 w 29"/>
                <a:gd name="T9" fmla="*/ 4 h 30"/>
                <a:gd name="T10" fmla="*/ 15 w 29"/>
                <a:gd name="T11" fmla="*/ 0 h 30"/>
                <a:gd name="T12" fmla="*/ 0 w 29"/>
                <a:gd name="T13" fmla="*/ 15 h 30"/>
                <a:gd name="T14" fmla="*/ 15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1" name="Freeform 126">
              <a:extLst>
                <a:ext uri="{FF2B5EF4-FFF2-40B4-BE49-F238E27FC236}">
                  <a16:creationId xmlns:a16="http://schemas.microsoft.com/office/drawing/2014/main" id="{75F8ADA7-F971-4264-B634-432F14EF3429}"/>
                </a:ext>
              </a:extLst>
            </p:cNvPr>
            <p:cNvSpPr>
              <a:spLocks/>
            </p:cNvSpPr>
            <p:nvPr/>
          </p:nvSpPr>
          <p:spPr bwMode="auto">
            <a:xfrm>
              <a:off x="4143" y="3645"/>
              <a:ext cx="56" cy="56"/>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2" name="Freeform 127">
              <a:extLst>
                <a:ext uri="{FF2B5EF4-FFF2-40B4-BE49-F238E27FC236}">
                  <a16:creationId xmlns:a16="http://schemas.microsoft.com/office/drawing/2014/main" id="{BA2A242E-3098-46DF-89BC-97EFB54E9823}"/>
                </a:ext>
              </a:extLst>
            </p:cNvPr>
            <p:cNvSpPr>
              <a:spLocks noEditPoints="1"/>
            </p:cNvSpPr>
            <p:nvPr/>
          </p:nvSpPr>
          <p:spPr bwMode="auto">
            <a:xfrm>
              <a:off x="4133" y="3635"/>
              <a:ext cx="76" cy="76"/>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3" name="Oval 128">
              <a:extLst>
                <a:ext uri="{FF2B5EF4-FFF2-40B4-BE49-F238E27FC236}">
                  <a16:creationId xmlns:a16="http://schemas.microsoft.com/office/drawing/2014/main" id="{835DE634-F192-43AB-BED9-E4512813577C}"/>
                </a:ext>
              </a:extLst>
            </p:cNvPr>
            <p:cNvSpPr>
              <a:spLocks noChangeArrowheads="1"/>
            </p:cNvSpPr>
            <p:nvPr/>
          </p:nvSpPr>
          <p:spPr bwMode="auto">
            <a:xfrm>
              <a:off x="4423" y="3334"/>
              <a:ext cx="34" cy="34"/>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4" name="Freeform 129">
              <a:extLst>
                <a:ext uri="{FF2B5EF4-FFF2-40B4-BE49-F238E27FC236}">
                  <a16:creationId xmlns:a16="http://schemas.microsoft.com/office/drawing/2014/main" id="{5390C779-3E49-4359-B20F-EABCF96578B6}"/>
                </a:ext>
              </a:extLst>
            </p:cNvPr>
            <p:cNvSpPr>
              <a:spLocks noEditPoints="1"/>
            </p:cNvSpPr>
            <p:nvPr/>
          </p:nvSpPr>
          <p:spPr bwMode="auto">
            <a:xfrm>
              <a:off x="4413" y="3324"/>
              <a:ext cx="52" cy="52"/>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5" name="Freeform 130">
              <a:extLst>
                <a:ext uri="{FF2B5EF4-FFF2-40B4-BE49-F238E27FC236}">
                  <a16:creationId xmlns:a16="http://schemas.microsoft.com/office/drawing/2014/main" id="{AE3C22E7-F421-4D37-A480-B1BD3ACC46EC}"/>
                </a:ext>
              </a:extLst>
            </p:cNvPr>
            <p:cNvSpPr>
              <a:spLocks/>
            </p:cNvSpPr>
            <p:nvPr/>
          </p:nvSpPr>
          <p:spPr bwMode="auto">
            <a:xfrm>
              <a:off x="4792" y="4172"/>
              <a:ext cx="51" cy="54"/>
            </a:xfrm>
            <a:custGeom>
              <a:avLst/>
              <a:gdLst>
                <a:gd name="T0" fmla="*/ 11 w 21"/>
                <a:gd name="T1" fmla="*/ 0 h 22"/>
                <a:gd name="T2" fmla="*/ 0 w 21"/>
                <a:gd name="T3" fmla="*/ 11 h 22"/>
                <a:gd name="T4" fmla="*/ 11 w 21"/>
                <a:gd name="T5" fmla="*/ 22 h 22"/>
                <a:gd name="T6" fmla="*/ 21 w 21"/>
                <a:gd name="T7" fmla="*/ 11 h 22"/>
                <a:gd name="T8" fmla="*/ 11 w 21"/>
                <a:gd name="T9" fmla="*/ 0 h 22"/>
              </a:gdLst>
              <a:ahLst/>
              <a:cxnLst>
                <a:cxn ang="0">
                  <a:pos x="T0" y="T1"/>
                </a:cxn>
                <a:cxn ang="0">
                  <a:pos x="T2" y="T3"/>
                </a:cxn>
                <a:cxn ang="0">
                  <a:pos x="T4" y="T5"/>
                </a:cxn>
                <a:cxn ang="0">
                  <a:pos x="T6" y="T7"/>
                </a:cxn>
                <a:cxn ang="0">
                  <a:pos x="T8" y="T9"/>
                </a:cxn>
              </a:cxnLst>
              <a:rect l="0" t="0" r="r" b="b"/>
              <a:pathLst>
                <a:path w="21" h="22">
                  <a:moveTo>
                    <a:pt x="11" y="0"/>
                  </a:moveTo>
                  <a:cubicBezTo>
                    <a:pt x="5" y="0"/>
                    <a:pt x="0" y="5"/>
                    <a:pt x="0" y="11"/>
                  </a:cubicBezTo>
                  <a:cubicBezTo>
                    <a:pt x="0" y="17"/>
                    <a:pt x="5" y="21"/>
                    <a:pt x="11" y="22"/>
                  </a:cubicBezTo>
                  <a:cubicBezTo>
                    <a:pt x="16" y="22"/>
                    <a:pt x="21" y="17"/>
                    <a:pt x="21" y="11"/>
                  </a:cubicBezTo>
                  <a:cubicBezTo>
                    <a:pt x="21" y="5"/>
                    <a:pt x="17"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6" name="Freeform 131">
              <a:extLst>
                <a:ext uri="{FF2B5EF4-FFF2-40B4-BE49-F238E27FC236}">
                  <a16:creationId xmlns:a16="http://schemas.microsoft.com/office/drawing/2014/main" id="{5FE97711-1022-4E1C-B9B0-F9137148B317}"/>
                </a:ext>
              </a:extLst>
            </p:cNvPr>
            <p:cNvSpPr>
              <a:spLocks noEditPoints="1"/>
            </p:cNvSpPr>
            <p:nvPr/>
          </p:nvSpPr>
          <p:spPr bwMode="auto">
            <a:xfrm>
              <a:off x="4782" y="4165"/>
              <a:ext cx="71" cy="69"/>
            </a:xfrm>
            <a:custGeom>
              <a:avLst/>
              <a:gdLst>
                <a:gd name="T0" fmla="*/ 15 w 29"/>
                <a:gd name="T1" fmla="*/ 3 h 28"/>
                <a:gd name="T2" fmla="*/ 25 w 29"/>
                <a:gd name="T3" fmla="*/ 14 h 28"/>
                <a:gd name="T4" fmla="*/ 15 w 29"/>
                <a:gd name="T5" fmla="*/ 25 h 28"/>
                <a:gd name="T6" fmla="*/ 4 w 29"/>
                <a:gd name="T7" fmla="*/ 14 h 28"/>
                <a:gd name="T8" fmla="*/ 15 w 29"/>
                <a:gd name="T9" fmla="*/ 3 h 28"/>
                <a:gd name="T10" fmla="*/ 15 w 29"/>
                <a:gd name="T11" fmla="*/ 0 h 28"/>
                <a:gd name="T12" fmla="*/ 0 w 29"/>
                <a:gd name="T13" fmla="*/ 14 h 28"/>
                <a:gd name="T14" fmla="*/ 15 w 29"/>
                <a:gd name="T15" fmla="*/ 28 h 28"/>
                <a:gd name="T16" fmla="*/ 29 w 29"/>
                <a:gd name="T17" fmla="*/ 14 h 28"/>
                <a:gd name="T18" fmla="*/ 15 w 2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3"/>
                  </a:moveTo>
                  <a:cubicBezTo>
                    <a:pt x="21" y="3"/>
                    <a:pt x="25" y="8"/>
                    <a:pt x="25" y="14"/>
                  </a:cubicBezTo>
                  <a:cubicBezTo>
                    <a:pt x="25" y="20"/>
                    <a:pt x="20" y="25"/>
                    <a:pt x="15" y="25"/>
                  </a:cubicBezTo>
                  <a:cubicBezTo>
                    <a:pt x="9" y="24"/>
                    <a:pt x="4" y="20"/>
                    <a:pt x="4" y="14"/>
                  </a:cubicBezTo>
                  <a:cubicBezTo>
                    <a:pt x="4" y="8"/>
                    <a:pt x="9" y="3"/>
                    <a:pt x="15" y="3"/>
                  </a:cubicBezTo>
                  <a:moveTo>
                    <a:pt x="15" y="0"/>
                  </a:moveTo>
                  <a:cubicBezTo>
                    <a:pt x="7" y="0"/>
                    <a:pt x="0" y="6"/>
                    <a:pt x="0" y="14"/>
                  </a:cubicBezTo>
                  <a:cubicBezTo>
                    <a:pt x="0" y="22"/>
                    <a:pt x="7" y="28"/>
                    <a:pt x="15" y="28"/>
                  </a:cubicBezTo>
                  <a:cubicBezTo>
                    <a:pt x="22" y="28"/>
                    <a:pt x="29" y="22"/>
                    <a:pt x="29" y="14"/>
                  </a:cubicBezTo>
                  <a:cubicBezTo>
                    <a:pt x="29" y="6"/>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7" name="Oval 132">
              <a:extLst>
                <a:ext uri="{FF2B5EF4-FFF2-40B4-BE49-F238E27FC236}">
                  <a16:creationId xmlns:a16="http://schemas.microsoft.com/office/drawing/2014/main" id="{AB06E105-9813-4F37-83C6-9E6CE4B0F788}"/>
                </a:ext>
              </a:extLst>
            </p:cNvPr>
            <p:cNvSpPr>
              <a:spLocks noChangeArrowheads="1"/>
            </p:cNvSpPr>
            <p:nvPr/>
          </p:nvSpPr>
          <p:spPr bwMode="auto">
            <a:xfrm>
              <a:off x="4944" y="3322"/>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8" name="Freeform 133">
              <a:extLst>
                <a:ext uri="{FF2B5EF4-FFF2-40B4-BE49-F238E27FC236}">
                  <a16:creationId xmlns:a16="http://schemas.microsoft.com/office/drawing/2014/main" id="{EDD4F753-9576-4D03-AE9D-97475506F65F}"/>
                </a:ext>
              </a:extLst>
            </p:cNvPr>
            <p:cNvSpPr>
              <a:spLocks noEditPoints="1"/>
            </p:cNvSpPr>
            <p:nvPr/>
          </p:nvSpPr>
          <p:spPr bwMode="auto">
            <a:xfrm>
              <a:off x="4934" y="3312"/>
              <a:ext cx="74" cy="74"/>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9" name="Freeform 134">
              <a:extLst>
                <a:ext uri="{FF2B5EF4-FFF2-40B4-BE49-F238E27FC236}">
                  <a16:creationId xmlns:a16="http://schemas.microsoft.com/office/drawing/2014/main" id="{503FA9B9-E40F-462C-AC0D-953AFBFD0384}"/>
                </a:ext>
              </a:extLst>
            </p:cNvPr>
            <p:cNvSpPr>
              <a:spLocks/>
            </p:cNvSpPr>
            <p:nvPr/>
          </p:nvSpPr>
          <p:spPr bwMode="auto">
            <a:xfrm>
              <a:off x="5731" y="3691"/>
              <a:ext cx="49" cy="47"/>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0" name="Freeform 135">
              <a:extLst>
                <a:ext uri="{FF2B5EF4-FFF2-40B4-BE49-F238E27FC236}">
                  <a16:creationId xmlns:a16="http://schemas.microsoft.com/office/drawing/2014/main" id="{14C82515-4D88-4D4F-BC8C-ABBE5EED2D4D}"/>
                </a:ext>
              </a:extLst>
            </p:cNvPr>
            <p:cNvSpPr>
              <a:spLocks noEditPoints="1"/>
            </p:cNvSpPr>
            <p:nvPr/>
          </p:nvSpPr>
          <p:spPr bwMode="auto">
            <a:xfrm>
              <a:off x="5721" y="3682"/>
              <a:ext cx="67" cy="66"/>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1" name="Oval 136">
              <a:extLst>
                <a:ext uri="{FF2B5EF4-FFF2-40B4-BE49-F238E27FC236}">
                  <a16:creationId xmlns:a16="http://schemas.microsoft.com/office/drawing/2014/main" id="{CDECAF3F-B3CE-475B-993B-BEB3C27311F6}"/>
                </a:ext>
              </a:extLst>
            </p:cNvPr>
            <p:cNvSpPr>
              <a:spLocks noChangeArrowheads="1"/>
            </p:cNvSpPr>
            <p:nvPr/>
          </p:nvSpPr>
          <p:spPr bwMode="auto">
            <a:xfrm>
              <a:off x="5082" y="3087"/>
              <a:ext cx="34" cy="35"/>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2" name="Freeform 137">
              <a:extLst>
                <a:ext uri="{FF2B5EF4-FFF2-40B4-BE49-F238E27FC236}">
                  <a16:creationId xmlns:a16="http://schemas.microsoft.com/office/drawing/2014/main" id="{7FF74D14-376E-4E6F-9519-D9438C84938A}"/>
                </a:ext>
              </a:extLst>
            </p:cNvPr>
            <p:cNvSpPr>
              <a:spLocks noEditPoints="1"/>
            </p:cNvSpPr>
            <p:nvPr/>
          </p:nvSpPr>
          <p:spPr bwMode="auto">
            <a:xfrm>
              <a:off x="5072" y="3077"/>
              <a:ext cx="54" cy="55"/>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3" name="Freeform 138">
              <a:extLst>
                <a:ext uri="{FF2B5EF4-FFF2-40B4-BE49-F238E27FC236}">
                  <a16:creationId xmlns:a16="http://schemas.microsoft.com/office/drawing/2014/main" id="{0B9FAF0E-07BF-4435-A8AD-48A7E99ACF2B}"/>
                </a:ext>
              </a:extLst>
            </p:cNvPr>
            <p:cNvSpPr>
              <a:spLocks/>
            </p:cNvSpPr>
            <p:nvPr/>
          </p:nvSpPr>
          <p:spPr bwMode="auto">
            <a:xfrm>
              <a:off x="5421" y="1534"/>
              <a:ext cx="42" cy="42"/>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4" name="Freeform 139">
              <a:extLst>
                <a:ext uri="{FF2B5EF4-FFF2-40B4-BE49-F238E27FC236}">
                  <a16:creationId xmlns:a16="http://schemas.microsoft.com/office/drawing/2014/main" id="{1F52829A-50EA-4793-A1B5-D76BE39CBC12}"/>
                </a:ext>
              </a:extLst>
            </p:cNvPr>
            <p:cNvSpPr>
              <a:spLocks noEditPoints="1"/>
            </p:cNvSpPr>
            <p:nvPr/>
          </p:nvSpPr>
          <p:spPr bwMode="auto">
            <a:xfrm>
              <a:off x="5411" y="1524"/>
              <a:ext cx="59" cy="62"/>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5" name="Oval 140">
              <a:extLst>
                <a:ext uri="{FF2B5EF4-FFF2-40B4-BE49-F238E27FC236}">
                  <a16:creationId xmlns:a16="http://schemas.microsoft.com/office/drawing/2014/main" id="{EF93C77B-EF5F-4CBE-98D2-2246E9C8DF85}"/>
                </a:ext>
              </a:extLst>
            </p:cNvPr>
            <p:cNvSpPr>
              <a:spLocks noChangeArrowheads="1"/>
            </p:cNvSpPr>
            <p:nvPr/>
          </p:nvSpPr>
          <p:spPr bwMode="auto">
            <a:xfrm>
              <a:off x="5960" y="1702"/>
              <a:ext cx="29" cy="29"/>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6" name="Freeform 141">
              <a:extLst>
                <a:ext uri="{FF2B5EF4-FFF2-40B4-BE49-F238E27FC236}">
                  <a16:creationId xmlns:a16="http://schemas.microsoft.com/office/drawing/2014/main" id="{08B4A3F1-10D7-486E-BDA5-1C7BD5FEE87F}"/>
                </a:ext>
              </a:extLst>
            </p:cNvPr>
            <p:cNvSpPr>
              <a:spLocks noEditPoints="1"/>
            </p:cNvSpPr>
            <p:nvPr/>
          </p:nvSpPr>
          <p:spPr bwMode="auto">
            <a:xfrm>
              <a:off x="5950" y="1692"/>
              <a:ext cx="49" cy="49"/>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7" name="Oval 142">
              <a:extLst>
                <a:ext uri="{FF2B5EF4-FFF2-40B4-BE49-F238E27FC236}">
                  <a16:creationId xmlns:a16="http://schemas.microsoft.com/office/drawing/2014/main" id="{52A35DD9-8325-4D48-9E3B-A1A4EF550C8C}"/>
                </a:ext>
              </a:extLst>
            </p:cNvPr>
            <p:cNvSpPr>
              <a:spLocks noChangeArrowheads="1"/>
            </p:cNvSpPr>
            <p:nvPr/>
          </p:nvSpPr>
          <p:spPr bwMode="auto">
            <a:xfrm>
              <a:off x="6006" y="331"/>
              <a:ext cx="50" cy="49"/>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8" name="Freeform 143">
              <a:extLst>
                <a:ext uri="{FF2B5EF4-FFF2-40B4-BE49-F238E27FC236}">
                  <a16:creationId xmlns:a16="http://schemas.microsoft.com/office/drawing/2014/main" id="{D0444C69-10BF-4027-ADCF-41E7A139A5C5}"/>
                </a:ext>
              </a:extLst>
            </p:cNvPr>
            <p:cNvSpPr>
              <a:spLocks noEditPoints="1"/>
            </p:cNvSpPr>
            <p:nvPr/>
          </p:nvSpPr>
          <p:spPr bwMode="auto">
            <a:xfrm>
              <a:off x="5997" y="321"/>
              <a:ext cx="66" cy="69"/>
            </a:xfrm>
            <a:custGeom>
              <a:avLst/>
              <a:gdLst>
                <a:gd name="T0" fmla="*/ 14 w 27"/>
                <a:gd name="T1" fmla="*/ 4 h 28"/>
                <a:gd name="T2" fmla="*/ 24 w 27"/>
                <a:gd name="T3" fmla="*/ 14 h 28"/>
                <a:gd name="T4" fmla="*/ 14 w 27"/>
                <a:gd name="T5" fmla="*/ 24 h 28"/>
                <a:gd name="T6" fmla="*/ 4 w 27"/>
                <a:gd name="T7" fmla="*/ 14 h 28"/>
                <a:gd name="T8" fmla="*/ 14 w 27"/>
                <a:gd name="T9" fmla="*/ 4 h 28"/>
                <a:gd name="T10" fmla="*/ 14 w 27"/>
                <a:gd name="T11" fmla="*/ 0 h 28"/>
                <a:gd name="T12" fmla="*/ 0 w 27"/>
                <a:gd name="T13" fmla="*/ 14 h 28"/>
                <a:gd name="T14" fmla="*/ 14 w 27"/>
                <a:gd name="T15" fmla="*/ 28 h 28"/>
                <a:gd name="T16" fmla="*/ 27 w 27"/>
                <a:gd name="T17" fmla="*/ 14 h 28"/>
                <a:gd name="T18" fmla="*/ 14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4"/>
                  </a:moveTo>
                  <a:cubicBezTo>
                    <a:pt x="19" y="4"/>
                    <a:pt x="24" y="9"/>
                    <a:pt x="24" y="14"/>
                  </a:cubicBezTo>
                  <a:cubicBezTo>
                    <a:pt x="24" y="20"/>
                    <a:pt x="19" y="24"/>
                    <a:pt x="14" y="24"/>
                  </a:cubicBezTo>
                  <a:cubicBezTo>
                    <a:pt x="8" y="24"/>
                    <a:pt x="4" y="20"/>
                    <a:pt x="4" y="14"/>
                  </a:cubicBezTo>
                  <a:cubicBezTo>
                    <a:pt x="4" y="9"/>
                    <a:pt x="8" y="4"/>
                    <a:pt x="14" y="4"/>
                  </a:cubicBezTo>
                  <a:moveTo>
                    <a:pt x="14" y="0"/>
                  </a:moveTo>
                  <a:cubicBezTo>
                    <a:pt x="6" y="0"/>
                    <a:pt x="0" y="7"/>
                    <a:pt x="0" y="14"/>
                  </a:cubicBezTo>
                  <a:cubicBezTo>
                    <a:pt x="0" y="22"/>
                    <a:pt x="6" y="28"/>
                    <a:pt x="14" y="28"/>
                  </a:cubicBezTo>
                  <a:cubicBezTo>
                    <a:pt x="21" y="28"/>
                    <a:pt x="27" y="22"/>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9" name="Freeform 144">
              <a:extLst>
                <a:ext uri="{FF2B5EF4-FFF2-40B4-BE49-F238E27FC236}">
                  <a16:creationId xmlns:a16="http://schemas.microsoft.com/office/drawing/2014/main" id="{C3638E59-DD1C-4741-9974-4A2A642ADB4B}"/>
                </a:ext>
              </a:extLst>
            </p:cNvPr>
            <p:cNvSpPr>
              <a:spLocks/>
            </p:cNvSpPr>
            <p:nvPr/>
          </p:nvSpPr>
          <p:spPr bwMode="auto">
            <a:xfrm>
              <a:off x="5940" y="1164"/>
              <a:ext cx="69" cy="67"/>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0" name="Freeform 145">
              <a:extLst>
                <a:ext uri="{FF2B5EF4-FFF2-40B4-BE49-F238E27FC236}">
                  <a16:creationId xmlns:a16="http://schemas.microsoft.com/office/drawing/2014/main" id="{42B527DF-EFD6-4026-A6EA-4F782EA39956}"/>
                </a:ext>
              </a:extLst>
            </p:cNvPr>
            <p:cNvSpPr>
              <a:spLocks noEditPoints="1"/>
            </p:cNvSpPr>
            <p:nvPr/>
          </p:nvSpPr>
          <p:spPr bwMode="auto">
            <a:xfrm>
              <a:off x="5933" y="1154"/>
              <a:ext cx="83" cy="86"/>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1" name="Freeform 146">
              <a:extLst>
                <a:ext uri="{FF2B5EF4-FFF2-40B4-BE49-F238E27FC236}">
                  <a16:creationId xmlns:a16="http://schemas.microsoft.com/office/drawing/2014/main" id="{9046369B-6241-43C7-B261-627BB5CB59BB}"/>
                </a:ext>
              </a:extLst>
            </p:cNvPr>
            <p:cNvSpPr>
              <a:spLocks/>
            </p:cNvSpPr>
            <p:nvPr/>
          </p:nvSpPr>
          <p:spPr bwMode="auto">
            <a:xfrm>
              <a:off x="6486" y="1460"/>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2" name="Freeform 147">
              <a:extLst>
                <a:ext uri="{FF2B5EF4-FFF2-40B4-BE49-F238E27FC236}">
                  <a16:creationId xmlns:a16="http://schemas.microsoft.com/office/drawing/2014/main" id="{4C1618F4-B4CA-42DC-A39D-8AE951C2FD80}"/>
                </a:ext>
              </a:extLst>
            </p:cNvPr>
            <p:cNvSpPr>
              <a:spLocks noEditPoints="1"/>
            </p:cNvSpPr>
            <p:nvPr/>
          </p:nvSpPr>
          <p:spPr bwMode="auto">
            <a:xfrm>
              <a:off x="6478" y="1452"/>
              <a:ext cx="52" cy="52"/>
            </a:xfrm>
            <a:custGeom>
              <a:avLst/>
              <a:gdLst>
                <a:gd name="T0" fmla="*/ 10 w 21"/>
                <a:gd name="T1" fmla="*/ 3 h 21"/>
                <a:gd name="T2" fmla="*/ 17 w 21"/>
                <a:gd name="T3" fmla="*/ 10 h 21"/>
                <a:gd name="T4" fmla="*/ 10 w 21"/>
                <a:gd name="T5" fmla="*/ 17 h 21"/>
                <a:gd name="T6" fmla="*/ 3 w 21"/>
                <a:gd name="T7" fmla="*/ 10 h 21"/>
                <a:gd name="T8" fmla="*/ 10 w 21"/>
                <a:gd name="T9" fmla="*/ 3 h 21"/>
                <a:gd name="T10" fmla="*/ 10 w 21"/>
                <a:gd name="T11" fmla="*/ 0 h 21"/>
                <a:gd name="T12" fmla="*/ 0 w 21"/>
                <a:gd name="T13" fmla="*/ 10 h 21"/>
                <a:gd name="T14" fmla="*/ 10 w 21"/>
                <a:gd name="T15" fmla="*/ 21 h 21"/>
                <a:gd name="T16" fmla="*/ 21 w 21"/>
                <a:gd name="T17" fmla="*/ 10 h 21"/>
                <a:gd name="T18" fmla="*/ 10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3"/>
                  </a:moveTo>
                  <a:cubicBezTo>
                    <a:pt x="14" y="3"/>
                    <a:pt x="17" y="6"/>
                    <a:pt x="17" y="10"/>
                  </a:cubicBezTo>
                  <a:cubicBezTo>
                    <a:pt x="17" y="14"/>
                    <a:pt x="14" y="17"/>
                    <a:pt x="10" y="17"/>
                  </a:cubicBezTo>
                  <a:cubicBezTo>
                    <a:pt x="7" y="17"/>
                    <a:pt x="3" y="14"/>
                    <a:pt x="3" y="10"/>
                  </a:cubicBezTo>
                  <a:cubicBezTo>
                    <a:pt x="4" y="6"/>
                    <a:pt x="7" y="3"/>
                    <a:pt x="10" y="3"/>
                  </a:cubicBezTo>
                  <a:moveTo>
                    <a:pt x="10" y="0"/>
                  </a:moveTo>
                  <a:cubicBezTo>
                    <a:pt x="5" y="0"/>
                    <a:pt x="0" y="4"/>
                    <a:pt x="0" y="10"/>
                  </a:cubicBezTo>
                  <a:cubicBezTo>
                    <a:pt x="0" y="16"/>
                    <a:pt x="4" y="21"/>
                    <a:pt x="10" y="21"/>
                  </a:cubicBezTo>
                  <a:cubicBezTo>
                    <a:pt x="16" y="21"/>
                    <a:pt x="21" y="16"/>
                    <a:pt x="21" y="10"/>
                  </a:cubicBezTo>
                  <a:cubicBezTo>
                    <a:pt x="21"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3" name="Oval 148">
              <a:extLst>
                <a:ext uri="{FF2B5EF4-FFF2-40B4-BE49-F238E27FC236}">
                  <a16:creationId xmlns:a16="http://schemas.microsoft.com/office/drawing/2014/main" id="{C981E4E8-E6BA-4A97-B33F-D76EF5305323}"/>
                </a:ext>
              </a:extLst>
            </p:cNvPr>
            <p:cNvSpPr>
              <a:spLocks noChangeArrowheads="1"/>
            </p:cNvSpPr>
            <p:nvPr/>
          </p:nvSpPr>
          <p:spPr bwMode="auto">
            <a:xfrm>
              <a:off x="6233" y="407"/>
              <a:ext cx="36" cy="37"/>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4" name="Freeform 149">
              <a:extLst>
                <a:ext uri="{FF2B5EF4-FFF2-40B4-BE49-F238E27FC236}">
                  <a16:creationId xmlns:a16="http://schemas.microsoft.com/office/drawing/2014/main" id="{3ED64B73-944A-4EE1-9C7B-71FB13078E93}"/>
                </a:ext>
              </a:extLst>
            </p:cNvPr>
            <p:cNvSpPr>
              <a:spLocks noEditPoints="1"/>
            </p:cNvSpPr>
            <p:nvPr/>
          </p:nvSpPr>
          <p:spPr bwMode="auto">
            <a:xfrm>
              <a:off x="6223" y="397"/>
              <a:ext cx="56" cy="57"/>
            </a:xfrm>
            <a:custGeom>
              <a:avLst/>
              <a:gdLst>
                <a:gd name="T0" fmla="*/ 12 w 23"/>
                <a:gd name="T1" fmla="*/ 4 h 23"/>
                <a:gd name="T2" fmla="*/ 19 w 23"/>
                <a:gd name="T3" fmla="*/ 12 h 23"/>
                <a:gd name="T4" fmla="*/ 12 w 23"/>
                <a:gd name="T5" fmla="*/ 19 h 23"/>
                <a:gd name="T6" fmla="*/ 4 w 23"/>
                <a:gd name="T7" fmla="*/ 12 h 23"/>
                <a:gd name="T8" fmla="*/ 12 w 23"/>
                <a:gd name="T9" fmla="*/ 4 h 23"/>
                <a:gd name="T10" fmla="*/ 12 w 23"/>
                <a:gd name="T11" fmla="*/ 0 h 23"/>
                <a:gd name="T12" fmla="*/ 0 w 23"/>
                <a:gd name="T13" fmla="*/ 12 h 23"/>
                <a:gd name="T14" fmla="*/ 12 w 23"/>
                <a:gd name="T15" fmla="*/ 23 h 23"/>
                <a:gd name="T16" fmla="*/ 23 w 23"/>
                <a:gd name="T17" fmla="*/ 12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2"/>
                  </a:cubicBezTo>
                  <a:cubicBezTo>
                    <a:pt x="19" y="16"/>
                    <a:pt x="16" y="19"/>
                    <a:pt x="12" y="19"/>
                  </a:cubicBezTo>
                  <a:cubicBezTo>
                    <a:pt x="7" y="19"/>
                    <a:pt x="4" y="16"/>
                    <a:pt x="4" y="12"/>
                  </a:cubicBezTo>
                  <a:cubicBezTo>
                    <a:pt x="4" y="7"/>
                    <a:pt x="7" y="4"/>
                    <a:pt x="12" y="4"/>
                  </a:cubicBezTo>
                  <a:moveTo>
                    <a:pt x="12" y="0"/>
                  </a:moveTo>
                  <a:cubicBezTo>
                    <a:pt x="5" y="0"/>
                    <a:pt x="0" y="5"/>
                    <a:pt x="0" y="12"/>
                  </a:cubicBezTo>
                  <a:cubicBezTo>
                    <a:pt x="0" y="18"/>
                    <a:pt x="5" y="23"/>
                    <a:pt x="12" y="23"/>
                  </a:cubicBezTo>
                  <a:cubicBezTo>
                    <a:pt x="18" y="23"/>
                    <a:pt x="23" y="18"/>
                    <a:pt x="23" y="12"/>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5" name="Oval 150">
              <a:extLst>
                <a:ext uri="{FF2B5EF4-FFF2-40B4-BE49-F238E27FC236}">
                  <a16:creationId xmlns:a16="http://schemas.microsoft.com/office/drawing/2014/main" id="{E89EDBAA-5176-4D07-9407-760D49E9F47C}"/>
                </a:ext>
              </a:extLst>
            </p:cNvPr>
            <p:cNvSpPr>
              <a:spLocks noChangeArrowheads="1"/>
            </p:cNvSpPr>
            <p:nvPr/>
          </p:nvSpPr>
          <p:spPr bwMode="auto">
            <a:xfrm>
              <a:off x="7329" y="4039"/>
              <a:ext cx="35" cy="35"/>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6" name="Freeform 151">
              <a:extLst>
                <a:ext uri="{FF2B5EF4-FFF2-40B4-BE49-F238E27FC236}">
                  <a16:creationId xmlns:a16="http://schemas.microsoft.com/office/drawing/2014/main" id="{4F11C0A5-A866-4031-8C88-C3F5A54CB47D}"/>
                </a:ext>
              </a:extLst>
            </p:cNvPr>
            <p:cNvSpPr>
              <a:spLocks noEditPoints="1"/>
            </p:cNvSpPr>
            <p:nvPr/>
          </p:nvSpPr>
          <p:spPr bwMode="auto">
            <a:xfrm>
              <a:off x="7319" y="4029"/>
              <a:ext cx="54" cy="54"/>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7" name="Oval 152">
              <a:extLst>
                <a:ext uri="{FF2B5EF4-FFF2-40B4-BE49-F238E27FC236}">
                  <a16:creationId xmlns:a16="http://schemas.microsoft.com/office/drawing/2014/main" id="{0F7FF06E-DE9B-4252-828A-EFBC0BCEB6A3}"/>
                </a:ext>
              </a:extLst>
            </p:cNvPr>
            <p:cNvSpPr>
              <a:spLocks noChangeArrowheads="1"/>
            </p:cNvSpPr>
            <p:nvPr/>
          </p:nvSpPr>
          <p:spPr bwMode="auto">
            <a:xfrm>
              <a:off x="7563" y="3262"/>
              <a:ext cx="44" cy="45"/>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8" name="Freeform 153">
              <a:extLst>
                <a:ext uri="{FF2B5EF4-FFF2-40B4-BE49-F238E27FC236}">
                  <a16:creationId xmlns:a16="http://schemas.microsoft.com/office/drawing/2014/main" id="{BC593AEC-4C6B-4DA6-8DFD-AFE412AB67C3}"/>
                </a:ext>
              </a:extLst>
            </p:cNvPr>
            <p:cNvSpPr>
              <a:spLocks noEditPoints="1"/>
            </p:cNvSpPr>
            <p:nvPr/>
          </p:nvSpPr>
          <p:spPr bwMode="auto">
            <a:xfrm>
              <a:off x="7553" y="3252"/>
              <a:ext cx="64" cy="65"/>
            </a:xfrm>
            <a:custGeom>
              <a:avLst/>
              <a:gdLst>
                <a:gd name="T0" fmla="*/ 13 w 26"/>
                <a:gd name="T1" fmla="*/ 4 h 26"/>
                <a:gd name="T2" fmla="*/ 22 w 26"/>
                <a:gd name="T3" fmla="*/ 13 h 26"/>
                <a:gd name="T4" fmla="*/ 13 w 26"/>
                <a:gd name="T5" fmla="*/ 22 h 26"/>
                <a:gd name="T6" fmla="*/ 4 w 26"/>
                <a:gd name="T7" fmla="*/ 13 h 26"/>
                <a:gd name="T8" fmla="*/ 13 w 26"/>
                <a:gd name="T9" fmla="*/ 4 h 26"/>
                <a:gd name="T10" fmla="*/ 13 w 26"/>
                <a:gd name="T11" fmla="*/ 0 h 26"/>
                <a:gd name="T12" fmla="*/ 0 w 26"/>
                <a:gd name="T13" fmla="*/ 13 h 26"/>
                <a:gd name="T14" fmla="*/ 13 w 26"/>
                <a:gd name="T15" fmla="*/ 26 h 26"/>
                <a:gd name="T16" fmla="*/ 26 w 26"/>
                <a:gd name="T17" fmla="*/ 13 h 26"/>
                <a:gd name="T18" fmla="*/ 13 w 2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4"/>
                  </a:moveTo>
                  <a:cubicBezTo>
                    <a:pt x="18" y="4"/>
                    <a:pt x="22" y="8"/>
                    <a:pt x="22" y="13"/>
                  </a:cubicBezTo>
                  <a:cubicBezTo>
                    <a:pt x="22" y="18"/>
                    <a:pt x="18" y="22"/>
                    <a:pt x="13" y="22"/>
                  </a:cubicBezTo>
                  <a:cubicBezTo>
                    <a:pt x="8" y="22"/>
                    <a:pt x="4" y="18"/>
                    <a:pt x="4" y="13"/>
                  </a:cubicBezTo>
                  <a:cubicBezTo>
                    <a:pt x="4" y="8"/>
                    <a:pt x="8" y="4"/>
                    <a:pt x="13" y="4"/>
                  </a:cubicBezTo>
                  <a:moveTo>
                    <a:pt x="13" y="0"/>
                  </a:moveTo>
                  <a:cubicBezTo>
                    <a:pt x="6" y="0"/>
                    <a:pt x="0" y="6"/>
                    <a:pt x="0" y="13"/>
                  </a:cubicBezTo>
                  <a:cubicBezTo>
                    <a:pt x="0" y="20"/>
                    <a:pt x="6" y="26"/>
                    <a:pt x="13" y="26"/>
                  </a:cubicBezTo>
                  <a:cubicBezTo>
                    <a:pt x="20" y="26"/>
                    <a:pt x="26" y="20"/>
                    <a:pt x="26" y="13"/>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Tree>
    <p:extLst>
      <p:ext uri="{BB962C8B-B14F-4D97-AF65-F5344CB8AC3E}">
        <p14:creationId xmlns:p14="http://schemas.microsoft.com/office/powerpoint/2010/main" val="333542105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15"/>
                                        </p:tgtEl>
                                        <p:attrNameLst>
                                          <p:attrName>style.visibility</p:attrName>
                                        </p:attrNameLst>
                                      </p:cBhvr>
                                      <p:to>
                                        <p:strVal val="visible"/>
                                      </p:to>
                                    </p:set>
                                    <p:anim calcmode="lin" valueType="num">
                                      <p:cBhvr>
                                        <p:cTn id="11" dur="1000" fill="hold"/>
                                        <p:tgtEl>
                                          <p:spTgt spid="215"/>
                                        </p:tgtEl>
                                        <p:attrNameLst>
                                          <p:attrName>ppt_w</p:attrName>
                                        </p:attrNameLst>
                                      </p:cBhvr>
                                      <p:tavLst>
                                        <p:tav tm="0">
                                          <p:val>
                                            <p:fltVal val="0"/>
                                          </p:val>
                                        </p:tav>
                                        <p:tav tm="100000">
                                          <p:val>
                                            <p:strVal val="#ppt_w"/>
                                          </p:val>
                                        </p:tav>
                                      </p:tavLst>
                                    </p:anim>
                                    <p:anim calcmode="lin" valueType="num">
                                      <p:cBhvr>
                                        <p:cTn id="12" dur="1000" fill="hold"/>
                                        <p:tgtEl>
                                          <p:spTgt spid="215"/>
                                        </p:tgtEl>
                                        <p:attrNameLst>
                                          <p:attrName>ppt_h</p:attrName>
                                        </p:attrNameLst>
                                      </p:cBhvr>
                                      <p:tavLst>
                                        <p:tav tm="0">
                                          <p:val>
                                            <p:fltVal val="0"/>
                                          </p:val>
                                        </p:tav>
                                        <p:tav tm="100000">
                                          <p:val>
                                            <p:strVal val="#ppt_h"/>
                                          </p:val>
                                        </p:tav>
                                      </p:tavLst>
                                    </p:anim>
                                    <p:animEffect transition="in" filter="fade">
                                      <p:cBhvr>
                                        <p:cTn id="13" dur="1000"/>
                                        <p:tgtEl>
                                          <p:spTgt spid="215"/>
                                        </p:tgtEl>
                                      </p:cBhvr>
                                    </p:animEffect>
                                    <p:anim calcmode="lin" valueType="num">
                                      <p:cBhvr>
                                        <p:cTn id="14" dur="1000" fill="hold"/>
                                        <p:tgtEl>
                                          <p:spTgt spid="215"/>
                                        </p:tgtEl>
                                        <p:attrNameLst>
                                          <p:attrName>ppt_x</p:attrName>
                                        </p:attrNameLst>
                                      </p:cBhvr>
                                      <p:tavLst>
                                        <p:tav tm="0">
                                          <p:val>
                                            <p:fltVal val="0.5"/>
                                          </p:val>
                                        </p:tav>
                                        <p:tav tm="100000">
                                          <p:val>
                                            <p:strVal val="#ppt_x"/>
                                          </p:val>
                                        </p:tav>
                                      </p:tavLst>
                                    </p:anim>
                                    <p:anim calcmode="lin" valueType="num">
                                      <p:cBhvr>
                                        <p:cTn id="15" dur="1000" fill="hold"/>
                                        <p:tgtEl>
                                          <p:spTgt spid="215"/>
                                        </p:tgtEl>
                                        <p:attrNameLst>
                                          <p:attrName>ppt_y</p:attrName>
                                        </p:attrNameLst>
                                      </p:cBhvr>
                                      <p:tavLst>
                                        <p:tav tm="0">
                                          <p:val>
                                            <p:fltVal val="0.5"/>
                                          </p:val>
                                        </p:tav>
                                        <p:tav tm="100000">
                                          <p:val>
                                            <p:strVal val="#ppt_y"/>
                                          </p:val>
                                        </p:tav>
                                      </p:tavLst>
                                    </p:anim>
                                  </p:childTnLst>
                                </p:cTn>
                              </p:par>
                            </p:childTnLst>
                          </p:cTn>
                        </p:par>
                        <p:par>
                          <p:cTn id="16" fill="hold">
                            <p:stCondLst>
                              <p:cond delay="2000"/>
                            </p:stCondLst>
                            <p:childTnLst>
                              <p:par>
                                <p:cTn id="17" presetID="2" presetClass="entr" presetSubtype="2" decel="88000" fill="hold" grpId="0" nodeType="afterEffect">
                                  <p:stCondLst>
                                    <p:cond delay="0"/>
                                  </p:stCondLst>
                                  <p:iterate type="lt">
                                    <p:tmPct val="10000"/>
                                  </p:iterate>
                                  <p:childTnLst>
                                    <p:set>
                                      <p:cBhvr>
                                        <p:cTn id="18" dur="1" fill="hold">
                                          <p:stCondLst>
                                            <p:cond delay="0"/>
                                          </p:stCondLst>
                                        </p:cTn>
                                        <p:tgtEl>
                                          <p:spTgt spid="228"/>
                                        </p:tgtEl>
                                        <p:attrNameLst>
                                          <p:attrName>style.visibility</p:attrName>
                                        </p:attrNameLst>
                                      </p:cBhvr>
                                      <p:to>
                                        <p:strVal val="visible"/>
                                      </p:to>
                                    </p:set>
                                    <p:anim calcmode="lin" valueType="num">
                                      <p:cBhvr additive="base">
                                        <p:cTn id="19" dur="750" fill="hold"/>
                                        <p:tgtEl>
                                          <p:spTgt spid="228"/>
                                        </p:tgtEl>
                                        <p:attrNameLst>
                                          <p:attrName>ppt_x</p:attrName>
                                        </p:attrNameLst>
                                      </p:cBhvr>
                                      <p:tavLst>
                                        <p:tav tm="0">
                                          <p:val>
                                            <p:strVal val="1+#ppt_w/2"/>
                                          </p:val>
                                        </p:tav>
                                        <p:tav tm="100000">
                                          <p:val>
                                            <p:strVal val="#ppt_x"/>
                                          </p:val>
                                        </p:tav>
                                      </p:tavLst>
                                    </p:anim>
                                    <p:anim calcmode="lin" valueType="num">
                                      <p:cBhvr additive="base">
                                        <p:cTn id="20" dur="750" fill="hold"/>
                                        <p:tgtEl>
                                          <p:spTgt spid="228"/>
                                        </p:tgtEl>
                                        <p:attrNameLst>
                                          <p:attrName>ppt_y</p:attrName>
                                        </p:attrNameLst>
                                      </p:cBhvr>
                                      <p:tavLst>
                                        <p:tav tm="0">
                                          <p:val>
                                            <p:strVal val="#ppt_y"/>
                                          </p:val>
                                        </p:tav>
                                        <p:tav tm="100000">
                                          <p:val>
                                            <p:strVal val="#ppt_y"/>
                                          </p:val>
                                        </p:tav>
                                      </p:tavLst>
                                    </p:anim>
                                  </p:childTnLst>
                                </p:cTn>
                              </p:par>
                            </p:childTnLst>
                          </p:cTn>
                        </p:par>
                        <p:par>
                          <p:cTn id="21" fill="hold">
                            <p:stCondLst>
                              <p:cond delay="3350"/>
                            </p:stCondLst>
                            <p:childTnLst>
                              <p:par>
                                <p:cTn id="22" presetID="50" presetClass="entr" presetSubtype="0" decel="100000" fill="hold" nodeType="afterEffect">
                                  <p:stCondLst>
                                    <p:cond delay="0"/>
                                  </p:stCondLst>
                                  <p:childTnLst>
                                    <p:set>
                                      <p:cBhvr>
                                        <p:cTn id="23" dur="1" fill="hold">
                                          <p:stCondLst>
                                            <p:cond delay="0"/>
                                          </p:stCondLst>
                                        </p:cTn>
                                        <p:tgtEl>
                                          <p:spTgt spid="229"/>
                                        </p:tgtEl>
                                        <p:attrNameLst>
                                          <p:attrName>style.visibility</p:attrName>
                                        </p:attrNameLst>
                                      </p:cBhvr>
                                      <p:to>
                                        <p:strVal val="visible"/>
                                      </p:to>
                                    </p:set>
                                    <p:anim calcmode="lin" valueType="num">
                                      <p:cBhvr>
                                        <p:cTn id="24" dur="1000" fill="hold"/>
                                        <p:tgtEl>
                                          <p:spTgt spid="229"/>
                                        </p:tgtEl>
                                        <p:attrNameLst>
                                          <p:attrName>ppt_w</p:attrName>
                                        </p:attrNameLst>
                                      </p:cBhvr>
                                      <p:tavLst>
                                        <p:tav tm="0">
                                          <p:val>
                                            <p:strVal val="#ppt_w+.3"/>
                                          </p:val>
                                        </p:tav>
                                        <p:tav tm="100000">
                                          <p:val>
                                            <p:strVal val="#ppt_w"/>
                                          </p:val>
                                        </p:tav>
                                      </p:tavLst>
                                    </p:anim>
                                    <p:anim calcmode="lin" valueType="num">
                                      <p:cBhvr>
                                        <p:cTn id="25" dur="1000" fill="hold"/>
                                        <p:tgtEl>
                                          <p:spTgt spid="229"/>
                                        </p:tgtEl>
                                        <p:attrNameLst>
                                          <p:attrName>ppt_h</p:attrName>
                                        </p:attrNameLst>
                                      </p:cBhvr>
                                      <p:tavLst>
                                        <p:tav tm="0">
                                          <p:val>
                                            <p:strVal val="#ppt_h"/>
                                          </p:val>
                                        </p:tav>
                                        <p:tav tm="100000">
                                          <p:val>
                                            <p:strVal val="#ppt_h"/>
                                          </p:val>
                                        </p:tav>
                                      </p:tavLst>
                                    </p:anim>
                                    <p:animEffect transition="in" filter="fade">
                                      <p:cBhvr>
                                        <p:cTn id="26" dur="10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p:bldP spid="2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95B25B9-4B91-47E4-B61F-95A74EDB18B5}"/>
              </a:ext>
            </a:extLst>
          </p:cNvPr>
          <p:cNvSpPr txBox="1"/>
          <p:nvPr/>
        </p:nvSpPr>
        <p:spPr>
          <a:xfrm>
            <a:off x="982680" y="356755"/>
            <a:ext cx="6211452" cy="707886"/>
          </a:xfrm>
          <a:prstGeom prst="rect">
            <a:avLst/>
          </a:prstGeom>
          <a:noFill/>
        </p:spPr>
        <p:txBody>
          <a:bodyPr wrap="square" rtlCol="0">
            <a:spAutoFit/>
          </a:bodyPr>
          <a:lstStyle/>
          <a:p>
            <a:r>
              <a:rPr lang="zh-CN" altLang="en-US" sz="4000" dirty="0">
                <a:solidFill>
                  <a:srgbClr val="2B2B2B"/>
                </a:solidFill>
                <a:cs typeface="+mn-ea"/>
                <a:sym typeface="+mn-lt"/>
              </a:rPr>
              <a:t>常用命令</a:t>
            </a:r>
          </a:p>
        </p:txBody>
      </p:sp>
      <p:sp>
        <p:nvSpPr>
          <p:cNvPr id="2" name="文本框 1">
            <a:extLst>
              <a:ext uri="{FF2B5EF4-FFF2-40B4-BE49-F238E27FC236}">
                <a16:creationId xmlns:a16="http://schemas.microsoft.com/office/drawing/2014/main" id="{85E2A9BB-A744-43ED-97EC-E84ADE8CDC6A}"/>
              </a:ext>
            </a:extLst>
          </p:cNvPr>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4</a:t>
            </a:r>
            <a:endParaRPr lang="zh-CN" altLang="en-US" sz="8000" dirty="0">
              <a:solidFill>
                <a:srgbClr val="2B2B2B"/>
              </a:solidFill>
              <a:cs typeface="+mn-ea"/>
              <a:sym typeface="+mn-lt"/>
            </a:endParaRPr>
          </a:p>
        </p:txBody>
      </p:sp>
      <p:sp>
        <p:nvSpPr>
          <p:cNvPr id="16" name="文本框 15">
            <a:extLst>
              <a:ext uri="{FF2B5EF4-FFF2-40B4-BE49-F238E27FC236}">
                <a16:creationId xmlns:a16="http://schemas.microsoft.com/office/drawing/2014/main" id="{7632816F-3D10-D848-B37B-C487E2588C74}"/>
              </a:ext>
            </a:extLst>
          </p:cNvPr>
          <p:cNvSpPr txBox="1"/>
          <p:nvPr/>
        </p:nvSpPr>
        <p:spPr>
          <a:xfrm>
            <a:off x="10617200" y="6578600"/>
            <a:ext cx="184731" cy="369332"/>
          </a:xfrm>
          <a:prstGeom prst="rect">
            <a:avLst/>
          </a:prstGeom>
          <a:noFill/>
        </p:spPr>
        <p:txBody>
          <a:bodyPr wrap="none" rtlCol="0">
            <a:spAutoFit/>
          </a:bodyPr>
          <a:lstStyle/>
          <a:p>
            <a:endParaRPr kumimoji="1" lang="zh-CN" altLang="en-US" dirty="0"/>
          </a:p>
        </p:txBody>
      </p:sp>
      <p:pic>
        <p:nvPicPr>
          <p:cNvPr id="7" name="图片 6">
            <a:extLst>
              <a:ext uri="{FF2B5EF4-FFF2-40B4-BE49-F238E27FC236}">
                <a16:creationId xmlns:a16="http://schemas.microsoft.com/office/drawing/2014/main" id="{52C9F447-9C8C-9443-B965-186F7C920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680" y="1494263"/>
            <a:ext cx="8644539" cy="2512665"/>
          </a:xfrm>
          <a:prstGeom prst="rect">
            <a:avLst/>
          </a:prstGeom>
        </p:spPr>
      </p:pic>
      <p:pic>
        <p:nvPicPr>
          <p:cNvPr id="9" name="图片 8">
            <a:extLst>
              <a:ext uri="{FF2B5EF4-FFF2-40B4-BE49-F238E27FC236}">
                <a16:creationId xmlns:a16="http://schemas.microsoft.com/office/drawing/2014/main" id="{77C5BAF1-4AB8-4448-97A4-04739E0DCE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555" y="4309637"/>
            <a:ext cx="7740605" cy="2108200"/>
          </a:xfrm>
          <a:prstGeom prst="rect">
            <a:avLst/>
          </a:prstGeom>
        </p:spPr>
      </p:pic>
    </p:spTree>
    <p:extLst>
      <p:ext uri="{BB962C8B-B14F-4D97-AF65-F5344CB8AC3E}">
        <p14:creationId xmlns:p14="http://schemas.microsoft.com/office/powerpoint/2010/main" val="175113154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95B25B9-4B91-47E4-B61F-95A74EDB18B5}"/>
              </a:ext>
            </a:extLst>
          </p:cNvPr>
          <p:cNvSpPr txBox="1"/>
          <p:nvPr/>
        </p:nvSpPr>
        <p:spPr>
          <a:xfrm>
            <a:off x="982680" y="356755"/>
            <a:ext cx="6211452" cy="707886"/>
          </a:xfrm>
          <a:prstGeom prst="rect">
            <a:avLst/>
          </a:prstGeom>
          <a:noFill/>
        </p:spPr>
        <p:txBody>
          <a:bodyPr wrap="square" rtlCol="0">
            <a:spAutoFit/>
          </a:bodyPr>
          <a:lstStyle/>
          <a:p>
            <a:r>
              <a:rPr lang="zh-CN" altLang="en-US" sz="4000" dirty="0">
                <a:solidFill>
                  <a:srgbClr val="2B2B2B"/>
                </a:solidFill>
                <a:cs typeface="+mn-ea"/>
                <a:sym typeface="+mn-lt"/>
              </a:rPr>
              <a:t>进程管理</a:t>
            </a:r>
          </a:p>
        </p:txBody>
      </p:sp>
      <p:sp>
        <p:nvSpPr>
          <p:cNvPr id="2" name="文本框 1">
            <a:extLst>
              <a:ext uri="{FF2B5EF4-FFF2-40B4-BE49-F238E27FC236}">
                <a16:creationId xmlns:a16="http://schemas.microsoft.com/office/drawing/2014/main" id="{85E2A9BB-A744-43ED-97EC-E84ADE8CDC6A}"/>
              </a:ext>
            </a:extLst>
          </p:cNvPr>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4</a:t>
            </a:r>
            <a:endParaRPr lang="zh-CN" altLang="en-US" sz="8000" dirty="0">
              <a:solidFill>
                <a:srgbClr val="2B2B2B"/>
              </a:solidFill>
              <a:cs typeface="+mn-ea"/>
              <a:sym typeface="+mn-lt"/>
            </a:endParaRPr>
          </a:p>
        </p:txBody>
      </p:sp>
      <p:sp>
        <p:nvSpPr>
          <p:cNvPr id="16" name="文本框 15">
            <a:extLst>
              <a:ext uri="{FF2B5EF4-FFF2-40B4-BE49-F238E27FC236}">
                <a16:creationId xmlns:a16="http://schemas.microsoft.com/office/drawing/2014/main" id="{7632816F-3D10-D848-B37B-C487E2588C74}"/>
              </a:ext>
            </a:extLst>
          </p:cNvPr>
          <p:cNvSpPr txBox="1"/>
          <p:nvPr/>
        </p:nvSpPr>
        <p:spPr>
          <a:xfrm>
            <a:off x="10617200" y="6578600"/>
            <a:ext cx="184731" cy="369332"/>
          </a:xfrm>
          <a:prstGeom prst="rect">
            <a:avLst/>
          </a:prstGeom>
          <a:noFill/>
        </p:spPr>
        <p:txBody>
          <a:bodyPr wrap="none" rtlCol="0">
            <a:spAutoFit/>
          </a:bodyPr>
          <a:lstStyle/>
          <a:p>
            <a:endParaRPr kumimoji="1" lang="zh-CN" altLang="en-US" dirty="0"/>
          </a:p>
        </p:txBody>
      </p:sp>
      <p:sp>
        <p:nvSpPr>
          <p:cNvPr id="4" name="矩形 3">
            <a:extLst>
              <a:ext uri="{FF2B5EF4-FFF2-40B4-BE49-F238E27FC236}">
                <a16:creationId xmlns:a16="http://schemas.microsoft.com/office/drawing/2014/main" id="{713E6128-8059-EB4F-99BD-283692BCDCB7}"/>
              </a:ext>
            </a:extLst>
          </p:cNvPr>
          <p:cNvSpPr/>
          <p:nvPr/>
        </p:nvSpPr>
        <p:spPr>
          <a:xfrm>
            <a:off x="982680" y="1250572"/>
            <a:ext cx="10182387" cy="5091266"/>
          </a:xfrm>
          <a:prstGeom prst="rect">
            <a:avLst/>
          </a:prstGeom>
        </p:spPr>
        <p:txBody>
          <a:bodyPr wrap="square">
            <a:spAutoFit/>
          </a:bodyPr>
          <a:lstStyle/>
          <a:p>
            <a:pPr algn="just">
              <a:lnSpc>
                <a:spcPct val="150000"/>
              </a:lnSpc>
            </a:pPr>
            <a:r>
              <a:rPr lang="zh-CN" altLang="zh-CN" sz="2200" dirty="0">
                <a:solidFill>
                  <a:srgbClr val="000000"/>
                </a:solidFill>
                <a:latin typeface="宋体" panose="02010600030101010101" pitchFamily="2" charset="-122"/>
                <a:ea typeface="宋体" panose="02010600030101010101" pitchFamily="2" charset="-122"/>
                <a:cs typeface="Arial" panose="020B0604020202020204" pitchFamily="34" charset="0"/>
              </a:rPr>
              <a:t>在</a:t>
            </a:r>
            <a:r>
              <a:rPr lang="en-US" altLang="zh-CN" sz="2200" dirty="0">
                <a:solidFill>
                  <a:srgbClr val="000000"/>
                </a:solidFill>
                <a:latin typeface="宋体" panose="02010600030101010101" pitchFamily="2" charset="-122"/>
                <a:ea typeface="宋体" panose="02010600030101010101" pitchFamily="2" charset="-122"/>
                <a:cs typeface="Arial" panose="020B0604020202020204" pitchFamily="34" charset="0"/>
              </a:rPr>
              <a:t>Linux</a:t>
            </a:r>
            <a:r>
              <a:rPr lang="zh-CN" altLang="zh-CN" sz="2200" dirty="0">
                <a:solidFill>
                  <a:srgbClr val="000000"/>
                </a:solidFill>
                <a:latin typeface="宋体" panose="02010600030101010101" pitchFamily="2" charset="-122"/>
                <a:ea typeface="宋体" panose="02010600030101010101" pitchFamily="2" charset="-122"/>
                <a:cs typeface="Arial" panose="020B0604020202020204" pitchFamily="34" charset="0"/>
              </a:rPr>
              <a:t>中，每个执行的程序（代码）都称为一个进程。每一个进程都分配一个</a:t>
            </a:r>
            <a:r>
              <a:rPr lang="en-US" altLang="zh-CN" sz="2200" dirty="0">
                <a:solidFill>
                  <a:srgbClr val="000000"/>
                </a:solidFill>
                <a:latin typeface="宋体" panose="02010600030101010101" pitchFamily="2" charset="-122"/>
                <a:ea typeface="宋体" panose="02010600030101010101" pitchFamily="2" charset="-122"/>
                <a:cs typeface="Arial" panose="020B0604020202020204" pitchFamily="34" charset="0"/>
              </a:rPr>
              <a:t>ID</a:t>
            </a:r>
            <a:r>
              <a:rPr lang="zh-CN" altLang="zh-CN" sz="2200" dirty="0">
                <a:solidFill>
                  <a:srgbClr val="000000"/>
                </a:solidFill>
                <a:latin typeface="宋体" panose="02010600030101010101" pitchFamily="2" charset="-122"/>
                <a:ea typeface="宋体" panose="02010600030101010101" pitchFamily="2" charset="-122"/>
                <a:cs typeface="Arial" panose="020B0604020202020204" pitchFamily="34" charset="0"/>
              </a:rPr>
              <a:t>号。当程序可以执行文件存放在存储中，并且运行的时候，每个进程会被动态得分配系统资源、内存、安全属性和与之相关的状态。为了管理这些进程，用户应该能够：</a:t>
            </a:r>
            <a:endParaRPr lang="zh-CN" altLang="zh-CN" sz="22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buFont typeface="Wingdings" pitchFamily="2" charset="2"/>
              <a:buChar char=""/>
            </a:pPr>
            <a:r>
              <a:rPr lang="zh-CN" altLang="zh-CN" sz="2200" dirty="0">
                <a:solidFill>
                  <a:srgbClr val="000000"/>
                </a:solidFill>
                <a:latin typeface="宋体" panose="02010600030101010101" pitchFamily="2" charset="-122"/>
                <a:ea typeface="宋体" panose="02010600030101010101" pitchFamily="2" charset="-122"/>
                <a:cs typeface="Arial" panose="020B0604020202020204" pitchFamily="34" charset="0"/>
              </a:rPr>
              <a:t>查看所有运行中的进程</a:t>
            </a:r>
            <a:endParaRPr lang="zh-CN" altLang="zh-CN" sz="22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buFont typeface="Wingdings" pitchFamily="2" charset="2"/>
              <a:buChar char=""/>
            </a:pPr>
            <a:r>
              <a:rPr lang="zh-CN" altLang="zh-CN" sz="2200" dirty="0">
                <a:solidFill>
                  <a:srgbClr val="000000"/>
                </a:solidFill>
                <a:latin typeface="宋体" panose="02010600030101010101" pitchFamily="2" charset="-122"/>
                <a:ea typeface="宋体" panose="02010600030101010101" pitchFamily="2" charset="-122"/>
                <a:cs typeface="Arial" panose="020B0604020202020204" pitchFamily="34" charset="0"/>
              </a:rPr>
              <a:t>查看进程消耗资源</a:t>
            </a:r>
            <a:endParaRPr lang="zh-CN" altLang="zh-CN" sz="22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buFont typeface="Wingdings" pitchFamily="2" charset="2"/>
              <a:buChar char=""/>
            </a:pPr>
            <a:r>
              <a:rPr lang="zh-CN" altLang="zh-CN" sz="2200" dirty="0">
                <a:solidFill>
                  <a:srgbClr val="000000"/>
                </a:solidFill>
                <a:latin typeface="宋体" panose="02010600030101010101" pitchFamily="2" charset="-122"/>
                <a:ea typeface="宋体" panose="02010600030101010101" pitchFamily="2" charset="-122"/>
                <a:cs typeface="Arial" panose="020B0604020202020204" pitchFamily="34" charset="0"/>
              </a:rPr>
              <a:t>定位个别进程并且对其执行指定操作</a:t>
            </a:r>
            <a:endParaRPr lang="zh-CN" altLang="zh-CN" sz="22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buFont typeface="Wingdings" pitchFamily="2" charset="2"/>
              <a:buChar char=""/>
            </a:pPr>
            <a:r>
              <a:rPr lang="zh-CN" altLang="zh-CN" sz="2200" dirty="0">
                <a:solidFill>
                  <a:srgbClr val="000000"/>
                </a:solidFill>
                <a:latin typeface="宋体" panose="02010600030101010101" pitchFamily="2" charset="-122"/>
                <a:ea typeface="宋体" panose="02010600030101010101" pitchFamily="2" charset="-122"/>
                <a:cs typeface="Arial" panose="020B0604020202020204" pitchFamily="34" charset="0"/>
              </a:rPr>
              <a:t>改变进程的优先级</a:t>
            </a:r>
            <a:endParaRPr lang="zh-CN" altLang="zh-CN" sz="22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buFont typeface="Wingdings" pitchFamily="2" charset="2"/>
              <a:buChar char=""/>
            </a:pPr>
            <a:r>
              <a:rPr lang="zh-CN" altLang="zh-CN" sz="2200" dirty="0">
                <a:solidFill>
                  <a:srgbClr val="000000"/>
                </a:solidFill>
                <a:latin typeface="宋体" panose="02010600030101010101" pitchFamily="2" charset="-122"/>
                <a:ea typeface="宋体" panose="02010600030101010101" pitchFamily="2" charset="-122"/>
                <a:cs typeface="Arial" panose="020B0604020202020204" pitchFamily="34" charset="0"/>
              </a:rPr>
              <a:t>杀死指定进程</a:t>
            </a:r>
            <a:endParaRPr lang="zh-CN" altLang="zh-CN" sz="22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buFont typeface="Wingdings" pitchFamily="2" charset="2"/>
              <a:buChar char=""/>
            </a:pPr>
            <a:r>
              <a:rPr lang="zh-CN" altLang="zh-CN" sz="2200" dirty="0">
                <a:solidFill>
                  <a:srgbClr val="000000"/>
                </a:solidFill>
                <a:latin typeface="宋体" panose="02010600030101010101" pitchFamily="2" charset="-122"/>
                <a:ea typeface="宋体" panose="02010600030101010101" pitchFamily="2" charset="-122"/>
                <a:cs typeface="Arial" panose="020B0604020202020204" pitchFamily="34" charset="0"/>
              </a:rPr>
              <a:t>限制进程可用的系统资源等</a:t>
            </a:r>
            <a:endParaRPr lang="zh-CN" altLang="zh-CN" sz="22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98482649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95B25B9-4B91-47E4-B61F-95A74EDB18B5}"/>
              </a:ext>
            </a:extLst>
          </p:cNvPr>
          <p:cNvSpPr txBox="1"/>
          <p:nvPr/>
        </p:nvSpPr>
        <p:spPr>
          <a:xfrm>
            <a:off x="982680" y="356755"/>
            <a:ext cx="6211452" cy="707886"/>
          </a:xfrm>
          <a:prstGeom prst="rect">
            <a:avLst/>
          </a:prstGeom>
          <a:noFill/>
        </p:spPr>
        <p:txBody>
          <a:bodyPr wrap="square" rtlCol="0">
            <a:spAutoFit/>
          </a:bodyPr>
          <a:lstStyle/>
          <a:p>
            <a:r>
              <a:rPr lang="zh-CN" altLang="en-US" sz="4000" dirty="0">
                <a:solidFill>
                  <a:srgbClr val="2B2B2B"/>
                </a:solidFill>
                <a:cs typeface="+mn-ea"/>
                <a:sym typeface="+mn-lt"/>
              </a:rPr>
              <a:t>文件系统</a:t>
            </a:r>
          </a:p>
        </p:txBody>
      </p:sp>
      <p:sp>
        <p:nvSpPr>
          <p:cNvPr id="2" name="文本框 1">
            <a:extLst>
              <a:ext uri="{FF2B5EF4-FFF2-40B4-BE49-F238E27FC236}">
                <a16:creationId xmlns:a16="http://schemas.microsoft.com/office/drawing/2014/main" id="{85E2A9BB-A744-43ED-97EC-E84ADE8CDC6A}"/>
              </a:ext>
            </a:extLst>
          </p:cNvPr>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4</a:t>
            </a:r>
            <a:endParaRPr lang="zh-CN" altLang="en-US" sz="8000" dirty="0">
              <a:solidFill>
                <a:srgbClr val="2B2B2B"/>
              </a:solidFill>
              <a:cs typeface="+mn-ea"/>
              <a:sym typeface="+mn-lt"/>
            </a:endParaRPr>
          </a:p>
        </p:txBody>
      </p:sp>
      <p:sp>
        <p:nvSpPr>
          <p:cNvPr id="16" name="文本框 15">
            <a:extLst>
              <a:ext uri="{FF2B5EF4-FFF2-40B4-BE49-F238E27FC236}">
                <a16:creationId xmlns:a16="http://schemas.microsoft.com/office/drawing/2014/main" id="{7632816F-3D10-D848-B37B-C487E2588C74}"/>
              </a:ext>
            </a:extLst>
          </p:cNvPr>
          <p:cNvSpPr txBox="1"/>
          <p:nvPr/>
        </p:nvSpPr>
        <p:spPr>
          <a:xfrm>
            <a:off x="10617200" y="6578600"/>
            <a:ext cx="184731" cy="369332"/>
          </a:xfrm>
          <a:prstGeom prst="rect">
            <a:avLst/>
          </a:prstGeom>
          <a:noFill/>
        </p:spPr>
        <p:txBody>
          <a:bodyPr wrap="none" rtlCol="0">
            <a:spAutoFit/>
          </a:bodyPr>
          <a:lstStyle/>
          <a:p>
            <a:endParaRPr kumimoji="1" lang="zh-CN" altLang="en-US" dirty="0"/>
          </a:p>
        </p:txBody>
      </p:sp>
      <p:sp>
        <p:nvSpPr>
          <p:cNvPr id="4" name="矩形 3">
            <a:extLst>
              <a:ext uri="{FF2B5EF4-FFF2-40B4-BE49-F238E27FC236}">
                <a16:creationId xmlns:a16="http://schemas.microsoft.com/office/drawing/2014/main" id="{D9AC4231-9FEA-574D-936F-84535A14DF23}"/>
              </a:ext>
            </a:extLst>
          </p:cNvPr>
          <p:cNvSpPr/>
          <p:nvPr/>
        </p:nvSpPr>
        <p:spPr>
          <a:xfrm>
            <a:off x="982680" y="1494263"/>
            <a:ext cx="10384258" cy="4601965"/>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200" kern="100" dirty="0">
                <a:solidFill>
                  <a:srgbClr val="000000"/>
                </a:solidFill>
                <a:latin typeface="Times New Roman" panose="02020603050405020304" pitchFamily="18" charset="0"/>
                <a:ea typeface="宋体" panose="02010600030101010101" pitchFamily="2" charset="-122"/>
              </a:rPr>
              <a:t>Linux </a:t>
            </a:r>
            <a:r>
              <a:rPr lang="zh-CN" altLang="zh-CN"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操作系统将独立的文件系统组合成了一个层次化的树形结构，并且由一个单独的实体代表这一文件系统。</a:t>
            </a:r>
            <a:r>
              <a:rPr lang="en-US" altLang="zh-CN"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Linux </a:t>
            </a:r>
            <a:r>
              <a:rPr lang="zh-CN" altLang="zh-CN"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操作系统的一个重要特点是它支持许多不同类型的文件系统。</a:t>
            </a:r>
            <a:r>
              <a:rPr lang="zh-CN" altLang="en-US"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例如</a:t>
            </a:r>
            <a:r>
              <a:rPr lang="en-US" altLang="zh-CN"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Ext2</a:t>
            </a:r>
            <a:r>
              <a:rPr lang="zh-CN" altLang="en-US"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FAT</a:t>
            </a:r>
            <a:r>
              <a:rPr lang="zh-CN" altLang="zh-CN"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VFAT</a:t>
            </a:r>
            <a:r>
              <a:rPr lang="zh-CN" altLang="zh-CN"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FAT32</a:t>
            </a:r>
            <a:r>
              <a:rPr lang="zh-CN" altLang="zh-CN"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MINIX</a:t>
            </a:r>
            <a:r>
              <a:rPr lang="zh-CN" altLang="en-US"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zh-CN"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虚拟文件系统为文件系统提供了一个通用的接口抽象</a:t>
            </a:r>
            <a:r>
              <a:rPr lang="zh-CN" altLang="en-US"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隐藏了各种硬件的具体细节，把文件系统操作和不同文件系统的具体实现细节分离了开来</a:t>
            </a:r>
            <a:r>
              <a:rPr lang="zh-CN" altLang="en-US"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虚拟文件系统可以分为逻辑文件系统和设备驱动程序。逻辑文件系统指</a:t>
            </a:r>
            <a:r>
              <a:rPr lang="en-US" altLang="zh-CN"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Linux</a:t>
            </a:r>
            <a:r>
              <a:rPr lang="zh-CN" altLang="zh-CN"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所支持的文件系统，如</a:t>
            </a:r>
            <a:r>
              <a:rPr lang="en-US" altLang="zh-CN"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ext2,fat</a:t>
            </a:r>
            <a:r>
              <a:rPr lang="zh-CN" altLang="zh-CN"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等，设备驱动程序指为每一种硬件控制器所编写的设备驱动程序模块。 </a:t>
            </a:r>
            <a:endParaRPr lang="en-US" altLang="zh-CN"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zh-CN" altLang="en-US" sz="2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6590185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33"/>
          <p:cNvSpPr>
            <a:spLocks noEditPoints="1"/>
          </p:cNvSpPr>
          <p:nvPr/>
        </p:nvSpPr>
        <p:spPr bwMode="auto">
          <a:xfrm>
            <a:off x="11553683" y="3814328"/>
            <a:ext cx="509744" cy="367517"/>
          </a:xfrm>
          <a:custGeom>
            <a:avLst/>
            <a:gdLst>
              <a:gd name="T0" fmla="*/ 2 w 182"/>
              <a:gd name="T1" fmla="*/ 131 h 131"/>
              <a:gd name="T2" fmla="*/ 1 w 182"/>
              <a:gd name="T3" fmla="*/ 131 h 131"/>
              <a:gd name="T4" fmla="*/ 1 w 182"/>
              <a:gd name="T5" fmla="*/ 130 h 131"/>
              <a:gd name="T6" fmla="*/ 0 w 182"/>
              <a:gd name="T7" fmla="*/ 1 h 131"/>
              <a:gd name="T8" fmla="*/ 1 w 182"/>
              <a:gd name="T9" fmla="*/ 0 h 131"/>
              <a:gd name="T10" fmla="*/ 1 w 182"/>
              <a:gd name="T11" fmla="*/ 0 h 131"/>
              <a:gd name="T12" fmla="*/ 182 w 182"/>
              <a:gd name="T13" fmla="*/ 20 h 131"/>
              <a:gd name="T14" fmla="*/ 182 w 182"/>
              <a:gd name="T15" fmla="*/ 21 h 131"/>
              <a:gd name="T16" fmla="*/ 182 w 182"/>
              <a:gd name="T17" fmla="*/ 22 h 131"/>
              <a:gd name="T18" fmla="*/ 2 w 182"/>
              <a:gd name="T19" fmla="*/ 131 h 131"/>
              <a:gd name="T20" fmla="*/ 2 w 182"/>
              <a:gd name="T21" fmla="*/ 131 h 131"/>
              <a:gd name="T22" fmla="*/ 2 w 182"/>
              <a:gd name="T23" fmla="*/ 2 h 131"/>
              <a:gd name="T24" fmla="*/ 3 w 182"/>
              <a:gd name="T25" fmla="*/ 128 h 131"/>
              <a:gd name="T26" fmla="*/ 179 w 182"/>
              <a:gd name="T27" fmla="*/ 22 h 131"/>
              <a:gd name="T28" fmla="*/ 2 w 182"/>
              <a:gd name="T2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2" h="131">
                <a:moveTo>
                  <a:pt x="2" y="131"/>
                </a:moveTo>
                <a:cubicBezTo>
                  <a:pt x="2" y="131"/>
                  <a:pt x="2" y="131"/>
                  <a:pt x="1" y="131"/>
                </a:cubicBezTo>
                <a:cubicBezTo>
                  <a:pt x="1" y="131"/>
                  <a:pt x="1" y="130"/>
                  <a:pt x="1" y="130"/>
                </a:cubicBezTo>
                <a:cubicBezTo>
                  <a:pt x="0" y="1"/>
                  <a:pt x="0" y="1"/>
                  <a:pt x="0" y="1"/>
                </a:cubicBezTo>
                <a:cubicBezTo>
                  <a:pt x="0" y="0"/>
                  <a:pt x="0" y="0"/>
                  <a:pt x="1" y="0"/>
                </a:cubicBezTo>
                <a:cubicBezTo>
                  <a:pt x="1" y="0"/>
                  <a:pt x="1" y="0"/>
                  <a:pt x="1" y="0"/>
                </a:cubicBezTo>
                <a:cubicBezTo>
                  <a:pt x="182" y="20"/>
                  <a:pt x="182" y="20"/>
                  <a:pt x="182" y="20"/>
                </a:cubicBezTo>
                <a:cubicBezTo>
                  <a:pt x="182" y="20"/>
                  <a:pt x="182" y="21"/>
                  <a:pt x="182" y="21"/>
                </a:cubicBezTo>
                <a:cubicBezTo>
                  <a:pt x="182" y="21"/>
                  <a:pt x="182" y="22"/>
                  <a:pt x="182" y="22"/>
                </a:cubicBezTo>
                <a:cubicBezTo>
                  <a:pt x="2" y="131"/>
                  <a:pt x="2" y="131"/>
                  <a:pt x="2" y="131"/>
                </a:cubicBezTo>
                <a:cubicBezTo>
                  <a:pt x="2" y="131"/>
                  <a:pt x="2" y="131"/>
                  <a:pt x="2" y="131"/>
                </a:cubicBezTo>
                <a:close/>
                <a:moveTo>
                  <a:pt x="2" y="2"/>
                </a:moveTo>
                <a:cubicBezTo>
                  <a:pt x="3" y="128"/>
                  <a:pt x="3" y="128"/>
                  <a:pt x="3" y="128"/>
                </a:cubicBezTo>
                <a:cubicBezTo>
                  <a:pt x="179" y="22"/>
                  <a:pt x="179" y="22"/>
                  <a:pt x="179" y="22"/>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2" name="Freeform 60"/>
          <p:cNvSpPr>
            <a:spLocks noEditPoints="1"/>
          </p:cNvSpPr>
          <p:nvPr/>
        </p:nvSpPr>
        <p:spPr bwMode="auto">
          <a:xfrm flipH="1" flipV="1">
            <a:off x="1141416" y="1854389"/>
            <a:ext cx="755032" cy="560589"/>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8" name="Freeform 76"/>
          <p:cNvSpPr>
            <a:spLocks noEditPoints="1"/>
          </p:cNvSpPr>
          <p:nvPr/>
        </p:nvSpPr>
        <p:spPr bwMode="auto">
          <a:xfrm flipH="1" flipV="1">
            <a:off x="1141416" y="2227357"/>
            <a:ext cx="612896" cy="594702"/>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0" name="Freeform 28"/>
          <p:cNvSpPr>
            <a:spLocks noEditPoints="1"/>
          </p:cNvSpPr>
          <p:nvPr/>
        </p:nvSpPr>
        <p:spPr bwMode="auto">
          <a:xfrm flipH="1" flipV="1">
            <a:off x="-96883" y="777558"/>
            <a:ext cx="553767" cy="1122315"/>
          </a:xfrm>
          <a:custGeom>
            <a:avLst/>
            <a:gdLst>
              <a:gd name="T0" fmla="*/ 197 w 198"/>
              <a:gd name="T1" fmla="*/ 400 h 400"/>
              <a:gd name="T2" fmla="*/ 196 w 198"/>
              <a:gd name="T3" fmla="*/ 400 h 400"/>
              <a:gd name="T4" fmla="*/ 0 w 198"/>
              <a:gd name="T5" fmla="*/ 75 h 400"/>
              <a:gd name="T6" fmla="*/ 0 w 198"/>
              <a:gd name="T7" fmla="*/ 74 h 400"/>
              <a:gd name="T8" fmla="*/ 1 w 198"/>
              <a:gd name="T9" fmla="*/ 74 h 400"/>
              <a:gd name="T10" fmla="*/ 165 w 198"/>
              <a:gd name="T11" fmla="*/ 0 h 400"/>
              <a:gd name="T12" fmla="*/ 166 w 198"/>
              <a:gd name="T13" fmla="*/ 0 h 400"/>
              <a:gd name="T14" fmla="*/ 167 w 198"/>
              <a:gd name="T15" fmla="*/ 1 h 400"/>
              <a:gd name="T16" fmla="*/ 198 w 198"/>
              <a:gd name="T17" fmla="*/ 399 h 400"/>
              <a:gd name="T18" fmla="*/ 197 w 198"/>
              <a:gd name="T19" fmla="*/ 400 h 400"/>
              <a:gd name="T20" fmla="*/ 197 w 198"/>
              <a:gd name="T21" fmla="*/ 400 h 400"/>
              <a:gd name="T22" fmla="*/ 3 w 198"/>
              <a:gd name="T23" fmla="*/ 75 h 400"/>
              <a:gd name="T24" fmla="*/ 196 w 198"/>
              <a:gd name="T25" fmla="*/ 396 h 400"/>
              <a:gd name="T26" fmla="*/ 165 w 198"/>
              <a:gd name="T27" fmla="*/ 3 h 400"/>
              <a:gd name="T28" fmla="*/ 3 w 198"/>
              <a:gd name="T29" fmla="*/ 7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400">
                <a:moveTo>
                  <a:pt x="197" y="400"/>
                </a:moveTo>
                <a:cubicBezTo>
                  <a:pt x="197" y="400"/>
                  <a:pt x="196" y="400"/>
                  <a:pt x="196" y="400"/>
                </a:cubicBezTo>
                <a:cubicBezTo>
                  <a:pt x="0" y="75"/>
                  <a:pt x="0" y="75"/>
                  <a:pt x="0" y="75"/>
                </a:cubicBezTo>
                <a:cubicBezTo>
                  <a:pt x="0" y="75"/>
                  <a:pt x="0" y="75"/>
                  <a:pt x="0" y="74"/>
                </a:cubicBezTo>
                <a:cubicBezTo>
                  <a:pt x="0" y="74"/>
                  <a:pt x="1" y="74"/>
                  <a:pt x="1" y="74"/>
                </a:cubicBezTo>
                <a:cubicBezTo>
                  <a:pt x="165" y="0"/>
                  <a:pt x="165" y="0"/>
                  <a:pt x="165" y="0"/>
                </a:cubicBezTo>
                <a:cubicBezTo>
                  <a:pt x="166" y="0"/>
                  <a:pt x="166" y="0"/>
                  <a:pt x="166" y="0"/>
                </a:cubicBezTo>
                <a:cubicBezTo>
                  <a:pt x="167" y="1"/>
                  <a:pt x="167" y="1"/>
                  <a:pt x="167" y="1"/>
                </a:cubicBezTo>
                <a:cubicBezTo>
                  <a:pt x="198" y="399"/>
                  <a:pt x="198" y="399"/>
                  <a:pt x="198" y="399"/>
                </a:cubicBezTo>
                <a:cubicBezTo>
                  <a:pt x="198" y="400"/>
                  <a:pt x="198" y="400"/>
                  <a:pt x="197" y="400"/>
                </a:cubicBezTo>
                <a:cubicBezTo>
                  <a:pt x="197" y="400"/>
                  <a:pt x="197" y="400"/>
                  <a:pt x="197" y="400"/>
                </a:cubicBezTo>
                <a:close/>
                <a:moveTo>
                  <a:pt x="3" y="75"/>
                </a:moveTo>
                <a:cubicBezTo>
                  <a:pt x="196" y="396"/>
                  <a:pt x="196" y="396"/>
                  <a:pt x="196" y="396"/>
                </a:cubicBezTo>
                <a:cubicBezTo>
                  <a:pt x="165" y="3"/>
                  <a:pt x="165" y="3"/>
                  <a:pt x="165" y="3"/>
                </a:cubicBezTo>
                <a:lnTo>
                  <a:pt x="3" y="7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2" name="Freeform 40"/>
          <p:cNvSpPr>
            <a:spLocks noEditPoints="1"/>
          </p:cNvSpPr>
          <p:nvPr/>
        </p:nvSpPr>
        <p:spPr bwMode="auto">
          <a:xfrm flipH="1" flipV="1">
            <a:off x="1012925" y="836687"/>
            <a:ext cx="643597" cy="392299"/>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7" name="Freeform 65"/>
          <p:cNvSpPr>
            <a:spLocks noEditPoints="1"/>
          </p:cNvSpPr>
          <p:nvPr/>
        </p:nvSpPr>
        <p:spPr bwMode="auto">
          <a:xfrm flipH="1" flipV="1">
            <a:off x="1346094" y="-45700"/>
            <a:ext cx="797105" cy="834629"/>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2" name="Freeform 70"/>
          <p:cNvSpPr>
            <a:spLocks noEditPoints="1"/>
          </p:cNvSpPr>
          <p:nvPr/>
        </p:nvSpPr>
        <p:spPr bwMode="auto">
          <a:xfrm flipH="1" flipV="1">
            <a:off x="2283062" y="-596055"/>
            <a:ext cx="914226" cy="973355"/>
          </a:xfrm>
          <a:custGeom>
            <a:avLst/>
            <a:gdLst>
              <a:gd name="T0" fmla="*/ 264 w 327"/>
              <a:gd name="T1" fmla="*/ 347 h 347"/>
              <a:gd name="T2" fmla="*/ 263 w 327"/>
              <a:gd name="T3" fmla="*/ 347 h 347"/>
              <a:gd name="T4" fmla="*/ 0 w 327"/>
              <a:gd name="T5" fmla="*/ 133 h 347"/>
              <a:gd name="T6" fmla="*/ 0 w 327"/>
              <a:gd name="T7" fmla="*/ 132 h 347"/>
              <a:gd name="T8" fmla="*/ 0 w 327"/>
              <a:gd name="T9" fmla="*/ 132 h 347"/>
              <a:gd name="T10" fmla="*/ 326 w 327"/>
              <a:gd name="T11" fmla="*/ 0 h 347"/>
              <a:gd name="T12" fmla="*/ 326 w 327"/>
              <a:gd name="T13" fmla="*/ 0 h 347"/>
              <a:gd name="T14" fmla="*/ 327 w 327"/>
              <a:gd name="T15" fmla="*/ 1 h 347"/>
              <a:gd name="T16" fmla="*/ 265 w 327"/>
              <a:gd name="T17" fmla="*/ 346 h 347"/>
              <a:gd name="T18" fmla="*/ 264 w 327"/>
              <a:gd name="T19" fmla="*/ 347 h 347"/>
              <a:gd name="T20" fmla="*/ 264 w 327"/>
              <a:gd name="T21" fmla="*/ 347 h 347"/>
              <a:gd name="T22" fmla="*/ 2 w 327"/>
              <a:gd name="T23" fmla="*/ 133 h 347"/>
              <a:gd name="T24" fmla="*/ 263 w 327"/>
              <a:gd name="T25" fmla="*/ 344 h 347"/>
              <a:gd name="T26" fmla="*/ 325 w 327"/>
              <a:gd name="T27" fmla="*/ 3 h 347"/>
              <a:gd name="T28" fmla="*/ 2 w 327"/>
              <a:gd name="T29" fmla="*/ 13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347">
                <a:moveTo>
                  <a:pt x="264" y="347"/>
                </a:moveTo>
                <a:cubicBezTo>
                  <a:pt x="263" y="347"/>
                  <a:pt x="263" y="347"/>
                  <a:pt x="263" y="347"/>
                </a:cubicBezTo>
                <a:cubicBezTo>
                  <a:pt x="0" y="133"/>
                  <a:pt x="0" y="133"/>
                  <a:pt x="0" y="133"/>
                </a:cubicBezTo>
                <a:cubicBezTo>
                  <a:pt x="0" y="133"/>
                  <a:pt x="0" y="133"/>
                  <a:pt x="0" y="132"/>
                </a:cubicBezTo>
                <a:cubicBezTo>
                  <a:pt x="0" y="132"/>
                  <a:pt x="0" y="132"/>
                  <a:pt x="0" y="132"/>
                </a:cubicBezTo>
                <a:cubicBezTo>
                  <a:pt x="326" y="0"/>
                  <a:pt x="326" y="0"/>
                  <a:pt x="326" y="0"/>
                </a:cubicBezTo>
                <a:cubicBezTo>
                  <a:pt x="326" y="0"/>
                  <a:pt x="326" y="0"/>
                  <a:pt x="326" y="0"/>
                </a:cubicBezTo>
                <a:cubicBezTo>
                  <a:pt x="327" y="1"/>
                  <a:pt x="327" y="1"/>
                  <a:pt x="327" y="1"/>
                </a:cubicBezTo>
                <a:cubicBezTo>
                  <a:pt x="265" y="346"/>
                  <a:pt x="265" y="346"/>
                  <a:pt x="265" y="346"/>
                </a:cubicBezTo>
                <a:cubicBezTo>
                  <a:pt x="264" y="346"/>
                  <a:pt x="264" y="347"/>
                  <a:pt x="264" y="347"/>
                </a:cubicBezTo>
                <a:cubicBezTo>
                  <a:pt x="264" y="347"/>
                  <a:pt x="264" y="347"/>
                  <a:pt x="264" y="347"/>
                </a:cubicBezTo>
                <a:close/>
                <a:moveTo>
                  <a:pt x="2" y="133"/>
                </a:moveTo>
                <a:cubicBezTo>
                  <a:pt x="263" y="344"/>
                  <a:pt x="263" y="344"/>
                  <a:pt x="263" y="344"/>
                </a:cubicBezTo>
                <a:cubicBezTo>
                  <a:pt x="325" y="3"/>
                  <a:pt x="325" y="3"/>
                  <a:pt x="325" y="3"/>
                </a:cubicBezTo>
                <a:lnTo>
                  <a:pt x="2" y="13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4" name="Freeform 22"/>
          <p:cNvSpPr>
            <a:spLocks noEditPoints="1"/>
          </p:cNvSpPr>
          <p:nvPr/>
        </p:nvSpPr>
        <p:spPr bwMode="auto">
          <a:xfrm flipH="1" flipV="1">
            <a:off x="3191603" y="-578999"/>
            <a:ext cx="548081" cy="589016"/>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1" name="Freeform 29"/>
          <p:cNvSpPr>
            <a:spLocks noEditPoints="1"/>
          </p:cNvSpPr>
          <p:nvPr/>
        </p:nvSpPr>
        <p:spPr bwMode="auto">
          <a:xfrm flipH="1" flipV="1">
            <a:off x="-393665" y="777558"/>
            <a:ext cx="388887" cy="1124589"/>
          </a:xfrm>
          <a:custGeom>
            <a:avLst/>
            <a:gdLst>
              <a:gd name="T0" fmla="*/ 32 w 139"/>
              <a:gd name="T1" fmla="*/ 401 h 401"/>
              <a:gd name="T2" fmla="*/ 32 w 139"/>
              <a:gd name="T3" fmla="*/ 401 h 401"/>
              <a:gd name="T4" fmla="*/ 31 w 139"/>
              <a:gd name="T5" fmla="*/ 401 h 401"/>
              <a:gd name="T6" fmla="*/ 0 w 139"/>
              <a:gd name="T7" fmla="*/ 2 h 401"/>
              <a:gd name="T8" fmla="*/ 0 w 139"/>
              <a:gd name="T9" fmla="*/ 2 h 401"/>
              <a:gd name="T10" fmla="*/ 1 w 139"/>
              <a:gd name="T11" fmla="*/ 1 h 401"/>
              <a:gd name="T12" fmla="*/ 138 w 139"/>
              <a:gd name="T13" fmla="*/ 0 h 401"/>
              <a:gd name="T14" fmla="*/ 139 w 139"/>
              <a:gd name="T15" fmla="*/ 0 h 401"/>
              <a:gd name="T16" fmla="*/ 139 w 139"/>
              <a:gd name="T17" fmla="*/ 1 h 401"/>
              <a:gd name="T18" fmla="*/ 33 w 139"/>
              <a:gd name="T19" fmla="*/ 401 h 401"/>
              <a:gd name="T20" fmla="*/ 32 w 139"/>
              <a:gd name="T21" fmla="*/ 401 h 401"/>
              <a:gd name="T22" fmla="*/ 2 w 139"/>
              <a:gd name="T23" fmla="*/ 3 h 401"/>
              <a:gd name="T24" fmla="*/ 33 w 139"/>
              <a:gd name="T25" fmla="*/ 395 h 401"/>
              <a:gd name="T26" fmla="*/ 137 w 139"/>
              <a:gd name="T27" fmla="*/ 2 h 401"/>
              <a:gd name="T28" fmla="*/ 2 w 139"/>
              <a:gd name="T29" fmla="*/ 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401">
                <a:moveTo>
                  <a:pt x="32" y="401"/>
                </a:moveTo>
                <a:cubicBezTo>
                  <a:pt x="32" y="401"/>
                  <a:pt x="32" y="401"/>
                  <a:pt x="32" y="401"/>
                </a:cubicBezTo>
                <a:cubicBezTo>
                  <a:pt x="32" y="401"/>
                  <a:pt x="31" y="401"/>
                  <a:pt x="31" y="401"/>
                </a:cubicBezTo>
                <a:cubicBezTo>
                  <a:pt x="0" y="2"/>
                  <a:pt x="0" y="2"/>
                  <a:pt x="0" y="2"/>
                </a:cubicBezTo>
                <a:cubicBezTo>
                  <a:pt x="0" y="2"/>
                  <a:pt x="0" y="2"/>
                  <a:pt x="0" y="2"/>
                </a:cubicBezTo>
                <a:cubicBezTo>
                  <a:pt x="0" y="1"/>
                  <a:pt x="1" y="1"/>
                  <a:pt x="1" y="1"/>
                </a:cubicBezTo>
                <a:cubicBezTo>
                  <a:pt x="138" y="0"/>
                  <a:pt x="138" y="0"/>
                  <a:pt x="138" y="0"/>
                </a:cubicBezTo>
                <a:cubicBezTo>
                  <a:pt x="138" y="0"/>
                  <a:pt x="138" y="0"/>
                  <a:pt x="139" y="0"/>
                </a:cubicBezTo>
                <a:cubicBezTo>
                  <a:pt x="139" y="1"/>
                  <a:pt x="139" y="1"/>
                  <a:pt x="139" y="1"/>
                </a:cubicBezTo>
                <a:cubicBezTo>
                  <a:pt x="33" y="401"/>
                  <a:pt x="33" y="401"/>
                  <a:pt x="33" y="401"/>
                </a:cubicBezTo>
                <a:cubicBezTo>
                  <a:pt x="33" y="401"/>
                  <a:pt x="33" y="401"/>
                  <a:pt x="32" y="401"/>
                </a:cubicBezTo>
                <a:close/>
                <a:moveTo>
                  <a:pt x="2" y="3"/>
                </a:moveTo>
                <a:cubicBezTo>
                  <a:pt x="33" y="395"/>
                  <a:pt x="33" y="395"/>
                  <a:pt x="33" y="395"/>
                </a:cubicBezTo>
                <a:cubicBezTo>
                  <a:pt x="137" y="2"/>
                  <a:pt x="137" y="2"/>
                  <a:pt x="137" y="2"/>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3" name="Freeform 31"/>
          <p:cNvSpPr>
            <a:spLocks noEditPoints="1"/>
          </p:cNvSpPr>
          <p:nvPr/>
        </p:nvSpPr>
        <p:spPr bwMode="auto">
          <a:xfrm flipH="1" flipV="1">
            <a:off x="-393665" y="1894187"/>
            <a:ext cx="388887" cy="369557"/>
          </a:xfrm>
          <a:custGeom>
            <a:avLst/>
            <a:gdLst>
              <a:gd name="T0" fmla="*/ 1 w 139"/>
              <a:gd name="T1" fmla="*/ 132 h 132"/>
              <a:gd name="T2" fmla="*/ 0 w 139"/>
              <a:gd name="T3" fmla="*/ 132 h 132"/>
              <a:gd name="T4" fmla="*/ 0 w 139"/>
              <a:gd name="T5" fmla="*/ 130 h 132"/>
              <a:gd name="T6" fmla="*/ 137 w 139"/>
              <a:gd name="T7" fmla="*/ 0 h 132"/>
              <a:gd name="T8" fmla="*/ 138 w 139"/>
              <a:gd name="T9" fmla="*/ 0 h 132"/>
              <a:gd name="T10" fmla="*/ 138 w 139"/>
              <a:gd name="T11" fmla="*/ 1 h 132"/>
              <a:gd name="T12" fmla="*/ 139 w 139"/>
              <a:gd name="T13" fmla="*/ 130 h 132"/>
              <a:gd name="T14" fmla="*/ 138 w 139"/>
              <a:gd name="T15" fmla="*/ 131 h 132"/>
              <a:gd name="T16" fmla="*/ 1 w 139"/>
              <a:gd name="T17" fmla="*/ 132 h 132"/>
              <a:gd name="T18" fmla="*/ 1 w 139"/>
              <a:gd name="T19" fmla="*/ 132 h 132"/>
              <a:gd name="T20" fmla="*/ 136 w 139"/>
              <a:gd name="T21" fmla="*/ 3 h 132"/>
              <a:gd name="T22" fmla="*/ 3 w 139"/>
              <a:gd name="T23" fmla="*/ 130 h 132"/>
              <a:gd name="T24" fmla="*/ 137 w 139"/>
              <a:gd name="T25" fmla="*/ 129 h 132"/>
              <a:gd name="T26" fmla="*/ 136 w 139"/>
              <a:gd name="T27" fmla="*/ 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132">
                <a:moveTo>
                  <a:pt x="1" y="132"/>
                </a:moveTo>
                <a:cubicBezTo>
                  <a:pt x="0" y="132"/>
                  <a:pt x="0" y="132"/>
                  <a:pt x="0" y="132"/>
                </a:cubicBezTo>
                <a:cubicBezTo>
                  <a:pt x="0" y="131"/>
                  <a:pt x="0" y="131"/>
                  <a:pt x="0" y="130"/>
                </a:cubicBezTo>
                <a:cubicBezTo>
                  <a:pt x="137" y="0"/>
                  <a:pt x="137" y="0"/>
                  <a:pt x="137" y="0"/>
                </a:cubicBezTo>
                <a:cubicBezTo>
                  <a:pt x="137" y="0"/>
                  <a:pt x="137" y="0"/>
                  <a:pt x="138" y="0"/>
                </a:cubicBezTo>
                <a:cubicBezTo>
                  <a:pt x="138" y="0"/>
                  <a:pt x="138" y="0"/>
                  <a:pt x="138" y="1"/>
                </a:cubicBezTo>
                <a:cubicBezTo>
                  <a:pt x="139" y="130"/>
                  <a:pt x="139" y="130"/>
                  <a:pt x="139" y="130"/>
                </a:cubicBezTo>
                <a:cubicBezTo>
                  <a:pt x="139" y="131"/>
                  <a:pt x="138" y="131"/>
                  <a:pt x="138" y="131"/>
                </a:cubicBezTo>
                <a:cubicBezTo>
                  <a:pt x="1" y="132"/>
                  <a:pt x="1" y="132"/>
                  <a:pt x="1" y="132"/>
                </a:cubicBezTo>
                <a:cubicBezTo>
                  <a:pt x="1" y="132"/>
                  <a:pt x="1" y="132"/>
                  <a:pt x="1" y="132"/>
                </a:cubicBezTo>
                <a:close/>
                <a:moveTo>
                  <a:pt x="136" y="3"/>
                </a:moveTo>
                <a:cubicBezTo>
                  <a:pt x="3" y="130"/>
                  <a:pt x="3" y="130"/>
                  <a:pt x="3" y="130"/>
                </a:cubicBezTo>
                <a:cubicBezTo>
                  <a:pt x="137" y="129"/>
                  <a:pt x="137" y="129"/>
                  <a:pt x="137" y="129"/>
                </a:cubicBezTo>
                <a:lnTo>
                  <a:pt x="136"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4" name="Freeform 42"/>
          <p:cNvSpPr>
            <a:spLocks noEditPoints="1"/>
          </p:cNvSpPr>
          <p:nvPr/>
        </p:nvSpPr>
        <p:spPr bwMode="auto">
          <a:xfrm flipH="1" flipV="1">
            <a:off x="-96882" y="777558"/>
            <a:ext cx="1269000" cy="451428"/>
          </a:xfrm>
          <a:custGeom>
            <a:avLst/>
            <a:gdLst>
              <a:gd name="T0" fmla="*/ 453 w 454"/>
              <a:gd name="T1" fmla="*/ 161 h 161"/>
              <a:gd name="T2" fmla="*/ 453 w 454"/>
              <a:gd name="T3" fmla="*/ 161 h 161"/>
              <a:gd name="T4" fmla="*/ 1 w 454"/>
              <a:gd name="T5" fmla="*/ 140 h 161"/>
              <a:gd name="T6" fmla="*/ 1 w 454"/>
              <a:gd name="T7" fmla="*/ 139 h 161"/>
              <a:gd name="T8" fmla="*/ 1 w 454"/>
              <a:gd name="T9" fmla="*/ 138 h 161"/>
              <a:gd name="T10" fmla="*/ 56 w 454"/>
              <a:gd name="T11" fmla="*/ 1 h 161"/>
              <a:gd name="T12" fmla="*/ 56 w 454"/>
              <a:gd name="T13" fmla="*/ 0 h 161"/>
              <a:gd name="T14" fmla="*/ 57 w 454"/>
              <a:gd name="T15" fmla="*/ 0 h 161"/>
              <a:gd name="T16" fmla="*/ 453 w 454"/>
              <a:gd name="T17" fmla="*/ 160 h 161"/>
              <a:gd name="T18" fmla="*/ 454 w 454"/>
              <a:gd name="T19" fmla="*/ 161 h 161"/>
              <a:gd name="T20" fmla="*/ 453 w 454"/>
              <a:gd name="T21" fmla="*/ 161 h 161"/>
              <a:gd name="T22" fmla="*/ 3 w 454"/>
              <a:gd name="T23" fmla="*/ 138 h 161"/>
              <a:gd name="T24" fmla="*/ 448 w 454"/>
              <a:gd name="T25" fmla="*/ 159 h 161"/>
              <a:gd name="T26" fmla="*/ 57 w 454"/>
              <a:gd name="T27" fmla="*/ 2 h 161"/>
              <a:gd name="T28" fmla="*/ 3 w 454"/>
              <a:gd name="T29"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161">
                <a:moveTo>
                  <a:pt x="453" y="161"/>
                </a:moveTo>
                <a:cubicBezTo>
                  <a:pt x="453" y="161"/>
                  <a:pt x="453" y="161"/>
                  <a:pt x="453" y="161"/>
                </a:cubicBezTo>
                <a:cubicBezTo>
                  <a:pt x="1" y="140"/>
                  <a:pt x="1" y="140"/>
                  <a:pt x="1" y="140"/>
                </a:cubicBezTo>
                <a:cubicBezTo>
                  <a:pt x="1" y="140"/>
                  <a:pt x="1" y="139"/>
                  <a:pt x="1" y="139"/>
                </a:cubicBezTo>
                <a:cubicBezTo>
                  <a:pt x="0" y="139"/>
                  <a:pt x="0" y="139"/>
                  <a:pt x="1" y="138"/>
                </a:cubicBezTo>
                <a:cubicBezTo>
                  <a:pt x="56" y="1"/>
                  <a:pt x="56" y="1"/>
                  <a:pt x="56" y="1"/>
                </a:cubicBezTo>
                <a:cubicBezTo>
                  <a:pt x="56" y="1"/>
                  <a:pt x="56" y="1"/>
                  <a:pt x="56" y="0"/>
                </a:cubicBezTo>
                <a:cubicBezTo>
                  <a:pt x="56" y="0"/>
                  <a:pt x="57" y="0"/>
                  <a:pt x="57" y="0"/>
                </a:cubicBezTo>
                <a:cubicBezTo>
                  <a:pt x="453" y="160"/>
                  <a:pt x="453" y="160"/>
                  <a:pt x="453" y="160"/>
                </a:cubicBezTo>
                <a:cubicBezTo>
                  <a:pt x="454" y="160"/>
                  <a:pt x="454" y="160"/>
                  <a:pt x="454" y="161"/>
                </a:cubicBezTo>
                <a:cubicBezTo>
                  <a:pt x="454" y="161"/>
                  <a:pt x="454" y="161"/>
                  <a:pt x="453" y="161"/>
                </a:cubicBezTo>
                <a:close/>
                <a:moveTo>
                  <a:pt x="3" y="138"/>
                </a:moveTo>
                <a:cubicBezTo>
                  <a:pt x="448" y="159"/>
                  <a:pt x="448" y="159"/>
                  <a:pt x="448" y="159"/>
                </a:cubicBezTo>
                <a:cubicBezTo>
                  <a:pt x="57" y="2"/>
                  <a:pt x="57" y="2"/>
                  <a:pt x="57" y="2"/>
                </a:cubicBezTo>
                <a:lnTo>
                  <a:pt x="3"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5" name="Freeform 43"/>
          <p:cNvSpPr>
            <a:spLocks noEditPoints="1"/>
          </p:cNvSpPr>
          <p:nvPr/>
        </p:nvSpPr>
        <p:spPr bwMode="auto">
          <a:xfrm flipH="1" flipV="1">
            <a:off x="451199" y="1223301"/>
            <a:ext cx="695903" cy="1009742"/>
          </a:xfrm>
          <a:custGeom>
            <a:avLst/>
            <a:gdLst>
              <a:gd name="T0" fmla="*/ 47 w 249"/>
              <a:gd name="T1" fmla="*/ 360 h 360"/>
              <a:gd name="T2" fmla="*/ 47 w 249"/>
              <a:gd name="T3" fmla="*/ 360 h 360"/>
              <a:gd name="T4" fmla="*/ 47 w 249"/>
              <a:gd name="T5" fmla="*/ 359 h 360"/>
              <a:gd name="T6" fmla="*/ 0 w 249"/>
              <a:gd name="T7" fmla="*/ 1 h 360"/>
              <a:gd name="T8" fmla="*/ 1 w 249"/>
              <a:gd name="T9" fmla="*/ 0 h 360"/>
              <a:gd name="T10" fmla="*/ 2 w 249"/>
              <a:gd name="T11" fmla="*/ 0 h 360"/>
              <a:gd name="T12" fmla="*/ 249 w 249"/>
              <a:gd name="T13" fmla="*/ 193 h 360"/>
              <a:gd name="T14" fmla="*/ 249 w 249"/>
              <a:gd name="T15" fmla="*/ 194 h 360"/>
              <a:gd name="T16" fmla="*/ 249 w 249"/>
              <a:gd name="T17" fmla="*/ 194 h 360"/>
              <a:gd name="T18" fmla="*/ 48 w 249"/>
              <a:gd name="T19" fmla="*/ 360 h 360"/>
              <a:gd name="T20" fmla="*/ 47 w 249"/>
              <a:gd name="T21" fmla="*/ 360 h 360"/>
              <a:gd name="T22" fmla="*/ 2 w 249"/>
              <a:gd name="T23" fmla="*/ 3 h 360"/>
              <a:gd name="T24" fmla="*/ 48 w 249"/>
              <a:gd name="T25" fmla="*/ 357 h 360"/>
              <a:gd name="T26" fmla="*/ 247 w 249"/>
              <a:gd name="T27" fmla="*/ 194 h 360"/>
              <a:gd name="T28" fmla="*/ 2 w 249"/>
              <a:gd name="T29" fmla="*/ 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360">
                <a:moveTo>
                  <a:pt x="47" y="360"/>
                </a:moveTo>
                <a:cubicBezTo>
                  <a:pt x="47" y="360"/>
                  <a:pt x="47" y="360"/>
                  <a:pt x="47" y="360"/>
                </a:cubicBezTo>
                <a:cubicBezTo>
                  <a:pt x="47" y="360"/>
                  <a:pt x="47" y="360"/>
                  <a:pt x="47" y="359"/>
                </a:cubicBezTo>
                <a:cubicBezTo>
                  <a:pt x="0" y="1"/>
                  <a:pt x="0" y="1"/>
                  <a:pt x="0" y="1"/>
                </a:cubicBezTo>
                <a:cubicBezTo>
                  <a:pt x="0" y="1"/>
                  <a:pt x="0" y="0"/>
                  <a:pt x="1" y="0"/>
                </a:cubicBezTo>
                <a:cubicBezTo>
                  <a:pt x="1" y="0"/>
                  <a:pt x="1" y="0"/>
                  <a:pt x="2" y="0"/>
                </a:cubicBezTo>
                <a:cubicBezTo>
                  <a:pt x="249" y="193"/>
                  <a:pt x="249" y="193"/>
                  <a:pt x="249" y="193"/>
                </a:cubicBezTo>
                <a:cubicBezTo>
                  <a:pt x="249" y="193"/>
                  <a:pt x="249" y="193"/>
                  <a:pt x="249" y="194"/>
                </a:cubicBezTo>
                <a:cubicBezTo>
                  <a:pt x="249" y="194"/>
                  <a:pt x="249" y="194"/>
                  <a:pt x="249" y="194"/>
                </a:cubicBezTo>
                <a:cubicBezTo>
                  <a:pt x="48" y="360"/>
                  <a:pt x="48" y="360"/>
                  <a:pt x="48" y="360"/>
                </a:cubicBezTo>
                <a:cubicBezTo>
                  <a:pt x="48" y="360"/>
                  <a:pt x="48" y="360"/>
                  <a:pt x="47" y="360"/>
                </a:cubicBezTo>
                <a:close/>
                <a:moveTo>
                  <a:pt x="2" y="3"/>
                </a:moveTo>
                <a:cubicBezTo>
                  <a:pt x="48" y="357"/>
                  <a:pt x="48" y="357"/>
                  <a:pt x="48" y="357"/>
                </a:cubicBezTo>
                <a:cubicBezTo>
                  <a:pt x="247" y="194"/>
                  <a:pt x="247" y="194"/>
                  <a:pt x="247" y="194"/>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6" name="Freeform 44"/>
          <p:cNvSpPr>
            <a:spLocks noEditPoints="1"/>
          </p:cNvSpPr>
          <p:nvPr/>
        </p:nvSpPr>
        <p:spPr bwMode="auto">
          <a:xfrm flipH="1" flipV="1">
            <a:off x="451199" y="1686099"/>
            <a:ext cx="695903" cy="818710"/>
          </a:xfrm>
          <a:custGeom>
            <a:avLst/>
            <a:gdLst>
              <a:gd name="T0" fmla="*/ 248 w 249"/>
              <a:gd name="T1" fmla="*/ 292 h 292"/>
              <a:gd name="T2" fmla="*/ 248 w 249"/>
              <a:gd name="T3" fmla="*/ 291 h 292"/>
              <a:gd name="T4" fmla="*/ 1 w 249"/>
              <a:gd name="T5" fmla="*/ 99 h 292"/>
              <a:gd name="T6" fmla="*/ 0 w 249"/>
              <a:gd name="T7" fmla="*/ 98 h 292"/>
              <a:gd name="T8" fmla="*/ 1 w 249"/>
              <a:gd name="T9" fmla="*/ 97 h 292"/>
              <a:gd name="T10" fmla="*/ 216 w 249"/>
              <a:gd name="T11" fmla="*/ 0 h 292"/>
              <a:gd name="T12" fmla="*/ 217 w 249"/>
              <a:gd name="T13" fmla="*/ 0 h 292"/>
              <a:gd name="T14" fmla="*/ 217 w 249"/>
              <a:gd name="T15" fmla="*/ 1 h 292"/>
              <a:gd name="T16" fmla="*/ 249 w 249"/>
              <a:gd name="T17" fmla="*/ 291 h 292"/>
              <a:gd name="T18" fmla="*/ 249 w 249"/>
              <a:gd name="T19" fmla="*/ 292 h 292"/>
              <a:gd name="T20" fmla="*/ 248 w 249"/>
              <a:gd name="T21" fmla="*/ 292 h 292"/>
              <a:gd name="T22" fmla="*/ 3 w 249"/>
              <a:gd name="T23" fmla="*/ 98 h 292"/>
              <a:gd name="T24" fmla="*/ 247 w 249"/>
              <a:gd name="T25" fmla="*/ 289 h 292"/>
              <a:gd name="T26" fmla="*/ 216 w 249"/>
              <a:gd name="T27" fmla="*/ 3 h 292"/>
              <a:gd name="T28" fmla="*/ 3 w 249"/>
              <a:gd name="T29" fmla="*/ 9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292">
                <a:moveTo>
                  <a:pt x="248" y="292"/>
                </a:moveTo>
                <a:cubicBezTo>
                  <a:pt x="248" y="292"/>
                  <a:pt x="248" y="292"/>
                  <a:pt x="248" y="291"/>
                </a:cubicBezTo>
                <a:cubicBezTo>
                  <a:pt x="1" y="99"/>
                  <a:pt x="1" y="99"/>
                  <a:pt x="1" y="99"/>
                </a:cubicBezTo>
                <a:cubicBezTo>
                  <a:pt x="0" y="98"/>
                  <a:pt x="0" y="98"/>
                  <a:pt x="0" y="98"/>
                </a:cubicBezTo>
                <a:cubicBezTo>
                  <a:pt x="0" y="97"/>
                  <a:pt x="0" y="97"/>
                  <a:pt x="1" y="97"/>
                </a:cubicBezTo>
                <a:cubicBezTo>
                  <a:pt x="216" y="0"/>
                  <a:pt x="216" y="0"/>
                  <a:pt x="216" y="0"/>
                </a:cubicBezTo>
                <a:cubicBezTo>
                  <a:pt x="216" y="0"/>
                  <a:pt x="217" y="0"/>
                  <a:pt x="217" y="0"/>
                </a:cubicBezTo>
                <a:cubicBezTo>
                  <a:pt x="217" y="1"/>
                  <a:pt x="217" y="1"/>
                  <a:pt x="217" y="1"/>
                </a:cubicBezTo>
                <a:cubicBezTo>
                  <a:pt x="249" y="291"/>
                  <a:pt x="249" y="291"/>
                  <a:pt x="249" y="291"/>
                </a:cubicBezTo>
                <a:cubicBezTo>
                  <a:pt x="249" y="291"/>
                  <a:pt x="249" y="291"/>
                  <a:pt x="249" y="292"/>
                </a:cubicBezTo>
                <a:cubicBezTo>
                  <a:pt x="249" y="292"/>
                  <a:pt x="248" y="292"/>
                  <a:pt x="248" y="292"/>
                </a:cubicBezTo>
                <a:close/>
                <a:moveTo>
                  <a:pt x="3" y="98"/>
                </a:moveTo>
                <a:cubicBezTo>
                  <a:pt x="247" y="289"/>
                  <a:pt x="247" y="289"/>
                  <a:pt x="247" y="289"/>
                </a:cubicBezTo>
                <a:cubicBezTo>
                  <a:pt x="216" y="3"/>
                  <a:pt x="216" y="3"/>
                  <a:pt x="216" y="3"/>
                </a:cubicBezTo>
                <a:lnTo>
                  <a:pt x="3"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7" name="Freeform 45"/>
          <p:cNvSpPr>
            <a:spLocks noEditPoints="1"/>
          </p:cNvSpPr>
          <p:nvPr/>
        </p:nvSpPr>
        <p:spPr bwMode="auto">
          <a:xfrm flipH="1" flipV="1">
            <a:off x="-390253" y="2499123"/>
            <a:ext cx="1221242" cy="1444113"/>
          </a:xfrm>
          <a:custGeom>
            <a:avLst/>
            <a:gdLst>
              <a:gd name="T0" fmla="*/ 103 w 437"/>
              <a:gd name="T1" fmla="*/ 515 h 515"/>
              <a:gd name="T2" fmla="*/ 103 w 437"/>
              <a:gd name="T3" fmla="*/ 515 h 515"/>
              <a:gd name="T4" fmla="*/ 103 w 437"/>
              <a:gd name="T5" fmla="*/ 514 h 515"/>
              <a:gd name="T6" fmla="*/ 0 w 437"/>
              <a:gd name="T7" fmla="*/ 88 h 515"/>
              <a:gd name="T8" fmla="*/ 0 w 437"/>
              <a:gd name="T9" fmla="*/ 87 h 515"/>
              <a:gd name="T10" fmla="*/ 0 w 437"/>
              <a:gd name="T11" fmla="*/ 87 h 515"/>
              <a:gd name="T12" fmla="*/ 435 w 437"/>
              <a:gd name="T13" fmla="*/ 0 h 515"/>
              <a:gd name="T14" fmla="*/ 436 w 437"/>
              <a:gd name="T15" fmla="*/ 1 h 515"/>
              <a:gd name="T16" fmla="*/ 436 w 437"/>
              <a:gd name="T17" fmla="*/ 2 h 515"/>
              <a:gd name="T18" fmla="*/ 104 w 437"/>
              <a:gd name="T19" fmla="*/ 515 h 515"/>
              <a:gd name="T20" fmla="*/ 103 w 437"/>
              <a:gd name="T21" fmla="*/ 515 h 515"/>
              <a:gd name="T22" fmla="*/ 2 w 437"/>
              <a:gd name="T23" fmla="*/ 88 h 515"/>
              <a:gd name="T24" fmla="*/ 104 w 437"/>
              <a:gd name="T25" fmla="*/ 512 h 515"/>
              <a:gd name="T26" fmla="*/ 434 w 437"/>
              <a:gd name="T27" fmla="*/ 3 h 515"/>
              <a:gd name="T28" fmla="*/ 2 w 437"/>
              <a:gd name="T29" fmla="*/ 8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 h="515">
                <a:moveTo>
                  <a:pt x="103" y="515"/>
                </a:moveTo>
                <a:cubicBezTo>
                  <a:pt x="103" y="515"/>
                  <a:pt x="103" y="515"/>
                  <a:pt x="103" y="515"/>
                </a:cubicBezTo>
                <a:cubicBezTo>
                  <a:pt x="103" y="515"/>
                  <a:pt x="103" y="515"/>
                  <a:pt x="103" y="514"/>
                </a:cubicBezTo>
                <a:cubicBezTo>
                  <a:pt x="0" y="88"/>
                  <a:pt x="0" y="88"/>
                  <a:pt x="0" y="88"/>
                </a:cubicBezTo>
                <a:cubicBezTo>
                  <a:pt x="0" y="88"/>
                  <a:pt x="0" y="87"/>
                  <a:pt x="0" y="87"/>
                </a:cubicBezTo>
                <a:cubicBezTo>
                  <a:pt x="0" y="87"/>
                  <a:pt x="0" y="87"/>
                  <a:pt x="0" y="87"/>
                </a:cubicBezTo>
                <a:cubicBezTo>
                  <a:pt x="435" y="0"/>
                  <a:pt x="435" y="0"/>
                  <a:pt x="435" y="0"/>
                </a:cubicBezTo>
                <a:cubicBezTo>
                  <a:pt x="436" y="0"/>
                  <a:pt x="436" y="1"/>
                  <a:pt x="436" y="1"/>
                </a:cubicBezTo>
                <a:cubicBezTo>
                  <a:pt x="437" y="1"/>
                  <a:pt x="437" y="2"/>
                  <a:pt x="436" y="2"/>
                </a:cubicBezTo>
                <a:cubicBezTo>
                  <a:pt x="104" y="515"/>
                  <a:pt x="104" y="515"/>
                  <a:pt x="104" y="515"/>
                </a:cubicBezTo>
                <a:cubicBezTo>
                  <a:pt x="104" y="515"/>
                  <a:pt x="104" y="515"/>
                  <a:pt x="103" y="515"/>
                </a:cubicBezTo>
                <a:close/>
                <a:moveTo>
                  <a:pt x="2" y="88"/>
                </a:moveTo>
                <a:cubicBezTo>
                  <a:pt x="104" y="512"/>
                  <a:pt x="104" y="512"/>
                  <a:pt x="104" y="512"/>
                </a:cubicBezTo>
                <a:cubicBezTo>
                  <a:pt x="434" y="3"/>
                  <a:pt x="434" y="3"/>
                  <a:pt x="434" y="3"/>
                </a:cubicBezTo>
                <a:lnTo>
                  <a:pt x="2" y="8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9" name="Freeform 47"/>
          <p:cNvSpPr>
            <a:spLocks noEditPoints="1"/>
          </p:cNvSpPr>
          <p:nvPr/>
        </p:nvSpPr>
        <p:spPr bwMode="auto">
          <a:xfrm flipH="1" flipV="1">
            <a:off x="-390253" y="1894187"/>
            <a:ext cx="936968" cy="610621"/>
          </a:xfrm>
          <a:custGeom>
            <a:avLst/>
            <a:gdLst>
              <a:gd name="T0" fmla="*/ 198 w 335"/>
              <a:gd name="T1" fmla="*/ 218 h 218"/>
              <a:gd name="T2" fmla="*/ 198 w 335"/>
              <a:gd name="T3" fmla="*/ 218 h 218"/>
              <a:gd name="T4" fmla="*/ 197 w 335"/>
              <a:gd name="T5" fmla="*/ 218 h 218"/>
              <a:gd name="T6" fmla="*/ 1 w 335"/>
              <a:gd name="T7" fmla="*/ 2 h 218"/>
              <a:gd name="T8" fmla="*/ 1 w 335"/>
              <a:gd name="T9" fmla="*/ 1 h 218"/>
              <a:gd name="T10" fmla="*/ 2 w 335"/>
              <a:gd name="T11" fmla="*/ 0 h 218"/>
              <a:gd name="T12" fmla="*/ 335 w 335"/>
              <a:gd name="T13" fmla="*/ 86 h 218"/>
              <a:gd name="T14" fmla="*/ 335 w 335"/>
              <a:gd name="T15" fmla="*/ 86 h 218"/>
              <a:gd name="T16" fmla="*/ 335 w 335"/>
              <a:gd name="T17" fmla="*/ 87 h 218"/>
              <a:gd name="T18" fmla="*/ 198 w 335"/>
              <a:gd name="T19" fmla="*/ 218 h 218"/>
              <a:gd name="T20" fmla="*/ 198 w 335"/>
              <a:gd name="T21" fmla="*/ 218 h 218"/>
              <a:gd name="T22" fmla="*/ 4 w 335"/>
              <a:gd name="T23" fmla="*/ 3 h 218"/>
              <a:gd name="T24" fmla="*/ 198 w 335"/>
              <a:gd name="T25" fmla="*/ 216 h 218"/>
              <a:gd name="T26" fmla="*/ 332 w 335"/>
              <a:gd name="T27" fmla="*/ 87 h 218"/>
              <a:gd name="T28" fmla="*/ 4 w 335"/>
              <a:gd name="T29" fmla="*/ 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218">
                <a:moveTo>
                  <a:pt x="198" y="218"/>
                </a:moveTo>
                <a:cubicBezTo>
                  <a:pt x="198" y="218"/>
                  <a:pt x="198" y="218"/>
                  <a:pt x="198" y="218"/>
                </a:cubicBezTo>
                <a:cubicBezTo>
                  <a:pt x="198" y="218"/>
                  <a:pt x="197" y="218"/>
                  <a:pt x="197" y="218"/>
                </a:cubicBezTo>
                <a:cubicBezTo>
                  <a:pt x="1" y="2"/>
                  <a:pt x="1" y="2"/>
                  <a:pt x="1" y="2"/>
                </a:cubicBezTo>
                <a:cubicBezTo>
                  <a:pt x="0" y="2"/>
                  <a:pt x="0" y="1"/>
                  <a:pt x="1" y="1"/>
                </a:cubicBezTo>
                <a:cubicBezTo>
                  <a:pt x="1" y="0"/>
                  <a:pt x="1" y="0"/>
                  <a:pt x="2" y="0"/>
                </a:cubicBezTo>
                <a:cubicBezTo>
                  <a:pt x="335" y="86"/>
                  <a:pt x="335" y="86"/>
                  <a:pt x="335" y="86"/>
                </a:cubicBezTo>
                <a:cubicBezTo>
                  <a:pt x="335" y="86"/>
                  <a:pt x="335" y="86"/>
                  <a:pt x="335" y="86"/>
                </a:cubicBezTo>
                <a:cubicBezTo>
                  <a:pt x="335" y="87"/>
                  <a:pt x="335" y="87"/>
                  <a:pt x="335" y="87"/>
                </a:cubicBezTo>
                <a:cubicBezTo>
                  <a:pt x="198" y="218"/>
                  <a:pt x="198" y="218"/>
                  <a:pt x="198" y="218"/>
                </a:cubicBezTo>
                <a:cubicBezTo>
                  <a:pt x="198" y="218"/>
                  <a:pt x="198" y="218"/>
                  <a:pt x="198" y="218"/>
                </a:cubicBezTo>
                <a:close/>
                <a:moveTo>
                  <a:pt x="4" y="3"/>
                </a:moveTo>
                <a:cubicBezTo>
                  <a:pt x="198" y="216"/>
                  <a:pt x="198" y="216"/>
                  <a:pt x="198" y="216"/>
                </a:cubicBezTo>
                <a:cubicBezTo>
                  <a:pt x="332" y="87"/>
                  <a:pt x="332" y="87"/>
                  <a:pt x="332" y="87"/>
                </a:cubicBezTo>
                <a:lnTo>
                  <a:pt x="4"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0" name="Freeform 48"/>
          <p:cNvSpPr>
            <a:spLocks noEditPoints="1"/>
          </p:cNvSpPr>
          <p:nvPr/>
        </p:nvSpPr>
        <p:spPr bwMode="auto">
          <a:xfrm flipH="1" flipV="1">
            <a:off x="-390253" y="2258059"/>
            <a:ext cx="936968" cy="1685178"/>
          </a:xfrm>
          <a:custGeom>
            <a:avLst/>
            <a:gdLst>
              <a:gd name="T0" fmla="*/ 334 w 335"/>
              <a:gd name="T1" fmla="*/ 601 h 601"/>
              <a:gd name="T2" fmla="*/ 334 w 335"/>
              <a:gd name="T3" fmla="*/ 601 h 601"/>
              <a:gd name="T4" fmla="*/ 1 w 335"/>
              <a:gd name="T5" fmla="*/ 515 h 601"/>
              <a:gd name="T6" fmla="*/ 1 w 335"/>
              <a:gd name="T7" fmla="*/ 515 h 601"/>
              <a:gd name="T8" fmla="*/ 1 w 335"/>
              <a:gd name="T9" fmla="*/ 514 h 601"/>
              <a:gd name="T10" fmla="*/ 333 w 335"/>
              <a:gd name="T11" fmla="*/ 1 h 601"/>
              <a:gd name="T12" fmla="*/ 334 w 335"/>
              <a:gd name="T13" fmla="*/ 1 h 601"/>
              <a:gd name="T14" fmla="*/ 335 w 335"/>
              <a:gd name="T15" fmla="*/ 1 h 601"/>
              <a:gd name="T16" fmla="*/ 335 w 335"/>
              <a:gd name="T17" fmla="*/ 600 h 601"/>
              <a:gd name="T18" fmla="*/ 335 w 335"/>
              <a:gd name="T19" fmla="*/ 600 h 601"/>
              <a:gd name="T20" fmla="*/ 334 w 335"/>
              <a:gd name="T21" fmla="*/ 601 h 601"/>
              <a:gd name="T22" fmla="*/ 3 w 335"/>
              <a:gd name="T23" fmla="*/ 514 h 601"/>
              <a:gd name="T24" fmla="*/ 333 w 335"/>
              <a:gd name="T25" fmla="*/ 598 h 601"/>
              <a:gd name="T26" fmla="*/ 333 w 335"/>
              <a:gd name="T27" fmla="*/ 5 h 601"/>
              <a:gd name="T28" fmla="*/ 3 w 335"/>
              <a:gd name="T29" fmla="*/ 514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601">
                <a:moveTo>
                  <a:pt x="334" y="601"/>
                </a:moveTo>
                <a:cubicBezTo>
                  <a:pt x="334" y="601"/>
                  <a:pt x="334" y="601"/>
                  <a:pt x="334" y="601"/>
                </a:cubicBezTo>
                <a:cubicBezTo>
                  <a:pt x="1" y="515"/>
                  <a:pt x="1" y="515"/>
                  <a:pt x="1" y="515"/>
                </a:cubicBezTo>
                <a:cubicBezTo>
                  <a:pt x="1" y="515"/>
                  <a:pt x="1" y="515"/>
                  <a:pt x="1" y="515"/>
                </a:cubicBezTo>
                <a:cubicBezTo>
                  <a:pt x="0" y="514"/>
                  <a:pt x="0" y="514"/>
                  <a:pt x="1" y="514"/>
                </a:cubicBezTo>
                <a:cubicBezTo>
                  <a:pt x="333" y="1"/>
                  <a:pt x="333" y="1"/>
                  <a:pt x="333" y="1"/>
                </a:cubicBezTo>
                <a:cubicBezTo>
                  <a:pt x="333" y="1"/>
                  <a:pt x="333" y="0"/>
                  <a:pt x="334" y="1"/>
                </a:cubicBezTo>
                <a:cubicBezTo>
                  <a:pt x="334" y="1"/>
                  <a:pt x="335" y="1"/>
                  <a:pt x="335" y="1"/>
                </a:cubicBezTo>
                <a:cubicBezTo>
                  <a:pt x="335" y="600"/>
                  <a:pt x="335" y="600"/>
                  <a:pt x="335" y="600"/>
                </a:cubicBezTo>
                <a:cubicBezTo>
                  <a:pt x="335" y="600"/>
                  <a:pt x="335" y="600"/>
                  <a:pt x="335" y="600"/>
                </a:cubicBezTo>
                <a:cubicBezTo>
                  <a:pt x="335" y="601"/>
                  <a:pt x="334" y="601"/>
                  <a:pt x="334" y="601"/>
                </a:cubicBezTo>
                <a:close/>
                <a:moveTo>
                  <a:pt x="3" y="514"/>
                </a:moveTo>
                <a:cubicBezTo>
                  <a:pt x="333" y="598"/>
                  <a:pt x="333" y="598"/>
                  <a:pt x="333" y="598"/>
                </a:cubicBezTo>
                <a:cubicBezTo>
                  <a:pt x="333" y="5"/>
                  <a:pt x="333" y="5"/>
                  <a:pt x="333" y="5"/>
                </a:cubicBezTo>
                <a:lnTo>
                  <a:pt x="3" y="51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211" name="Freeform 49"/>
          <p:cNvSpPr>
            <a:spLocks noEditPoints="1"/>
          </p:cNvSpPr>
          <p:nvPr/>
        </p:nvSpPr>
        <p:spPr bwMode="auto">
          <a:xfrm flipH="1" flipV="1">
            <a:off x="211271" y="-45700"/>
            <a:ext cx="1184855" cy="888073"/>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2" name="Freeform 50"/>
          <p:cNvSpPr>
            <a:spLocks noEditPoints="1"/>
          </p:cNvSpPr>
          <p:nvPr/>
        </p:nvSpPr>
        <p:spPr bwMode="auto">
          <a:xfrm flipH="1" flipV="1">
            <a:off x="211271" y="-385692"/>
            <a:ext cx="1184855" cy="566274"/>
          </a:xfrm>
          <a:custGeom>
            <a:avLst/>
            <a:gdLst>
              <a:gd name="T0" fmla="*/ 251 w 424"/>
              <a:gd name="T1" fmla="*/ 202 h 202"/>
              <a:gd name="T2" fmla="*/ 250 w 424"/>
              <a:gd name="T3" fmla="*/ 202 h 202"/>
              <a:gd name="T4" fmla="*/ 0 w 424"/>
              <a:gd name="T5" fmla="*/ 81 h 202"/>
              <a:gd name="T6" fmla="*/ 0 w 424"/>
              <a:gd name="T7" fmla="*/ 80 h 202"/>
              <a:gd name="T8" fmla="*/ 1 w 424"/>
              <a:gd name="T9" fmla="*/ 79 h 202"/>
              <a:gd name="T10" fmla="*/ 423 w 424"/>
              <a:gd name="T11" fmla="*/ 0 h 202"/>
              <a:gd name="T12" fmla="*/ 424 w 424"/>
              <a:gd name="T13" fmla="*/ 0 h 202"/>
              <a:gd name="T14" fmla="*/ 424 w 424"/>
              <a:gd name="T15" fmla="*/ 2 h 202"/>
              <a:gd name="T16" fmla="*/ 251 w 424"/>
              <a:gd name="T17" fmla="*/ 202 h 202"/>
              <a:gd name="T18" fmla="*/ 251 w 424"/>
              <a:gd name="T19" fmla="*/ 202 h 202"/>
              <a:gd name="T20" fmla="*/ 4 w 424"/>
              <a:gd name="T21" fmla="*/ 80 h 202"/>
              <a:gd name="T22" fmla="*/ 251 w 424"/>
              <a:gd name="T23" fmla="*/ 200 h 202"/>
              <a:gd name="T24" fmla="*/ 421 w 424"/>
              <a:gd name="T25" fmla="*/ 2 h 202"/>
              <a:gd name="T26" fmla="*/ 4 w 424"/>
              <a:gd name="T27" fmla="*/ 8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202">
                <a:moveTo>
                  <a:pt x="251" y="202"/>
                </a:moveTo>
                <a:cubicBezTo>
                  <a:pt x="251" y="202"/>
                  <a:pt x="251" y="202"/>
                  <a:pt x="250" y="202"/>
                </a:cubicBezTo>
                <a:cubicBezTo>
                  <a:pt x="0" y="81"/>
                  <a:pt x="0" y="81"/>
                  <a:pt x="0" y="81"/>
                </a:cubicBezTo>
                <a:cubicBezTo>
                  <a:pt x="0" y="80"/>
                  <a:pt x="0" y="80"/>
                  <a:pt x="0" y="80"/>
                </a:cubicBezTo>
                <a:cubicBezTo>
                  <a:pt x="0" y="79"/>
                  <a:pt x="0" y="79"/>
                  <a:pt x="1" y="79"/>
                </a:cubicBezTo>
                <a:cubicBezTo>
                  <a:pt x="423" y="0"/>
                  <a:pt x="423" y="0"/>
                  <a:pt x="423" y="0"/>
                </a:cubicBezTo>
                <a:cubicBezTo>
                  <a:pt x="424" y="0"/>
                  <a:pt x="424" y="0"/>
                  <a:pt x="424" y="0"/>
                </a:cubicBezTo>
                <a:cubicBezTo>
                  <a:pt x="424" y="1"/>
                  <a:pt x="424" y="1"/>
                  <a:pt x="424" y="2"/>
                </a:cubicBezTo>
                <a:cubicBezTo>
                  <a:pt x="251" y="202"/>
                  <a:pt x="251" y="202"/>
                  <a:pt x="251" y="202"/>
                </a:cubicBezTo>
                <a:cubicBezTo>
                  <a:pt x="251" y="202"/>
                  <a:pt x="251" y="202"/>
                  <a:pt x="251" y="202"/>
                </a:cubicBezTo>
                <a:close/>
                <a:moveTo>
                  <a:pt x="4" y="80"/>
                </a:moveTo>
                <a:cubicBezTo>
                  <a:pt x="251" y="200"/>
                  <a:pt x="251" y="200"/>
                  <a:pt x="251" y="200"/>
                </a:cubicBezTo>
                <a:cubicBezTo>
                  <a:pt x="421" y="2"/>
                  <a:pt x="421" y="2"/>
                  <a:pt x="421" y="2"/>
                </a:cubicBezTo>
                <a:lnTo>
                  <a:pt x="4" y="8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3" name="Freeform 51"/>
          <p:cNvSpPr>
            <a:spLocks noEditPoints="1"/>
          </p:cNvSpPr>
          <p:nvPr/>
        </p:nvSpPr>
        <p:spPr bwMode="auto">
          <a:xfrm flipH="1" flipV="1">
            <a:off x="-96882" y="174896"/>
            <a:ext cx="1269000" cy="667476"/>
          </a:xfrm>
          <a:custGeom>
            <a:avLst/>
            <a:gdLst>
              <a:gd name="T0" fmla="*/ 343 w 454"/>
              <a:gd name="T1" fmla="*/ 238 h 238"/>
              <a:gd name="T2" fmla="*/ 343 w 454"/>
              <a:gd name="T3" fmla="*/ 238 h 238"/>
              <a:gd name="T4" fmla="*/ 1 w 454"/>
              <a:gd name="T5" fmla="*/ 1 h 238"/>
              <a:gd name="T6" fmla="*/ 1 w 454"/>
              <a:gd name="T7" fmla="*/ 0 h 238"/>
              <a:gd name="T8" fmla="*/ 1 w 454"/>
              <a:gd name="T9" fmla="*/ 0 h 238"/>
              <a:gd name="T10" fmla="*/ 453 w 454"/>
              <a:gd name="T11" fmla="*/ 22 h 238"/>
              <a:gd name="T12" fmla="*/ 454 w 454"/>
              <a:gd name="T13" fmla="*/ 22 h 238"/>
              <a:gd name="T14" fmla="*/ 454 w 454"/>
              <a:gd name="T15" fmla="*/ 23 h 238"/>
              <a:gd name="T16" fmla="*/ 344 w 454"/>
              <a:gd name="T17" fmla="*/ 237 h 238"/>
              <a:gd name="T18" fmla="*/ 344 w 454"/>
              <a:gd name="T19" fmla="*/ 238 h 238"/>
              <a:gd name="T20" fmla="*/ 343 w 454"/>
              <a:gd name="T21" fmla="*/ 238 h 238"/>
              <a:gd name="T22" fmla="*/ 5 w 454"/>
              <a:gd name="T23" fmla="*/ 2 h 238"/>
              <a:gd name="T24" fmla="*/ 343 w 454"/>
              <a:gd name="T25" fmla="*/ 236 h 238"/>
              <a:gd name="T26" fmla="*/ 452 w 454"/>
              <a:gd name="T27" fmla="*/ 23 h 238"/>
              <a:gd name="T28" fmla="*/ 5 w 454"/>
              <a:gd name="T29" fmla="*/ 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238">
                <a:moveTo>
                  <a:pt x="343" y="238"/>
                </a:moveTo>
                <a:cubicBezTo>
                  <a:pt x="343" y="238"/>
                  <a:pt x="343" y="238"/>
                  <a:pt x="343" y="238"/>
                </a:cubicBezTo>
                <a:cubicBezTo>
                  <a:pt x="1" y="1"/>
                  <a:pt x="1" y="1"/>
                  <a:pt x="1" y="1"/>
                </a:cubicBezTo>
                <a:cubicBezTo>
                  <a:pt x="1" y="1"/>
                  <a:pt x="0" y="1"/>
                  <a:pt x="1" y="0"/>
                </a:cubicBezTo>
                <a:cubicBezTo>
                  <a:pt x="1" y="0"/>
                  <a:pt x="1" y="0"/>
                  <a:pt x="1" y="0"/>
                </a:cubicBezTo>
                <a:cubicBezTo>
                  <a:pt x="453" y="22"/>
                  <a:pt x="453" y="22"/>
                  <a:pt x="453" y="22"/>
                </a:cubicBezTo>
                <a:cubicBezTo>
                  <a:pt x="453" y="22"/>
                  <a:pt x="454" y="22"/>
                  <a:pt x="454" y="22"/>
                </a:cubicBezTo>
                <a:cubicBezTo>
                  <a:pt x="454" y="22"/>
                  <a:pt x="454" y="23"/>
                  <a:pt x="454" y="23"/>
                </a:cubicBezTo>
                <a:cubicBezTo>
                  <a:pt x="344" y="237"/>
                  <a:pt x="344" y="237"/>
                  <a:pt x="344" y="237"/>
                </a:cubicBezTo>
                <a:cubicBezTo>
                  <a:pt x="344" y="238"/>
                  <a:pt x="344" y="238"/>
                  <a:pt x="344" y="238"/>
                </a:cubicBezTo>
                <a:cubicBezTo>
                  <a:pt x="344" y="238"/>
                  <a:pt x="343" y="238"/>
                  <a:pt x="343" y="238"/>
                </a:cubicBezTo>
                <a:close/>
                <a:moveTo>
                  <a:pt x="5" y="2"/>
                </a:moveTo>
                <a:cubicBezTo>
                  <a:pt x="343" y="236"/>
                  <a:pt x="343" y="236"/>
                  <a:pt x="343" y="236"/>
                </a:cubicBezTo>
                <a:cubicBezTo>
                  <a:pt x="452" y="23"/>
                  <a:pt x="452" y="23"/>
                  <a:pt x="452" y="23"/>
                </a:cubicBezTo>
                <a:lnTo>
                  <a:pt x="5"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4" name="Freeform 52"/>
          <p:cNvSpPr>
            <a:spLocks noEditPoints="1"/>
          </p:cNvSpPr>
          <p:nvPr/>
        </p:nvSpPr>
        <p:spPr bwMode="auto">
          <a:xfrm flipH="1" flipV="1">
            <a:off x="211271" y="-500539"/>
            <a:ext cx="485541" cy="681121"/>
          </a:xfrm>
          <a:custGeom>
            <a:avLst/>
            <a:gdLst>
              <a:gd name="T0" fmla="*/ 118 w 174"/>
              <a:gd name="T1" fmla="*/ 243 h 243"/>
              <a:gd name="T2" fmla="*/ 118 w 174"/>
              <a:gd name="T3" fmla="*/ 243 h 243"/>
              <a:gd name="T4" fmla="*/ 0 w 174"/>
              <a:gd name="T5" fmla="*/ 202 h 243"/>
              <a:gd name="T6" fmla="*/ 0 w 174"/>
              <a:gd name="T7" fmla="*/ 201 h 243"/>
              <a:gd name="T8" fmla="*/ 0 w 174"/>
              <a:gd name="T9" fmla="*/ 200 h 243"/>
              <a:gd name="T10" fmla="*/ 173 w 174"/>
              <a:gd name="T11" fmla="*/ 0 h 243"/>
              <a:gd name="T12" fmla="*/ 174 w 174"/>
              <a:gd name="T13" fmla="*/ 0 h 243"/>
              <a:gd name="T14" fmla="*/ 174 w 174"/>
              <a:gd name="T15" fmla="*/ 1 h 243"/>
              <a:gd name="T16" fmla="*/ 119 w 174"/>
              <a:gd name="T17" fmla="*/ 243 h 243"/>
              <a:gd name="T18" fmla="*/ 118 w 174"/>
              <a:gd name="T19" fmla="*/ 243 h 243"/>
              <a:gd name="T20" fmla="*/ 118 w 174"/>
              <a:gd name="T21" fmla="*/ 243 h 243"/>
              <a:gd name="T22" fmla="*/ 2 w 174"/>
              <a:gd name="T23" fmla="*/ 201 h 243"/>
              <a:gd name="T24" fmla="*/ 117 w 174"/>
              <a:gd name="T25" fmla="*/ 241 h 243"/>
              <a:gd name="T26" fmla="*/ 172 w 174"/>
              <a:gd name="T27" fmla="*/ 4 h 243"/>
              <a:gd name="T28" fmla="*/ 2 w 174"/>
              <a:gd name="T29" fmla="*/ 20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243">
                <a:moveTo>
                  <a:pt x="118" y="243"/>
                </a:moveTo>
                <a:cubicBezTo>
                  <a:pt x="118" y="243"/>
                  <a:pt x="118" y="243"/>
                  <a:pt x="118" y="243"/>
                </a:cubicBezTo>
                <a:cubicBezTo>
                  <a:pt x="0" y="202"/>
                  <a:pt x="0" y="202"/>
                  <a:pt x="0" y="202"/>
                </a:cubicBezTo>
                <a:cubicBezTo>
                  <a:pt x="0" y="202"/>
                  <a:pt x="0" y="202"/>
                  <a:pt x="0" y="201"/>
                </a:cubicBezTo>
                <a:cubicBezTo>
                  <a:pt x="0" y="201"/>
                  <a:pt x="0" y="201"/>
                  <a:pt x="0" y="200"/>
                </a:cubicBezTo>
                <a:cubicBezTo>
                  <a:pt x="173" y="0"/>
                  <a:pt x="173" y="0"/>
                  <a:pt x="173" y="0"/>
                </a:cubicBezTo>
                <a:cubicBezTo>
                  <a:pt x="173" y="0"/>
                  <a:pt x="173" y="0"/>
                  <a:pt x="174" y="0"/>
                </a:cubicBezTo>
                <a:cubicBezTo>
                  <a:pt x="174" y="0"/>
                  <a:pt x="174" y="1"/>
                  <a:pt x="174" y="1"/>
                </a:cubicBezTo>
                <a:cubicBezTo>
                  <a:pt x="119" y="243"/>
                  <a:pt x="119" y="243"/>
                  <a:pt x="119" y="243"/>
                </a:cubicBezTo>
                <a:cubicBezTo>
                  <a:pt x="119" y="243"/>
                  <a:pt x="119" y="243"/>
                  <a:pt x="118" y="243"/>
                </a:cubicBezTo>
                <a:cubicBezTo>
                  <a:pt x="118" y="243"/>
                  <a:pt x="118" y="243"/>
                  <a:pt x="118" y="243"/>
                </a:cubicBezTo>
                <a:close/>
                <a:moveTo>
                  <a:pt x="2" y="201"/>
                </a:moveTo>
                <a:cubicBezTo>
                  <a:pt x="117" y="241"/>
                  <a:pt x="117" y="241"/>
                  <a:pt x="117" y="241"/>
                </a:cubicBezTo>
                <a:cubicBezTo>
                  <a:pt x="172" y="4"/>
                  <a:pt x="172" y="4"/>
                  <a:pt x="172" y="4"/>
                </a:cubicBezTo>
                <a:lnTo>
                  <a:pt x="2" y="20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6" name="Freeform 54"/>
          <p:cNvSpPr>
            <a:spLocks noEditPoints="1"/>
          </p:cNvSpPr>
          <p:nvPr/>
        </p:nvSpPr>
        <p:spPr bwMode="auto">
          <a:xfrm flipH="1" flipV="1">
            <a:off x="-440286" y="174896"/>
            <a:ext cx="656105" cy="606073"/>
          </a:xfrm>
          <a:custGeom>
            <a:avLst/>
            <a:gdLst>
              <a:gd name="T0" fmla="*/ 1 w 235"/>
              <a:gd name="T1" fmla="*/ 216 h 216"/>
              <a:gd name="T2" fmla="*/ 1 w 235"/>
              <a:gd name="T3" fmla="*/ 216 h 216"/>
              <a:gd name="T4" fmla="*/ 1 w 235"/>
              <a:gd name="T5" fmla="*/ 214 h 216"/>
              <a:gd name="T6" fmla="*/ 110 w 235"/>
              <a:gd name="T7" fmla="*/ 0 h 216"/>
              <a:gd name="T8" fmla="*/ 111 w 235"/>
              <a:gd name="T9" fmla="*/ 0 h 216"/>
              <a:gd name="T10" fmla="*/ 112 w 235"/>
              <a:gd name="T11" fmla="*/ 0 h 216"/>
              <a:gd name="T12" fmla="*/ 235 w 235"/>
              <a:gd name="T13" fmla="*/ 94 h 216"/>
              <a:gd name="T14" fmla="*/ 235 w 235"/>
              <a:gd name="T15" fmla="*/ 95 h 216"/>
              <a:gd name="T16" fmla="*/ 235 w 235"/>
              <a:gd name="T17" fmla="*/ 96 h 216"/>
              <a:gd name="T18" fmla="*/ 2 w 235"/>
              <a:gd name="T19" fmla="*/ 216 h 216"/>
              <a:gd name="T20" fmla="*/ 1 w 235"/>
              <a:gd name="T21" fmla="*/ 216 h 216"/>
              <a:gd name="T22" fmla="*/ 111 w 235"/>
              <a:gd name="T23" fmla="*/ 2 h 216"/>
              <a:gd name="T24" fmla="*/ 4 w 235"/>
              <a:gd name="T25" fmla="*/ 213 h 216"/>
              <a:gd name="T26" fmla="*/ 232 w 235"/>
              <a:gd name="T27" fmla="*/ 95 h 216"/>
              <a:gd name="T28" fmla="*/ 111 w 235"/>
              <a:gd name="T29"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5" h="216">
                <a:moveTo>
                  <a:pt x="1" y="216"/>
                </a:moveTo>
                <a:cubicBezTo>
                  <a:pt x="1" y="216"/>
                  <a:pt x="1" y="216"/>
                  <a:pt x="1" y="216"/>
                </a:cubicBezTo>
                <a:cubicBezTo>
                  <a:pt x="0" y="215"/>
                  <a:pt x="0" y="215"/>
                  <a:pt x="1" y="214"/>
                </a:cubicBezTo>
                <a:cubicBezTo>
                  <a:pt x="110" y="0"/>
                  <a:pt x="110" y="0"/>
                  <a:pt x="110" y="0"/>
                </a:cubicBezTo>
                <a:cubicBezTo>
                  <a:pt x="110" y="0"/>
                  <a:pt x="111" y="0"/>
                  <a:pt x="111" y="0"/>
                </a:cubicBezTo>
                <a:cubicBezTo>
                  <a:pt x="111" y="0"/>
                  <a:pt x="111" y="0"/>
                  <a:pt x="112" y="0"/>
                </a:cubicBezTo>
                <a:cubicBezTo>
                  <a:pt x="235" y="94"/>
                  <a:pt x="235" y="94"/>
                  <a:pt x="235" y="94"/>
                </a:cubicBezTo>
                <a:cubicBezTo>
                  <a:pt x="235" y="95"/>
                  <a:pt x="235" y="95"/>
                  <a:pt x="235" y="95"/>
                </a:cubicBezTo>
                <a:cubicBezTo>
                  <a:pt x="235" y="96"/>
                  <a:pt x="235" y="96"/>
                  <a:pt x="235" y="96"/>
                </a:cubicBezTo>
                <a:cubicBezTo>
                  <a:pt x="2" y="216"/>
                  <a:pt x="2" y="216"/>
                  <a:pt x="2" y="216"/>
                </a:cubicBezTo>
                <a:cubicBezTo>
                  <a:pt x="2" y="216"/>
                  <a:pt x="2" y="216"/>
                  <a:pt x="1" y="216"/>
                </a:cubicBezTo>
                <a:close/>
                <a:moveTo>
                  <a:pt x="111" y="2"/>
                </a:moveTo>
                <a:cubicBezTo>
                  <a:pt x="4" y="213"/>
                  <a:pt x="4" y="213"/>
                  <a:pt x="4" y="213"/>
                </a:cubicBezTo>
                <a:cubicBezTo>
                  <a:pt x="232" y="95"/>
                  <a:pt x="232" y="95"/>
                  <a:pt x="232" y="95"/>
                </a:cubicBezTo>
                <a:lnTo>
                  <a:pt x="111"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7" name="Freeform 55"/>
          <p:cNvSpPr>
            <a:spLocks noEditPoints="1"/>
          </p:cNvSpPr>
          <p:nvPr/>
        </p:nvSpPr>
        <p:spPr bwMode="auto">
          <a:xfrm flipH="1" flipV="1">
            <a:off x="-689310" y="-433450"/>
            <a:ext cx="905129" cy="883525"/>
          </a:xfrm>
          <a:custGeom>
            <a:avLst/>
            <a:gdLst>
              <a:gd name="T0" fmla="*/ 226 w 324"/>
              <a:gd name="T1" fmla="*/ 315 h 315"/>
              <a:gd name="T2" fmla="*/ 226 w 324"/>
              <a:gd name="T3" fmla="*/ 315 h 315"/>
              <a:gd name="T4" fmla="*/ 1 w 324"/>
              <a:gd name="T5" fmla="*/ 98 h 315"/>
              <a:gd name="T6" fmla="*/ 0 w 324"/>
              <a:gd name="T7" fmla="*/ 97 h 315"/>
              <a:gd name="T8" fmla="*/ 1 w 324"/>
              <a:gd name="T9" fmla="*/ 96 h 315"/>
              <a:gd name="T10" fmla="*/ 323 w 324"/>
              <a:gd name="T11" fmla="*/ 0 h 315"/>
              <a:gd name="T12" fmla="*/ 324 w 324"/>
              <a:gd name="T13" fmla="*/ 0 h 315"/>
              <a:gd name="T14" fmla="*/ 324 w 324"/>
              <a:gd name="T15" fmla="*/ 1 h 315"/>
              <a:gd name="T16" fmla="*/ 227 w 324"/>
              <a:gd name="T17" fmla="*/ 314 h 315"/>
              <a:gd name="T18" fmla="*/ 226 w 324"/>
              <a:gd name="T19" fmla="*/ 315 h 315"/>
              <a:gd name="T20" fmla="*/ 226 w 324"/>
              <a:gd name="T21" fmla="*/ 315 h 315"/>
              <a:gd name="T22" fmla="*/ 3 w 324"/>
              <a:gd name="T23" fmla="*/ 97 h 315"/>
              <a:gd name="T24" fmla="*/ 226 w 324"/>
              <a:gd name="T25" fmla="*/ 312 h 315"/>
              <a:gd name="T26" fmla="*/ 321 w 324"/>
              <a:gd name="T27" fmla="*/ 2 h 315"/>
              <a:gd name="T28" fmla="*/ 3 w 324"/>
              <a:gd name="T29" fmla="*/ 9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15">
                <a:moveTo>
                  <a:pt x="226" y="315"/>
                </a:moveTo>
                <a:cubicBezTo>
                  <a:pt x="226" y="315"/>
                  <a:pt x="226" y="315"/>
                  <a:pt x="226" y="315"/>
                </a:cubicBezTo>
                <a:cubicBezTo>
                  <a:pt x="1" y="98"/>
                  <a:pt x="1" y="98"/>
                  <a:pt x="1" y="98"/>
                </a:cubicBezTo>
                <a:cubicBezTo>
                  <a:pt x="1" y="97"/>
                  <a:pt x="0" y="97"/>
                  <a:pt x="0" y="97"/>
                </a:cubicBezTo>
                <a:cubicBezTo>
                  <a:pt x="1" y="96"/>
                  <a:pt x="1" y="96"/>
                  <a:pt x="1" y="96"/>
                </a:cubicBezTo>
                <a:cubicBezTo>
                  <a:pt x="323" y="0"/>
                  <a:pt x="323" y="0"/>
                  <a:pt x="323" y="0"/>
                </a:cubicBezTo>
                <a:cubicBezTo>
                  <a:pt x="323" y="0"/>
                  <a:pt x="323" y="0"/>
                  <a:pt x="324" y="0"/>
                </a:cubicBezTo>
                <a:cubicBezTo>
                  <a:pt x="324" y="0"/>
                  <a:pt x="324" y="1"/>
                  <a:pt x="324" y="1"/>
                </a:cubicBezTo>
                <a:cubicBezTo>
                  <a:pt x="227" y="314"/>
                  <a:pt x="227" y="314"/>
                  <a:pt x="227" y="314"/>
                </a:cubicBezTo>
                <a:cubicBezTo>
                  <a:pt x="227" y="314"/>
                  <a:pt x="227" y="315"/>
                  <a:pt x="226" y="315"/>
                </a:cubicBezTo>
                <a:cubicBezTo>
                  <a:pt x="226" y="315"/>
                  <a:pt x="226" y="315"/>
                  <a:pt x="226" y="315"/>
                </a:cubicBezTo>
                <a:close/>
                <a:moveTo>
                  <a:pt x="3" y="97"/>
                </a:moveTo>
                <a:cubicBezTo>
                  <a:pt x="226" y="312"/>
                  <a:pt x="226" y="312"/>
                  <a:pt x="226" y="312"/>
                </a:cubicBezTo>
                <a:cubicBezTo>
                  <a:pt x="321" y="2"/>
                  <a:pt x="321" y="2"/>
                  <a:pt x="321" y="2"/>
                </a:cubicBezTo>
                <a:lnTo>
                  <a:pt x="3" y="9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9" name="Freeform 57"/>
          <p:cNvSpPr>
            <a:spLocks noEditPoints="1"/>
          </p:cNvSpPr>
          <p:nvPr/>
        </p:nvSpPr>
        <p:spPr bwMode="auto">
          <a:xfrm flipH="1" flipV="1">
            <a:off x="3191602" y="-158273"/>
            <a:ext cx="906267" cy="440057"/>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0" name="Freeform 58"/>
          <p:cNvSpPr>
            <a:spLocks noEditPoints="1"/>
          </p:cNvSpPr>
          <p:nvPr/>
        </p:nvSpPr>
        <p:spPr bwMode="auto">
          <a:xfrm flipH="1" flipV="1">
            <a:off x="2886861" y="4332"/>
            <a:ext cx="463936" cy="369557"/>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3" name="Freeform 61"/>
          <p:cNvSpPr>
            <a:spLocks noEditPoints="1"/>
          </p:cNvSpPr>
          <p:nvPr/>
        </p:nvSpPr>
        <p:spPr bwMode="auto">
          <a:xfrm flipH="1" flipV="1">
            <a:off x="1012924" y="1144840"/>
            <a:ext cx="883525" cy="715234"/>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4" name="Freeform 62"/>
          <p:cNvSpPr>
            <a:spLocks noEditPoints="1"/>
          </p:cNvSpPr>
          <p:nvPr/>
        </p:nvSpPr>
        <p:spPr bwMode="auto">
          <a:xfrm flipH="1" flipV="1">
            <a:off x="1012924" y="1223301"/>
            <a:ext cx="883525" cy="1009742"/>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5" name="Freeform 63"/>
          <p:cNvSpPr>
            <a:spLocks noEditPoints="1"/>
          </p:cNvSpPr>
          <p:nvPr/>
        </p:nvSpPr>
        <p:spPr bwMode="auto">
          <a:xfrm flipH="1" flipV="1">
            <a:off x="1650836" y="649066"/>
            <a:ext cx="492363" cy="501460"/>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3" name="Freeform 71"/>
          <p:cNvSpPr>
            <a:spLocks noEditPoints="1"/>
          </p:cNvSpPr>
          <p:nvPr/>
        </p:nvSpPr>
        <p:spPr bwMode="auto">
          <a:xfrm flipH="1" flipV="1">
            <a:off x="2137513" y="368204"/>
            <a:ext cx="755032" cy="286548"/>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5" name="Freeform 73"/>
          <p:cNvSpPr>
            <a:spLocks noEditPoints="1"/>
          </p:cNvSpPr>
          <p:nvPr/>
        </p:nvSpPr>
        <p:spPr bwMode="auto">
          <a:xfrm flipH="1" flipV="1">
            <a:off x="1390441" y="-45700"/>
            <a:ext cx="898307" cy="700452"/>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9" name="Freeform 77"/>
          <p:cNvSpPr>
            <a:spLocks noEditPoints="1"/>
          </p:cNvSpPr>
          <p:nvPr/>
        </p:nvSpPr>
        <p:spPr bwMode="auto">
          <a:xfrm flipH="1" flipV="1">
            <a:off x="541029" y="2227357"/>
            <a:ext cx="606073" cy="594702"/>
          </a:xfrm>
          <a:custGeom>
            <a:avLst/>
            <a:gdLst>
              <a:gd name="T0" fmla="*/ 1 w 217"/>
              <a:gd name="T1" fmla="*/ 212 h 212"/>
              <a:gd name="T2" fmla="*/ 1 w 217"/>
              <a:gd name="T3" fmla="*/ 212 h 212"/>
              <a:gd name="T4" fmla="*/ 0 w 217"/>
              <a:gd name="T5" fmla="*/ 211 h 212"/>
              <a:gd name="T6" fmla="*/ 0 w 217"/>
              <a:gd name="T7" fmla="*/ 1 h 212"/>
              <a:gd name="T8" fmla="*/ 0 w 217"/>
              <a:gd name="T9" fmla="*/ 0 h 212"/>
              <a:gd name="T10" fmla="*/ 1 w 217"/>
              <a:gd name="T11" fmla="*/ 0 h 212"/>
              <a:gd name="T12" fmla="*/ 217 w 217"/>
              <a:gd name="T13" fmla="*/ 113 h 212"/>
              <a:gd name="T14" fmla="*/ 217 w 217"/>
              <a:gd name="T15" fmla="*/ 114 h 212"/>
              <a:gd name="T16" fmla="*/ 217 w 217"/>
              <a:gd name="T17" fmla="*/ 115 h 212"/>
              <a:gd name="T18" fmla="*/ 2 w 217"/>
              <a:gd name="T19" fmla="*/ 212 h 212"/>
              <a:gd name="T20" fmla="*/ 1 w 217"/>
              <a:gd name="T21" fmla="*/ 212 h 212"/>
              <a:gd name="T22" fmla="*/ 2 w 217"/>
              <a:gd name="T23" fmla="*/ 2 h 212"/>
              <a:gd name="T24" fmla="*/ 2 w 217"/>
              <a:gd name="T25" fmla="*/ 209 h 212"/>
              <a:gd name="T26" fmla="*/ 214 w 217"/>
              <a:gd name="T27" fmla="*/ 114 h 212"/>
              <a:gd name="T28" fmla="*/ 2 w 217"/>
              <a:gd name="T29"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212">
                <a:moveTo>
                  <a:pt x="1" y="212"/>
                </a:moveTo>
                <a:cubicBezTo>
                  <a:pt x="1" y="212"/>
                  <a:pt x="1" y="212"/>
                  <a:pt x="1" y="212"/>
                </a:cubicBezTo>
                <a:cubicBezTo>
                  <a:pt x="0" y="211"/>
                  <a:pt x="0" y="211"/>
                  <a:pt x="0" y="211"/>
                </a:cubicBezTo>
                <a:cubicBezTo>
                  <a:pt x="0" y="1"/>
                  <a:pt x="0" y="1"/>
                  <a:pt x="0" y="1"/>
                </a:cubicBezTo>
                <a:cubicBezTo>
                  <a:pt x="0" y="0"/>
                  <a:pt x="0" y="0"/>
                  <a:pt x="0" y="0"/>
                </a:cubicBezTo>
                <a:cubicBezTo>
                  <a:pt x="1" y="0"/>
                  <a:pt x="1" y="0"/>
                  <a:pt x="1" y="0"/>
                </a:cubicBezTo>
                <a:cubicBezTo>
                  <a:pt x="217" y="113"/>
                  <a:pt x="217" y="113"/>
                  <a:pt x="217" y="113"/>
                </a:cubicBezTo>
                <a:cubicBezTo>
                  <a:pt x="217" y="114"/>
                  <a:pt x="217" y="114"/>
                  <a:pt x="217" y="114"/>
                </a:cubicBezTo>
                <a:cubicBezTo>
                  <a:pt x="217" y="115"/>
                  <a:pt x="217" y="115"/>
                  <a:pt x="217" y="115"/>
                </a:cubicBezTo>
                <a:cubicBezTo>
                  <a:pt x="2" y="212"/>
                  <a:pt x="2" y="212"/>
                  <a:pt x="2" y="212"/>
                </a:cubicBezTo>
                <a:cubicBezTo>
                  <a:pt x="1" y="212"/>
                  <a:pt x="1" y="212"/>
                  <a:pt x="1" y="212"/>
                </a:cubicBezTo>
                <a:close/>
                <a:moveTo>
                  <a:pt x="2" y="2"/>
                </a:moveTo>
                <a:cubicBezTo>
                  <a:pt x="2" y="209"/>
                  <a:pt x="2" y="209"/>
                  <a:pt x="2" y="209"/>
                </a:cubicBezTo>
                <a:cubicBezTo>
                  <a:pt x="214" y="114"/>
                  <a:pt x="214" y="114"/>
                  <a:pt x="214" y="114"/>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0" name="Freeform 78"/>
          <p:cNvSpPr>
            <a:spLocks noEditPoints="1"/>
          </p:cNvSpPr>
          <p:nvPr/>
        </p:nvSpPr>
        <p:spPr bwMode="auto">
          <a:xfrm flipH="1" flipV="1">
            <a:off x="541029" y="2499123"/>
            <a:ext cx="606073" cy="1200774"/>
          </a:xfrm>
          <a:custGeom>
            <a:avLst/>
            <a:gdLst>
              <a:gd name="T0" fmla="*/ 216 w 217"/>
              <a:gd name="T1" fmla="*/ 428 h 428"/>
              <a:gd name="T2" fmla="*/ 216 w 217"/>
              <a:gd name="T3" fmla="*/ 428 h 428"/>
              <a:gd name="T4" fmla="*/ 1 w 217"/>
              <a:gd name="T5" fmla="*/ 314 h 428"/>
              <a:gd name="T6" fmla="*/ 0 w 217"/>
              <a:gd name="T7" fmla="*/ 313 h 428"/>
              <a:gd name="T8" fmla="*/ 113 w 217"/>
              <a:gd name="T9" fmla="*/ 0 h 428"/>
              <a:gd name="T10" fmla="*/ 114 w 217"/>
              <a:gd name="T11" fmla="*/ 0 h 428"/>
              <a:gd name="T12" fmla="*/ 115 w 217"/>
              <a:gd name="T13" fmla="*/ 0 h 428"/>
              <a:gd name="T14" fmla="*/ 217 w 217"/>
              <a:gd name="T15" fmla="*/ 427 h 428"/>
              <a:gd name="T16" fmla="*/ 217 w 217"/>
              <a:gd name="T17" fmla="*/ 428 h 428"/>
              <a:gd name="T18" fmla="*/ 216 w 217"/>
              <a:gd name="T19" fmla="*/ 428 h 428"/>
              <a:gd name="T20" fmla="*/ 2 w 217"/>
              <a:gd name="T21" fmla="*/ 313 h 428"/>
              <a:gd name="T22" fmla="*/ 215 w 217"/>
              <a:gd name="T23" fmla="*/ 425 h 428"/>
              <a:gd name="T24" fmla="*/ 113 w 217"/>
              <a:gd name="T25" fmla="*/ 4 h 428"/>
              <a:gd name="T26" fmla="*/ 2 w 217"/>
              <a:gd name="T27" fmla="*/ 31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428">
                <a:moveTo>
                  <a:pt x="216" y="428"/>
                </a:moveTo>
                <a:cubicBezTo>
                  <a:pt x="216" y="428"/>
                  <a:pt x="216" y="428"/>
                  <a:pt x="216" y="428"/>
                </a:cubicBezTo>
                <a:cubicBezTo>
                  <a:pt x="1" y="314"/>
                  <a:pt x="1" y="314"/>
                  <a:pt x="1" y="314"/>
                </a:cubicBezTo>
                <a:cubicBezTo>
                  <a:pt x="0" y="314"/>
                  <a:pt x="0" y="314"/>
                  <a:pt x="0" y="313"/>
                </a:cubicBezTo>
                <a:cubicBezTo>
                  <a:pt x="113" y="0"/>
                  <a:pt x="113" y="0"/>
                  <a:pt x="113" y="0"/>
                </a:cubicBezTo>
                <a:cubicBezTo>
                  <a:pt x="113" y="0"/>
                  <a:pt x="113" y="0"/>
                  <a:pt x="114" y="0"/>
                </a:cubicBezTo>
                <a:cubicBezTo>
                  <a:pt x="114" y="0"/>
                  <a:pt x="114" y="0"/>
                  <a:pt x="115" y="0"/>
                </a:cubicBezTo>
                <a:cubicBezTo>
                  <a:pt x="217" y="427"/>
                  <a:pt x="217" y="427"/>
                  <a:pt x="217" y="427"/>
                </a:cubicBezTo>
                <a:cubicBezTo>
                  <a:pt x="217" y="427"/>
                  <a:pt x="217" y="428"/>
                  <a:pt x="217" y="428"/>
                </a:cubicBezTo>
                <a:cubicBezTo>
                  <a:pt x="217" y="428"/>
                  <a:pt x="217" y="428"/>
                  <a:pt x="216" y="428"/>
                </a:cubicBezTo>
                <a:close/>
                <a:moveTo>
                  <a:pt x="2" y="313"/>
                </a:moveTo>
                <a:cubicBezTo>
                  <a:pt x="215" y="425"/>
                  <a:pt x="215" y="425"/>
                  <a:pt x="215" y="425"/>
                </a:cubicBezTo>
                <a:cubicBezTo>
                  <a:pt x="113" y="4"/>
                  <a:pt x="113" y="4"/>
                  <a:pt x="113" y="4"/>
                </a:cubicBezTo>
                <a:lnTo>
                  <a:pt x="2" y="31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2" name="Oval 90"/>
          <p:cNvSpPr>
            <a:spLocks noChangeArrowheads="1"/>
          </p:cNvSpPr>
          <p:nvPr/>
        </p:nvSpPr>
        <p:spPr bwMode="auto">
          <a:xfrm flipH="1" flipV="1">
            <a:off x="418223" y="1655397"/>
            <a:ext cx="69363" cy="70500"/>
          </a:xfrm>
          <a:prstGeom prst="ellipse">
            <a:avLst/>
          </a:pr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3" name="Freeform 91"/>
          <p:cNvSpPr>
            <a:spLocks noEditPoints="1"/>
          </p:cNvSpPr>
          <p:nvPr/>
        </p:nvSpPr>
        <p:spPr bwMode="auto">
          <a:xfrm flipH="1" flipV="1">
            <a:off x="406852" y="1644026"/>
            <a:ext cx="92105" cy="89831"/>
          </a:xfrm>
          <a:custGeom>
            <a:avLst/>
            <a:gdLst>
              <a:gd name="T0" fmla="*/ 16 w 33"/>
              <a:gd name="T1" fmla="*/ 3 h 32"/>
              <a:gd name="T2" fmla="*/ 29 w 33"/>
              <a:gd name="T3" fmla="*/ 16 h 32"/>
              <a:gd name="T4" fmla="*/ 16 w 33"/>
              <a:gd name="T5" fmla="*/ 28 h 32"/>
              <a:gd name="T6" fmla="*/ 4 w 33"/>
              <a:gd name="T7" fmla="*/ 16 h 32"/>
              <a:gd name="T8" fmla="*/ 16 w 33"/>
              <a:gd name="T9" fmla="*/ 3 h 32"/>
              <a:gd name="T10" fmla="*/ 16 w 33"/>
              <a:gd name="T11" fmla="*/ 0 h 32"/>
              <a:gd name="T12" fmla="*/ 0 w 33"/>
              <a:gd name="T13" fmla="*/ 16 h 32"/>
              <a:gd name="T14" fmla="*/ 16 w 33"/>
              <a:gd name="T15" fmla="*/ 32 h 32"/>
              <a:gd name="T16" fmla="*/ 32 w 33"/>
              <a:gd name="T17" fmla="*/ 16 h 32"/>
              <a:gd name="T18" fmla="*/ 16 w 3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6" y="3"/>
                </a:moveTo>
                <a:cubicBezTo>
                  <a:pt x="23" y="3"/>
                  <a:pt x="29" y="9"/>
                  <a:pt x="29" y="16"/>
                </a:cubicBezTo>
                <a:cubicBezTo>
                  <a:pt x="29" y="23"/>
                  <a:pt x="23" y="28"/>
                  <a:pt x="16" y="28"/>
                </a:cubicBezTo>
                <a:cubicBezTo>
                  <a:pt x="9" y="28"/>
                  <a:pt x="4" y="23"/>
                  <a:pt x="4" y="16"/>
                </a:cubicBezTo>
                <a:cubicBezTo>
                  <a:pt x="4" y="9"/>
                  <a:pt x="9" y="3"/>
                  <a:pt x="16" y="3"/>
                </a:cubicBezTo>
                <a:moveTo>
                  <a:pt x="16" y="0"/>
                </a:moveTo>
                <a:cubicBezTo>
                  <a:pt x="7" y="0"/>
                  <a:pt x="0" y="7"/>
                  <a:pt x="0" y="16"/>
                </a:cubicBezTo>
                <a:cubicBezTo>
                  <a:pt x="0" y="25"/>
                  <a:pt x="7" y="32"/>
                  <a:pt x="16" y="32"/>
                </a:cubicBezTo>
                <a:cubicBezTo>
                  <a:pt x="25" y="32"/>
                  <a:pt x="32" y="25"/>
                  <a:pt x="32" y="16"/>
                </a:cubicBezTo>
                <a:cubicBezTo>
                  <a:pt x="33"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4" name="Freeform 92"/>
          <p:cNvSpPr/>
          <p:nvPr/>
        </p:nvSpPr>
        <p:spPr bwMode="auto">
          <a:xfrm flipH="1" flipV="1">
            <a:off x="-21834" y="1882816"/>
            <a:ext cx="30702" cy="28428"/>
          </a:xfrm>
          <a:custGeom>
            <a:avLst/>
            <a:gdLst>
              <a:gd name="T0" fmla="*/ 11 w 11"/>
              <a:gd name="T1" fmla="*/ 5 h 10"/>
              <a:gd name="T2" fmla="*/ 6 w 11"/>
              <a:gd name="T3" fmla="*/ 0 h 10"/>
              <a:gd name="T4" fmla="*/ 0 w 11"/>
              <a:gd name="T5" fmla="*/ 5 h 10"/>
              <a:gd name="T6" fmla="*/ 6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8"/>
                  <a:pt x="3" y="10"/>
                  <a:pt x="6" y="10"/>
                </a:cubicBezTo>
                <a:cubicBezTo>
                  <a:pt x="9" y="10"/>
                  <a:pt x="11" y="8"/>
                  <a:pt x="11" y="5"/>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5" name="Freeform 93"/>
          <p:cNvSpPr>
            <a:spLocks noEditPoints="1"/>
          </p:cNvSpPr>
          <p:nvPr/>
        </p:nvSpPr>
        <p:spPr bwMode="auto">
          <a:xfrm flipH="1" flipV="1">
            <a:off x="-32068" y="1871446"/>
            <a:ext cx="50032" cy="50032"/>
          </a:xfrm>
          <a:custGeom>
            <a:avLst/>
            <a:gdLst>
              <a:gd name="T0" fmla="*/ 9 w 18"/>
              <a:gd name="T1" fmla="*/ 4 h 18"/>
              <a:gd name="T2" fmla="*/ 14 w 18"/>
              <a:gd name="T3" fmla="*/ 9 h 18"/>
              <a:gd name="T4" fmla="*/ 9 w 18"/>
              <a:gd name="T5" fmla="*/ 14 h 18"/>
              <a:gd name="T6" fmla="*/ 3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4" y="6"/>
                  <a:pt x="14" y="9"/>
                </a:cubicBezTo>
                <a:cubicBezTo>
                  <a:pt x="14" y="12"/>
                  <a:pt x="12" y="14"/>
                  <a:pt x="9" y="14"/>
                </a:cubicBezTo>
                <a:cubicBezTo>
                  <a:pt x="6" y="14"/>
                  <a:pt x="3" y="12"/>
                  <a:pt x="3" y="9"/>
                </a:cubicBezTo>
                <a:cubicBezTo>
                  <a:pt x="4" y="6"/>
                  <a:pt x="6" y="4"/>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0" name="Freeform 98"/>
          <p:cNvSpPr/>
          <p:nvPr/>
        </p:nvSpPr>
        <p:spPr bwMode="auto">
          <a:xfrm flipH="1" flipV="1">
            <a:off x="1135731" y="809397"/>
            <a:ext cx="64815" cy="61403"/>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1" name="Freeform 99"/>
          <p:cNvSpPr>
            <a:spLocks noEditPoints="1"/>
          </p:cNvSpPr>
          <p:nvPr/>
        </p:nvSpPr>
        <p:spPr bwMode="auto">
          <a:xfrm flipH="1" flipV="1">
            <a:off x="1127771" y="798026"/>
            <a:ext cx="80734" cy="84145"/>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6" name="Freeform 104"/>
          <p:cNvSpPr/>
          <p:nvPr/>
        </p:nvSpPr>
        <p:spPr bwMode="auto">
          <a:xfrm flipH="1" flipV="1">
            <a:off x="194215" y="158978"/>
            <a:ext cx="38661" cy="38661"/>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7" name="Freeform 105"/>
          <p:cNvSpPr>
            <a:spLocks noEditPoints="1"/>
          </p:cNvSpPr>
          <p:nvPr/>
        </p:nvSpPr>
        <p:spPr bwMode="auto">
          <a:xfrm flipH="1" flipV="1">
            <a:off x="182844" y="147607"/>
            <a:ext cx="59129" cy="61403"/>
          </a:xfrm>
          <a:custGeom>
            <a:avLst/>
            <a:gdLst>
              <a:gd name="T0" fmla="*/ 10 w 21"/>
              <a:gd name="T1" fmla="*/ 4 h 22"/>
              <a:gd name="T2" fmla="*/ 17 w 21"/>
              <a:gd name="T3" fmla="*/ 11 h 22"/>
              <a:gd name="T4" fmla="*/ 10 w 21"/>
              <a:gd name="T5" fmla="*/ 18 h 22"/>
              <a:gd name="T6" fmla="*/ 3 w 21"/>
              <a:gd name="T7" fmla="*/ 11 h 22"/>
              <a:gd name="T8" fmla="*/ 10 w 21"/>
              <a:gd name="T9" fmla="*/ 4 h 22"/>
              <a:gd name="T10" fmla="*/ 10 w 21"/>
              <a:gd name="T11" fmla="*/ 0 h 22"/>
              <a:gd name="T12" fmla="*/ 0 w 21"/>
              <a:gd name="T13" fmla="*/ 11 h 22"/>
              <a:gd name="T14" fmla="*/ 10 w 21"/>
              <a:gd name="T15" fmla="*/ 22 h 22"/>
              <a:gd name="T16" fmla="*/ 21 w 21"/>
              <a:gd name="T17" fmla="*/ 11 h 22"/>
              <a:gd name="T18" fmla="*/ 10 w 2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10" y="4"/>
                </a:moveTo>
                <a:cubicBezTo>
                  <a:pt x="14" y="4"/>
                  <a:pt x="17" y="7"/>
                  <a:pt x="17" y="11"/>
                </a:cubicBezTo>
                <a:cubicBezTo>
                  <a:pt x="17" y="15"/>
                  <a:pt x="14" y="18"/>
                  <a:pt x="10" y="18"/>
                </a:cubicBezTo>
                <a:cubicBezTo>
                  <a:pt x="7" y="18"/>
                  <a:pt x="3" y="15"/>
                  <a:pt x="3" y="11"/>
                </a:cubicBezTo>
                <a:cubicBezTo>
                  <a:pt x="4" y="7"/>
                  <a:pt x="7" y="4"/>
                  <a:pt x="10" y="4"/>
                </a:cubicBezTo>
                <a:moveTo>
                  <a:pt x="10" y="0"/>
                </a:moveTo>
                <a:cubicBezTo>
                  <a:pt x="5" y="0"/>
                  <a:pt x="0" y="5"/>
                  <a:pt x="0" y="11"/>
                </a:cubicBezTo>
                <a:cubicBezTo>
                  <a:pt x="0" y="17"/>
                  <a:pt x="4" y="22"/>
                  <a:pt x="10" y="22"/>
                </a:cubicBezTo>
                <a:cubicBezTo>
                  <a:pt x="16" y="22"/>
                  <a:pt x="21" y="17"/>
                  <a:pt x="21" y="11"/>
                </a:cubicBezTo>
                <a:cubicBezTo>
                  <a:pt x="21"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0" name="Oval 108"/>
          <p:cNvSpPr>
            <a:spLocks noChangeArrowheads="1"/>
          </p:cNvSpPr>
          <p:nvPr/>
        </p:nvSpPr>
        <p:spPr bwMode="auto">
          <a:xfrm flipH="1" flipV="1">
            <a:off x="4077401" y="-171918"/>
            <a:ext cx="31839" cy="30702"/>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1" name="Freeform 109"/>
          <p:cNvSpPr>
            <a:spLocks noEditPoints="1"/>
          </p:cNvSpPr>
          <p:nvPr/>
        </p:nvSpPr>
        <p:spPr bwMode="auto">
          <a:xfrm flipH="1" flipV="1">
            <a:off x="4067167" y="-183289"/>
            <a:ext cx="52306" cy="53444"/>
          </a:xfrm>
          <a:custGeom>
            <a:avLst/>
            <a:gdLst>
              <a:gd name="T0" fmla="*/ 9 w 19"/>
              <a:gd name="T1" fmla="*/ 4 h 19"/>
              <a:gd name="T2" fmla="*/ 15 w 19"/>
              <a:gd name="T3" fmla="*/ 9 h 19"/>
              <a:gd name="T4" fmla="*/ 9 w 19"/>
              <a:gd name="T5" fmla="*/ 15 h 19"/>
              <a:gd name="T6" fmla="*/ 4 w 19"/>
              <a:gd name="T7" fmla="*/ 9 h 19"/>
              <a:gd name="T8" fmla="*/ 9 w 19"/>
              <a:gd name="T9" fmla="*/ 4 h 19"/>
              <a:gd name="T10" fmla="*/ 9 w 19"/>
              <a:gd name="T11" fmla="*/ 0 h 19"/>
              <a:gd name="T12" fmla="*/ 0 w 19"/>
              <a:gd name="T13" fmla="*/ 9 h 19"/>
              <a:gd name="T14" fmla="*/ 9 w 19"/>
              <a:gd name="T15" fmla="*/ 19 h 19"/>
              <a:gd name="T16" fmla="*/ 19 w 19"/>
              <a:gd name="T17" fmla="*/ 9 h 19"/>
              <a:gd name="T18" fmla="*/ 9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4"/>
                </a:moveTo>
                <a:cubicBezTo>
                  <a:pt x="12" y="4"/>
                  <a:pt x="15" y="6"/>
                  <a:pt x="15" y="9"/>
                </a:cubicBezTo>
                <a:cubicBezTo>
                  <a:pt x="15" y="12"/>
                  <a:pt x="12" y="15"/>
                  <a:pt x="9" y="15"/>
                </a:cubicBezTo>
                <a:cubicBezTo>
                  <a:pt x="6" y="15"/>
                  <a:pt x="4" y="12"/>
                  <a:pt x="4" y="9"/>
                </a:cubicBezTo>
                <a:cubicBezTo>
                  <a:pt x="4" y="6"/>
                  <a:pt x="6" y="4"/>
                  <a:pt x="9" y="4"/>
                </a:cubicBezTo>
                <a:moveTo>
                  <a:pt x="9" y="0"/>
                </a:moveTo>
                <a:cubicBezTo>
                  <a:pt x="4" y="0"/>
                  <a:pt x="0" y="4"/>
                  <a:pt x="0" y="9"/>
                </a:cubicBezTo>
                <a:cubicBezTo>
                  <a:pt x="0" y="14"/>
                  <a:pt x="4" y="19"/>
                  <a:pt x="9" y="19"/>
                </a:cubicBezTo>
                <a:cubicBezTo>
                  <a:pt x="14" y="19"/>
                  <a:pt x="19" y="14"/>
                  <a:pt x="19" y="9"/>
                </a:cubicBezTo>
                <a:cubicBezTo>
                  <a:pt x="19"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2" name="Freeform 110"/>
          <p:cNvSpPr/>
          <p:nvPr/>
        </p:nvSpPr>
        <p:spPr bwMode="auto">
          <a:xfrm flipH="1" flipV="1">
            <a:off x="3325780" y="256768"/>
            <a:ext cx="47758" cy="47758"/>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3" name="Freeform 111"/>
          <p:cNvSpPr>
            <a:spLocks noEditPoints="1"/>
          </p:cNvSpPr>
          <p:nvPr/>
        </p:nvSpPr>
        <p:spPr bwMode="auto">
          <a:xfrm flipH="1" flipV="1">
            <a:off x="3314409" y="245397"/>
            <a:ext cx="70500" cy="70500"/>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4" name="Oval 112"/>
          <p:cNvSpPr>
            <a:spLocks noChangeArrowheads="1"/>
          </p:cNvSpPr>
          <p:nvPr/>
        </p:nvSpPr>
        <p:spPr bwMode="auto">
          <a:xfrm flipH="1" flipV="1">
            <a:off x="1880529" y="1840744"/>
            <a:ext cx="30702" cy="30702"/>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5" name="Freeform 113"/>
          <p:cNvSpPr>
            <a:spLocks noEditPoints="1"/>
          </p:cNvSpPr>
          <p:nvPr/>
        </p:nvSpPr>
        <p:spPr bwMode="auto">
          <a:xfrm flipH="1" flipV="1">
            <a:off x="1869158" y="1829373"/>
            <a:ext cx="53444" cy="53444"/>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6" name="Freeform 114"/>
          <p:cNvSpPr/>
          <p:nvPr/>
        </p:nvSpPr>
        <p:spPr bwMode="auto">
          <a:xfrm flipH="1" flipV="1">
            <a:off x="979949" y="1190324"/>
            <a:ext cx="69363" cy="70500"/>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7" name="Freeform 115"/>
          <p:cNvSpPr>
            <a:spLocks noEditPoints="1"/>
          </p:cNvSpPr>
          <p:nvPr/>
        </p:nvSpPr>
        <p:spPr bwMode="auto">
          <a:xfrm flipH="1" flipV="1">
            <a:off x="970852" y="1182365"/>
            <a:ext cx="89831" cy="88694"/>
          </a:xfrm>
          <a:custGeom>
            <a:avLst/>
            <a:gdLst>
              <a:gd name="T0" fmla="*/ 17 w 32"/>
              <a:gd name="T1" fmla="*/ 4 h 32"/>
              <a:gd name="T2" fmla="*/ 29 w 32"/>
              <a:gd name="T3" fmla="*/ 16 h 32"/>
              <a:gd name="T4" fmla="*/ 16 w 32"/>
              <a:gd name="T5" fmla="*/ 29 h 32"/>
              <a:gd name="T6" fmla="*/ 4 w 32"/>
              <a:gd name="T7" fmla="*/ 16 h 32"/>
              <a:gd name="T8" fmla="*/ 17 w 32"/>
              <a:gd name="T9" fmla="*/ 4 h 32"/>
              <a:gd name="T10" fmla="*/ 17 w 32"/>
              <a:gd name="T11" fmla="*/ 0 h 32"/>
              <a:gd name="T12" fmla="*/ 0 w 32"/>
              <a:gd name="T13" fmla="*/ 16 h 32"/>
              <a:gd name="T14" fmla="*/ 16 w 32"/>
              <a:gd name="T15" fmla="*/ 32 h 32"/>
              <a:gd name="T16" fmla="*/ 32 w 32"/>
              <a:gd name="T17" fmla="*/ 16 h 32"/>
              <a:gd name="T18" fmla="*/ 17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7" y="4"/>
                </a:moveTo>
                <a:cubicBezTo>
                  <a:pt x="23" y="4"/>
                  <a:pt x="29" y="10"/>
                  <a:pt x="29" y="16"/>
                </a:cubicBezTo>
                <a:cubicBezTo>
                  <a:pt x="29" y="23"/>
                  <a:pt x="23" y="29"/>
                  <a:pt x="16" y="29"/>
                </a:cubicBezTo>
                <a:cubicBezTo>
                  <a:pt x="10" y="28"/>
                  <a:pt x="4" y="23"/>
                  <a:pt x="4" y="16"/>
                </a:cubicBezTo>
                <a:cubicBezTo>
                  <a:pt x="4" y="9"/>
                  <a:pt x="10" y="4"/>
                  <a:pt x="17" y="4"/>
                </a:cubicBezTo>
                <a:moveTo>
                  <a:pt x="17" y="0"/>
                </a:moveTo>
                <a:cubicBezTo>
                  <a:pt x="8" y="0"/>
                  <a:pt x="1" y="7"/>
                  <a:pt x="0" y="16"/>
                </a:cubicBezTo>
                <a:cubicBezTo>
                  <a:pt x="0" y="25"/>
                  <a:pt x="8" y="32"/>
                  <a:pt x="16" y="32"/>
                </a:cubicBezTo>
                <a:cubicBezTo>
                  <a:pt x="25" y="32"/>
                  <a:pt x="32" y="25"/>
                  <a:pt x="32" y="16"/>
                </a:cubicBezTo>
                <a:cubicBezTo>
                  <a:pt x="32" y="8"/>
                  <a:pt x="25"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8" name="Freeform 116"/>
          <p:cNvSpPr/>
          <p:nvPr/>
        </p:nvSpPr>
        <p:spPr bwMode="auto">
          <a:xfrm flipH="1" flipV="1">
            <a:off x="1664481" y="1131195"/>
            <a:ext cx="34113" cy="34113"/>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276B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9" name="Freeform 117"/>
          <p:cNvSpPr>
            <a:spLocks noEditPoints="1"/>
          </p:cNvSpPr>
          <p:nvPr/>
        </p:nvSpPr>
        <p:spPr bwMode="auto">
          <a:xfrm flipH="1" flipV="1">
            <a:off x="1653110" y="1119824"/>
            <a:ext cx="56855" cy="56855"/>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0" name="Freeform 118"/>
          <p:cNvSpPr/>
          <p:nvPr/>
        </p:nvSpPr>
        <p:spPr bwMode="auto">
          <a:xfrm flipH="1" flipV="1">
            <a:off x="1633779" y="999292"/>
            <a:ext cx="39799" cy="36387"/>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1" name="Freeform 119"/>
          <p:cNvSpPr>
            <a:spLocks noEditPoints="1"/>
          </p:cNvSpPr>
          <p:nvPr/>
        </p:nvSpPr>
        <p:spPr bwMode="auto">
          <a:xfrm flipH="1" flipV="1">
            <a:off x="1625820" y="987921"/>
            <a:ext cx="57992" cy="59129"/>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2" name="Freeform 120"/>
          <p:cNvSpPr/>
          <p:nvPr/>
        </p:nvSpPr>
        <p:spPr bwMode="auto">
          <a:xfrm flipH="1" flipV="1">
            <a:off x="1332449" y="773009"/>
            <a:ext cx="30702" cy="30702"/>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3" name="Freeform 121"/>
          <p:cNvSpPr>
            <a:spLocks noEditPoints="1"/>
          </p:cNvSpPr>
          <p:nvPr/>
        </p:nvSpPr>
        <p:spPr bwMode="auto">
          <a:xfrm flipH="1" flipV="1">
            <a:off x="1323352" y="761639"/>
            <a:ext cx="51170" cy="50032"/>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4" name="Freeform 122"/>
          <p:cNvSpPr/>
          <p:nvPr/>
        </p:nvSpPr>
        <p:spPr bwMode="auto">
          <a:xfrm flipH="1" flipV="1">
            <a:off x="-121899" y="752542"/>
            <a:ext cx="53444" cy="53444"/>
          </a:xfrm>
          <a:custGeom>
            <a:avLst/>
            <a:gdLst>
              <a:gd name="T0" fmla="*/ 9 w 19"/>
              <a:gd name="T1" fmla="*/ 0 h 19"/>
              <a:gd name="T2" fmla="*/ 0 w 19"/>
              <a:gd name="T3" fmla="*/ 9 h 19"/>
              <a:gd name="T4" fmla="*/ 9 w 19"/>
              <a:gd name="T5" fmla="*/ 19 h 19"/>
              <a:gd name="T6" fmla="*/ 19 w 19"/>
              <a:gd name="T7" fmla="*/ 10 h 19"/>
              <a:gd name="T8" fmla="*/ 9 w 19"/>
              <a:gd name="T9" fmla="*/ 0 h 19"/>
            </a:gdLst>
            <a:ahLst/>
            <a:cxnLst>
              <a:cxn ang="0">
                <a:pos x="T0" y="T1"/>
              </a:cxn>
              <a:cxn ang="0">
                <a:pos x="T2" y="T3"/>
              </a:cxn>
              <a:cxn ang="0">
                <a:pos x="T4" y="T5"/>
              </a:cxn>
              <a:cxn ang="0">
                <a:pos x="T6" y="T7"/>
              </a:cxn>
              <a:cxn ang="0">
                <a:pos x="T8" y="T9"/>
              </a:cxn>
            </a:cxnLst>
            <a:rect l="0" t="0" r="r" b="b"/>
            <a:pathLst>
              <a:path w="19" h="19">
                <a:moveTo>
                  <a:pt x="9" y="0"/>
                </a:moveTo>
                <a:cubicBezTo>
                  <a:pt x="4" y="0"/>
                  <a:pt x="0" y="4"/>
                  <a:pt x="0" y="9"/>
                </a:cubicBezTo>
                <a:cubicBezTo>
                  <a:pt x="0" y="15"/>
                  <a:pt x="4" y="19"/>
                  <a:pt x="9" y="19"/>
                </a:cubicBezTo>
                <a:cubicBezTo>
                  <a:pt x="14" y="19"/>
                  <a:pt x="18" y="15"/>
                  <a:pt x="19" y="10"/>
                </a:cubicBezTo>
                <a:cubicBezTo>
                  <a:pt x="19" y="4"/>
                  <a:pt x="14"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5" name="Freeform 123"/>
          <p:cNvSpPr>
            <a:spLocks noEditPoints="1"/>
          </p:cNvSpPr>
          <p:nvPr/>
        </p:nvSpPr>
        <p:spPr bwMode="auto">
          <a:xfrm flipH="1" flipV="1">
            <a:off x="-129858" y="741171"/>
            <a:ext cx="71637" cy="76186"/>
          </a:xfrm>
          <a:custGeom>
            <a:avLst/>
            <a:gdLst>
              <a:gd name="T0" fmla="*/ 13 w 26"/>
              <a:gd name="T1" fmla="*/ 4 h 27"/>
              <a:gd name="T2" fmla="*/ 23 w 26"/>
              <a:gd name="T3" fmla="*/ 14 h 27"/>
              <a:gd name="T4" fmla="*/ 13 w 26"/>
              <a:gd name="T5" fmla="*/ 23 h 27"/>
              <a:gd name="T6" fmla="*/ 4 w 26"/>
              <a:gd name="T7" fmla="*/ 13 h 27"/>
              <a:gd name="T8" fmla="*/ 13 w 26"/>
              <a:gd name="T9" fmla="*/ 4 h 27"/>
              <a:gd name="T10" fmla="*/ 13 w 26"/>
              <a:gd name="T11" fmla="*/ 0 h 27"/>
              <a:gd name="T12" fmla="*/ 0 w 26"/>
              <a:gd name="T13" fmla="*/ 13 h 27"/>
              <a:gd name="T14" fmla="*/ 13 w 26"/>
              <a:gd name="T15" fmla="*/ 27 h 27"/>
              <a:gd name="T16" fmla="*/ 26 w 26"/>
              <a:gd name="T17" fmla="*/ 14 h 27"/>
              <a:gd name="T18" fmla="*/ 13 w 2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7">
                <a:moveTo>
                  <a:pt x="13" y="4"/>
                </a:moveTo>
                <a:cubicBezTo>
                  <a:pt x="18" y="4"/>
                  <a:pt x="23" y="8"/>
                  <a:pt x="23" y="14"/>
                </a:cubicBezTo>
                <a:cubicBezTo>
                  <a:pt x="22" y="19"/>
                  <a:pt x="18" y="23"/>
                  <a:pt x="13" y="23"/>
                </a:cubicBezTo>
                <a:cubicBezTo>
                  <a:pt x="8" y="23"/>
                  <a:pt x="4" y="19"/>
                  <a:pt x="4" y="13"/>
                </a:cubicBezTo>
                <a:cubicBezTo>
                  <a:pt x="4" y="8"/>
                  <a:pt x="8" y="4"/>
                  <a:pt x="13" y="4"/>
                </a:cubicBezTo>
                <a:moveTo>
                  <a:pt x="13" y="0"/>
                </a:moveTo>
                <a:cubicBezTo>
                  <a:pt x="6" y="0"/>
                  <a:pt x="0" y="6"/>
                  <a:pt x="0" y="13"/>
                </a:cubicBezTo>
                <a:cubicBezTo>
                  <a:pt x="0" y="21"/>
                  <a:pt x="6" y="27"/>
                  <a:pt x="13" y="27"/>
                </a:cubicBezTo>
                <a:cubicBezTo>
                  <a:pt x="20" y="27"/>
                  <a:pt x="26" y="21"/>
                  <a:pt x="26" y="14"/>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8" name="Freeform 126"/>
          <p:cNvSpPr/>
          <p:nvPr/>
        </p:nvSpPr>
        <p:spPr bwMode="auto">
          <a:xfrm flipH="1" flipV="1">
            <a:off x="3163175" y="-26369"/>
            <a:ext cx="64815" cy="63677"/>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89" name="Freeform 127"/>
          <p:cNvSpPr>
            <a:spLocks noEditPoints="1"/>
          </p:cNvSpPr>
          <p:nvPr/>
        </p:nvSpPr>
        <p:spPr bwMode="auto">
          <a:xfrm flipH="1" flipV="1">
            <a:off x="3152941" y="-37740"/>
            <a:ext cx="86419" cy="86419"/>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0" name="Oval 128"/>
          <p:cNvSpPr>
            <a:spLocks noChangeArrowheads="1"/>
          </p:cNvSpPr>
          <p:nvPr/>
        </p:nvSpPr>
        <p:spPr bwMode="auto">
          <a:xfrm flipH="1" flipV="1">
            <a:off x="2869804" y="352284"/>
            <a:ext cx="39799" cy="38661"/>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1" name="Freeform 129"/>
          <p:cNvSpPr>
            <a:spLocks noEditPoints="1"/>
          </p:cNvSpPr>
          <p:nvPr/>
        </p:nvSpPr>
        <p:spPr bwMode="auto">
          <a:xfrm flipH="1" flipV="1">
            <a:off x="2861844" y="343187"/>
            <a:ext cx="57992" cy="59129"/>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4" name="Oval 132"/>
          <p:cNvSpPr>
            <a:spLocks noChangeArrowheads="1"/>
          </p:cNvSpPr>
          <p:nvPr/>
        </p:nvSpPr>
        <p:spPr bwMode="auto">
          <a:xfrm flipH="1" flipV="1">
            <a:off x="2254635" y="343187"/>
            <a:ext cx="61403" cy="61403"/>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5" name="Freeform 133"/>
          <p:cNvSpPr>
            <a:spLocks noEditPoints="1"/>
          </p:cNvSpPr>
          <p:nvPr/>
        </p:nvSpPr>
        <p:spPr bwMode="auto">
          <a:xfrm flipH="1" flipV="1">
            <a:off x="2243264" y="331816"/>
            <a:ext cx="84145" cy="84145"/>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6" name="Freeform 134"/>
          <p:cNvSpPr/>
          <p:nvPr/>
        </p:nvSpPr>
        <p:spPr bwMode="auto">
          <a:xfrm flipH="1" flipV="1">
            <a:off x="1365424" y="-68442"/>
            <a:ext cx="55718" cy="53444"/>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7" name="Freeform 135"/>
          <p:cNvSpPr>
            <a:spLocks noEditPoints="1"/>
          </p:cNvSpPr>
          <p:nvPr/>
        </p:nvSpPr>
        <p:spPr bwMode="auto">
          <a:xfrm flipH="1" flipV="1">
            <a:off x="1357465" y="-79813"/>
            <a:ext cx="75048" cy="75048"/>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8" name="Oval 136"/>
          <p:cNvSpPr>
            <a:spLocks noChangeArrowheads="1"/>
          </p:cNvSpPr>
          <p:nvPr/>
        </p:nvSpPr>
        <p:spPr bwMode="auto">
          <a:xfrm flipH="1" flipV="1">
            <a:off x="2120457" y="632009"/>
            <a:ext cx="39799" cy="39799"/>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9" name="Freeform 137"/>
          <p:cNvSpPr>
            <a:spLocks noEditPoints="1"/>
          </p:cNvSpPr>
          <p:nvPr/>
        </p:nvSpPr>
        <p:spPr bwMode="auto">
          <a:xfrm flipH="1" flipV="1">
            <a:off x="2109086" y="620638"/>
            <a:ext cx="61403" cy="62541"/>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0" name="Freeform 138"/>
          <p:cNvSpPr/>
          <p:nvPr/>
        </p:nvSpPr>
        <p:spPr bwMode="auto">
          <a:xfrm flipH="1" flipV="1">
            <a:off x="1725884" y="2389962"/>
            <a:ext cx="47758" cy="47758"/>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1" name="Freeform 139"/>
          <p:cNvSpPr>
            <a:spLocks noEditPoints="1"/>
          </p:cNvSpPr>
          <p:nvPr/>
        </p:nvSpPr>
        <p:spPr bwMode="auto">
          <a:xfrm flipH="1" flipV="1">
            <a:off x="1717924" y="2378591"/>
            <a:ext cx="67089" cy="70500"/>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2" name="Oval 140"/>
          <p:cNvSpPr>
            <a:spLocks noChangeArrowheads="1"/>
          </p:cNvSpPr>
          <p:nvPr/>
        </p:nvSpPr>
        <p:spPr bwMode="auto">
          <a:xfrm flipH="1" flipV="1">
            <a:off x="1127771" y="2213712"/>
            <a:ext cx="34113" cy="32976"/>
          </a:xfrm>
          <a:prstGeom prst="ellipse">
            <a:avLst/>
          </a:pr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3" name="Freeform 141"/>
          <p:cNvSpPr>
            <a:spLocks noEditPoints="1"/>
          </p:cNvSpPr>
          <p:nvPr/>
        </p:nvSpPr>
        <p:spPr bwMode="auto">
          <a:xfrm flipH="1" flipV="1">
            <a:off x="1116400" y="2202341"/>
            <a:ext cx="55718" cy="55718"/>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4" name="Oval 142"/>
          <p:cNvSpPr>
            <a:spLocks noChangeArrowheads="1"/>
          </p:cNvSpPr>
          <p:nvPr/>
        </p:nvSpPr>
        <p:spPr bwMode="auto">
          <a:xfrm flipH="1" flipV="1">
            <a:off x="281198" y="4582573"/>
            <a:ext cx="55718" cy="55718"/>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5" name="Freeform 143"/>
          <p:cNvSpPr>
            <a:spLocks noEditPoints="1"/>
          </p:cNvSpPr>
          <p:nvPr/>
        </p:nvSpPr>
        <p:spPr bwMode="auto">
          <a:xfrm flipH="1" flipV="1">
            <a:off x="272101" y="4571203"/>
            <a:ext cx="76186" cy="78460"/>
          </a:xfrm>
          <a:custGeom>
            <a:avLst/>
            <a:gdLst>
              <a:gd name="T0" fmla="*/ 14 w 27"/>
              <a:gd name="T1" fmla="*/ 4 h 28"/>
              <a:gd name="T2" fmla="*/ 24 w 27"/>
              <a:gd name="T3" fmla="*/ 14 h 28"/>
              <a:gd name="T4" fmla="*/ 14 w 27"/>
              <a:gd name="T5" fmla="*/ 24 h 28"/>
              <a:gd name="T6" fmla="*/ 4 w 27"/>
              <a:gd name="T7" fmla="*/ 14 h 28"/>
              <a:gd name="T8" fmla="*/ 14 w 27"/>
              <a:gd name="T9" fmla="*/ 4 h 28"/>
              <a:gd name="T10" fmla="*/ 14 w 27"/>
              <a:gd name="T11" fmla="*/ 0 h 28"/>
              <a:gd name="T12" fmla="*/ 0 w 27"/>
              <a:gd name="T13" fmla="*/ 14 h 28"/>
              <a:gd name="T14" fmla="*/ 14 w 27"/>
              <a:gd name="T15" fmla="*/ 28 h 28"/>
              <a:gd name="T16" fmla="*/ 27 w 27"/>
              <a:gd name="T17" fmla="*/ 14 h 28"/>
              <a:gd name="T18" fmla="*/ 14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4"/>
                </a:moveTo>
                <a:cubicBezTo>
                  <a:pt x="19" y="4"/>
                  <a:pt x="24" y="9"/>
                  <a:pt x="24" y="14"/>
                </a:cubicBezTo>
                <a:cubicBezTo>
                  <a:pt x="24" y="20"/>
                  <a:pt x="19" y="24"/>
                  <a:pt x="14" y="24"/>
                </a:cubicBezTo>
                <a:cubicBezTo>
                  <a:pt x="8" y="24"/>
                  <a:pt x="4" y="20"/>
                  <a:pt x="4" y="14"/>
                </a:cubicBezTo>
                <a:cubicBezTo>
                  <a:pt x="4" y="9"/>
                  <a:pt x="8" y="4"/>
                  <a:pt x="14" y="4"/>
                </a:cubicBezTo>
                <a:moveTo>
                  <a:pt x="14" y="0"/>
                </a:moveTo>
                <a:cubicBezTo>
                  <a:pt x="6" y="0"/>
                  <a:pt x="0" y="7"/>
                  <a:pt x="0" y="14"/>
                </a:cubicBezTo>
                <a:cubicBezTo>
                  <a:pt x="0" y="22"/>
                  <a:pt x="6" y="28"/>
                  <a:pt x="14" y="28"/>
                </a:cubicBezTo>
                <a:cubicBezTo>
                  <a:pt x="21" y="28"/>
                  <a:pt x="27" y="22"/>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6" name="Freeform 144"/>
          <p:cNvSpPr/>
          <p:nvPr/>
        </p:nvSpPr>
        <p:spPr bwMode="auto">
          <a:xfrm flipH="1" flipV="1">
            <a:off x="1105029" y="2782260"/>
            <a:ext cx="78460" cy="76186"/>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7" name="Freeform 145"/>
          <p:cNvSpPr>
            <a:spLocks noEditPoints="1"/>
          </p:cNvSpPr>
          <p:nvPr/>
        </p:nvSpPr>
        <p:spPr bwMode="auto">
          <a:xfrm flipH="1" flipV="1">
            <a:off x="1097070" y="2772027"/>
            <a:ext cx="95516" cy="97790"/>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8" name="Freeform 146"/>
          <p:cNvSpPr/>
          <p:nvPr/>
        </p:nvSpPr>
        <p:spPr bwMode="auto">
          <a:xfrm flipH="1" flipV="1">
            <a:off x="523973" y="2483204"/>
            <a:ext cx="38661" cy="38661"/>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9" name="Freeform 147"/>
          <p:cNvSpPr>
            <a:spLocks noEditPoints="1"/>
          </p:cNvSpPr>
          <p:nvPr/>
        </p:nvSpPr>
        <p:spPr bwMode="auto">
          <a:xfrm flipH="1" flipV="1">
            <a:off x="512602" y="2471833"/>
            <a:ext cx="59129" cy="59129"/>
          </a:xfrm>
          <a:custGeom>
            <a:avLst/>
            <a:gdLst>
              <a:gd name="T0" fmla="*/ 10 w 21"/>
              <a:gd name="T1" fmla="*/ 3 h 21"/>
              <a:gd name="T2" fmla="*/ 17 w 21"/>
              <a:gd name="T3" fmla="*/ 10 h 21"/>
              <a:gd name="T4" fmla="*/ 10 w 21"/>
              <a:gd name="T5" fmla="*/ 17 h 21"/>
              <a:gd name="T6" fmla="*/ 3 w 21"/>
              <a:gd name="T7" fmla="*/ 10 h 21"/>
              <a:gd name="T8" fmla="*/ 10 w 21"/>
              <a:gd name="T9" fmla="*/ 3 h 21"/>
              <a:gd name="T10" fmla="*/ 10 w 21"/>
              <a:gd name="T11" fmla="*/ 0 h 21"/>
              <a:gd name="T12" fmla="*/ 0 w 21"/>
              <a:gd name="T13" fmla="*/ 10 h 21"/>
              <a:gd name="T14" fmla="*/ 10 w 21"/>
              <a:gd name="T15" fmla="*/ 21 h 21"/>
              <a:gd name="T16" fmla="*/ 21 w 21"/>
              <a:gd name="T17" fmla="*/ 10 h 21"/>
              <a:gd name="T18" fmla="*/ 10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3"/>
                </a:moveTo>
                <a:cubicBezTo>
                  <a:pt x="14" y="3"/>
                  <a:pt x="17" y="6"/>
                  <a:pt x="17" y="10"/>
                </a:cubicBezTo>
                <a:cubicBezTo>
                  <a:pt x="17" y="14"/>
                  <a:pt x="14" y="17"/>
                  <a:pt x="10" y="17"/>
                </a:cubicBezTo>
                <a:cubicBezTo>
                  <a:pt x="7" y="17"/>
                  <a:pt x="3" y="14"/>
                  <a:pt x="3" y="10"/>
                </a:cubicBezTo>
                <a:cubicBezTo>
                  <a:pt x="4" y="6"/>
                  <a:pt x="7" y="3"/>
                  <a:pt x="10" y="3"/>
                </a:cubicBezTo>
                <a:moveTo>
                  <a:pt x="10" y="0"/>
                </a:moveTo>
                <a:cubicBezTo>
                  <a:pt x="5" y="0"/>
                  <a:pt x="0" y="4"/>
                  <a:pt x="0" y="10"/>
                </a:cubicBezTo>
                <a:cubicBezTo>
                  <a:pt x="0" y="16"/>
                  <a:pt x="4" y="21"/>
                  <a:pt x="10" y="21"/>
                </a:cubicBezTo>
                <a:cubicBezTo>
                  <a:pt x="16" y="21"/>
                  <a:pt x="21" y="16"/>
                  <a:pt x="21" y="10"/>
                </a:cubicBezTo>
                <a:cubicBezTo>
                  <a:pt x="21"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0" name="Oval 148"/>
          <p:cNvSpPr>
            <a:spLocks noChangeArrowheads="1"/>
          </p:cNvSpPr>
          <p:nvPr/>
        </p:nvSpPr>
        <p:spPr bwMode="auto">
          <a:xfrm flipH="1" flipV="1">
            <a:off x="809384" y="3677155"/>
            <a:ext cx="42073" cy="42073"/>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1" name="Freeform 149"/>
          <p:cNvSpPr>
            <a:spLocks noEditPoints="1"/>
          </p:cNvSpPr>
          <p:nvPr/>
        </p:nvSpPr>
        <p:spPr bwMode="auto">
          <a:xfrm flipH="1" flipV="1">
            <a:off x="798013" y="3665784"/>
            <a:ext cx="64815" cy="64815"/>
          </a:xfrm>
          <a:custGeom>
            <a:avLst/>
            <a:gdLst>
              <a:gd name="T0" fmla="*/ 12 w 23"/>
              <a:gd name="T1" fmla="*/ 4 h 23"/>
              <a:gd name="T2" fmla="*/ 19 w 23"/>
              <a:gd name="T3" fmla="*/ 12 h 23"/>
              <a:gd name="T4" fmla="*/ 12 w 23"/>
              <a:gd name="T5" fmla="*/ 19 h 23"/>
              <a:gd name="T6" fmla="*/ 4 w 23"/>
              <a:gd name="T7" fmla="*/ 12 h 23"/>
              <a:gd name="T8" fmla="*/ 12 w 23"/>
              <a:gd name="T9" fmla="*/ 4 h 23"/>
              <a:gd name="T10" fmla="*/ 12 w 23"/>
              <a:gd name="T11" fmla="*/ 0 h 23"/>
              <a:gd name="T12" fmla="*/ 0 w 23"/>
              <a:gd name="T13" fmla="*/ 12 h 23"/>
              <a:gd name="T14" fmla="*/ 12 w 23"/>
              <a:gd name="T15" fmla="*/ 23 h 23"/>
              <a:gd name="T16" fmla="*/ 23 w 23"/>
              <a:gd name="T17" fmla="*/ 12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2"/>
                </a:cubicBezTo>
                <a:cubicBezTo>
                  <a:pt x="19" y="16"/>
                  <a:pt x="16" y="19"/>
                  <a:pt x="12" y="19"/>
                </a:cubicBezTo>
                <a:cubicBezTo>
                  <a:pt x="7" y="19"/>
                  <a:pt x="4" y="16"/>
                  <a:pt x="4" y="12"/>
                </a:cubicBezTo>
                <a:cubicBezTo>
                  <a:pt x="4" y="7"/>
                  <a:pt x="7" y="4"/>
                  <a:pt x="12" y="4"/>
                </a:cubicBezTo>
                <a:moveTo>
                  <a:pt x="12" y="0"/>
                </a:moveTo>
                <a:cubicBezTo>
                  <a:pt x="5" y="0"/>
                  <a:pt x="0" y="5"/>
                  <a:pt x="0" y="12"/>
                </a:cubicBezTo>
                <a:cubicBezTo>
                  <a:pt x="0" y="18"/>
                  <a:pt x="5" y="23"/>
                  <a:pt x="12" y="23"/>
                </a:cubicBezTo>
                <a:cubicBezTo>
                  <a:pt x="18" y="23"/>
                  <a:pt x="23" y="18"/>
                  <a:pt x="23" y="12"/>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5"/>
          <p:cNvSpPr/>
          <p:nvPr/>
        </p:nvSpPr>
        <p:spPr bwMode="auto">
          <a:xfrm>
            <a:off x="11553683" y="1979022"/>
            <a:ext cx="634904" cy="510882"/>
          </a:xfrm>
          <a:custGeom>
            <a:avLst/>
            <a:gdLst>
              <a:gd name="T0" fmla="*/ 226 w 227"/>
              <a:gd name="T1" fmla="*/ 180 h 182"/>
              <a:gd name="T2" fmla="*/ 2 w 227"/>
              <a:gd name="T3" fmla="*/ 56 h 182"/>
              <a:gd name="T4" fmla="*/ 63 w 227"/>
              <a:gd name="T5" fmla="*/ 2 h 182"/>
              <a:gd name="T6" fmla="*/ 227 w 227"/>
              <a:gd name="T7" fmla="*/ 123 h 182"/>
              <a:gd name="T8" fmla="*/ 227 w 227"/>
              <a:gd name="T9" fmla="*/ 120 h 182"/>
              <a:gd name="T10" fmla="*/ 63 w 227"/>
              <a:gd name="T11" fmla="*/ 0 h 182"/>
              <a:gd name="T12" fmla="*/ 62 w 227"/>
              <a:gd name="T13" fmla="*/ 0 h 182"/>
              <a:gd name="T14" fmla="*/ 0 w 227"/>
              <a:gd name="T15" fmla="*/ 56 h 182"/>
              <a:gd name="T16" fmla="*/ 0 w 227"/>
              <a:gd name="T17" fmla="*/ 57 h 182"/>
              <a:gd name="T18" fmla="*/ 0 w 227"/>
              <a:gd name="T19" fmla="*/ 57 h 182"/>
              <a:gd name="T20" fmla="*/ 226 w 227"/>
              <a:gd name="T21" fmla="*/ 182 h 182"/>
              <a:gd name="T22" fmla="*/ 226 w 227"/>
              <a:gd name="T23" fmla="*/ 18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82">
                <a:moveTo>
                  <a:pt x="226" y="180"/>
                </a:moveTo>
                <a:cubicBezTo>
                  <a:pt x="2" y="56"/>
                  <a:pt x="2" y="56"/>
                  <a:pt x="2" y="56"/>
                </a:cubicBezTo>
                <a:cubicBezTo>
                  <a:pt x="63" y="2"/>
                  <a:pt x="63" y="2"/>
                  <a:pt x="63" y="2"/>
                </a:cubicBezTo>
                <a:cubicBezTo>
                  <a:pt x="227" y="123"/>
                  <a:pt x="227" y="123"/>
                  <a:pt x="227" y="123"/>
                </a:cubicBezTo>
                <a:cubicBezTo>
                  <a:pt x="227" y="120"/>
                  <a:pt x="227" y="120"/>
                  <a:pt x="227" y="120"/>
                </a:cubicBezTo>
                <a:cubicBezTo>
                  <a:pt x="63" y="0"/>
                  <a:pt x="63" y="0"/>
                  <a:pt x="63" y="0"/>
                </a:cubicBezTo>
                <a:cubicBezTo>
                  <a:pt x="63" y="0"/>
                  <a:pt x="62" y="0"/>
                  <a:pt x="62" y="0"/>
                </a:cubicBezTo>
                <a:cubicBezTo>
                  <a:pt x="0" y="56"/>
                  <a:pt x="0" y="56"/>
                  <a:pt x="0" y="56"/>
                </a:cubicBezTo>
                <a:cubicBezTo>
                  <a:pt x="0" y="56"/>
                  <a:pt x="0" y="56"/>
                  <a:pt x="0" y="57"/>
                </a:cubicBezTo>
                <a:cubicBezTo>
                  <a:pt x="0" y="57"/>
                  <a:pt x="0" y="57"/>
                  <a:pt x="0" y="57"/>
                </a:cubicBezTo>
                <a:cubicBezTo>
                  <a:pt x="226" y="182"/>
                  <a:pt x="226" y="182"/>
                  <a:pt x="226" y="182"/>
                </a:cubicBezTo>
                <a:lnTo>
                  <a:pt x="226" y="18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6"/>
          <p:cNvSpPr/>
          <p:nvPr/>
        </p:nvSpPr>
        <p:spPr bwMode="auto">
          <a:xfrm>
            <a:off x="11553683" y="2133766"/>
            <a:ext cx="632629" cy="836299"/>
          </a:xfrm>
          <a:custGeom>
            <a:avLst/>
            <a:gdLst>
              <a:gd name="T0" fmla="*/ 226 w 226"/>
              <a:gd name="T1" fmla="*/ 295 h 298"/>
              <a:gd name="T2" fmla="*/ 4 w 226"/>
              <a:gd name="T3" fmla="*/ 4 h 298"/>
              <a:gd name="T4" fmla="*/ 226 w 226"/>
              <a:gd name="T5" fmla="*/ 127 h 298"/>
              <a:gd name="T6" fmla="*/ 226 w 226"/>
              <a:gd name="T7" fmla="*/ 125 h 298"/>
              <a:gd name="T8" fmla="*/ 1 w 226"/>
              <a:gd name="T9" fmla="*/ 1 h 298"/>
              <a:gd name="T10" fmla="*/ 0 w 226"/>
              <a:gd name="T11" fmla="*/ 1 h 298"/>
              <a:gd name="T12" fmla="*/ 0 w 226"/>
              <a:gd name="T13" fmla="*/ 2 h 298"/>
              <a:gd name="T14" fmla="*/ 226 w 226"/>
              <a:gd name="T15" fmla="*/ 298 h 298"/>
              <a:gd name="T16" fmla="*/ 226 w 226"/>
              <a:gd name="T17" fmla="*/ 295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98">
                <a:moveTo>
                  <a:pt x="226" y="295"/>
                </a:moveTo>
                <a:cubicBezTo>
                  <a:pt x="4" y="4"/>
                  <a:pt x="4" y="4"/>
                  <a:pt x="4" y="4"/>
                </a:cubicBezTo>
                <a:cubicBezTo>
                  <a:pt x="226" y="127"/>
                  <a:pt x="226" y="127"/>
                  <a:pt x="226" y="127"/>
                </a:cubicBezTo>
                <a:cubicBezTo>
                  <a:pt x="226" y="125"/>
                  <a:pt x="226" y="125"/>
                  <a:pt x="226" y="125"/>
                </a:cubicBezTo>
                <a:cubicBezTo>
                  <a:pt x="1" y="1"/>
                  <a:pt x="1" y="1"/>
                  <a:pt x="1" y="1"/>
                </a:cubicBezTo>
                <a:cubicBezTo>
                  <a:pt x="1" y="0"/>
                  <a:pt x="0" y="0"/>
                  <a:pt x="0" y="1"/>
                </a:cubicBezTo>
                <a:cubicBezTo>
                  <a:pt x="0" y="1"/>
                  <a:pt x="0" y="2"/>
                  <a:pt x="0" y="2"/>
                </a:cubicBezTo>
                <a:cubicBezTo>
                  <a:pt x="226" y="298"/>
                  <a:pt x="226" y="298"/>
                  <a:pt x="226" y="298"/>
                </a:cubicBezTo>
                <a:lnTo>
                  <a:pt x="226" y="29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7"/>
          <p:cNvSpPr/>
          <p:nvPr/>
        </p:nvSpPr>
        <p:spPr bwMode="auto">
          <a:xfrm>
            <a:off x="9614835" y="6459763"/>
            <a:ext cx="945530" cy="392549"/>
          </a:xfrm>
          <a:custGeom>
            <a:avLst/>
            <a:gdLst>
              <a:gd name="T0" fmla="*/ 5 w 338"/>
              <a:gd name="T1" fmla="*/ 138 h 140"/>
              <a:gd name="T2" fmla="*/ 306 w 338"/>
              <a:gd name="T3" fmla="*/ 2 h 140"/>
              <a:gd name="T4" fmla="*/ 336 w 338"/>
              <a:gd name="T5" fmla="*/ 140 h 140"/>
              <a:gd name="T6" fmla="*/ 338 w 338"/>
              <a:gd name="T7" fmla="*/ 140 h 140"/>
              <a:gd name="T8" fmla="*/ 308 w 338"/>
              <a:gd name="T9" fmla="*/ 1 h 140"/>
              <a:gd name="T10" fmla="*/ 307 w 338"/>
              <a:gd name="T11" fmla="*/ 0 h 140"/>
              <a:gd name="T12" fmla="*/ 306 w 338"/>
              <a:gd name="T13" fmla="*/ 0 h 140"/>
              <a:gd name="T14" fmla="*/ 0 w 338"/>
              <a:gd name="T15" fmla="*/ 138 h 140"/>
              <a:gd name="T16" fmla="*/ 5 w 338"/>
              <a:gd name="T17" fmla="*/ 13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140">
                <a:moveTo>
                  <a:pt x="5" y="138"/>
                </a:moveTo>
                <a:cubicBezTo>
                  <a:pt x="306" y="2"/>
                  <a:pt x="306" y="2"/>
                  <a:pt x="306" y="2"/>
                </a:cubicBezTo>
                <a:cubicBezTo>
                  <a:pt x="336" y="140"/>
                  <a:pt x="336" y="140"/>
                  <a:pt x="336" y="140"/>
                </a:cubicBezTo>
                <a:cubicBezTo>
                  <a:pt x="338" y="140"/>
                  <a:pt x="338" y="140"/>
                  <a:pt x="338" y="140"/>
                </a:cubicBezTo>
                <a:cubicBezTo>
                  <a:pt x="308" y="1"/>
                  <a:pt x="308" y="1"/>
                  <a:pt x="308" y="1"/>
                </a:cubicBezTo>
                <a:cubicBezTo>
                  <a:pt x="308" y="1"/>
                  <a:pt x="307" y="0"/>
                  <a:pt x="307" y="0"/>
                </a:cubicBezTo>
                <a:cubicBezTo>
                  <a:pt x="307" y="0"/>
                  <a:pt x="307" y="0"/>
                  <a:pt x="306" y="0"/>
                </a:cubicBezTo>
                <a:cubicBezTo>
                  <a:pt x="0" y="138"/>
                  <a:pt x="0" y="138"/>
                  <a:pt x="0" y="138"/>
                </a:cubicBezTo>
                <a:lnTo>
                  <a:pt x="5"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8"/>
          <p:cNvSpPr/>
          <p:nvPr/>
        </p:nvSpPr>
        <p:spPr bwMode="auto">
          <a:xfrm>
            <a:off x="11612849" y="6681638"/>
            <a:ext cx="554119" cy="176363"/>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9"/>
          <p:cNvSpPr/>
          <p:nvPr/>
        </p:nvSpPr>
        <p:spPr bwMode="auto">
          <a:xfrm>
            <a:off x="11727769" y="1961955"/>
            <a:ext cx="460818" cy="361827"/>
          </a:xfrm>
          <a:custGeom>
            <a:avLst/>
            <a:gdLst>
              <a:gd name="T0" fmla="*/ 165 w 165"/>
              <a:gd name="T1" fmla="*/ 126 h 129"/>
              <a:gd name="T2" fmla="*/ 3 w 165"/>
              <a:gd name="T3" fmla="*/ 8 h 129"/>
              <a:gd name="T4" fmla="*/ 165 w 165"/>
              <a:gd name="T5" fmla="*/ 2 h 129"/>
              <a:gd name="T6" fmla="*/ 165 w 165"/>
              <a:gd name="T7" fmla="*/ 0 h 129"/>
              <a:gd name="T8" fmla="*/ 1 w 165"/>
              <a:gd name="T9" fmla="*/ 6 h 129"/>
              <a:gd name="T10" fmla="*/ 0 w 165"/>
              <a:gd name="T11" fmla="*/ 7 h 129"/>
              <a:gd name="T12" fmla="*/ 0 w 165"/>
              <a:gd name="T13" fmla="*/ 8 h 129"/>
              <a:gd name="T14" fmla="*/ 165 w 165"/>
              <a:gd name="T15" fmla="*/ 129 h 129"/>
              <a:gd name="T16" fmla="*/ 165 w 165"/>
              <a:gd name="T17" fmla="*/ 12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29">
                <a:moveTo>
                  <a:pt x="165" y="126"/>
                </a:moveTo>
                <a:cubicBezTo>
                  <a:pt x="3" y="8"/>
                  <a:pt x="3" y="8"/>
                  <a:pt x="3" y="8"/>
                </a:cubicBezTo>
                <a:cubicBezTo>
                  <a:pt x="165" y="2"/>
                  <a:pt x="165" y="2"/>
                  <a:pt x="165" y="2"/>
                </a:cubicBezTo>
                <a:cubicBezTo>
                  <a:pt x="165" y="0"/>
                  <a:pt x="165" y="0"/>
                  <a:pt x="165" y="0"/>
                </a:cubicBezTo>
                <a:cubicBezTo>
                  <a:pt x="1" y="6"/>
                  <a:pt x="1" y="6"/>
                  <a:pt x="1" y="6"/>
                </a:cubicBezTo>
                <a:cubicBezTo>
                  <a:pt x="0" y="6"/>
                  <a:pt x="0" y="6"/>
                  <a:pt x="0" y="7"/>
                </a:cubicBezTo>
                <a:cubicBezTo>
                  <a:pt x="0" y="7"/>
                  <a:pt x="0" y="7"/>
                  <a:pt x="0" y="8"/>
                </a:cubicBezTo>
                <a:cubicBezTo>
                  <a:pt x="165" y="129"/>
                  <a:pt x="165" y="129"/>
                  <a:pt x="165" y="129"/>
                </a:cubicBezTo>
                <a:lnTo>
                  <a:pt x="165" y="12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1"/>
          <p:cNvSpPr/>
          <p:nvPr/>
        </p:nvSpPr>
        <p:spPr bwMode="auto">
          <a:xfrm>
            <a:off x="7639577" y="6653192"/>
            <a:ext cx="131987" cy="185465"/>
          </a:xfrm>
          <a:custGeom>
            <a:avLst/>
            <a:gdLst>
              <a:gd name="T0" fmla="*/ 2 w 47"/>
              <a:gd name="T1" fmla="*/ 66 h 66"/>
              <a:gd name="T2" fmla="*/ 38 w 47"/>
              <a:gd name="T3" fmla="*/ 4 h 66"/>
              <a:gd name="T4" fmla="*/ 45 w 47"/>
              <a:gd name="T5" fmla="*/ 66 h 66"/>
              <a:gd name="T6" fmla="*/ 47 w 47"/>
              <a:gd name="T7" fmla="*/ 66 h 66"/>
              <a:gd name="T8" fmla="*/ 39 w 47"/>
              <a:gd name="T9" fmla="*/ 1 h 66"/>
              <a:gd name="T10" fmla="*/ 39 w 47"/>
              <a:gd name="T11" fmla="*/ 1 h 66"/>
              <a:gd name="T12" fmla="*/ 38 w 47"/>
              <a:gd name="T13" fmla="*/ 1 h 66"/>
              <a:gd name="T14" fmla="*/ 0 w 47"/>
              <a:gd name="T15" fmla="*/ 66 h 66"/>
              <a:gd name="T16" fmla="*/ 2 w 47"/>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2" y="66"/>
                </a:moveTo>
                <a:cubicBezTo>
                  <a:pt x="38" y="4"/>
                  <a:pt x="38" y="4"/>
                  <a:pt x="38" y="4"/>
                </a:cubicBezTo>
                <a:cubicBezTo>
                  <a:pt x="45" y="66"/>
                  <a:pt x="45" y="66"/>
                  <a:pt x="45" y="66"/>
                </a:cubicBezTo>
                <a:cubicBezTo>
                  <a:pt x="47" y="66"/>
                  <a:pt x="47" y="66"/>
                  <a:pt x="47" y="66"/>
                </a:cubicBezTo>
                <a:cubicBezTo>
                  <a:pt x="39" y="1"/>
                  <a:pt x="39" y="1"/>
                  <a:pt x="39" y="1"/>
                </a:cubicBezTo>
                <a:cubicBezTo>
                  <a:pt x="39" y="1"/>
                  <a:pt x="39" y="1"/>
                  <a:pt x="39" y="1"/>
                </a:cubicBezTo>
                <a:cubicBezTo>
                  <a:pt x="38" y="0"/>
                  <a:pt x="38" y="1"/>
                  <a:pt x="38" y="1"/>
                </a:cubicBezTo>
                <a:cubicBezTo>
                  <a:pt x="0" y="66"/>
                  <a:pt x="0" y="66"/>
                  <a:pt x="0" y="66"/>
                </a:cubicBezTo>
                <a:lnTo>
                  <a:pt x="2" y="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12"/>
          <p:cNvSpPr/>
          <p:nvPr/>
        </p:nvSpPr>
        <p:spPr bwMode="auto">
          <a:xfrm>
            <a:off x="11612849" y="6681638"/>
            <a:ext cx="554119" cy="176363"/>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13"/>
          <p:cNvSpPr/>
          <p:nvPr/>
        </p:nvSpPr>
        <p:spPr bwMode="auto">
          <a:xfrm>
            <a:off x="11495653" y="6507551"/>
            <a:ext cx="671315" cy="350449"/>
          </a:xfrm>
          <a:custGeom>
            <a:avLst/>
            <a:gdLst>
              <a:gd name="T0" fmla="*/ 240 w 240"/>
              <a:gd name="T1" fmla="*/ 52 h 125"/>
              <a:gd name="T2" fmla="*/ 32 w 240"/>
              <a:gd name="T3" fmla="*/ 0 h 125"/>
              <a:gd name="T4" fmla="*/ 31 w 240"/>
              <a:gd name="T5" fmla="*/ 1 h 125"/>
              <a:gd name="T6" fmla="*/ 0 w 240"/>
              <a:gd name="T7" fmla="*/ 125 h 125"/>
              <a:gd name="T8" fmla="*/ 2 w 240"/>
              <a:gd name="T9" fmla="*/ 125 h 125"/>
              <a:gd name="T10" fmla="*/ 33 w 240"/>
              <a:gd name="T11" fmla="*/ 2 h 125"/>
              <a:gd name="T12" fmla="*/ 240 w 240"/>
              <a:gd name="T13" fmla="*/ 53 h 125"/>
              <a:gd name="T14" fmla="*/ 240 w 240"/>
              <a:gd name="T15" fmla="*/ 52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25">
                <a:moveTo>
                  <a:pt x="240" y="52"/>
                </a:moveTo>
                <a:cubicBezTo>
                  <a:pt x="32" y="0"/>
                  <a:pt x="32" y="0"/>
                  <a:pt x="32" y="0"/>
                </a:cubicBezTo>
                <a:cubicBezTo>
                  <a:pt x="32" y="0"/>
                  <a:pt x="31" y="0"/>
                  <a:pt x="31" y="1"/>
                </a:cubicBezTo>
                <a:cubicBezTo>
                  <a:pt x="0" y="125"/>
                  <a:pt x="0" y="125"/>
                  <a:pt x="0" y="125"/>
                </a:cubicBezTo>
                <a:cubicBezTo>
                  <a:pt x="2" y="125"/>
                  <a:pt x="2" y="125"/>
                  <a:pt x="2" y="125"/>
                </a:cubicBezTo>
                <a:cubicBezTo>
                  <a:pt x="33" y="2"/>
                  <a:pt x="33" y="2"/>
                  <a:pt x="33" y="2"/>
                </a:cubicBezTo>
                <a:cubicBezTo>
                  <a:pt x="240" y="53"/>
                  <a:pt x="240" y="53"/>
                  <a:pt x="240" y="53"/>
                </a:cubicBezTo>
                <a:lnTo>
                  <a:pt x="240" y="5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14"/>
          <p:cNvSpPr/>
          <p:nvPr/>
        </p:nvSpPr>
        <p:spPr bwMode="auto">
          <a:xfrm>
            <a:off x="11604884" y="5345836"/>
            <a:ext cx="567773" cy="289007"/>
          </a:xfrm>
          <a:custGeom>
            <a:avLst/>
            <a:gdLst>
              <a:gd name="T0" fmla="*/ 203 w 203"/>
              <a:gd name="T1" fmla="*/ 36 h 103"/>
              <a:gd name="T2" fmla="*/ 90 w 203"/>
              <a:gd name="T3" fmla="*/ 101 h 103"/>
              <a:gd name="T4" fmla="*/ 4 w 203"/>
              <a:gd name="T5" fmla="*/ 78 h 103"/>
              <a:gd name="T6" fmla="*/ 203 w 203"/>
              <a:gd name="T7" fmla="*/ 2 h 103"/>
              <a:gd name="T8" fmla="*/ 203 w 203"/>
              <a:gd name="T9" fmla="*/ 0 h 103"/>
              <a:gd name="T10" fmla="*/ 1 w 203"/>
              <a:gd name="T11" fmla="*/ 77 h 103"/>
              <a:gd name="T12" fmla="*/ 0 w 203"/>
              <a:gd name="T13" fmla="*/ 78 h 103"/>
              <a:gd name="T14" fmla="*/ 1 w 203"/>
              <a:gd name="T15" fmla="*/ 79 h 103"/>
              <a:gd name="T16" fmla="*/ 90 w 203"/>
              <a:gd name="T17" fmla="*/ 103 h 103"/>
              <a:gd name="T18" fmla="*/ 90 w 203"/>
              <a:gd name="T19" fmla="*/ 103 h 103"/>
              <a:gd name="T20" fmla="*/ 90 w 203"/>
              <a:gd name="T21" fmla="*/ 103 h 103"/>
              <a:gd name="T22" fmla="*/ 203 w 203"/>
              <a:gd name="T23" fmla="*/ 38 h 103"/>
              <a:gd name="T24" fmla="*/ 203 w 203"/>
              <a:gd name="T25"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 h="103">
                <a:moveTo>
                  <a:pt x="203" y="36"/>
                </a:moveTo>
                <a:cubicBezTo>
                  <a:pt x="90" y="101"/>
                  <a:pt x="90" y="101"/>
                  <a:pt x="90" y="101"/>
                </a:cubicBezTo>
                <a:cubicBezTo>
                  <a:pt x="4" y="78"/>
                  <a:pt x="4" y="78"/>
                  <a:pt x="4" y="78"/>
                </a:cubicBezTo>
                <a:cubicBezTo>
                  <a:pt x="203" y="2"/>
                  <a:pt x="203" y="2"/>
                  <a:pt x="203" y="2"/>
                </a:cubicBezTo>
                <a:cubicBezTo>
                  <a:pt x="203" y="0"/>
                  <a:pt x="203" y="0"/>
                  <a:pt x="203" y="0"/>
                </a:cubicBezTo>
                <a:cubicBezTo>
                  <a:pt x="1" y="77"/>
                  <a:pt x="1" y="77"/>
                  <a:pt x="1" y="77"/>
                </a:cubicBezTo>
                <a:cubicBezTo>
                  <a:pt x="0" y="77"/>
                  <a:pt x="0" y="78"/>
                  <a:pt x="0" y="78"/>
                </a:cubicBezTo>
                <a:cubicBezTo>
                  <a:pt x="0" y="79"/>
                  <a:pt x="0" y="79"/>
                  <a:pt x="1" y="79"/>
                </a:cubicBezTo>
                <a:cubicBezTo>
                  <a:pt x="90" y="103"/>
                  <a:pt x="90" y="103"/>
                  <a:pt x="90" y="103"/>
                </a:cubicBezTo>
                <a:cubicBezTo>
                  <a:pt x="90" y="103"/>
                  <a:pt x="90" y="103"/>
                  <a:pt x="90" y="103"/>
                </a:cubicBezTo>
                <a:cubicBezTo>
                  <a:pt x="90" y="103"/>
                  <a:pt x="90" y="103"/>
                  <a:pt x="90" y="103"/>
                </a:cubicBezTo>
                <a:cubicBezTo>
                  <a:pt x="203" y="38"/>
                  <a:pt x="203" y="38"/>
                  <a:pt x="203" y="38"/>
                </a:cubicBezTo>
                <a:lnTo>
                  <a:pt x="203" y="3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16"/>
          <p:cNvSpPr/>
          <p:nvPr/>
        </p:nvSpPr>
        <p:spPr bwMode="auto">
          <a:xfrm>
            <a:off x="10658217" y="6576959"/>
            <a:ext cx="319728" cy="278767"/>
          </a:xfrm>
          <a:custGeom>
            <a:avLst/>
            <a:gdLst>
              <a:gd name="T0" fmla="*/ 2 w 114"/>
              <a:gd name="T1" fmla="*/ 98 h 99"/>
              <a:gd name="T2" fmla="*/ 51 w 114"/>
              <a:gd name="T3" fmla="*/ 2 h 99"/>
              <a:gd name="T4" fmla="*/ 112 w 114"/>
              <a:gd name="T5" fmla="*/ 99 h 99"/>
              <a:gd name="T6" fmla="*/ 114 w 114"/>
              <a:gd name="T7" fmla="*/ 99 h 99"/>
              <a:gd name="T8" fmla="*/ 52 w 114"/>
              <a:gd name="T9" fmla="*/ 0 h 99"/>
              <a:gd name="T10" fmla="*/ 51 w 114"/>
              <a:gd name="T11" fmla="*/ 0 h 99"/>
              <a:gd name="T12" fmla="*/ 50 w 114"/>
              <a:gd name="T13" fmla="*/ 0 h 99"/>
              <a:gd name="T14" fmla="*/ 0 w 114"/>
              <a:gd name="T15" fmla="*/ 98 h 99"/>
              <a:gd name="T16" fmla="*/ 2 w 114"/>
              <a:gd name="T1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99">
                <a:moveTo>
                  <a:pt x="2" y="98"/>
                </a:moveTo>
                <a:cubicBezTo>
                  <a:pt x="51" y="2"/>
                  <a:pt x="51" y="2"/>
                  <a:pt x="51" y="2"/>
                </a:cubicBezTo>
                <a:cubicBezTo>
                  <a:pt x="112" y="99"/>
                  <a:pt x="112" y="99"/>
                  <a:pt x="112" y="99"/>
                </a:cubicBezTo>
                <a:cubicBezTo>
                  <a:pt x="114" y="99"/>
                  <a:pt x="114" y="99"/>
                  <a:pt x="114" y="99"/>
                </a:cubicBezTo>
                <a:cubicBezTo>
                  <a:pt x="52" y="0"/>
                  <a:pt x="52" y="0"/>
                  <a:pt x="52" y="0"/>
                </a:cubicBezTo>
                <a:cubicBezTo>
                  <a:pt x="51" y="0"/>
                  <a:pt x="51" y="0"/>
                  <a:pt x="51" y="0"/>
                </a:cubicBezTo>
                <a:cubicBezTo>
                  <a:pt x="50" y="0"/>
                  <a:pt x="50" y="0"/>
                  <a:pt x="50" y="0"/>
                </a:cubicBezTo>
                <a:cubicBezTo>
                  <a:pt x="0" y="98"/>
                  <a:pt x="0" y="98"/>
                  <a:pt x="0" y="98"/>
                </a:cubicBezTo>
                <a:lnTo>
                  <a:pt x="2"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7"/>
          <p:cNvSpPr/>
          <p:nvPr/>
        </p:nvSpPr>
        <p:spPr bwMode="auto">
          <a:xfrm>
            <a:off x="10798169" y="6574683"/>
            <a:ext cx="599632" cy="283318"/>
          </a:xfrm>
          <a:custGeom>
            <a:avLst/>
            <a:gdLst>
              <a:gd name="T0" fmla="*/ 62 w 214"/>
              <a:gd name="T1" fmla="*/ 100 h 101"/>
              <a:gd name="T2" fmla="*/ 64 w 214"/>
              <a:gd name="T3" fmla="*/ 100 h 101"/>
              <a:gd name="T4" fmla="*/ 3 w 214"/>
              <a:gd name="T5" fmla="*/ 4 h 101"/>
              <a:gd name="T6" fmla="*/ 210 w 214"/>
              <a:gd name="T7" fmla="*/ 101 h 101"/>
              <a:gd name="T8" fmla="*/ 214 w 214"/>
              <a:gd name="T9" fmla="*/ 101 h 101"/>
              <a:gd name="T10" fmla="*/ 1 w 214"/>
              <a:gd name="T11" fmla="*/ 1 h 101"/>
              <a:gd name="T12" fmla="*/ 0 w 214"/>
              <a:gd name="T13" fmla="*/ 1 h 101"/>
              <a:gd name="T14" fmla="*/ 0 w 214"/>
              <a:gd name="T15" fmla="*/ 2 h 101"/>
              <a:gd name="T16" fmla="*/ 62 w 214"/>
              <a:gd name="T17" fmla="*/ 10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01">
                <a:moveTo>
                  <a:pt x="62" y="100"/>
                </a:moveTo>
                <a:cubicBezTo>
                  <a:pt x="64" y="100"/>
                  <a:pt x="64" y="100"/>
                  <a:pt x="64" y="100"/>
                </a:cubicBezTo>
                <a:cubicBezTo>
                  <a:pt x="3" y="4"/>
                  <a:pt x="3" y="4"/>
                  <a:pt x="3" y="4"/>
                </a:cubicBezTo>
                <a:cubicBezTo>
                  <a:pt x="210" y="101"/>
                  <a:pt x="210" y="101"/>
                  <a:pt x="210" y="101"/>
                </a:cubicBezTo>
                <a:cubicBezTo>
                  <a:pt x="214" y="101"/>
                  <a:pt x="214" y="101"/>
                  <a:pt x="214" y="101"/>
                </a:cubicBezTo>
                <a:cubicBezTo>
                  <a:pt x="1" y="1"/>
                  <a:pt x="1" y="1"/>
                  <a:pt x="1" y="1"/>
                </a:cubicBezTo>
                <a:cubicBezTo>
                  <a:pt x="1" y="0"/>
                  <a:pt x="0" y="1"/>
                  <a:pt x="0" y="1"/>
                </a:cubicBezTo>
                <a:cubicBezTo>
                  <a:pt x="0" y="1"/>
                  <a:pt x="0" y="2"/>
                  <a:pt x="0" y="2"/>
                </a:cubicBezTo>
                <a:lnTo>
                  <a:pt x="6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8"/>
          <p:cNvSpPr/>
          <p:nvPr/>
        </p:nvSpPr>
        <p:spPr bwMode="auto">
          <a:xfrm>
            <a:off x="10798169" y="6507551"/>
            <a:ext cx="789648" cy="350449"/>
          </a:xfrm>
          <a:custGeom>
            <a:avLst/>
            <a:gdLst>
              <a:gd name="T0" fmla="*/ 0 w 282"/>
              <a:gd name="T1" fmla="*/ 26 h 125"/>
              <a:gd name="T2" fmla="*/ 210 w 282"/>
              <a:gd name="T3" fmla="*/ 125 h 125"/>
              <a:gd name="T4" fmla="*/ 214 w 282"/>
              <a:gd name="T5" fmla="*/ 125 h 125"/>
              <a:gd name="T6" fmla="*/ 4 w 282"/>
              <a:gd name="T7" fmla="*/ 26 h 125"/>
              <a:gd name="T8" fmla="*/ 280 w 282"/>
              <a:gd name="T9" fmla="*/ 2 h 125"/>
              <a:gd name="T10" fmla="*/ 249 w 282"/>
              <a:gd name="T11" fmla="*/ 125 h 125"/>
              <a:gd name="T12" fmla="*/ 251 w 282"/>
              <a:gd name="T13" fmla="*/ 125 h 125"/>
              <a:gd name="T14" fmla="*/ 282 w 282"/>
              <a:gd name="T15" fmla="*/ 1 h 125"/>
              <a:gd name="T16" fmla="*/ 282 w 282"/>
              <a:gd name="T17" fmla="*/ 0 h 125"/>
              <a:gd name="T18" fmla="*/ 281 w 282"/>
              <a:gd name="T19" fmla="*/ 0 h 125"/>
              <a:gd name="T20" fmla="*/ 1 w 282"/>
              <a:gd name="T21" fmla="*/ 25 h 125"/>
              <a:gd name="T22" fmla="*/ 0 w 282"/>
              <a:gd name="T23" fmla="*/ 25 h 125"/>
              <a:gd name="T24" fmla="*/ 0 w 282"/>
              <a:gd name="T25" fmla="*/ 2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125">
                <a:moveTo>
                  <a:pt x="0" y="26"/>
                </a:moveTo>
                <a:cubicBezTo>
                  <a:pt x="210" y="125"/>
                  <a:pt x="210" y="125"/>
                  <a:pt x="210" y="125"/>
                </a:cubicBezTo>
                <a:cubicBezTo>
                  <a:pt x="214" y="125"/>
                  <a:pt x="214" y="125"/>
                  <a:pt x="214" y="125"/>
                </a:cubicBezTo>
                <a:cubicBezTo>
                  <a:pt x="4" y="26"/>
                  <a:pt x="4" y="26"/>
                  <a:pt x="4" y="26"/>
                </a:cubicBezTo>
                <a:cubicBezTo>
                  <a:pt x="280" y="2"/>
                  <a:pt x="280" y="2"/>
                  <a:pt x="280" y="2"/>
                </a:cubicBezTo>
                <a:cubicBezTo>
                  <a:pt x="249" y="125"/>
                  <a:pt x="249" y="125"/>
                  <a:pt x="249" y="125"/>
                </a:cubicBezTo>
                <a:cubicBezTo>
                  <a:pt x="251" y="125"/>
                  <a:pt x="251" y="125"/>
                  <a:pt x="251" y="125"/>
                </a:cubicBezTo>
                <a:cubicBezTo>
                  <a:pt x="282" y="1"/>
                  <a:pt x="282" y="1"/>
                  <a:pt x="282" y="1"/>
                </a:cubicBezTo>
                <a:cubicBezTo>
                  <a:pt x="282" y="1"/>
                  <a:pt x="282" y="1"/>
                  <a:pt x="282" y="0"/>
                </a:cubicBezTo>
                <a:cubicBezTo>
                  <a:pt x="282" y="0"/>
                  <a:pt x="281" y="0"/>
                  <a:pt x="281" y="0"/>
                </a:cubicBezTo>
                <a:cubicBezTo>
                  <a:pt x="1" y="25"/>
                  <a:pt x="1" y="25"/>
                  <a:pt x="1" y="25"/>
                </a:cubicBezTo>
                <a:cubicBezTo>
                  <a:pt x="0" y="25"/>
                  <a:pt x="0" y="25"/>
                  <a:pt x="0" y="25"/>
                </a:cubicBezTo>
                <a:cubicBezTo>
                  <a:pt x="0" y="26"/>
                  <a:pt x="0" y="26"/>
                  <a:pt x="0" y="26"/>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19"/>
          <p:cNvSpPr/>
          <p:nvPr/>
        </p:nvSpPr>
        <p:spPr bwMode="auto">
          <a:xfrm>
            <a:off x="7743118" y="6653192"/>
            <a:ext cx="291282" cy="185465"/>
          </a:xfrm>
          <a:custGeom>
            <a:avLst/>
            <a:gdLst>
              <a:gd name="T0" fmla="*/ 10 w 104"/>
              <a:gd name="T1" fmla="*/ 66 h 66"/>
              <a:gd name="T2" fmla="*/ 3 w 104"/>
              <a:gd name="T3" fmla="*/ 3 h 66"/>
              <a:gd name="T4" fmla="*/ 100 w 104"/>
              <a:gd name="T5" fmla="*/ 66 h 66"/>
              <a:gd name="T6" fmla="*/ 104 w 104"/>
              <a:gd name="T7" fmla="*/ 66 h 66"/>
              <a:gd name="T8" fmla="*/ 2 w 104"/>
              <a:gd name="T9" fmla="*/ 1 h 66"/>
              <a:gd name="T10" fmla="*/ 1 w 104"/>
              <a:gd name="T11" fmla="*/ 1 h 66"/>
              <a:gd name="T12" fmla="*/ 1 w 104"/>
              <a:gd name="T13" fmla="*/ 2 h 66"/>
              <a:gd name="T14" fmla="*/ 8 w 104"/>
              <a:gd name="T15" fmla="*/ 66 h 66"/>
              <a:gd name="T16" fmla="*/ 10 w 104"/>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6">
                <a:moveTo>
                  <a:pt x="10" y="66"/>
                </a:moveTo>
                <a:cubicBezTo>
                  <a:pt x="3" y="3"/>
                  <a:pt x="3" y="3"/>
                  <a:pt x="3" y="3"/>
                </a:cubicBezTo>
                <a:cubicBezTo>
                  <a:pt x="100" y="66"/>
                  <a:pt x="100" y="66"/>
                  <a:pt x="100" y="66"/>
                </a:cubicBezTo>
                <a:cubicBezTo>
                  <a:pt x="104" y="66"/>
                  <a:pt x="104" y="66"/>
                  <a:pt x="104" y="66"/>
                </a:cubicBezTo>
                <a:cubicBezTo>
                  <a:pt x="2" y="1"/>
                  <a:pt x="2" y="1"/>
                  <a:pt x="2" y="1"/>
                </a:cubicBezTo>
                <a:cubicBezTo>
                  <a:pt x="2" y="0"/>
                  <a:pt x="1" y="0"/>
                  <a:pt x="1" y="1"/>
                </a:cubicBezTo>
                <a:cubicBezTo>
                  <a:pt x="1" y="1"/>
                  <a:pt x="0" y="1"/>
                  <a:pt x="1" y="2"/>
                </a:cubicBezTo>
                <a:cubicBezTo>
                  <a:pt x="8" y="66"/>
                  <a:pt x="8" y="66"/>
                  <a:pt x="8" y="66"/>
                </a:cubicBezTo>
                <a:lnTo>
                  <a:pt x="10" y="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0"/>
          <p:cNvSpPr>
            <a:spLocks noEditPoints="1"/>
          </p:cNvSpPr>
          <p:nvPr/>
        </p:nvSpPr>
        <p:spPr bwMode="auto">
          <a:xfrm>
            <a:off x="9483985" y="4849746"/>
            <a:ext cx="671315" cy="212773"/>
          </a:xfrm>
          <a:custGeom>
            <a:avLst/>
            <a:gdLst>
              <a:gd name="T0" fmla="*/ 11 w 240"/>
              <a:gd name="T1" fmla="*/ 76 h 76"/>
              <a:gd name="T2" fmla="*/ 10 w 240"/>
              <a:gd name="T3" fmla="*/ 76 h 76"/>
              <a:gd name="T4" fmla="*/ 10 w 240"/>
              <a:gd name="T5" fmla="*/ 76 h 76"/>
              <a:gd name="T6" fmla="*/ 0 w 240"/>
              <a:gd name="T7" fmla="*/ 29 h 76"/>
              <a:gd name="T8" fmla="*/ 0 w 240"/>
              <a:gd name="T9" fmla="*/ 28 h 76"/>
              <a:gd name="T10" fmla="*/ 1 w 240"/>
              <a:gd name="T11" fmla="*/ 28 h 76"/>
              <a:gd name="T12" fmla="*/ 239 w 240"/>
              <a:gd name="T13" fmla="*/ 0 h 76"/>
              <a:gd name="T14" fmla="*/ 240 w 240"/>
              <a:gd name="T15" fmla="*/ 1 h 76"/>
              <a:gd name="T16" fmla="*/ 240 w 240"/>
              <a:gd name="T17" fmla="*/ 2 h 76"/>
              <a:gd name="T18" fmla="*/ 11 w 240"/>
              <a:gd name="T19" fmla="*/ 76 h 76"/>
              <a:gd name="T20" fmla="*/ 11 w 240"/>
              <a:gd name="T21" fmla="*/ 76 h 76"/>
              <a:gd name="T22" fmla="*/ 2 w 240"/>
              <a:gd name="T23" fmla="*/ 30 h 76"/>
              <a:gd name="T24" fmla="*/ 11 w 240"/>
              <a:gd name="T25" fmla="*/ 74 h 76"/>
              <a:gd name="T26" fmla="*/ 230 w 240"/>
              <a:gd name="T27" fmla="*/ 3 h 76"/>
              <a:gd name="T28" fmla="*/ 2 w 240"/>
              <a:gd name="T29"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76">
                <a:moveTo>
                  <a:pt x="11" y="76"/>
                </a:moveTo>
                <a:cubicBezTo>
                  <a:pt x="11" y="76"/>
                  <a:pt x="10" y="76"/>
                  <a:pt x="10" y="76"/>
                </a:cubicBezTo>
                <a:cubicBezTo>
                  <a:pt x="10" y="76"/>
                  <a:pt x="10" y="76"/>
                  <a:pt x="10" y="76"/>
                </a:cubicBezTo>
                <a:cubicBezTo>
                  <a:pt x="0" y="29"/>
                  <a:pt x="0" y="29"/>
                  <a:pt x="0" y="29"/>
                </a:cubicBezTo>
                <a:cubicBezTo>
                  <a:pt x="0" y="29"/>
                  <a:pt x="0" y="29"/>
                  <a:pt x="0" y="28"/>
                </a:cubicBezTo>
                <a:cubicBezTo>
                  <a:pt x="0" y="28"/>
                  <a:pt x="1" y="28"/>
                  <a:pt x="1" y="28"/>
                </a:cubicBezTo>
                <a:cubicBezTo>
                  <a:pt x="239" y="0"/>
                  <a:pt x="239" y="0"/>
                  <a:pt x="239" y="0"/>
                </a:cubicBezTo>
                <a:cubicBezTo>
                  <a:pt x="240" y="0"/>
                  <a:pt x="240" y="1"/>
                  <a:pt x="240" y="1"/>
                </a:cubicBezTo>
                <a:cubicBezTo>
                  <a:pt x="240" y="2"/>
                  <a:pt x="240" y="2"/>
                  <a:pt x="240" y="2"/>
                </a:cubicBezTo>
                <a:cubicBezTo>
                  <a:pt x="11" y="76"/>
                  <a:pt x="11" y="76"/>
                  <a:pt x="11" y="76"/>
                </a:cubicBezTo>
                <a:cubicBezTo>
                  <a:pt x="11" y="76"/>
                  <a:pt x="11" y="76"/>
                  <a:pt x="11" y="76"/>
                </a:cubicBezTo>
                <a:close/>
                <a:moveTo>
                  <a:pt x="2" y="30"/>
                </a:moveTo>
                <a:cubicBezTo>
                  <a:pt x="11" y="74"/>
                  <a:pt x="11" y="74"/>
                  <a:pt x="11" y="74"/>
                </a:cubicBezTo>
                <a:cubicBezTo>
                  <a:pt x="230" y="3"/>
                  <a:pt x="230" y="3"/>
                  <a:pt x="230" y="3"/>
                </a:cubicBezTo>
                <a:lnTo>
                  <a:pt x="2" y="3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1"/>
          <p:cNvSpPr/>
          <p:nvPr/>
        </p:nvSpPr>
        <p:spPr bwMode="auto">
          <a:xfrm>
            <a:off x="7393807" y="6451798"/>
            <a:ext cx="357276" cy="386859"/>
          </a:xfrm>
          <a:custGeom>
            <a:avLst/>
            <a:gdLst>
              <a:gd name="T0" fmla="*/ 2 w 128"/>
              <a:gd name="T1" fmla="*/ 137 h 138"/>
              <a:gd name="T2" fmla="*/ 14 w 128"/>
              <a:gd name="T3" fmla="*/ 3 h 138"/>
              <a:gd name="T4" fmla="*/ 125 w 128"/>
              <a:gd name="T5" fmla="*/ 74 h 138"/>
              <a:gd name="T6" fmla="*/ 88 w 128"/>
              <a:gd name="T7" fmla="*/ 138 h 138"/>
              <a:gd name="T8" fmla="*/ 90 w 128"/>
              <a:gd name="T9" fmla="*/ 138 h 138"/>
              <a:gd name="T10" fmla="*/ 127 w 128"/>
              <a:gd name="T11" fmla="*/ 74 h 138"/>
              <a:gd name="T12" fmla="*/ 127 w 128"/>
              <a:gd name="T13" fmla="*/ 73 h 138"/>
              <a:gd name="T14" fmla="*/ 14 w 128"/>
              <a:gd name="T15" fmla="*/ 0 h 138"/>
              <a:gd name="T16" fmla="*/ 13 w 128"/>
              <a:gd name="T17" fmla="*/ 0 h 138"/>
              <a:gd name="T18" fmla="*/ 12 w 128"/>
              <a:gd name="T19" fmla="*/ 1 h 138"/>
              <a:gd name="T20" fmla="*/ 0 w 128"/>
              <a:gd name="T21" fmla="*/ 137 h 138"/>
              <a:gd name="T22" fmla="*/ 2 w 128"/>
              <a:gd name="T23"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38">
                <a:moveTo>
                  <a:pt x="2" y="137"/>
                </a:moveTo>
                <a:cubicBezTo>
                  <a:pt x="14" y="3"/>
                  <a:pt x="14" y="3"/>
                  <a:pt x="14" y="3"/>
                </a:cubicBezTo>
                <a:cubicBezTo>
                  <a:pt x="125" y="74"/>
                  <a:pt x="125" y="74"/>
                  <a:pt x="125" y="74"/>
                </a:cubicBezTo>
                <a:cubicBezTo>
                  <a:pt x="88" y="138"/>
                  <a:pt x="88" y="138"/>
                  <a:pt x="88" y="138"/>
                </a:cubicBezTo>
                <a:cubicBezTo>
                  <a:pt x="90" y="138"/>
                  <a:pt x="90" y="138"/>
                  <a:pt x="90" y="138"/>
                </a:cubicBezTo>
                <a:cubicBezTo>
                  <a:pt x="127" y="74"/>
                  <a:pt x="127" y="74"/>
                  <a:pt x="127" y="74"/>
                </a:cubicBezTo>
                <a:cubicBezTo>
                  <a:pt x="128" y="73"/>
                  <a:pt x="127" y="73"/>
                  <a:pt x="127" y="73"/>
                </a:cubicBezTo>
                <a:cubicBezTo>
                  <a:pt x="14" y="0"/>
                  <a:pt x="14" y="0"/>
                  <a:pt x="14" y="0"/>
                </a:cubicBezTo>
                <a:cubicBezTo>
                  <a:pt x="13" y="0"/>
                  <a:pt x="13" y="0"/>
                  <a:pt x="13" y="0"/>
                </a:cubicBezTo>
                <a:cubicBezTo>
                  <a:pt x="13" y="1"/>
                  <a:pt x="12" y="1"/>
                  <a:pt x="12" y="1"/>
                </a:cubicBezTo>
                <a:cubicBezTo>
                  <a:pt x="0" y="137"/>
                  <a:pt x="0" y="137"/>
                  <a:pt x="0" y="137"/>
                </a:cubicBezTo>
                <a:lnTo>
                  <a:pt x="2"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2"/>
          <p:cNvSpPr>
            <a:spLocks noEditPoints="1"/>
          </p:cNvSpPr>
          <p:nvPr/>
        </p:nvSpPr>
        <p:spPr bwMode="auto">
          <a:xfrm>
            <a:off x="7426804" y="6069490"/>
            <a:ext cx="548430" cy="589391"/>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3"/>
          <p:cNvSpPr>
            <a:spLocks noEditPoints="1"/>
          </p:cNvSpPr>
          <p:nvPr/>
        </p:nvSpPr>
        <p:spPr bwMode="auto">
          <a:xfrm>
            <a:off x="7743118" y="6069490"/>
            <a:ext cx="968286" cy="606459"/>
          </a:xfrm>
          <a:custGeom>
            <a:avLst/>
            <a:gdLst>
              <a:gd name="T0" fmla="*/ 345 w 346"/>
              <a:gd name="T1" fmla="*/ 216 h 216"/>
              <a:gd name="T2" fmla="*/ 345 w 346"/>
              <a:gd name="T3" fmla="*/ 216 h 216"/>
              <a:gd name="T4" fmla="*/ 1 w 346"/>
              <a:gd name="T5" fmla="*/ 210 h 216"/>
              <a:gd name="T6" fmla="*/ 1 w 346"/>
              <a:gd name="T7" fmla="*/ 210 h 216"/>
              <a:gd name="T8" fmla="*/ 1 w 346"/>
              <a:gd name="T9" fmla="*/ 209 h 216"/>
              <a:gd name="T10" fmla="*/ 81 w 346"/>
              <a:gd name="T11" fmla="*/ 1 h 216"/>
              <a:gd name="T12" fmla="*/ 81 w 346"/>
              <a:gd name="T13" fmla="*/ 1 h 216"/>
              <a:gd name="T14" fmla="*/ 82 w 346"/>
              <a:gd name="T15" fmla="*/ 1 h 216"/>
              <a:gd name="T16" fmla="*/ 345 w 346"/>
              <a:gd name="T17" fmla="*/ 214 h 216"/>
              <a:gd name="T18" fmla="*/ 345 w 346"/>
              <a:gd name="T19" fmla="*/ 215 h 216"/>
              <a:gd name="T20" fmla="*/ 345 w 346"/>
              <a:gd name="T21" fmla="*/ 216 h 216"/>
              <a:gd name="T22" fmla="*/ 3 w 346"/>
              <a:gd name="T23" fmla="*/ 209 h 216"/>
              <a:gd name="T24" fmla="*/ 342 w 346"/>
              <a:gd name="T25" fmla="*/ 214 h 216"/>
              <a:gd name="T26" fmla="*/ 82 w 346"/>
              <a:gd name="T27" fmla="*/ 3 h 216"/>
              <a:gd name="T28" fmla="*/ 3 w 346"/>
              <a:gd name="T29"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216">
                <a:moveTo>
                  <a:pt x="345" y="216"/>
                </a:moveTo>
                <a:cubicBezTo>
                  <a:pt x="345" y="216"/>
                  <a:pt x="345" y="216"/>
                  <a:pt x="345" y="216"/>
                </a:cubicBezTo>
                <a:cubicBezTo>
                  <a:pt x="1" y="210"/>
                  <a:pt x="1" y="210"/>
                  <a:pt x="1" y="210"/>
                </a:cubicBezTo>
                <a:cubicBezTo>
                  <a:pt x="1" y="210"/>
                  <a:pt x="1" y="210"/>
                  <a:pt x="1" y="210"/>
                </a:cubicBezTo>
                <a:cubicBezTo>
                  <a:pt x="1" y="210"/>
                  <a:pt x="0" y="209"/>
                  <a:pt x="1" y="209"/>
                </a:cubicBezTo>
                <a:cubicBezTo>
                  <a:pt x="81" y="1"/>
                  <a:pt x="81" y="1"/>
                  <a:pt x="81" y="1"/>
                </a:cubicBezTo>
                <a:cubicBezTo>
                  <a:pt x="81" y="1"/>
                  <a:pt x="81" y="1"/>
                  <a:pt x="81" y="1"/>
                </a:cubicBezTo>
                <a:cubicBezTo>
                  <a:pt x="82" y="0"/>
                  <a:pt x="82" y="1"/>
                  <a:pt x="82" y="1"/>
                </a:cubicBezTo>
                <a:cubicBezTo>
                  <a:pt x="345" y="214"/>
                  <a:pt x="345" y="214"/>
                  <a:pt x="345" y="214"/>
                </a:cubicBezTo>
                <a:cubicBezTo>
                  <a:pt x="346" y="214"/>
                  <a:pt x="346" y="215"/>
                  <a:pt x="345" y="215"/>
                </a:cubicBezTo>
                <a:cubicBezTo>
                  <a:pt x="345" y="216"/>
                  <a:pt x="345" y="216"/>
                  <a:pt x="345" y="216"/>
                </a:cubicBezTo>
                <a:close/>
                <a:moveTo>
                  <a:pt x="3" y="209"/>
                </a:moveTo>
                <a:cubicBezTo>
                  <a:pt x="342" y="214"/>
                  <a:pt x="342" y="214"/>
                  <a:pt x="342" y="214"/>
                </a:cubicBezTo>
                <a:cubicBezTo>
                  <a:pt x="82" y="3"/>
                  <a:pt x="82" y="3"/>
                  <a:pt x="82" y="3"/>
                </a:cubicBezTo>
                <a:lnTo>
                  <a:pt x="3" y="20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4"/>
          <p:cNvSpPr/>
          <p:nvPr/>
        </p:nvSpPr>
        <p:spPr bwMode="auto">
          <a:xfrm>
            <a:off x="7743118" y="6656606"/>
            <a:ext cx="968286" cy="184327"/>
          </a:xfrm>
          <a:custGeom>
            <a:avLst/>
            <a:gdLst>
              <a:gd name="T0" fmla="*/ 100 w 346"/>
              <a:gd name="T1" fmla="*/ 65 h 66"/>
              <a:gd name="T2" fmla="*/ 104 w 346"/>
              <a:gd name="T3" fmla="*/ 65 h 66"/>
              <a:gd name="T4" fmla="*/ 5 w 346"/>
              <a:gd name="T5" fmla="*/ 1 h 66"/>
              <a:gd name="T6" fmla="*/ 341 w 346"/>
              <a:gd name="T7" fmla="*/ 7 h 66"/>
              <a:gd name="T8" fmla="*/ 234 w 346"/>
              <a:gd name="T9" fmla="*/ 66 h 66"/>
              <a:gd name="T10" fmla="*/ 237 w 346"/>
              <a:gd name="T11" fmla="*/ 66 h 66"/>
              <a:gd name="T12" fmla="*/ 345 w 346"/>
              <a:gd name="T13" fmla="*/ 7 h 66"/>
              <a:gd name="T14" fmla="*/ 346 w 346"/>
              <a:gd name="T15" fmla="*/ 6 h 66"/>
              <a:gd name="T16" fmla="*/ 345 w 346"/>
              <a:gd name="T17" fmla="*/ 5 h 66"/>
              <a:gd name="T18" fmla="*/ 1 w 346"/>
              <a:gd name="T19" fmla="*/ 0 h 66"/>
              <a:gd name="T20" fmla="*/ 1 w 346"/>
              <a:gd name="T21" fmla="*/ 0 h 66"/>
              <a:gd name="T22" fmla="*/ 1 w 346"/>
              <a:gd name="T23" fmla="*/ 0 h 66"/>
              <a:gd name="T24" fmla="*/ 1 w 346"/>
              <a:gd name="T25" fmla="*/ 1 h 66"/>
              <a:gd name="T26" fmla="*/ 100 w 346"/>
              <a:gd name="T2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6" h="66">
                <a:moveTo>
                  <a:pt x="100" y="65"/>
                </a:moveTo>
                <a:cubicBezTo>
                  <a:pt x="104" y="65"/>
                  <a:pt x="104" y="65"/>
                  <a:pt x="104" y="65"/>
                </a:cubicBezTo>
                <a:cubicBezTo>
                  <a:pt x="5" y="1"/>
                  <a:pt x="5" y="1"/>
                  <a:pt x="5" y="1"/>
                </a:cubicBezTo>
                <a:cubicBezTo>
                  <a:pt x="341" y="7"/>
                  <a:pt x="341" y="7"/>
                  <a:pt x="341" y="7"/>
                </a:cubicBezTo>
                <a:cubicBezTo>
                  <a:pt x="234" y="66"/>
                  <a:pt x="234" y="66"/>
                  <a:pt x="234" y="66"/>
                </a:cubicBezTo>
                <a:cubicBezTo>
                  <a:pt x="237" y="66"/>
                  <a:pt x="237" y="66"/>
                  <a:pt x="237" y="66"/>
                </a:cubicBezTo>
                <a:cubicBezTo>
                  <a:pt x="345" y="7"/>
                  <a:pt x="345" y="7"/>
                  <a:pt x="345" y="7"/>
                </a:cubicBezTo>
                <a:cubicBezTo>
                  <a:pt x="345" y="7"/>
                  <a:pt x="346" y="6"/>
                  <a:pt x="346" y="6"/>
                </a:cubicBezTo>
                <a:cubicBezTo>
                  <a:pt x="345" y="5"/>
                  <a:pt x="345" y="5"/>
                  <a:pt x="345" y="5"/>
                </a:cubicBezTo>
                <a:cubicBezTo>
                  <a:pt x="1" y="0"/>
                  <a:pt x="1" y="0"/>
                  <a:pt x="1" y="0"/>
                </a:cubicBezTo>
                <a:cubicBezTo>
                  <a:pt x="1" y="0"/>
                  <a:pt x="1" y="0"/>
                  <a:pt x="1" y="0"/>
                </a:cubicBezTo>
                <a:cubicBezTo>
                  <a:pt x="1" y="0"/>
                  <a:pt x="1" y="0"/>
                  <a:pt x="1" y="0"/>
                </a:cubicBezTo>
                <a:cubicBezTo>
                  <a:pt x="0" y="1"/>
                  <a:pt x="1" y="1"/>
                  <a:pt x="1" y="1"/>
                </a:cubicBezTo>
                <a:lnTo>
                  <a:pt x="100" y="6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5"/>
          <p:cNvSpPr/>
          <p:nvPr/>
        </p:nvSpPr>
        <p:spPr bwMode="auto">
          <a:xfrm>
            <a:off x="8397366" y="6670260"/>
            <a:ext cx="314039" cy="170673"/>
          </a:xfrm>
          <a:custGeom>
            <a:avLst/>
            <a:gdLst>
              <a:gd name="T0" fmla="*/ 3 w 112"/>
              <a:gd name="T1" fmla="*/ 61 h 61"/>
              <a:gd name="T2" fmla="*/ 108 w 112"/>
              <a:gd name="T3" fmla="*/ 3 h 61"/>
              <a:gd name="T4" fmla="*/ 72 w 112"/>
              <a:gd name="T5" fmla="*/ 61 h 61"/>
              <a:gd name="T6" fmla="*/ 75 w 112"/>
              <a:gd name="T7" fmla="*/ 61 h 61"/>
              <a:gd name="T8" fmla="*/ 111 w 112"/>
              <a:gd name="T9" fmla="*/ 1 h 61"/>
              <a:gd name="T10" fmla="*/ 111 w 112"/>
              <a:gd name="T11" fmla="*/ 0 h 61"/>
              <a:gd name="T12" fmla="*/ 110 w 112"/>
              <a:gd name="T13" fmla="*/ 0 h 61"/>
              <a:gd name="T14" fmla="*/ 0 w 112"/>
              <a:gd name="T15" fmla="*/ 61 h 61"/>
              <a:gd name="T16" fmla="*/ 3 w 112"/>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61">
                <a:moveTo>
                  <a:pt x="3" y="61"/>
                </a:moveTo>
                <a:cubicBezTo>
                  <a:pt x="108" y="3"/>
                  <a:pt x="108" y="3"/>
                  <a:pt x="108" y="3"/>
                </a:cubicBezTo>
                <a:cubicBezTo>
                  <a:pt x="72" y="61"/>
                  <a:pt x="72" y="61"/>
                  <a:pt x="72" y="61"/>
                </a:cubicBezTo>
                <a:cubicBezTo>
                  <a:pt x="75" y="61"/>
                  <a:pt x="75" y="61"/>
                  <a:pt x="75" y="61"/>
                </a:cubicBezTo>
                <a:cubicBezTo>
                  <a:pt x="111" y="1"/>
                  <a:pt x="111" y="1"/>
                  <a:pt x="111" y="1"/>
                </a:cubicBezTo>
                <a:cubicBezTo>
                  <a:pt x="112" y="1"/>
                  <a:pt x="112" y="1"/>
                  <a:pt x="111" y="0"/>
                </a:cubicBezTo>
                <a:cubicBezTo>
                  <a:pt x="111" y="0"/>
                  <a:pt x="111" y="0"/>
                  <a:pt x="110"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6"/>
          <p:cNvSpPr/>
          <p:nvPr/>
        </p:nvSpPr>
        <p:spPr bwMode="auto">
          <a:xfrm>
            <a:off x="8598760" y="6670260"/>
            <a:ext cx="711139" cy="176363"/>
          </a:xfrm>
          <a:custGeom>
            <a:avLst/>
            <a:gdLst>
              <a:gd name="T0" fmla="*/ 3 w 254"/>
              <a:gd name="T1" fmla="*/ 61 h 63"/>
              <a:gd name="T2" fmla="*/ 39 w 254"/>
              <a:gd name="T3" fmla="*/ 2 h 63"/>
              <a:gd name="T4" fmla="*/ 247 w 254"/>
              <a:gd name="T5" fmla="*/ 63 h 63"/>
              <a:gd name="T6" fmla="*/ 254 w 254"/>
              <a:gd name="T7" fmla="*/ 63 h 63"/>
              <a:gd name="T8" fmla="*/ 39 w 254"/>
              <a:gd name="T9" fmla="*/ 0 h 63"/>
              <a:gd name="T10" fmla="*/ 38 w 254"/>
              <a:gd name="T11" fmla="*/ 0 h 63"/>
              <a:gd name="T12" fmla="*/ 0 w 254"/>
              <a:gd name="T13" fmla="*/ 61 h 63"/>
              <a:gd name="T14" fmla="*/ 3 w 254"/>
              <a:gd name="T15" fmla="*/ 61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63">
                <a:moveTo>
                  <a:pt x="3" y="61"/>
                </a:moveTo>
                <a:cubicBezTo>
                  <a:pt x="39" y="2"/>
                  <a:pt x="39" y="2"/>
                  <a:pt x="39" y="2"/>
                </a:cubicBezTo>
                <a:cubicBezTo>
                  <a:pt x="247" y="63"/>
                  <a:pt x="247" y="63"/>
                  <a:pt x="247" y="63"/>
                </a:cubicBezTo>
                <a:cubicBezTo>
                  <a:pt x="254" y="63"/>
                  <a:pt x="254" y="63"/>
                  <a:pt x="254" y="63"/>
                </a:cubicBezTo>
                <a:cubicBezTo>
                  <a:pt x="39" y="0"/>
                  <a:pt x="39" y="0"/>
                  <a:pt x="39" y="0"/>
                </a:cubicBezTo>
                <a:cubicBezTo>
                  <a:pt x="38" y="0"/>
                  <a:pt x="38" y="0"/>
                  <a:pt x="38"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7"/>
          <p:cNvSpPr>
            <a:spLocks noEditPoints="1"/>
          </p:cNvSpPr>
          <p:nvPr/>
        </p:nvSpPr>
        <p:spPr bwMode="auto">
          <a:xfrm>
            <a:off x="10149611" y="4386652"/>
            <a:ext cx="1116203" cy="914808"/>
          </a:xfrm>
          <a:custGeom>
            <a:avLst/>
            <a:gdLst>
              <a:gd name="T0" fmla="*/ 398 w 399"/>
              <a:gd name="T1" fmla="*/ 326 h 326"/>
              <a:gd name="T2" fmla="*/ 398 w 399"/>
              <a:gd name="T3" fmla="*/ 326 h 326"/>
              <a:gd name="T4" fmla="*/ 1 w 399"/>
              <a:gd name="T5" fmla="*/ 167 h 326"/>
              <a:gd name="T6" fmla="*/ 1 w 399"/>
              <a:gd name="T7" fmla="*/ 166 h 326"/>
              <a:gd name="T8" fmla="*/ 1 w 399"/>
              <a:gd name="T9" fmla="*/ 166 h 326"/>
              <a:gd name="T10" fmla="*/ 202 w 399"/>
              <a:gd name="T11" fmla="*/ 0 h 326"/>
              <a:gd name="T12" fmla="*/ 202 w 399"/>
              <a:gd name="T13" fmla="*/ 0 h 326"/>
              <a:gd name="T14" fmla="*/ 203 w 399"/>
              <a:gd name="T15" fmla="*/ 0 h 326"/>
              <a:gd name="T16" fmla="*/ 399 w 399"/>
              <a:gd name="T17" fmla="*/ 325 h 326"/>
              <a:gd name="T18" fmla="*/ 399 w 399"/>
              <a:gd name="T19" fmla="*/ 326 h 326"/>
              <a:gd name="T20" fmla="*/ 398 w 399"/>
              <a:gd name="T21" fmla="*/ 326 h 326"/>
              <a:gd name="T22" fmla="*/ 3 w 399"/>
              <a:gd name="T23" fmla="*/ 166 h 326"/>
              <a:gd name="T24" fmla="*/ 396 w 399"/>
              <a:gd name="T25" fmla="*/ 324 h 326"/>
              <a:gd name="T26" fmla="*/ 202 w 399"/>
              <a:gd name="T27" fmla="*/ 2 h 326"/>
              <a:gd name="T28" fmla="*/ 3 w 399"/>
              <a:gd name="T29" fmla="*/ 16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9" h="326">
                <a:moveTo>
                  <a:pt x="398" y="326"/>
                </a:moveTo>
                <a:cubicBezTo>
                  <a:pt x="398" y="326"/>
                  <a:pt x="398" y="326"/>
                  <a:pt x="398" y="326"/>
                </a:cubicBezTo>
                <a:cubicBezTo>
                  <a:pt x="1" y="167"/>
                  <a:pt x="1" y="167"/>
                  <a:pt x="1" y="167"/>
                </a:cubicBezTo>
                <a:cubicBezTo>
                  <a:pt x="1" y="167"/>
                  <a:pt x="1" y="167"/>
                  <a:pt x="1" y="166"/>
                </a:cubicBezTo>
                <a:cubicBezTo>
                  <a:pt x="0" y="166"/>
                  <a:pt x="1" y="166"/>
                  <a:pt x="1" y="166"/>
                </a:cubicBezTo>
                <a:cubicBezTo>
                  <a:pt x="202" y="0"/>
                  <a:pt x="202" y="0"/>
                  <a:pt x="202" y="0"/>
                </a:cubicBezTo>
                <a:cubicBezTo>
                  <a:pt x="202" y="0"/>
                  <a:pt x="202" y="0"/>
                  <a:pt x="202" y="0"/>
                </a:cubicBezTo>
                <a:cubicBezTo>
                  <a:pt x="203" y="0"/>
                  <a:pt x="203" y="0"/>
                  <a:pt x="203" y="0"/>
                </a:cubicBezTo>
                <a:cubicBezTo>
                  <a:pt x="399" y="325"/>
                  <a:pt x="399" y="325"/>
                  <a:pt x="399" y="325"/>
                </a:cubicBezTo>
                <a:cubicBezTo>
                  <a:pt x="399" y="325"/>
                  <a:pt x="399" y="326"/>
                  <a:pt x="399" y="326"/>
                </a:cubicBezTo>
                <a:cubicBezTo>
                  <a:pt x="399" y="326"/>
                  <a:pt x="398" y="326"/>
                  <a:pt x="398" y="326"/>
                </a:cubicBezTo>
                <a:close/>
                <a:moveTo>
                  <a:pt x="3" y="166"/>
                </a:moveTo>
                <a:cubicBezTo>
                  <a:pt x="396" y="324"/>
                  <a:pt x="396" y="324"/>
                  <a:pt x="396" y="324"/>
                </a:cubicBezTo>
                <a:cubicBezTo>
                  <a:pt x="202" y="2"/>
                  <a:pt x="202" y="2"/>
                  <a:pt x="202" y="2"/>
                </a:cubicBezTo>
                <a:lnTo>
                  <a:pt x="3" y="166"/>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9"/>
          <p:cNvSpPr>
            <a:spLocks noEditPoints="1"/>
          </p:cNvSpPr>
          <p:nvPr/>
        </p:nvSpPr>
        <p:spPr bwMode="auto">
          <a:xfrm>
            <a:off x="11173650" y="4176156"/>
            <a:ext cx="389135" cy="1125306"/>
          </a:xfrm>
          <a:custGeom>
            <a:avLst/>
            <a:gdLst>
              <a:gd name="T0" fmla="*/ 32 w 139"/>
              <a:gd name="T1" fmla="*/ 401 h 401"/>
              <a:gd name="T2" fmla="*/ 32 w 139"/>
              <a:gd name="T3" fmla="*/ 401 h 401"/>
              <a:gd name="T4" fmla="*/ 31 w 139"/>
              <a:gd name="T5" fmla="*/ 401 h 401"/>
              <a:gd name="T6" fmla="*/ 0 w 139"/>
              <a:gd name="T7" fmla="*/ 2 h 401"/>
              <a:gd name="T8" fmla="*/ 0 w 139"/>
              <a:gd name="T9" fmla="*/ 2 h 401"/>
              <a:gd name="T10" fmla="*/ 1 w 139"/>
              <a:gd name="T11" fmla="*/ 1 h 401"/>
              <a:gd name="T12" fmla="*/ 138 w 139"/>
              <a:gd name="T13" fmla="*/ 0 h 401"/>
              <a:gd name="T14" fmla="*/ 139 w 139"/>
              <a:gd name="T15" fmla="*/ 0 h 401"/>
              <a:gd name="T16" fmla="*/ 139 w 139"/>
              <a:gd name="T17" fmla="*/ 1 h 401"/>
              <a:gd name="T18" fmla="*/ 33 w 139"/>
              <a:gd name="T19" fmla="*/ 401 h 401"/>
              <a:gd name="T20" fmla="*/ 32 w 139"/>
              <a:gd name="T21" fmla="*/ 401 h 401"/>
              <a:gd name="T22" fmla="*/ 2 w 139"/>
              <a:gd name="T23" fmla="*/ 3 h 401"/>
              <a:gd name="T24" fmla="*/ 33 w 139"/>
              <a:gd name="T25" fmla="*/ 395 h 401"/>
              <a:gd name="T26" fmla="*/ 137 w 139"/>
              <a:gd name="T27" fmla="*/ 2 h 401"/>
              <a:gd name="T28" fmla="*/ 2 w 139"/>
              <a:gd name="T29" fmla="*/ 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401">
                <a:moveTo>
                  <a:pt x="32" y="401"/>
                </a:moveTo>
                <a:cubicBezTo>
                  <a:pt x="32" y="401"/>
                  <a:pt x="32" y="401"/>
                  <a:pt x="32" y="401"/>
                </a:cubicBezTo>
                <a:cubicBezTo>
                  <a:pt x="32" y="401"/>
                  <a:pt x="31" y="401"/>
                  <a:pt x="31" y="401"/>
                </a:cubicBezTo>
                <a:cubicBezTo>
                  <a:pt x="0" y="2"/>
                  <a:pt x="0" y="2"/>
                  <a:pt x="0" y="2"/>
                </a:cubicBezTo>
                <a:cubicBezTo>
                  <a:pt x="0" y="2"/>
                  <a:pt x="0" y="2"/>
                  <a:pt x="0" y="2"/>
                </a:cubicBezTo>
                <a:cubicBezTo>
                  <a:pt x="0" y="1"/>
                  <a:pt x="1" y="1"/>
                  <a:pt x="1" y="1"/>
                </a:cubicBezTo>
                <a:cubicBezTo>
                  <a:pt x="138" y="0"/>
                  <a:pt x="138" y="0"/>
                  <a:pt x="138" y="0"/>
                </a:cubicBezTo>
                <a:cubicBezTo>
                  <a:pt x="138" y="0"/>
                  <a:pt x="138" y="0"/>
                  <a:pt x="139" y="0"/>
                </a:cubicBezTo>
                <a:cubicBezTo>
                  <a:pt x="139" y="1"/>
                  <a:pt x="139" y="1"/>
                  <a:pt x="139" y="1"/>
                </a:cubicBezTo>
                <a:cubicBezTo>
                  <a:pt x="33" y="401"/>
                  <a:pt x="33" y="401"/>
                  <a:pt x="33" y="401"/>
                </a:cubicBezTo>
                <a:cubicBezTo>
                  <a:pt x="33" y="401"/>
                  <a:pt x="33" y="401"/>
                  <a:pt x="32" y="401"/>
                </a:cubicBezTo>
                <a:close/>
                <a:moveTo>
                  <a:pt x="2" y="3"/>
                </a:moveTo>
                <a:cubicBezTo>
                  <a:pt x="33" y="395"/>
                  <a:pt x="33" y="395"/>
                  <a:pt x="33" y="395"/>
                </a:cubicBezTo>
                <a:cubicBezTo>
                  <a:pt x="137" y="2"/>
                  <a:pt x="137" y="2"/>
                  <a:pt x="137" y="2"/>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2"/>
          <p:cNvSpPr/>
          <p:nvPr/>
        </p:nvSpPr>
        <p:spPr bwMode="auto">
          <a:xfrm>
            <a:off x="11553683" y="2133766"/>
            <a:ext cx="632629" cy="1686251"/>
          </a:xfrm>
          <a:custGeom>
            <a:avLst/>
            <a:gdLst>
              <a:gd name="T0" fmla="*/ 225 w 226"/>
              <a:gd name="T1" fmla="*/ 491 h 601"/>
              <a:gd name="T2" fmla="*/ 2 w 226"/>
              <a:gd name="T3" fmla="*/ 598 h 601"/>
              <a:gd name="T4" fmla="*/ 2 w 226"/>
              <a:gd name="T5" fmla="*/ 4 h 601"/>
              <a:gd name="T6" fmla="*/ 226 w 226"/>
              <a:gd name="T7" fmla="*/ 298 h 601"/>
              <a:gd name="T8" fmla="*/ 226 w 226"/>
              <a:gd name="T9" fmla="*/ 295 h 601"/>
              <a:gd name="T10" fmla="*/ 1 w 226"/>
              <a:gd name="T11" fmla="*/ 1 h 601"/>
              <a:gd name="T12" fmla="*/ 0 w 226"/>
              <a:gd name="T13" fmla="*/ 1 h 601"/>
              <a:gd name="T14" fmla="*/ 0 w 226"/>
              <a:gd name="T15" fmla="*/ 1 h 601"/>
              <a:gd name="T16" fmla="*/ 0 w 226"/>
              <a:gd name="T17" fmla="*/ 600 h 601"/>
              <a:gd name="T18" fmla="*/ 1 w 226"/>
              <a:gd name="T19" fmla="*/ 600 h 601"/>
              <a:gd name="T20" fmla="*/ 1 w 226"/>
              <a:gd name="T21" fmla="*/ 601 h 601"/>
              <a:gd name="T22" fmla="*/ 2 w 226"/>
              <a:gd name="T23" fmla="*/ 601 h 601"/>
              <a:gd name="T24" fmla="*/ 225 w 226"/>
              <a:gd name="T25" fmla="*/ 493 h 601"/>
              <a:gd name="T26" fmla="*/ 225 w 226"/>
              <a:gd name="T27" fmla="*/ 49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601">
                <a:moveTo>
                  <a:pt x="225" y="491"/>
                </a:moveTo>
                <a:cubicBezTo>
                  <a:pt x="2" y="598"/>
                  <a:pt x="2" y="598"/>
                  <a:pt x="2" y="598"/>
                </a:cubicBezTo>
                <a:cubicBezTo>
                  <a:pt x="2" y="4"/>
                  <a:pt x="2" y="4"/>
                  <a:pt x="2" y="4"/>
                </a:cubicBezTo>
                <a:cubicBezTo>
                  <a:pt x="226" y="298"/>
                  <a:pt x="226" y="298"/>
                  <a:pt x="226" y="298"/>
                </a:cubicBezTo>
                <a:cubicBezTo>
                  <a:pt x="226" y="295"/>
                  <a:pt x="226" y="295"/>
                  <a:pt x="226" y="295"/>
                </a:cubicBezTo>
                <a:cubicBezTo>
                  <a:pt x="1" y="1"/>
                  <a:pt x="1" y="1"/>
                  <a:pt x="1" y="1"/>
                </a:cubicBezTo>
                <a:cubicBezTo>
                  <a:pt x="1" y="1"/>
                  <a:pt x="1" y="0"/>
                  <a:pt x="0" y="1"/>
                </a:cubicBezTo>
                <a:cubicBezTo>
                  <a:pt x="0" y="1"/>
                  <a:pt x="0" y="1"/>
                  <a:pt x="0" y="1"/>
                </a:cubicBezTo>
                <a:cubicBezTo>
                  <a:pt x="0" y="600"/>
                  <a:pt x="0" y="600"/>
                  <a:pt x="0" y="600"/>
                </a:cubicBezTo>
                <a:cubicBezTo>
                  <a:pt x="0" y="600"/>
                  <a:pt x="1" y="600"/>
                  <a:pt x="1" y="600"/>
                </a:cubicBezTo>
                <a:cubicBezTo>
                  <a:pt x="1" y="601"/>
                  <a:pt x="1" y="601"/>
                  <a:pt x="1" y="601"/>
                </a:cubicBezTo>
                <a:cubicBezTo>
                  <a:pt x="1" y="601"/>
                  <a:pt x="2" y="601"/>
                  <a:pt x="2" y="601"/>
                </a:cubicBezTo>
                <a:cubicBezTo>
                  <a:pt x="225" y="493"/>
                  <a:pt x="225" y="493"/>
                  <a:pt x="225" y="493"/>
                </a:cubicBezTo>
                <a:lnTo>
                  <a:pt x="225" y="49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Freeform 35"/>
          <p:cNvSpPr/>
          <p:nvPr/>
        </p:nvSpPr>
        <p:spPr bwMode="auto">
          <a:xfrm>
            <a:off x="12057737" y="3726716"/>
            <a:ext cx="122885" cy="208222"/>
          </a:xfrm>
          <a:custGeom>
            <a:avLst/>
            <a:gdLst>
              <a:gd name="T0" fmla="*/ 44 w 44"/>
              <a:gd name="T1" fmla="*/ 72 h 74"/>
              <a:gd name="T2" fmla="*/ 3 w 44"/>
              <a:gd name="T3" fmla="*/ 52 h 74"/>
              <a:gd name="T4" fmla="*/ 44 w 44"/>
              <a:gd name="T5" fmla="*/ 3 h 74"/>
              <a:gd name="T6" fmla="*/ 44 w 44"/>
              <a:gd name="T7" fmla="*/ 0 h 74"/>
              <a:gd name="T8" fmla="*/ 1 w 44"/>
              <a:gd name="T9" fmla="*/ 52 h 74"/>
              <a:gd name="T10" fmla="*/ 0 w 44"/>
              <a:gd name="T11" fmla="*/ 52 h 74"/>
              <a:gd name="T12" fmla="*/ 1 w 44"/>
              <a:gd name="T13" fmla="*/ 53 h 74"/>
              <a:gd name="T14" fmla="*/ 44 w 44"/>
              <a:gd name="T15" fmla="*/ 74 h 74"/>
              <a:gd name="T16" fmla="*/ 44 w 44"/>
              <a:gd name="T17" fmla="*/ 7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4">
                <a:moveTo>
                  <a:pt x="44" y="72"/>
                </a:moveTo>
                <a:cubicBezTo>
                  <a:pt x="3" y="52"/>
                  <a:pt x="3" y="52"/>
                  <a:pt x="3" y="52"/>
                </a:cubicBezTo>
                <a:cubicBezTo>
                  <a:pt x="44" y="3"/>
                  <a:pt x="44" y="3"/>
                  <a:pt x="44" y="3"/>
                </a:cubicBezTo>
                <a:cubicBezTo>
                  <a:pt x="44" y="0"/>
                  <a:pt x="44" y="0"/>
                  <a:pt x="44" y="0"/>
                </a:cubicBezTo>
                <a:cubicBezTo>
                  <a:pt x="1" y="52"/>
                  <a:pt x="1" y="52"/>
                  <a:pt x="1" y="52"/>
                </a:cubicBezTo>
                <a:cubicBezTo>
                  <a:pt x="0" y="52"/>
                  <a:pt x="0" y="52"/>
                  <a:pt x="0" y="52"/>
                </a:cubicBezTo>
                <a:cubicBezTo>
                  <a:pt x="1" y="53"/>
                  <a:pt x="1" y="53"/>
                  <a:pt x="1" y="53"/>
                </a:cubicBezTo>
                <a:cubicBezTo>
                  <a:pt x="44" y="74"/>
                  <a:pt x="44" y="74"/>
                  <a:pt x="44" y="74"/>
                </a:cubicBezTo>
                <a:lnTo>
                  <a:pt x="44" y="7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37"/>
          <p:cNvSpPr/>
          <p:nvPr/>
        </p:nvSpPr>
        <p:spPr bwMode="auto">
          <a:xfrm>
            <a:off x="8705715" y="6120692"/>
            <a:ext cx="1071828" cy="725930"/>
          </a:xfrm>
          <a:custGeom>
            <a:avLst/>
            <a:gdLst>
              <a:gd name="T0" fmla="*/ 0 w 383"/>
              <a:gd name="T1" fmla="*/ 198 h 259"/>
              <a:gd name="T2" fmla="*/ 209 w 383"/>
              <a:gd name="T3" fmla="*/ 259 h 259"/>
              <a:gd name="T4" fmla="*/ 216 w 383"/>
              <a:gd name="T5" fmla="*/ 259 h 259"/>
              <a:gd name="T6" fmla="*/ 3 w 383"/>
              <a:gd name="T7" fmla="*/ 197 h 259"/>
              <a:gd name="T8" fmla="*/ 380 w 383"/>
              <a:gd name="T9" fmla="*/ 3 h 259"/>
              <a:gd name="T10" fmla="*/ 289 w 383"/>
              <a:gd name="T11" fmla="*/ 259 h 259"/>
              <a:gd name="T12" fmla="*/ 291 w 383"/>
              <a:gd name="T13" fmla="*/ 259 h 259"/>
              <a:gd name="T14" fmla="*/ 383 w 383"/>
              <a:gd name="T15" fmla="*/ 1 h 259"/>
              <a:gd name="T16" fmla="*/ 382 w 383"/>
              <a:gd name="T17" fmla="*/ 0 h 259"/>
              <a:gd name="T18" fmla="*/ 381 w 383"/>
              <a:gd name="T19" fmla="*/ 0 h 259"/>
              <a:gd name="T20" fmla="*/ 0 w 383"/>
              <a:gd name="T21" fmla="*/ 196 h 259"/>
              <a:gd name="T22" fmla="*/ 0 w 383"/>
              <a:gd name="T23" fmla="*/ 197 h 259"/>
              <a:gd name="T24" fmla="*/ 0 w 383"/>
              <a:gd name="T25" fmla="*/ 19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3" h="259">
                <a:moveTo>
                  <a:pt x="0" y="198"/>
                </a:moveTo>
                <a:cubicBezTo>
                  <a:pt x="209" y="259"/>
                  <a:pt x="209" y="259"/>
                  <a:pt x="209" y="259"/>
                </a:cubicBezTo>
                <a:cubicBezTo>
                  <a:pt x="216" y="259"/>
                  <a:pt x="216" y="259"/>
                  <a:pt x="216" y="259"/>
                </a:cubicBezTo>
                <a:cubicBezTo>
                  <a:pt x="3" y="197"/>
                  <a:pt x="3" y="197"/>
                  <a:pt x="3" y="197"/>
                </a:cubicBezTo>
                <a:cubicBezTo>
                  <a:pt x="380" y="3"/>
                  <a:pt x="380" y="3"/>
                  <a:pt x="380" y="3"/>
                </a:cubicBezTo>
                <a:cubicBezTo>
                  <a:pt x="289" y="259"/>
                  <a:pt x="289" y="259"/>
                  <a:pt x="289" y="259"/>
                </a:cubicBezTo>
                <a:cubicBezTo>
                  <a:pt x="291" y="259"/>
                  <a:pt x="291" y="259"/>
                  <a:pt x="291" y="259"/>
                </a:cubicBezTo>
                <a:cubicBezTo>
                  <a:pt x="383" y="1"/>
                  <a:pt x="383" y="1"/>
                  <a:pt x="383" y="1"/>
                </a:cubicBezTo>
                <a:cubicBezTo>
                  <a:pt x="383" y="1"/>
                  <a:pt x="383" y="0"/>
                  <a:pt x="382" y="0"/>
                </a:cubicBezTo>
                <a:cubicBezTo>
                  <a:pt x="382" y="0"/>
                  <a:pt x="382" y="0"/>
                  <a:pt x="381" y="0"/>
                </a:cubicBezTo>
                <a:cubicBezTo>
                  <a:pt x="0" y="196"/>
                  <a:pt x="0" y="196"/>
                  <a:pt x="0" y="196"/>
                </a:cubicBezTo>
                <a:cubicBezTo>
                  <a:pt x="0" y="196"/>
                  <a:pt x="0" y="197"/>
                  <a:pt x="0" y="197"/>
                </a:cubicBezTo>
                <a:cubicBezTo>
                  <a:pt x="0" y="197"/>
                  <a:pt x="0" y="198"/>
                  <a:pt x="0" y="198"/>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38"/>
          <p:cNvSpPr/>
          <p:nvPr/>
        </p:nvSpPr>
        <p:spPr bwMode="auto">
          <a:xfrm>
            <a:off x="9514707" y="6120692"/>
            <a:ext cx="961459" cy="725930"/>
          </a:xfrm>
          <a:custGeom>
            <a:avLst/>
            <a:gdLst>
              <a:gd name="T0" fmla="*/ 2 w 344"/>
              <a:gd name="T1" fmla="*/ 259 h 259"/>
              <a:gd name="T2" fmla="*/ 93 w 344"/>
              <a:gd name="T3" fmla="*/ 2 h 259"/>
              <a:gd name="T4" fmla="*/ 341 w 344"/>
              <a:gd name="T5" fmla="*/ 122 h 259"/>
              <a:gd name="T6" fmla="*/ 36 w 344"/>
              <a:gd name="T7" fmla="*/ 259 h 259"/>
              <a:gd name="T8" fmla="*/ 41 w 344"/>
              <a:gd name="T9" fmla="*/ 259 h 259"/>
              <a:gd name="T10" fmla="*/ 343 w 344"/>
              <a:gd name="T11" fmla="*/ 123 h 259"/>
              <a:gd name="T12" fmla="*/ 344 w 344"/>
              <a:gd name="T13" fmla="*/ 122 h 259"/>
              <a:gd name="T14" fmla="*/ 343 w 344"/>
              <a:gd name="T15" fmla="*/ 121 h 259"/>
              <a:gd name="T16" fmla="*/ 93 w 344"/>
              <a:gd name="T17" fmla="*/ 0 h 259"/>
              <a:gd name="T18" fmla="*/ 92 w 344"/>
              <a:gd name="T19" fmla="*/ 0 h 259"/>
              <a:gd name="T20" fmla="*/ 92 w 344"/>
              <a:gd name="T21" fmla="*/ 0 h 259"/>
              <a:gd name="T22" fmla="*/ 0 w 344"/>
              <a:gd name="T23" fmla="*/ 259 h 259"/>
              <a:gd name="T24" fmla="*/ 2 w 344"/>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59">
                <a:moveTo>
                  <a:pt x="2" y="259"/>
                </a:moveTo>
                <a:cubicBezTo>
                  <a:pt x="93" y="2"/>
                  <a:pt x="93" y="2"/>
                  <a:pt x="93" y="2"/>
                </a:cubicBezTo>
                <a:cubicBezTo>
                  <a:pt x="341" y="122"/>
                  <a:pt x="341" y="122"/>
                  <a:pt x="341" y="122"/>
                </a:cubicBezTo>
                <a:cubicBezTo>
                  <a:pt x="36" y="259"/>
                  <a:pt x="36" y="259"/>
                  <a:pt x="36" y="259"/>
                </a:cubicBezTo>
                <a:cubicBezTo>
                  <a:pt x="41" y="259"/>
                  <a:pt x="41" y="259"/>
                  <a:pt x="41" y="259"/>
                </a:cubicBezTo>
                <a:cubicBezTo>
                  <a:pt x="343" y="123"/>
                  <a:pt x="343" y="123"/>
                  <a:pt x="343" y="123"/>
                </a:cubicBezTo>
                <a:cubicBezTo>
                  <a:pt x="344" y="123"/>
                  <a:pt x="344" y="122"/>
                  <a:pt x="344" y="122"/>
                </a:cubicBezTo>
                <a:cubicBezTo>
                  <a:pt x="344" y="122"/>
                  <a:pt x="344" y="121"/>
                  <a:pt x="343" y="121"/>
                </a:cubicBezTo>
                <a:cubicBezTo>
                  <a:pt x="93" y="0"/>
                  <a:pt x="93" y="0"/>
                  <a:pt x="93" y="0"/>
                </a:cubicBezTo>
                <a:cubicBezTo>
                  <a:pt x="93" y="0"/>
                  <a:pt x="93" y="0"/>
                  <a:pt x="92" y="0"/>
                </a:cubicBezTo>
                <a:cubicBezTo>
                  <a:pt x="92" y="0"/>
                  <a:pt x="92" y="0"/>
                  <a:pt x="92" y="0"/>
                </a:cubicBezTo>
                <a:cubicBezTo>
                  <a:pt x="0" y="259"/>
                  <a:pt x="0" y="259"/>
                  <a:pt x="0" y="259"/>
                </a:cubicBezTo>
                <a:lnTo>
                  <a:pt x="2" y="259"/>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39"/>
          <p:cNvSpPr>
            <a:spLocks noEditPoints="1"/>
          </p:cNvSpPr>
          <p:nvPr/>
        </p:nvSpPr>
        <p:spPr bwMode="auto">
          <a:xfrm>
            <a:off x="9511293" y="5056829"/>
            <a:ext cx="489263" cy="238942"/>
          </a:xfrm>
          <a:custGeom>
            <a:avLst/>
            <a:gdLst>
              <a:gd name="T0" fmla="*/ 110 w 175"/>
              <a:gd name="T1" fmla="*/ 85 h 85"/>
              <a:gd name="T2" fmla="*/ 110 w 175"/>
              <a:gd name="T3" fmla="*/ 85 h 85"/>
              <a:gd name="T4" fmla="*/ 0 w 175"/>
              <a:gd name="T5" fmla="*/ 2 h 85"/>
              <a:gd name="T6" fmla="*/ 0 w 175"/>
              <a:gd name="T7" fmla="*/ 1 h 85"/>
              <a:gd name="T8" fmla="*/ 1 w 175"/>
              <a:gd name="T9" fmla="*/ 1 h 85"/>
              <a:gd name="T10" fmla="*/ 175 w 175"/>
              <a:gd name="T11" fmla="*/ 64 h 85"/>
              <a:gd name="T12" fmla="*/ 175 w 175"/>
              <a:gd name="T13" fmla="*/ 65 h 85"/>
              <a:gd name="T14" fmla="*/ 175 w 175"/>
              <a:gd name="T15" fmla="*/ 66 h 85"/>
              <a:gd name="T16" fmla="*/ 110 w 175"/>
              <a:gd name="T17" fmla="*/ 85 h 85"/>
              <a:gd name="T18" fmla="*/ 110 w 175"/>
              <a:gd name="T19" fmla="*/ 85 h 85"/>
              <a:gd name="T20" fmla="*/ 6 w 175"/>
              <a:gd name="T21" fmla="*/ 4 h 85"/>
              <a:gd name="T22" fmla="*/ 110 w 175"/>
              <a:gd name="T23" fmla="*/ 83 h 85"/>
              <a:gd name="T24" fmla="*/ 171 w 175"/>
              <a:gd name="T25" fmla="*/ 65 h 85"/>
              <a:gd name="T26" fmla="*/ 6 w 175"/>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85">
                <a:moveTo>
                  <a:pt x="110" y="85"/>
                </a:moveTo>
                <a:cubicBezTo>
                  <a:pt x="110" y="85"/>
                  <a:pt x="110" y="85"/>
                  <a:pt x="110" y="85"/>
                </a:cubicBezTo>
                <a:cubicBezTo>
                  <a:pt x="0" y="2"/>
                  <a:pt x="0" y="2"/>
                  <a:pt x="0" y="2"/>
                </a:cubicBezTo>
                <a:cubicBezTo>
                  <a:pt x="0" y="2"/>
                  <a:pt x="0" y="1"/>
                  <a:pt x="0" y="1"/>
                </a:cubicBezTo>
                <a:cubicBezTo>
                  <a:pt x="0" y="1"/>
                  <a:pt x="1" y="0"/>
                  <a:pt x="1" y="1"/>
                </a:cubicBezTo>
                <a:cubicBezTo>
                  <a:pt x="175" y="64"/>
                  <a:pt x="175" y="64"/>
                  <a:pt x="175" y="64"/>
                </a:cubicBezTo>
                <a:cubicBezTo>
                  <a:pt x="175" y="64"/>
                  <a:pt x="175" y="64"/>
                  <a:pt x="175" y="65"/>
                </a:cubicBezTo>
                <a:cubicBezTo>
                  <a:pt x="175" y="65"/>
                  <a:pt x="175" y="65"/>
                  <a:pt x="175" y="66"/>
                </a:cubicBezTo>
                <a:cubicBezTo>
                  <a:pt x="110" y="85"/>
                  <a:pt x="110" y="85"/>
                  <a:pt x="110" y="85"/>
                </a:cubicBezTo>
                <a:cubicBezTo>
                  <a:pt x="110" y="85"/>
                  <a:pt x="110" y="85"/>
                  <a:pt x="110" y="85"/>
                </a:cubicBezTo>
                <a:close/>
                <a:moveTo>
                  <a:pt x="6" y="4"/>
                </a:moveTo>
                <a:cubicBezTo>
                  <a:pt x="110" y="83"/>
                  <a:pt x="110" y="83"/>
                  <a:pt x="110" y="83"/>
                </a:cubicBezTo>
                <a:cubicBezTo>
                  <a:pt x="171" y="65"/>
                  <a:pt x="171" y="65"/>
                  <a:pt x="171" y="65"/>
                </a:cubicBezTo>
                <a:lnTo>
                  <a:pt x="6"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41"/>
          <p:cNvSpPr>
            <a:spLocks noEditPoints="1"/>
          </p:cNvSpPr>
          <p:nvPr/>
        </p:nvSpPr>
        <p:spPr bwMode="auto">
          <a:xfrm>
            <a:off x="9771854" y="5236605"/>
            <a:ext cx="228702" cy="888639"/>
          </a:xfrm>
          <a:custGeom>
            <a:avLst/>
            <a:gdLst>
              <a:gd name="T0" fmla="*/ 1 w 82"/>
              <a:gd name="T1" fmla="*/ 317 h 317"/>
              <a:gd name="T2" fmla="*/ 1 w 82"/>
              <a:gd name="T3" fmla="*/ 317 h 317"/>
              <a:gd name="T4" fmla="*/ 0 w 82"/>
              <a:gd name="T5" fmla="*/ 316 h 317"/>
              <a:gd name="T6" fmla="*/ 16 w 82"/>
              <a:gd name="T7" fmla="*/ 20 h 317"/>
              <a:gd name="T8" fmla="*/ 17 w 82"/>
              <a:gd name="T9" fmla="*/ 19 h 317"/>
              <a:gd name="T10" fmla="*/ 81 w 82"/>
              <a:gd name="T11" fmla="*/ 0 h 317"/>
              <a:gd name="T12" fmla="*/ 82 w 82"/>
              <a:gd name="T13" fmla="*/ 0 h 317"/>
              <a:gd name="T14" fmla="*/ 82 w 82"/>
              <a:gd name="T15" fmla="*/ 1 h 317"/>
              <a:gd name="T16" fmla="*/ 2 w 82"/>
              <a:gd name="T17" fmla="*/ 316 h 317"/>
              <a:gd name="T18" fmla="*/ 1 w 82"/>
              <a:gd name="T19" fmla="*/ 317 h 317"/>
              <a:gd name="T20" fmla="*/ 18 w 82"/>
              <a:gd name="T21" fmla="*/ 21 h 317"/>
              <a:gd name="T22" fmla="*/ 2 w 82"/>
              <a:gd name="T23" fmla="*/ 306 h 317"/>
              <a:gd name="T24" fmla="*/ 80 w 82"/>
              <a:gd name="T25" fmla="*/ 2 h 317"/>
              <a:gd name="T26" fmla="*/ 18 w 82"/>
              <a:gd name="T27" fmla="*/ 2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7">
                <a:moveTo>
                  <a:pt x="1" y="317"/>
                </a:moveTo>
                <a:cubicBezTo>
                  <a:pt x="1" y="317"/>
                  <a:pt x="1" y="317"/>
                  <a:pt x="1" y="317"/>
                </a:cubicBezTo>
                <a:cubicBezTo>
                  <a:pt x="0" y="317"/>
                  <a:pt x="0" y="316"/>
                  <a:pt x="0" y="316"/>
                </a:cubicBezTo>
                <a:cubicBezTo>
                  <a:pt x="16" y="20"/>
                  <a:pt x="16" y="20"/>
                  <a:pt x="16" y="20"/>
                </a:cubicBezTo>
                <a:cubicBezTo>
                  <a:pt x="16" y="19"/>
                  <a:pt x="16" y="19"/>
                  <a:pt x="17" y="19"/>
                </a:cubicBezTo>
                <a:cubicBezTo>
                  <a:pt x="81" y="0"/>
                  <a:pt x="81" y="0"/>
                  <a:pt x="81" y="0"/>
                </a:cubicBezTo>
                <a:cubicBezTo>
                  <a:pt x="81" y="0"/>
                  <a:pt x="82" y="0"/>
                  <a:pt x="82" y="0"/>
                </a:cubicBezTo>
                <a:cubicBezTo>
                  <a:pt x="82" y="0"/>
                  <a:pt x="82" y="1"/>
                  <a:pt x="82" y="1"/>
                </a:cubicBezTo>
                <a:cubicBezTo>
                  <a:pt x="2" y="316"/>
                  <a:pt x="2" y="316"/>
                  <a:pt x="2" y="316"/>
                </a:cubicBezTo>
                <a:cubicBezTo>
                  <a:pt x="2" y="316"/>
                  <a:pt x="1" y="317"/>
                  <a:pt x="1" y="317"/>
                </a:cubicBezTo>
                <a:close/>
                <a:moveTo>
                  <a:pt x="18" y="21"/>
                </a:moveTo>
                <a:cubicBezTo>
                  <a:pt x="2" y="306"/>
                  <a:pt x="2" y="306"/>
                  <a:pt x="2" y="306"/>
                </a:cubicBezTo>
                <a:cubicBezTo>
                  <a:pt x="80" y="2"/>
                  <a:pt x="80" y="2"/>
                  <a:pt x="80" y="2"/>
                </a:cubicBezTo>
                <a:lnTo>
                  <a:pt x="18" y="2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42"/>
          <p:cNvSpPr>
            <a:spLocks noEditPoints="1"/>
          </p:cNvSpPr>
          <p:nvPr/>
        </p:nvSpPr>
        <p:spPr bwMode="auto">
          <a:xfrm>
            <a:off x="9996005" y="4849746"/>
            <a:ext cx="1269809" cy="451715"/>
          </a:xfrm>
          <a:custGeom>
            <a:avLst/>
            <a:gdLst>
              <a:gd name="T0" fmla="*/ 453 w 454"/>
              <a:gd name="T1" fmla="*/ 161 h 161"/>
              <a:gd name="T2" fmla="*/ 453 w 454"/>
              <a:gd name="T3" fmla="*/ 161 h 161"/>
              <a:gd name="T4" fmla="*/ 1 w 454"/>
              <a:gd name="T5" fmla="*/ 140 h 161"/>
              <a:gd name="T6" fmla="*/ 1 w 454"/>
              <a:gd name="T7" fmla="*/ 139 h 161"/>
              <a:gd name="T8" fmla="*/ 1 w 454"/>
              <a:gd name="T9" fmla="*/ 138 h 161"/>
              <a:gd name="T10" fmla="*/ 56 w 454"/>
              <a:gd name="T11" fmla="*/ 1 h 161"/>
              <a:gd name="T12" fmla="*/ 56 w 454"/>
              <a:gd name="T13" fmla="*/ 0 h 161"/>
              <a:gd name="T14" fmla="*/ 57 w 454"/>
              <a:gd name="T15" fmla="*/ 0 h 161"/>
              <a:gd name="T16" fmla="*/ 453 w 454"/>
              <a:gd name="T17" fmla="*/ 160 h 161"/>
              <a:gd name="T18" fmla="*/ 454 w 454"/>
              <a:gd name="T19" fmla="*/ 161 h 161"/>
              <a:gd name="T20" fmla="*/ 453 w 454"/>
              <a:gd name="T21" fmla="*/ 161 h 161"/>
              <a:gd name="T22" fmla="*/ 3 w 454"/>
              <a:gd name="T23" fmla="*/ 138 h 161"/>
              <a:gd name="T24" fmla="*/ 448 w 454"/>
              <a:gd name="T25" fmla="*/ 159 h 161"/>
              <a:gd name="T26" fmla="*/ 57 w 454"/>
              <a:gd name="T27" fmla="*/ 2 h 161"/>
              <a:gd name="T28" fmla="*/ 3 w 454"/>
              <a:gd name="T29"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161">
                <a:moveTo>
                  <a:pt x="453" y="161"/>
                </a:moveTo>
                <a:cubicBezTo>
                  <a:pt x="453" y="161"/>
                  <a:pt x="453" y="161"/>
                  <a:pt x="453" y="161"/>
                </a:cubicBezTo>
                <a:cubicBezTo>
                  <a:pt x="1" y="140"/>
                  <a:pt x="1" y="140"/>
                  <a:pt x="1" y="140"/>
                </a:cubicBezTo>
                <a:cubicBezTo>
                  <a:pt x="1" y="140"/>
                  <a:pt x="1" y="139"/>
                  <a:pt x="1" y="139"/>
                </a:cubicBezTo>
                <a:cubicBezTo>
                  <a:pt x="0" y="139"/>
                  <a:pt x="0" y="139"/>
                  <a:pt x="1" y="138"/>
                </a:cubicBezTo>
                <a:cubicBezTo>
                  <a:pt x="56" y="1"/>
                  <a:pt x="56" y="1"/>
                  <a:pt x="56" y="1"/>
                </a:cubicBezTo>
                <a:cubicBezTo>
                  <a:pt x="56" y="1"/>
                  <a:pt x="56" y="1"/>
                  <a:pt x="56" y="0"/>
                </a:cubicBezTo>
                <a:cubicBezTo>
                  <a:pt x="56" y="0"/>
                  <a:pt x="57" y="0"/>
                  <a:pt x="57" y="0"/>
                </a:cubicBezTo>
                <a:cubicBezTo>
                  <a:pt x="453" y="160"/>
                  <a:pt x="453" y="160"/>
                  <a:pt x="453" y="160"/>
                </a:cubicBezTo>
                <a:cubicBezTo>
                  <a:pt x="454" y="160"/>
                  <a:pt x="454" y="160"/>
                  <a:pt x="454" y="161"/>
                </a:cubicBezTo>
                <a:cubicBezTo>
                  <a:pt x="454" y="161"/>
                  <a:pt x="454" y="161"/>
                  <a:pt x="453" y="161"/>
                </a:cubicBezTo>
                <a:close/>
                <a:moveTo>
                  <a:pt x="3" y="138"/>
                </a:moveTo>
                <a:cubicBezTo>
                  <a:pt x="448" y="159"/>
                  <a:pt x="448" y="159"/>
                  <a:pt x="448" y="159"/>
                </a:cubicBezTo>
                <a:cubicBezTo>
                  <a:pt x="57" y="2"/>
                  <a:pt x="57" y="2"/>
                  <a:pt x="57" y="2"/>
                </a:cubicBezTo>
                <a:lnTo>
                  <a:pt x="3" y="13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44"/>
          <p:cNvSpPr>
            <a:spLocks noEditPoints="1"/>
          </p:cNvSpPr>
          <p:nvPr/>
        </p:nvSpPr>
        <p:spPr bwMode="auto">
          <a:xfrm>
            <a:off x="10021037" y="3573110"/>
            <a:ext cx="696347" cy="819231"/>
          </a:xfrm>
          <a:custGeom>
            <a:avLst/>
            <a:gdLst>
              <a:gd name="T0" fmla="*/ 248 w 249"/>
              <a:gd name="T1" fmla="*/ 292 h 292"/>
              <a:gd name="T2" fmla="*/ 248 w 249"/>
              <a:gd name="T3" fmla="*/ 291 h 292"/>
              <a:gd name="T4" fmla="*/ 1 w 249"/>
              <a:gd name="T5" fmla="*/ 99 h 292"/>
              <a:gd name="T6" fmla="*/ 0 w 249"/>
              <a:gd name="T7" fmla="*/ 98 h 292"/>
              <a:gd name="T8" fmla="*/ 1 w 249"/>
              <a:gd name="T9" fmla="*/ 97 h 292"/>
              <a:gd name="T10" fmla="*/ 216 w 249"/>
              <a:gd name="T11" fmla="*/ 0 h 292"/>
              <a:gd name="T12" fmla="*/ 217 w 249"/>
              <a:gd name="T13" fmla="*/ 0 h 292"/>
              <a:gd name="T14" fmla="*/ 217 w 249"/>
              <a:gd name="T15" fmla="*/ 1 h 292"/>
              <a:gd name="T16" fmla="*/ 249 w 249"/>
              <a:gd name="T17" fmla="*/ 291 h 292"/>
              <a:gd name="T18" fmla="*/ 249 w 249"/>
              <a:gd name="T19" fmla="*/ 292 h 292"/>
              <a:gd name="T20" fmla="*/ 248 w 249"/>
              <a:gd name="T21" fmla="*/ 292 h 292"/>
              <a:gd name="T22" fmla="*/ 3 w 249"/>
              <a:gd name="T23" fmla="*/ 98 h 292"/>
              <a:gd name="T24" fmla="*/ 247 w 249"/>
              <a:gd name="T25" fmla="*/ 289 h 292"/>
              <a:gd name="T26" fmla="*/ 216 w 249"/>
              <a:gd name="T27" fmla="*/ 3 h 292"/>
              <a:gd name="T28" fmla="*/ 3 w 249"/>
              <a:gd name="T29" fmla="*/ 9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292">
                <a:moveTo>
                  <a:pt x="248" y="292"/>
                </a:moveTo>
                <a:cubicBezTo>
                  <a:pt x="248" y="292"/>
                  <a:pt x="248" y="292"/>
                  <a:pt x="248" y="291"/>
                </a:cubicBezTo>
                <a:cubicBezTo>
                  <a:pt x="1" y="99"/>
                  <a:pt x="1" y="99"/>
                  <a:pt x="1" y="99"/>
                </a:cubicBezTo>
                <a:cubicBezTo>
                  <a:pt x="0" y="98"/>
                  <a:pt x="0" y="98"/>
                  <a:pt x="0" y="98"/>
                </a:cubicBezTo>
                <a:cubicBezTo>
                  <a:pt x="0" y="97"/>
                  <a:pt x="0" y="97"/>
                  <a:pt x="1" y="97"/>
                </a:cubicBezTo>
                <a:cubicBezTo>
                  <a:pt x="216" y="0"/>
                  <a:pt x="216" y="0"/>
                  <a:pt x="216" y="0"/>
                </a:cubicBezTo>
                <a:cubicBezTo>
                  <a:pt x="216" y="0"/>
                  <a:pt x="217" y="0"/>
                  <a:pt x="217" y="0"/>
                </a:cubicBezTo>
                <a:cubicBezTo>
                  <a:pt x="217" y="1"/>
                  <a:pt x="217" y="1"/>
                  <a:pt x="217" y="1"/>
                </a:cubicBezTo>
                <a:cubicBezTo>
                  <a:pt x="249" y="291"/>
                  <a:pt x="249" y="291"/>
                  <a:pt x="249" y="291"/>
                </a:cubicBezTo>
                <a:cubicBezTo>
                  <a:pt x="249" y="291"/>
                  <a:pt x="249" y="291"/>
                  <a:pt x="249" y="292"/>
                </a:cubicBezTo>
                <a:cubicBezTo>
                  <a:pt x="249" y="292"/>
                  <a:pt x="248" y="292"/>
                  <a:pt x="248" y="292"/>
                </a:cubicBezTo>
                <a:close/>
                <a:moveTo>
                  <a:pt x="3" y="98"/>
                </a:moveTo>
                <a:cubicBezTo>
                  <a:pt x="247" y="289"/>
                  <a:pt x="247" y="289"/>
                  <a:pt x="247" y="289"/>
                </a:cubicBezTo>
                <a:cubicBezTo>
                  <a:pt x="216" y="3"/>
                  <a:pt x="216" y="3"/>
                  <a:pt x="216" y="3"/>
                </a:cubicBezTo>
                <a:lnTo>
                  <a:pt x="3" y="9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Freeform 45"/>
          <p:cNvSpPr>
            <a:spLocks noEditPoints="1"/>
          </p:cNvSpPr>
          <p:nvPr/>
        </p:nvSpPr>
        <p:spPr bwMode="auto">
          <a:xfrm>
            <a:off x="10337351" y="2133766"/>
            <a:ext cx="1222020" cy="1445033"/>
          </a:xfrm>
          <a:custGeom>
            <a:avLst/>
            <a:gdLst>
              <a:gd name="T0" fmla="*/ 103 w 437"/>
              <a:gd name="T1" fmla="*/ 515 h 515"/>
              <a:gd name="T2" fmla="*/ 103 w 437"/>
              <a:gd name="T3" fmla="*/ 515 h 515"/>
              <a:gd name="T4" fmla="*/ 103 w 437"/>
              <a:gd name="T5" fmla="*/ 514 h 515"/>
              <a:gd name="T6" fmla="*/ 0 w 437"/>
              <a:gd name="T7" fmla="*/ 88 h 515"/>
              <a:gd name="T8" fmla="*/ 0 w 437"/>
              <a:gd name="T9" fmla="*/ 87 h 515"/>
              <a:gd name="T10" fmla="*/ 0 w 437"/>
              <a:gd name="T11" fmla="*/ 87 h 515"/>
              <a:gd name="T12" fmla="*/ 435 w 437"/>
              <a:gd name="T13" fmla="*/ 0 h 515"/>
              <a:gd name="T14" fmla="*/ 436 w 437"/>
              <a:gd name="T15" fmla="*/ 1 h 515"/>
              <a:gd name="T16" fmla="*/ 436 w 437"/>
              <a:gd name="T17" fmla="*/ 2 h 515"/>
              <a:gd name="T18" fmla="*/ 104 w 437"/>
              <a:gd name="T19" fmla="*/ 515 h 515"/>
              <a:gd name="T20" fmla="*/ 103 w 437"/>
              <a:gd name="T21" fmla="*/ 515 h 515"/>
              <a:gd name="T22" fmla="*/ 2 w 437"/>
              <a:gd name="T23" fmla="*/ 88 h 515"/>
              <a:gd name="T24" fmla="*/ 104 w 437"/>
              <a:gd name="T25" fmla="*/ 512 h 515"/>
              <a:gd name="T26" fmla="*/ 434 w 437"/>
              <a:gd name="T27" fmla="*/ 3 h 515"/>
              <a:gd name="T28" fmla="*/ 2 w 437"/>
              <a:gd name="T29" fmla="*/ 8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 h="515">
                <a:moveTo>
                  <a:pt x="103" y="515"/>
                </a:moveTo>
                <a:cubicBezTo>
                  <a:pt x="103" y="515"/>
                  <a:pt x="103" y="515"/>
                  <a:pt x="103" y="515"/>
                </a:cubicBezTo>
                <a:cubicBezTo>
                  <a:pt x="103" y="515"/>
                  <a:pt x="103" y="515"/>
                  <a:pt x="103" y="514"/>
                </a:cubicBezTo>
                <a:cubicBezTo>
                  <a:pt x="0" y="88"/>
                  <a:pt x="0" y="88"/>
                  <a:pt x="0" y="88"/>
                </a:cubicBezTo>
                <a:cubicBezTo>
                  <a:pt x="0" y="88"/>
                  <a:pt x="0" y="87"/>
                  <a:pt x="0" y="87"/>
                </a:cubicBezTo>
                <a:cubicBezTo>
                  <a:pt x="0" y="87"/>
                  <a:pt x="0" y="87"/>
                  <a:pt x="0" y="87"/>
                </a:cubicBezTo>
                <a:cubicBezTo>
                  <a:pt x="435" y="0"/>
                  <a:pt x="435" y="0"/>
                  <a:pt x="435" y="0"/>
                </a:cubicBezTo>
                <a:cubicBezTo>
                  <a:pt x="436" y="0"/>
                  <a:pt x="436" y="1"/>
                  <a:pt x="436" y="1"/>
                </a:cubicBezTo>
                <a:cubicBezTo>
                  <a:pt x="437" y="1"/>
                  <a:pt x="437" y="2"/>
                  <a:pt x="436" y="2"/>
                </a:cubicBezTo>
                <a:cubicBezTo>
                  <a:pt x="104" y="515"/>
                  <a:pt x="104" y="515"/>
                  <a:pt x="104" y="515"/>
                </a:cubicBezTo>
                <a:cubicBezTo>
                  <a:pt x="104" y="515"/>
                  <a:pt x="104" y="515"/>
                  <a:pt x="103" y="515"/>
                </a:cubicBezTo>
                <a:close/>
                <a:moveTo>
                  <a:pt x="2" y="88"/>
                </a:moveTo>
                <a:cubicBezTo>
                  <a:pt x="104" y="512"/>
                  <a:pt x="104" y="512"/>
                  <a:pt x="104" y="512"/>
                </a:cubicBezTo>
                <a:cubicBezTo>
                  <a:pt x="434" y="3"/>
                  <a:pt x="434" y="3"/>
                  <a:pt x="434" y="3"/>
                </a:cubicBezTo>
                <a:lnTo>
                  <a:pt x="2" y="88"/>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46"/>
          <p:cNvSpPr>
            <a:spLocks noEditPoints="1"/>
          </p:cNvSpPr>
          <p:nvPr/>
        </p:nvSpPr>
        <p:spPr bwMode="auto">
          <a:xfrm>
            <a:off x="10621806" y="3573110"/>
            <a:ext cx="557532" cy="819231"/>
          </a:xfrm>
          <a:custGeom>
            <a:avLst/>
            <a:gdLst>
              <a:gd name="T0" fmla="*/ 33 w 199"/>
              <a:gd name="T1" fmla="*/ 292 h 292"/>
              <a:gd name="T2" fmla="*/ 33 w 199"/>
              <a:gd name="T3" fmla="*/ 292 h 292"/>
              <a:gd name="T4" fmla="*/ 32 w 199"/>
              <a:gd name="T5" fmla="*/ 291 h 292"/>
              <a:gd name="T6" fmla="*/ 0 w 199"/>
              <a:gd name="T7" fmla="*/ 1 h 292"/>
              <a:gd name="T8" fmla="*/ 1 w 199"/>
              <a:gd name="T9" fmla="*/ 0 h 292"/>
              <a:gd name="T10" fmla="*/ 2 w 199"/>
              <a:gd name="T11" fmla="*/ 1 h 292"/>
              <a:gd name="T12" fmla="*/ 199 w 199"/>
              <a:gd name="T13" fmla="*/ 217 h 292"/>
              <a:gd name="T14" fmla="*/ 199 w 199"/>
              <a:gd name="T15" fmla="*/ 217 h 292"/>
              <a:gd name="T16" fmla="*/ 198 w 199"/>
              <a:gd name="T17" fmla="*/ 218 h 292"/>
              <a:gd name="T18" fmla="*/ 34 w 199"/>
              <a:gd name="T19" fmla="*/ 292 h 292"/>
              <a:gd name="T20" fmla="*/ 33 w 199"/>
              <a:gd name="T21" fmla="*/ 292 h 292"/>
              <a:gd name="T22" fmla="*/ 3 w 199"/>
              <a:gd name="T23" fmla="*/ 4 h 292"/>
              <a:gd name="T24" fmla="*/ 34 w 199"/>
              <a:gd name="T25" fmla="*/ 289 h 292"/>
              <a:gd name="T26" fmla="*/ 196 w 199"/>
              <a:gd name="T27" fmla="*/ 217 h 292"/>
              <a:gd name="T28" fmla="*/ 3 w 199"/>
              <a:gd name="T29" fmla="*/ 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92">
                <a:moveTo>
                  <a:pt x="33" y="292"/>
                </a:moveTo>
                <a:cubicBezTo>
                  <a:pt x="33" y="292"/>
                  <a:pt x="33" y="292"/>
                  <a:pt x="33" y="292"/>
                </a:cubicBezTo>
                <a:cubicBezTo>
                  <a:pt x="33" y="291"/>
                  <a:pt x="32" y="291"/>
                  <a:pt x="32" y="291"/>
                </a:cubicBezTo>
                <a:cubicBezTo>
                  <a:pt x="0" y="1"/>
                  <a:pt x="0" y="1"/>
                  <a:pt x="0" y="1"/>
                </a:cubicBezTo>
                <a:cubicBezTo>
                  <a:pt x="0" y="1"/>
                  <a:pt x="1" y="1"/>
                  <a:pt x="1" y="0"/>
                </a:cubicBezTo>
                <a:cubicBezTo>
                  <a:pt x="1" y="0"/>
                  <a:pt x="2" y="0"/>
                  <a:pt x="2" y="1"/>
                </a:cubicBezTo>
                <a:cubicBezTo>
                  <a:pt x="199" y="217"/>
                  <a:pt x="199" y="217"/>
                  <a:pt x="199" y="217"/>
                </a:cubicBezTo>
                <a:cubicBezTo>
                  <a:pt x="199" y="217"/>
                  <a:pt x="199" y="217"/>
                  <a:pt x="199" y="217"/>
                </a:cubicBezTo>
                <a:cubicBezTo>
                  <a:pt x="199" y="218"/>
                  <a:pt x="198" y="218"/>
                  <a:pt x="198" y="218"/>
                </a:cubicBezTo>
                <a:cubicBezTo>
                  <a:pt x="34" y="292"/>
                  <a:pt x="34" y="292"/>
                  <a:pt x="34" y="292"/>
                </a:cubicBezTo>
                <a:cubicBezTo>
                  <a:pt x="34" y="292"/>
                  <a:pt x="33" y="292"/>
                  <a:pt x="33" y="292"/>
                </a:cubicBezTo>
                <a:close/>
                <a:moveTo>
                  <a:pt x="3" y="4"/>
                </a:moveTo>
                <a:cubicBezTo>
                  <a:pt x="34" y="289"/>
                  <a:pt x="34" y="289"/>
                  <a:pt x="34" y="289"/>
                </a:cubicBezTo>
                <a:cubicBezTo>
                  <a:pt x="196" y="217"/>
                  <a:pt x="196" y="217"/>
                  <a:pt x="196" y="217"/>
                </a:cubicBezTo>
                <a:lnTo>
                  <a:pt x="3"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47"/>
          <p:cNvSpPr>
            <a:spLocks noEditPoints="1"/>
          </p:cNvSpPr>
          <p:nvPr/>
        </p:nvSpPr>
        <p:spPr bwMode="auto">
          <a:xfrm>
            <a:off x="10621806" y="3573110"/>
            <a:ext cx="937565" cy="611010"/>
          </a:xfrm>
          <a:custGeom>
            <a:avLst/>
            <a:gdLst>
              <a:gd name="T0" fmla="*/ 198 w 335"/>
              <a:gd name="T1" fmla="*/ 218 h 218"/>
              <a:gd name="T2" fmla="*/ 198 w 335"/>
              <a:gd name="T3" fmla="*/ 218 h 218"/>
              <a:gd name="T4" fmla="*/ 197 w 335"/>
              <a:gd name="T5" fmla="*/ 218 h 218"/>
              <a:gd name="T6" fmla="*/ 1 w 335"/>
              <a:gd name="T7" fmla="*/ 2 h 218"/>
              <a:gd name="T8" fmla="*/ 1 w 335"/>
              <a:gd name="T9" fmla="*/ 1 h 218"/>
              <a:gd name="T10" fmla="*/ 2 w 335"/>
              <a:gd name="T11" fmla="*/ 0 h 218"/>
              <a:gd name="T12" fmla="*/ 335 w 335"/>
              <a:gd name="T13" fmla="*/ 86 h 218"/>
              <a:gd name="T14" fmla="*/ 335 w 335"/>
              <a:gd name="T15" fmla="*/ 86 h 218"/>
              <a:gd name="T16" fmla="*/ 335 w 335"/>
              <a:gd name="T17" fmla="*/ 87 h 218"/>
              <a:gd name="T18" fmla="*/ 198 w 335"/>
              <a:gd name="T19" fmla="*/ 218 h 218"/>
              <a:gd name="T20" fmla="*/ 198 w 335"/>
              <a:gd name="T21" fmla="*/ 218 h 218"/>
              <a:gd name="T22" fmla="*/ 4 w 335"/>
              <a:gd name="T23" fmla="*/ 3 h 218"/>
              <a:gd name="T24" fmla="*/ 198 w 335"/>
              <a:gd name="T25" fmla="*/ 216 h 218"/>
              <a:gd name="T26" fmla="*/ 332 w 335"/>
              <a:gd name="T27" fmla="*/ 87 h 218"/>
              <a:gd name="T28" fmla="*/ 4 w 335"/>
              <a:gd name="T29" fmla="*/ 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218">
                <a:moveTo>
                  <a:pt x="198" y="218"/>
                </a:moveTo>
                <a:cubicBezTo>
                  <a:pt x="198" y="218"/>
                  <a:pt x="198" y="218"/>
                  <a:pt x="198" y="218"/>
                </a:cubicBezTo>
                <a:cubicBezTo>
                  <a:pt x="198" y="218"/>
                  <a:pt x="197" y="218"/>
                  <a:pt x="197" y="218"/>
                </a:cubicBezTo>
                <a:cubicBezTo>
                  <a:pt x="1" y="2"/>
                  <a:pt x="1" y="2"/>
                  <a:pt x="1" y="2"/>
                </a:cubicBezTo>
                <a:cubicBezTo>
                  <a:pt x="0" y="2"/>
                  <a:pt x="0" y="1"/>
                  <a:pt x="1" y="1"/>
                </a:cubicBezTo>
                <a:cubicBezTo>
                  <a:pt x="1" y="0"/>
                  <a:pt x="1" y="0"/>
                  <a:pt x="2" y="0"/>
                </a:cubicBezTo>
                <a:cubicBezTo>
                  <a:pt x="335" y="86"/>
                  <a:pt x="335" y="86"/>
                  <a:pt x="335" y="86"/>
                </a:cubicBezTo>
                <a:cubicBezTo>
                  <a:pt x="335" y="86"/>
                  <a:pt x="335" y="86"/>
                  <a:pt x="335" y="86"/>
                </a:cubicBezTo>
                <a:cubicBezTo>
                  <a:pt x="335" y="87"/>
                  <a:pt x="335" y="87"/>
                  <a:pt x="335" y="87"/>
                </a:cubicBezTo>
                <a:cubicBezTo>
                  <a:pt x="198" y="218"/>
                  <a:pt x="198" y="218"/>
                  <a:pt x="198" y="218"/>
                </a:cubicBezTo>
                <a:cubicBezTo>
                  <a:pt x="198" y="218"/>
                  <a:pt x="198" y="218"/>
                  <a:pt x="198" y="218"/>
                </a:cubicBezTo>
                <a:close/>
                <a:moveTo>
                  <a:pt x="4" y="3"/>
                </a:moveTo>
                <a:cubicBezTo>
                  <a:pt x="198" y="216"/>
                  <a:pt x="198" y="216"/>
                  <a:pt x="198" y="216"/>
                </a:cubicBezTo>
                <a:cubicBezTo>
                  <a:pt x="332" y="87"/>
                  <a:pt x="332" y="87"/>
                  <a:pt x="332" y="87"/>
                </a:cubicBezTo>
                <a:lnTo>
                  <a:pt x="4"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0" name="Freeform 49"/>
          <p:cNvSpPr>
            <a:spLocks noEditPoints="1"/>
          </p:cNvSpPr>
          <p:nvPr/>
        </p:nvSpPr>
        <p:spPr bwMode="auto">
          <a:xfrm>
            <a:off x="9771854" y="5236605"/>
            <a:ext cx="1185610" cy="888639"/>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Freeform 52"/>
          <p:cNvSpPr>
            <a:spLocks noEditPoints="1"/>
          </p:cNvSpPr>
          <p:nvPr/>
        </p:nvSpPr>
        <p:spPr bwMode="auto">
          <a:xfrm>
            <a:off x="10471614" y="5898817"/>
            <a:ext cx="485850" cy="681555"/>
          </a:xfrm>
          <a:custGeom>
            <a:avLst/>
            <a:gdLst>
              <a:gd name="T0" fmla="*/ 118 w 174"/>
              <a:gd name="T1" fmla="*/ 243 h 243"/>
              <a:gd name="T2" fmla="*/ 118 w 174"/>
              <a:gd name="T3" fmla="*/ 243 h 243"/>
              <a:gd name="T4" fmla="*/ 0 w 174"/>
              <a:gd name="T5" fmla="*/ 202 h 243"/>
              <a:gd name="T6" fmla="*/ 0 w 174"/>
              <a:gd name="T7" fmla="*/ 201 h 243"/>
              <a:gd name="T8" fmla="*/ 0 w 174"/>
              <a:gd name="T9" fmla="*/ 200 h 243"/>
              <a:gd name="T10" fmla="*/ 173 w 174"/>
              <a:gd name="T11" fmla="*/ 0 h 243"/>
              <a:gd name="T12" fmla="*/ 174 w 174"/>
              <a:gd name="T13" fmla="*/ 0 h 243"/>
              <a:gd name="T14" fmla="*/ 174 w 174"/>
              <a:gd name="T15" fmla="*/ 1 h 243"/>
              <a:gd name="T16" fmla="*/ 119 w 174"/>
              <a:gd name="T17" fmla="*/ 243 h 243"/>
              <a:gd name="T18" fmla="*/ 118 w 174"/>
              <a:gd name="T19" fmla="*/ 243 h 243"/>
              <a:gd name="T20" fmla="*/ 118 w 174"/>
              <a:gd name="T21" fmla="*/ 243 h 243"/>
              <a:gd name="T22" fmla="*/ 2 w 174"/>
              <a:gd name="T23" fmla="*/ 201 h 243"/>
              <a:gd name="T24" fmla="*/ 117 w 174"/>
              <a:gd name="T25" fmla="*/ 241 h 243"/>
              <a:gd name="T26" fmla="*/ 172 w 174"/>
              <a:gd name="T27" fmla="*/ 4 h 243"/>
              <a:gd name="T28" fmla="*/ 2 w 174"/>
              <a:gd name="T29" fmla="*/ 20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243">
                <a:moveTo>
                  <a:pt x="118" y="243"/>
                </a:moveTo>
                <a:cubicBezTo>
                  <a:pt x="118" y="243"/>
                  <a:pt x="118" y="243"/>
                  <a:pt x="118" y="243"/>
                </a:cubicBezTo>
                <a:cubicBezTo>
                  <a:pt x="0" y="202"/>
                  <a:pt x="0" y="202"/>
                  <a:pt x="0" y="202"/>
                </a:cubicBezTo>
                <a:cubicBezTo>
                  <a:pt x="0" y="202"/>
                  <a:pt x="0" y="202"/>
                  <a:pt x="0" y="201"/>
                </a:cubicBezTo>
                <a:cubicBezTo>
                  <a:pt x="0" y="201"/>
                  <a:pt x="0" y="201"/>
                  <a:pt x="0" y="200"/>
                </a:cubicBezTo>
                <a:cubicBezTo>
                  <a:pt x="173" y="0"/>
                  <a:pt x="173" y="0"/>
                  <a:pt x="173" y="0"/>
                </a:cubicBezTo>
                <a:cubicBezTo>
                  <a:pt x="173" y="0"/>
                  <a:pt x="173" y="0"/>
                  <a:pt x="174" y="0"/>
                </a:cubicBezTo>
                <a:cubicBezTo>
                  <a:pt x="174" y="0"/>
                  <a:pt x="174" y="1"/>
                  <a:pt x="174" y="1"/>
                </a:cubicBezTo>
                <a:cubicBezTo>
                  <a:pt x="119" y="243"/>
                  <a:pt x="119" y="243"/>
                  <a:pt x="119" y="243"/>
                </a:cubicBezTo>
                <a:cubicBezTo>
                  <a:pt x="119" y="243"/>
                  <a:pt x="119" y="243"/>
                  <a:pt x="118" y="243"/>
                </a:cubicBezTo>
                <a:cubicBezTo>
                  <a:pt x="118" y="243"/>
                  <a:pt x="118" y="243"/>
                  <a:pt x="118" y="243"/>
                </a:cubicBezTo>
                <a:close/>
                <a:moveTo>
                  <a:pt x="2" y="201"/>
                </a:moveTo>
                <a:cubicBezTo>
                  <a:pt x="117" y="241"/>
                  <a:pt x="117" y="241"/>
                  <a:pt x="117" y="241"/>
                </a:cubicBezTo>
                <a:cubicBezTo>
                  <a:pt x="172" y="4"/>
                  <a:pt x="172" y="4"/>
                  <a:pt x="172" y="4"/>
                </a:cubicBezTo>
                <a:lnTo>
                  <a:pt x="2" y="20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54"/>
          <p:cNvSpPr>
            <a:spLocks noEditPoints="1"/>
          </p:cNvSpPr>
          <p:nvPr/>
        </p:nvSpPr>
        <p:spPr bwMode="auto">
          <a:xfrm>
            <a:off x="10952913" y="5298048"/>
            <a:ext cx="656523" cy="606459"/>
          </a:xfrm>
          <a:custGeom>
            <a:avLst/>
            <a:gdLst>
              <a:gd name="T0" fmla="*/ 1 w 235"/>
              <a:gd name="T1" fmla="*/ 216 h 216"/>
              <a:gd name="T2" fmla="*/ 1 w 235"/>
              <a:gd name="T3" fmla="*/ 216 h 216"/>
              <a:gd name="T4" fmla="*/ 1 w 235"/>
              <a:gd name="T5" fmla="*/ 214 h 216"/>
              <a:gd name="T6" fmla="*/ 110 w 235"/>
              <a:gd name="T7" fmla="*/ 0 h 216"/>
              <a:gd name="T8" fmla="*/ 111 w 235"/>
              <a:gd name="T9" fmla="*/ 0 h 216"/>
              <a:gd name="T10" fmla="*/ 112 w 235"/>
              <a:gd name="T11" fmla="*/ 0 h 216"/>
              <a:gd name="T12" fmla="*/ 235 w 235"/>
              <a:gd name="T13" fmla="*/ 94 h 216"/>
              <a:gd name="T14" fmla="*/ 235 w 235"/>
              <a:gd name="T15" fmla="*/ 95 h 216"/>
              <a:gd name="T16" fmla="*/ 235 w 235"/>
              <a:gd name="T17" fmla="*/ 96 h 216"/>
              <a:gd name="T18" fmla="*/ 2 w 235"/>
              <a:gd name="T19" fmla="*/ 216 h 216"/>
              <a:gd name="T20" fmla="*/ 1 w 235"/>
              <a:gd name="T21" fmla="*/ 216 h 216"/>
              <a:gd name="T22" fmla="*/ 111 w 235"/>
              <a:gd name="T23" fmla="*/ 2 h 216"/>
              <a:gd name="T24" fmla="*/ 4 w 235"/>
              <a:gd name="T25" fmla="*/ 213 h 216"/>
              <a:gd name="T26" fmla="*/ 232 w 235"/>
              <a:gd name="T27" fmla="*/ 95 h 216"/>
              <a:gd name="T28" fmla="*/ 111 w 235"/>
              <a:gd name="T29"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5" h="216">
                <a:moveTo>
                  <a:pt x="1" y="216"/>
                </a:moveTo>
                <a:cubicBezTo>
                  <a:pt x="1" y="216"/>
                  <a:pt x="1" y="216"/>
                  <a:pt x="1" y="216"/>
                </a:cubicBezTo>
                <a:cubicBezTo>
                  <a:pt x="0" y="215"/>
                  <a:pt x="0" y="215"/>
                  <a:pt x="1" y="214"/>
                </a:cubicBezTo>
                <a:cubicBezTo>
                  <a:pt x="110" y="0"/>
                  <a:pt x="110" y="0"/>
                  <a:pt x="110" y="0"/>
                </a:cubicBezTo>
                <a:cubicBezTo>
                  <a:pt x="110" y="0"/>
                  <a:pt x="111" y="0"/>
                  <a:pt x="111" y="0"/>
                </a:cubicBezTo>
                <a:cubicBezTo>
                  <a:pt x="111" y="0"/>
                  <a:pt x="111" y="0"/>
                  <a:pt x="112" y="0"/>
                </a:cubicBezTo>
                <a:cubicBezTo>
                  <a:pt x="235" y="94"/>
                  <a:pt x="235" y="94"/>
                  <a:pt x="235" y="94"/>
                </a:cubicBezTo>
                <a:cubicBezTo>
                  <a:pt x="235" y="95"/>
                  <a:pt x="235" y="95"/>
                  <a:pt x="235" y="95"/>
                </a:cubicBezTo>
                <a:cubicBezTo>
                  <a:pt x="235" y="96"/>
                  <a:pt x="235" y="96"/>
                  <a:pt x="235" y="96"/>
                </a:cubicBezTo>
                <a:cubicBezTo>
                  <a:pt x="2" y="216"/>
                  <a:pt x="2" y="216"/>
                  <a:pt x="2" y="216"/>
                </a:cubicBezTo>
                <a:cubicBezTo>
                  <a:pt x="2" y="216"/>
                  <a:pt x="2" y="216"/>
                  <a:pt x="1" y="216"/>
                </a:cubicBezTo>
                <a:close/>
                <a:moveTo>
                  <a:pt x="111" y="2"/>
                </a:moveTo>
                <a:cubicBezTo>
                  <a:pt x="4" y="213"/>
                  <a:pt x="4" y="213"/>
                  <a:pt x="4" y="213"/>
                </a:cubicBezTo>
                <a:cubicBezTo>
                  <a:pt x="232" y="95"/>
                  <a:pt x="232" y="95"/>
                  <a:pt x="232" y="95"/>
                </a:cubicBezTo>
                <a:lnTo>
                  <a:pt x="111"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Freeform 55"/>
          <p:cNvSpPr>
            <a:spLocks noEditPoints="1"/>
          </p:cNvSpPr>
          <p:nvPr/>
        </p:nvSpPr>
        <p:spPr bwMode="auto">
          <a:xfrm>
            <a:off x="10952913" y="5629153"/>
            <a:ext cx="905706" cy="884088"/>
          </a:xfrm>
          <a:custGeom>
            <a:avLst/>
            <a:gdLst>
              <a:gd name="T0" fmla="*/ 226 w 324"/>
              <a:gd name="T1" fmla="*/ 315 h 315"/>
              <a:gd name="T2" fmla="*/ 226 w 324"/>
              <a:gd name="T3" fmla="*/ 315 h 315"/>
              <a:gd name="T4" fmla="*/ 1 w 324"/>
              <a:gd name="T5" fmla="*/ 98 h 315"/>
              <a:gd name="T6" fmla="*/ 0 w 324"/>
              <a:gd name="T7" fmla="*/ 97 h 315"/>
              <a:gd name="T8" fmla="*/ 1 w 324"/>
              <a:gd name="T9" fmla="*/ 96 h 315"/>
              <a:gd name="T10" fmla="*/ 323 w 324"/>
              <a:gd name="T11" fmla="*/ 0 h 315"/>
              <a:gd name="T12" fmla="*/ 324 w 324"/>
              <a:gd name="T13" fmla="*/ 0 h 315"/>
              <a:gd name="T14" fmla="*/ 324 w 324"/>
              <a:gd name="T15" fmla="*/ 1 h 315"/>
              <a:gd name="T16" fmla="*/ 227 w 324"/>
              <a:gd name="T17" fmla="*/ 314 h 315"/>
              <a:gd name="T18" fmla="*/ 226 w 324"/>
              <a:gd name="T19" fmla="*/ 315 h 315"/>
              <a:gd name="T20" fmla="*/ 226 w 324"/>
              <a:gd name="T21" fmla="*/ 315 h 315"/>
              <a:gd name="T22" fmla="*/ 3 w 324"/>
              <a:gd name="T23" fmla="*/ 97 h 315"/>
              <a:gd name="T24" fmla="*/ 226 w 324"/>
              <a:gd name="T25" fmla="*/ 312 h 315"/>
              <a:gd name="T26" fmla="*/ 321 w 324"/>
              <a:gd name="T27" fmla="*/ 2 h 315"/>
              <a:gd name="T28" fmla="*/ 3 w 324"/>
              <a:gd name="T29" fmla="*/ 9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15">
                <a:moveTo>
                  <a:pt x="226" y="315"/>
                </a:moveTo>
                <a:cubicBezTo>
                  <a:pt x="226" y="315"/>
                  <a:pt x="226" y="315"/>
                  <a:pt x="226" y="315"/>
                </a:cubicBezTo>
                <a:cubicBezTo>
                  <a:pt x="1" y="98"/>
                  <a:pt x="1" y="98"/>
                  <a:pt x="1" y="98"/>
                </a:cubicBezTo>
                <a:cubicBezTo>
                  <a:pt x="1" y="97"/>
                  <a:pt x="0" y="97"/>
                  <a:pt x="0" y="97"/>
                </a:cubicBezTo>
                <a:cubicBezTo>
                  <a:pt x="1" y="96"/>
                  <a:pt x="1" y="96"/>
                  <a:pt x="1" y="96"/>
                </a:cubicBezTo>
                <a:cubicBezTo>
                  <a:pt x="323" y="0"/>
                  <a:pt x="323" y="0"/>
                  <a:pt x="323" y="0"/>
                </a:cubicBezTo>
                <a:cubicBezTo>
                  <a:pt x="323" y="0"/>
                  <a:pt x="323" y="0"/>
                  <a:pt x="324" y="0"/>
                </a:cubicBezTo>
                <a:cubicBezTo>
                  <a:pt x="324" y="0"/>
                  <a:pt x="324" y="1"/>
                  <a:pt x="324" y="1"/>
                </a:cubicBezTo>
                <a:cubicBezTo>
                  <a:pt x="227" y="314"/>
                  <a:pt x="227" y="314"/>
                  <a:pt x="227" y="314"/>
                </a:cubicBezTo>
                <a:cubicBezTo>
                  <a:pt x="227" y="314"/>
                  <a:pt x="227" y="315"/>
                  <a:pt x="226" y="315"/>
                </a:cubicBezTo>
                <a:cubicBezTo>
                  <a:pt x="226" y="315"/>
                  <a:pt x="226" y="315"/>
                  <a:pt x="226" y="315"/>
                </a:cubicBezTo>
                <a:close/>
                <a:moveTo>
                  <a:pt x="3" y="97"/>
                </a:moveTo>
                <a:cubicBezTo>
                  <a:pt x="226" y="312"/>
                  <a:pt x="226" y="312"/>
                  <a:pt x="226" y="312"/>
                </a:cubicBezTo>
                <a:cubicBezTo>
                  <a:pt x="321" y="2"/>
                  <a:pt x="321" y="2"/>
                  <a:pt x="321" y="2"/>
                </a:cubicBezTo>
                <a:lnTo>
                  <a:pt x="3" y="97"/>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 name="Freeform 57"/>
          <p:cNvSpPr>
            <a:spLocks noEditPoints="1"/>
          </p:cNvSpPr>
          <p:nvPr/>
        </p:nvSpPr>
        <p:spPr bwMode="auto">
          <a:xfrm>
            <a:off x="7068391" y="5797551"/>
            <a:ext cx="906844" cy="440337"/>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 name="Freeform 58"/>
          <p:cNvSpPr>
            <a:spLocks noEditPoints="1"/>
          </p:cNvSpPr>
          <p:nvPr/>
        </p:nvSpPr>
        <p:spPr bwMode="auto">
          <a:xfrm>
            <a:off x="7815939" y="5705388"/>
            <a:ext cx="464231" cy="369792"/>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 name="Freeform 59"/>
          <p:cNvSpPr/>
          <p:nvPr/>
        </p:nvSpPr>
        <p:spPr bwMode="auto">
          <a:xfrm>
            <a:off x="9271213" y="3659585"/>
            <a:ext cx="147917" cy="564359"/>
          </a:xfrm>
          <a:custGeom>
            <a:avLst/>
            <a:gdLst>
              <a:gd name="T0" fmla="*/ 1 w 53"/>
              <a:gd name="T1" fmla="*/ 201 h 201"/>
              <a:gd name="T2" fmla="*/ 0 w 53"/>
              <a:gd name="T3" fmla="*/ 201 h 201"/>
              <a:gd name="T4" fmla="*/ 0 w 53"/>
              <a:gd name="T5" fmla="*/ 200 h 201"/>
              <a:gd name="T6" fmla="*/ 51 w 53"/>
              <a:gd name="T7" fmla="*/ 1 h 201"/>
              <a:gd name="T8" fmla="*/ 52 w 53"/>
              <a:gd name="T9" fmla="*/ 1 h 201"/>
              <a:gd name="T10" fmla="*/ 53 w 53"/>
              <a:gd name="T11" fmla="*/ 2 h 201"/>
              <a:gd name="T12" fmla="*/ 1 w 53"/>
              <a:gd name="T13" fmla="*/ 201 h 201"/>
              <a:gd name="T14" fmla="*/ 1 w 53"/>
              <a:gd name="T15" fmla="*/ 20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1">
                <a:moveTo>
                  <a:pt x="1" y="201"/>
                </a:moveTo>
                <a:cubicBezTo>
                  <a:pt x="0" y="201"/>
                  <a:pt x="0" y="201"/>
                  <a:pt x="0" y="201"/>
                </a:cubicBezTo>
                <a:cubicBezTo>
                  <a:pt x="0" y="201"/>
                  <a:pt x="0" y="201"/>
                  <a:pt x="0" y="200"/>
                </a:cubicBezTo>
                <a:cubicBezTo>
                  <a:pt x="51" y="1"/>
                  <a:pt x="51" y="1"/>
                  <a:pt x="51" y="1"/>
                </a:cubicBezTo>
                <a:cubicBezTo>
                  <a:pt x="51" y="1"/>
                  <a:pt x="52" y="0"/>
                  <a:pt x="52" y="1"/>
                </a:cubicBezTo>
                <a:cubicBezTo>
                  <a:pt x="53" y="1"/>
                  <a:pt x="53" y="1"/>
                  <a:pt x="53" y="2"/>
                </a:cubicBezTo>
                <a:cubicBezTo>
                  <a:pt x="1" y="201"/>
                  <a:pt x="1" y="201"/>
                  <a:pt x="1" y="201"/>
                </a:cubicBezTo>
                <a:cubicBezTo>
                  <a:pt x="1" y="201"/>
                  <a:pt x="1" y="201"/>
                  <a:pt x="1" y="201"/>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1" name="Freeform 60"/>
          <p:cNvSpPr>
            <a:spLocks noEditPoints="1"/>
          </p:cNvSpPr>
          <p:nvPr/>
        </p:nvSpPr>
        <p:spPr bwMode="auto">
          <a:xfrm>
            <a:off x="9271213" y="3662998"/>
            <a:ext cx="755513" cy="560946"/>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2" name="Freeform 61"/>
          <p:cNvSpPr>
            <a:spLocks noEditPoints="1"/>
          </p:cNvSpPr>
          <p:nvPr/>
        </p:nvSpPr>
        <p:spPr bwMode="auto">
          <a:xfrm>
            <a:off x="9271213" y="4218255"/>
            <a:ext cx="884088" cy="715690"/>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3" name="Freeform 62"/>
          <p:cNvSpPr>
            <a:spLocks noEditPoints="1"/>
          </p:cNvSpPr>
          <p:nvPr/>
        </p:nvSpPr>
        <p:spPr bwMode="auto">
          <a:xfrm>
            <a:off x="9271213" y="3845049"/>
            <a:ext cx="884088" cy="1010385"/>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Freeform 63"/>
          <p:cNvSpPr>
            <a:spLocks noEditPoints="1"/>
          </p:cNvSpPr>
          <p:nvPr/>
        </p:nvSpPr>
        <p:spPr bwMode="auto">
          <a:xfrm>
            <a:off x="9024305" y="4928255"/>
            <a:ext cx="492677" cy="501780"/>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5" name="Freeform 64"/>
          <p:cNvSpPr>
            <a:spLocks noEditPoints="1"/>
          </p:cNvSpPr>
          <p:nvPr/>
        </p:nvSpPr>
        <p:spPr bwMode="auto">
          <a:xfrm>
            <a:off x="9024305" y="5056829"/>
            <a:ext cx="797613" cy="373205"/>
          </a:xfrm>
          <a:custGeom>
            <a:avLst/>
            <a:gdLst>
              <a:gd name="T0" fmla="*/ 1 w 285"/>
              <a:gd name="T1" fmla="*/ 133 h 133"/>
              <a:gd name="T2" fmla="*/ 0 w 285"/>
              <a:gd name="T3" fmla="*/ 132 h 133"/>
              <a:gd name="T4" fmla="*/ 1 w 285"/>
              <a:gd name="T5" fmla="*/ 131 h 133"/>
              <a:gd name="T6" fmla="*/ 174 w 285"/>
              <a:gd name="T7" fmla="*/ 1 h 133"/>
              <a:gd name="T8" fmla="*/ 175 w 285"/>
              <a:gd name="T9" fmla="*/ 1 h 133"/>
              <a:gd name="T10" fmla="*/ 285 w 285"/>
              <a:gd name="T11" fmla="*/ 83 h 133"/>
              <a:gd name="T12" fmla="*/ 285 w 285"/>
              <a:gd name="T13" fmla="*/ 84 h 133"/>
              <a:gd name="T14" fmla="*/ 284 w 285"/>
              <a:gd name="T15" fmla="*/ 85 h 133"/>
              <a:gd name="T16" fmla="*/ 1 w 285"/>
              <a:gd name="T17" fmla="*/ 133 h 133"/>
              <a:gd name="T18" fmla="*/ 1 w 285"/>
              <a:gd name="T19" fmla="*/ 133 h 133"/>
              <a:gd name="T20" fmla="*/ 175 w 285"/>
              <a:gd name="T21" fmla="*/ 3 h 133"/>
              <a:gd name="T22" fmla="*/ 5 w 285"/>
              <a:gd name="T23" fmla="*/ 130 h 133"/>
              <a:gd name="T24" fmla="*/ 282 w 285"/>
              <a:gd name="T25" fmla="*/ 83 h 133"/>
              <a:gd name="T26" fmla="*/ 175 w 285"/>
              <a:gd name="T27"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3">
                <a:moveTo>
                  <a:pt x="1" y="133"/>
                </a:moveTo>
                <a:cubicBezTo>
                  <a:pt x="1" y="133"/>
                  <a:pt x="0" y="132"/>
                  <a:pt x="0" y="132"/>
                </a:cubicBezTo>
                <a:cubicBezTo>
                  <a:pt x="0" y="132"/>
                  <a:pt x="0" y="131"/>
                  <a:pt x="1" y="131"/>
                </a:cubicBezTo>
                <a:cubicBezTo>
                  <a:pt x="174" y="1"/>
                  <a:pt x="174" y="1"/>
                  <a:pt x="174" y="1"/>
                </a:cubicBezTo>
                <a:cubicBezTo>
                  <a:pt x="174" y="0"/>
                  <a:pt x="175" y="0"/>
                  <a:pt x="175" y="1"/>
                </a:cubicBezTo>
                <a:cubicBezTo>
                  <a:pt x="285" y="83"/>
                  <a:pt x="285" y="83"/>
                  <a:pt x="285" y="83"/>
                </a:cubicBezTo>
                <a:cubicBezTo>
                  <a:pt x="285" y="83"/>
                  <a:pt x="285" y="84"/>
                  <a:pt x="285" y="84"/>
                </a:cubicBezTo>
                <a:cubicBezTo>
                  <a:pt x="285" y="84"/>
                  <a:pt x="285" y="85"/>
                  <a:pt x="284" y="85"/>
                </a:cubicBezTo>
                <a:cubicBezTo>
                  <a:pt x="1" y="133"/>
                  <a:pt x="1" y="133"/>
                  <a:pt x="1" y="133"/>
                </a:cubicBezTo>
                <a:cubicBezTo>
                  <a:pt x="1" y="133"/>
                  <a:pt x="1" y="133"/>
                  <a:pt x="1" y="133"/>
                </a:cubicBezTo>
                <a:close/>
                <a:moveTo>
                  <a:pt x="175" y="3"/>
                </a:moveTo>
                <a:cubicBezTo>
                  <a:pt x="5" y="130"/>
                  <a:pt x="5" y="130"/>
                  <a:pt x="5" y="130"/>
                </a:cubicBezTo>
                <a:cubicBezTo>
                  <a:pt x="282" y="83"/>
                  <a:pt x="282" y="83"/>
                  <a:pt x="282" y="83"/>
                </a:cubicBezTo>
                <a:lnTo>
                  <a:pt x="175"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8" name="Freeform 67"/>
          <p:cNvSpPr/>
          <p:nvPr/>
        </p:nvSpPr>
        <p:spPr bwMode="auto">
          <a:xfrm>
            <a:off x="11260125" y="4720034"/>
            <a:ext cx="914808" cy="581427"/>
          </a:xfrm>
          <a:custGeom>
            <a:avLst/>
            <a:gdLst>
              <a:gd name="T0" fmla="*/ 326 w 327"/>
              <a:gd name="T1" fmla="*/ 171 h 207"/>
              <a:gd name="T2" fmla="*/ 5 w 327"/>
              <a:gd name="T3" fmla="*/ 205 h 207"/>
              <a:gd name="T4" fmla="*/ 327 w 327"/>
              <a:gd name="T5" fmla="*/ 2 h 207"/>
              <a:gd name="T6" fmla="*/ 327 w 327"/>
              <a:gd name="T7" fmla="*/ 0 h 207"/>
              <a:gd name="T8" fmla="*/ 1 w 327"/>
              <a:gd name="T9" fmla="*/ 206 h 207"/>
              <a:gd name="T10" fmla="*/ 0 w 327"/>
              <a:gd name="T11" fmla="*/ 207 h 207"/>
              <a:gd name="T12" fmla="*/ 1 w 327"/>
              <a:gd name="T13" fmla="*/ 207 h 207"/>
              <a:gd name="T14" fmla="*/ 1 w 327"/>
              <a:gd name="T15" fmla="*/ 207 h 207"/>
              <a:gd name="T16" fmla="*/ 326 w 327"/>
              <a:gd name="T17" fmla="*/ 173 h 207"/>
              <a:gd name="T18" fmla="*/ 326 w 327"/>
              <a:gd name="T19" fmla="*/ 17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7" h="207">
                <a:moveTo>
                  <a:pt x="326" y="171"/>
                </a:moveTo>
                <a:cubicBezTo>
                  <a:pt x="5" y="205"/>
                  <a:pt x="5" y="205"/>
                  <a:pt x="5" y="205"/>
                </a:cubicBezTo>
                <a:cubicBezTo>
                  <a:pt x="327" y="2"/>
                  <a:pt x="327" y="2"/>
                  <a:pt x="327" y="2"/>
                </a:cubicBezTo>
                <a:cubicBezTo>
                  <a:pt x="327" y="0"/>
                  <a:pt x="327" y="0"/>
                  <a:pt x="327" y="0"/>
                </a:cubicBezTo>
                <a:cubicBezTo>
                  <a:pt x="1" y="206"/>
                  <a:pt x="1" y="206"/>
                  <a:pt x="1" y="206"/>
                </a:cubicBezTo>
                <a:cubicBezTo>
                  <a:pt x="0" y="206"/>
                  <a:pt x="0" y="206"/>
                  <a:pt x="0" y="207"/>
                </a:cubicBezTo>
                <a:cubicBezTo>
                  <a:pt x="0" y="207"/>
                  <a:pt x="1" y="207"/>
                  <a:pt x="1" y="207"/>
                </a:cubicBezTo>
                <a:cubicBezTo>
                  <a:pt x="1" y="207"/>
                  <a:pt x="1" y="207"/>
                  <a:pt x="1" y="207"/>
                </a:cubicBezTo>
                <a:cubicBezTo>
                  <a:pt x="326" y="173"/>
                  <a:pt x="326" y="173"/>
                  <a:pt x="326" y="173"/>
                </a:cubicBezTo>
                <a:lnTo>
                  <a:pt x="326" y="171"/>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9" name="Freeform 68"/>
          <p:cNvSpPr/>
          <p:nvPr/>
        </p:nvSpPr>
        <p:spPr bwMode="auto">
          <a:xfrm>
            <a:off x="11557096" y="4176156"/>
            <a:ext cx="621250" cy="266250"/>
          </a:xfrm>
          <a:custGeom>
            <a:avLst/>
            <a:gdLst>
              <a:gd name="T0" fmla="*/ 222 w 222"/>
              <a:gd name="T1" fmla="*/ 93 h 95"/>
              <a:gd name="T2" fmla="*/ 6 w 222"/>
              <a:gd name="T3" fmla="*/ 2 h 95"/>
              <a:gd name="T4" fmla="*/ 222 w 222"/>
              <a:gd name="T5" fmla="*/ 15 h 95"/>
              <a:gd name="T6" fmla="*/ 222 w 222"/>
              <a:gd name="T7" fmla="*/ 13 h 95"/>
              <a:gd name="T8" fmla="*/ 1 w 222"/>
              <a:gd name="T9" fmla="*/ 0 h 95"/>
              <a:gd name="T10" fmla="*/ 0 w 222"/>
              <a:gd name="T11" fmla="*/ 1 h 95"/>
              <a:gd name="T12" fmla="*/ 0 w 222"/>
              <a:gd name="T13" fmla="*/ 2 h 95"/>
              <a:gd name="T14" fmla="*/ 222 w 222"/>
              <a:gd name="T15" fmla="*/ 95 h 95"/>
              <a:gd name="T16" fmla="*/ 222 w 222"/>
              <a:gd name="T17" fmla="*/ 9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95">
                <a:moveTo>
                  <a:pt x="222" y="93"/>
                </a:moveTo>
                <a:cubicBezTo>
                  <a:pt x="6" y="2"/>
                  <a:pt x="6" y="2"/>
                  <a:pt x="6" y="2"/>
                </a:cubicBezTo>
                <a:cubicBezTo>
                  <a:pt x="222" y="15"/>
                  <a:pt x="222" y="15"/>
                  <a:pt x="222" y="15"/>
                </a:cubicBezTo>
                <a:cubicBezTo>
                  <a:pt x="222" y="13"/>
                  <a:pt x="222" y="13"/>
                  <a:pt x="222" y="13"/>
                </a:cubicBezTo>
                <a:cubicBezTo>
                  <a:pt x="1" y="0"/>
                  <a:pt x="1" y="0"/>
                  <a:pt x="1" y="0"/>
                </a:cubicBezTo>
                <a:cubicBezTo>
                  <a:pt x="0" y="0"/>
                  <a:pt x="0" y="0"/>
                  <a:pt x="0" y="1"/>
                </a:cubicBezTo>
                <a:cubicBezTo>
                  <a:pt x="0" y="1"/>
                  <a:pt x="0" y="2"/>
                  <a:pt x="0" y="2"/>
                </a:cubicBezTo>
                <a:cubicBezTo>
                  <a:pt x="222" y="95"/>
                  <a:pt x="222" y="95"/>
                  <a:pt x="222" y="95"/>
                </a:cubicBezTo>
                <a:lnTo>
                  <a:pt x="222" y="9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0" name="Freeform 69"/>
          <p:cNvSpPr>
            <a:spLocks noEditPoints="1"/>
          </p:cNvSpPr>
          <p:nvPr/>
        </p:nvSpPr>
        <p:spPr bwMode="auto">
          <a:xfrm>
            <a:off x="7969545" y="5701974"/>
            <a:ext cx="914808" cy="373205"/>
          </a:xfrm>
          <a:custGeom>
            <a:avLst/>
            <a:gdLst>
              <a:gd name="T0" fmla="*/ 1 w 327"/>
              <a:gd name="T1" fmla="*/ 133 h 133"/>
              <a:gd name="T2" fmla="*/ 0 w 327"/>
              <a:gd name="T3" fmla="*/ 133 h 133"/>
              <a:gd name="T4" fmla="*/ 0 w 327"/>
              <a:gd name="T5" fmla="*/ 132 h 133"/>
              <a:gd name="T6" fmla="*/ 109 w 327"/>
              <a:gd name="T7" fmla="*/ 1 h 133"/>
              <a:gd name="T8" fmla="*/ 110 w 327"/>
              <a:gd name="T9" fmla="*/ 1 h 133"/>
              <a:gd name="T10" fmla="*/ 326 w 327"/>
              <a:gd name="T11" fmla="*/ 0 h 133"/>
              <a:gd name="T12" fmla="*/ 326 w 327"/>
              <a:gd name="T13" fmla="*/ 0 h 133"/>
              <a:gd name="T14" fmla="*/ 327 w 327"/>
              <a:gd name="T15" fmla="*/ 1 h 133"/>
              <a:gd name="T16" fmla="*/ 326 w 327"/>
              <a:gd name="T17" fmla="*/ 2 h 133"/>
              <a:gd name="T18" fmla="*/ 1 w 327"/>
              <a:gd name="T19" fmla="*/ 133 h 133"/>
              <a:gd name="T20" fmla="*/ 1 w 327"/>
              <a:gd name="T21" fmla="*/ 133 h 133"/>
              <a:gd name="T22" fmla="*/ 110 w 327"/>
              <a:gd name="T23" fmla="*/ 3 h 133"/>
              <a:gd name="T24" fmla="*/ 4 w 327"/>
              <a:gd name="T25" fmla="*/ 130 h 133"/>
              <a:gd name="T26" fmla="*/ 321 w 327"/>
              <a:gd name="T27" fmla="*/ 2 h 133"/>
              <a:gd name="T28" fmla="*/ 110 w 327"/>
              <a:gd name="T29"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133">
                <a:moveTo>
                  <a:pt x="1" y="133"/>
                </a:moveTo>
                <a:cubicBezTo>
                  <a:pt x="0" y="133"/>
                  <a:pt x="0" y="133"/>
                  <a:pt x="0" y="133"/>
                </a:cubicBezTo>
                <a:cubicBezTo>
                  <a:pt x="0" y="133"/>
                  <a:pt x="0" y="132"/>
                  <a:pt x="0" y="132"/>
                </a:cubicBezTo>
                <a:cubicBezTo>
                  <a:pt x="109" y="1"/>
                  <a:pt x="109" y="1"/>
                  <a:pt x="109" y="1"/>
                </a:cubicBezTo>
                <a:cubicBezTo>
                  <a:pt x="109" y="1"/>
                  <a:pt x="110" y="1"/>
                  <a:pt x="110" y="1"/>
                </a:cubicBezTo>
                <a:cubicBezTo>
                  <a:pt x="326" y="0"/>
                  <a:pt x="326" y="0"/>
                  <a:pt x="326" y="0"/>
                </a:cubicBezTo>
                <a:cubicBezTo>
                  <a:pt x="326" y="0"/>
                  <a:pt x="326" y="0"/>
                  <a:pt x="326" y="0"/>
                </a:cubicBezTo>
                <a:cubicBezTo>
                  <a:pt x="326" y="0"/>
                  <a:pt x="327" y="0"/>
                  <a:pt x="327" y="1"/>
                </a:cubicBezTo>
                <a:cubicBezTo>
                  <a:pt x="327" y="1"/>
                  <a:pt x="327" y="2"/>
                  <a:pt x="326" y="2"/>
                </a:cubicBezTo>
                <a:cubicBezTo>
                  <a:pt x="1" y="133"/>
                  <a:pt x="1" y="133"/>
                  <a:pt x="1" y="133"/>
                </a:cubicBezTo>
                <a:cubicBezTo>
                  <a:pt x="1" y="133"/>
                  <a:pt x="1" y="133"/>
                  <a:pt x="1" y="133"/>
                </a:cubicBezTo>
                <a:close/>
                <a:moveTo>
                  <a:pt x="110" y="3"/>
                </a:moveTo>
                <a:cubicBezTo>
                  <a:pt x="4" y="130"/>
                  <a:pt x="4" y="130"/>
                  <a:pt x="4" y="130"/>
                </a:cubicBezTo>
                <a:cubicBezTo>
                  <a:pt x="321" y="2"/>
                  <a:pt x="321" y="2"/>
                  <a:pt x="321" y="2"/>
                </a:cubicBezTo>
                <a:lnTo>
                  <a:pt x="110"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2" name="Freeform 71"/>
          <p:cNvSpPr>
            <a:spLocks noEditPoints="1"/>
          </p:cNvSpPr>
          <p:nvPr/>
        </p:nvSpPr>
        <p:spPr bwMode="auto">
          <a:xfrm>
            <a:off x="8274481" y="5424345"/>
            <a:ext cx="755513" cy="286731"/>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3" name="Freeform 72"/>
          <p:cNvSpPr>
            <a:spLocks noEditPoints="1"/>
          </p:cNvSpPr>
          <p:nvPr/>
        </p:nvSpPr>
        <p:spPr bwMode="auto">
          <a:xfrm>
            <a:off x="8705715" y="5701974"/>
            <a:ext cx="1071828" cy="973975"/>
          </a:xfrm>
          <a:custGeom>
            <a:avLst/>
            <a:gdLst>
              <a:gd name="T0" fmla="*/ 1 w 383"/>
              <a:gd name="T1" fmla="*/ 347 h 347"/>
              <a:gd name="T2" fmla="*/ 0 w 383"/>
              <a:gd name="T3" fmla="*/ 347 h 347"/>
              <a:gd name="T4" fmla="*/ 0 w 383"/>
              <a:gd name="T5" fmla="*/ 346 h 347"/>
              <a:gd name="T6" fmla="*/ 62 w 383"/>
              <a:gd name="T7" fmla="*/ 1 h 347"/>
              <a:gd name="T8" fmla="*/ 62 w 383"/>
              <a:gd name="T9" fmla="*/ 0 h 347"/>
              <a:gd name="T10" fmla="*/ 63 w 383"/>
              <a:gd name="T11" fmla="*/ 0 h 347"/>
              <a:gd name="T12" fmla="*/ 382 w 383"/>
              <a:gd name="T13" fmla="*/ 149 h 347"/>
              <a:gd name="T14" fmla="*/ 383 w 383"/>
              <a:gd name="T15" fmla="*/ 150 h 347"/>
              <a:gd name="T16" fmla="*/ 382 w 383"/>
              <a:gd name="T17" fmla="*/ 151 h 347"/>
              <a:gd name="T18" fmla="*/ 1 w 383"/>
              <a:gd name="T19" fmla="*/ 347 h 347"/>
              <a:gd name="T20" fmla="*/ 1 w 383"/>
              <a:gd name="T21" fmla="*/ 347 h 347"/>
              <a:gd name="T22" fmla="*/ 64 w 383"/>
              <a:gd name="T23" fmla="*/ 2 h 347"/>
              <a:gd name="T24" fmla="*/ 2 w 383"/>
              <a:gd name="T25" fmla="*/ 344 h 347"/>
              <a:gd name="T26" fmla="*/ 380 w 383"/>
              <a:gd name="T27" fmla="*/ 150 h 347"/>
              <a:gd name="T28" fmla="*/ 64 w 383"/>
              <a:gd name="T29" fmla="*/ 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47">
                <a:moveTo>
                  <a:pt x="1" y="347"/>
                </a:moveTo>
                <a:cubicBezTo>
                  <a:pt x="0" y="347"/>
                  <a:pt x="0" y="347"/>
                  <a:pt x="0" y="347"/>
                </a:cubicBezTo>
                <a:cubicBezTo>
                  <a:pt x="0" y="346"/>
                  <a:pt x="0" y="346"/>
                  <a:pt x="0" y="346"/>
                </a:cubicBezTo>
                <a:cubicBezTo>
                  <a:pt x="62" y="1"/>
                  <a:pt x="62" y="1"/>
                  <a:pt x="62" y="1"/>
                </a:cubicBezTo>
                <a:cubicBezTo>
                  <a:pt x="62" y="1"/>
                  <a:pt x="62" y="0"/>
                  <a:pt x="62" y="0"/>
                </a:cubicBezTo>
                <a:cubicBezTo>
                  <a:pt x="63" y="0"/>
                  <a:pt x="63" y="0"/>
                  <a:pt x="63" y="0"/>
                </a:cubicBezTo>
                <a:cubicBezTo>
                  <a:pt x="382" y="149"/>
                  <a:pt x="382" y="149"/>
                  <a:pt x="382" y="149"/>
                </a:cubicBezTo>
                <a:cubicBezTo>
                  <a:pt x="383" y="149"/>
                  <a:pt x="383" y="149"/>
                  <a:pt x="383" y="150"/>
                </a:cubicBezTo>
                <a:cubicBezTo>
                  <a:pt x="383" y="150"/>
                  <a:pt x="383" y="150"/>
                  <a:pt x="382" y="151"/>
                </a:cubicBezTo>
                <a:cubicBezTo>
                  <a:pt x="1" y="347"/>
                  <a:pt x="1" y="347"/>
                  <a:pt x="1" y="347"/>
                </a:cubicBezTo>
                <a:cubicBezTo>
                  <a:pt x="1" y="347"/>
                  <a:pt x="1" y="347"/>
                  <a:pt x="1" y="347"/>
                </a:cubicBezTo>
                <a:close/>
                <a:moveTo>
                  <a:pt x="64" y="2"/>
                </a:moveTo>
                <a:cubicBezTo>
                  <a:pt x="2" y="344"/>
                  <a:pt x="2" y="344"/>
                  <a:pt x="2" y="344"/>
                </a:cubicBezTo>
                <a:cubicBezTo>
                  <a:pt x="380" y="150"/>
                  <a:pt x="380" y="150"/>
                  <a:pt x="380" y="150"/>
                </a:cubicBezTo>
                <a:lnTo>
                  <a:pt x="64"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4" name="Freeform 73"/>
          <p:cNvSpPr>
            <a:spLocks noEditPoints="1"/>
          </p:cNvSpPr>
          <p:nvPr/>
        </p:nvSpPr>
        <p:spPr bwMode="auto">
          <a:xfrm>
            <a:off x="8878664" y="5424345"/>
            <a:ext cx="898879" cy="700898"/>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6" name="Freeform 75"/>
          <p:cNvSpPr/>
          <p:nvPr/>
        </p:nvSpPr>
        <p:spPr bwMode="auto">
          <a:xfrm>
            <a:off x="9413440" y="3253382"/>
            <a:ext cx="613286" cy="411891"/>
          </a:xfrm>
          <a:custGeom>
            <a:avLst/>
            <a:gdLst>
              <a:gd name="T0" fmla="*/ 1 w 219"/>
              <a:gd name="T1" fmla="*/ 147 h 147"/>
              <a:gd name="T2" fmla="*/ 0 w 219"/>
              <a:gd name="T3" fmla="*/ 147 h 147"/>
              <a:gd name="T4" fmla="*/ 1 w 219"/>
              <a:gd name="T5" fmla="*/ 146 h 147"/>
              <a:gd name="T6" fmla="*/ 217 w 219"/>
              <a:gd name="T7" fmla="*/ 1 h 147"/>
              <a:gd name="T8" fmla="*/ 219 w 219"/>
              <a:gd name="T9" fmla="*/ 1 h 147"/>
              <a:gd name="T10" fmla="*/ 218 w 219"/>
              <a:gd name="T11" fmla="*/ 2 h 147"/>
              <a:gd name="T12" fmla="*/ 2 w 219"/>
              <a:gd name="T13" fmla="*/ 147 h 147"/>
              <a:gd name="T14" fmla="*/ 1 w 219"/>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7">
                <a:moveTo>
                  <a:pt x="1" y="147"/>
                </a:moveTo>
                <a:cubicBezTo>
                  <a:pt x="1" y="147"/>
                  <a:pt x="1" y="147"/>
                  <a:pt x="0" y="147"/>
                </a:cubicBezTo>
                <a:cubicBezTo>
                  <a:pt x="0" y="147"/>
                  <a:pt x="0" y="146"/>
                  <a:pt x="1" y="146"/>
                </a:cubicBezTo>
                <a:cubicBezTo>
                  <a:pt x="217" y="1"/>
                  <a:pt x="217" y="1"/>
                  <a:pt x="217" y="1"/>
                </a:cubicBezTo>
                <a:cubicBezTo>
                  <a:pt x="218" y="0"/>
                  <a:pt x="218" y="1"/>
                  <a:pt x="219" y="1"/>
                </a:cubicBezTo>
                <a:cubicBezTo>
                  <a:pt x="219" y="1"/>
                  <a:pt x="219" y="2"/>
                  <a:pt x="218" y="2"/>
                </a:cubicBezTo>
                <a:cubicBezTo>
                  <a:pt x="2" y="147"/>
                  <a:pt x="2" y="147"/>
                  <a:pt x="2" y="147"/>
                </a:cubicBezTo>
                <a:cubicBezTo>
                  <a:pt x="2" y="147"/>
                  <a:pt x="1" y="147"/>
                  <a:pt x="1" y="147"/>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8" name="Freeform 77"/>
          <p:cNvSpPr>
            <a:spLocks noEditPoints="1"/>
          </p:cNvSpPr>
          <p:nvPr/>
        </p:nvSpPr>
        <p:spPr bwMode="auto">
          <a:xfrm>
            <a:off x="10021037" y="3255658"/>
            <a:ext cx="606459" cy="595081"/>
          </a:xfrm>
          <a:custGeom>
            <a:avLst/>
            <a:gdLst>
              <a:gd name="T0" fmla="*/ 1 w 217"/>
              <a:gd name="T1" fmla="*/ 212 h 212"/>
              <a:gd name="T2" fmla="*/ 1 w 217"/>
              <a:gd name="T3" fmla="*/ 212 h 212"/>
              <a:gd name="T4" fmla="*/ 0 w 217"/>
              <a:gd name="T5" fmla="*/ 211 h 212"/>
              <a:gd name="T6" fmla="*/ 0 w 217"/>
              <a:gd name="T7" fmla="*/ 1 h 212"/>
              <a:gd name="T8" fmla="*/ 0 w 217"/>
              <a:gd name="T9" fmla="*/ 0 h 212"/>
              <a:gd name="T10" fmla="*/ 1 w 217"/>
              <a:gd name="T11" fmla="*/ 0 h 212"/>
              <a:gd name="T12" fmla="*/ 217 w 217"/>
              <a:gd name="T13" fmla="*/ 113 h 212"/>
              <a:gd name="T14" fmla="*/ 217 w 217"/>
              <a:gd name="T15" fmla="*/ 114 h 212"/>
              <a:gd name="T16" fmla="*/ 217 w 217"/>
              <a:gd name="T17" fmla="*/ 115 h 212"/>
              <a:gd name="T18" fmla="*/ 2 w 217"/>
              <a:gd name="T19" fmla="*/ 212 h 212"/>
              <a:gd name="T20" fmla="*/ 1 w 217"/>
              <a:gd name="T21" fmla="*/ 212 h 212"/>
              <a:gd name="T22" fmla="*/ 2 w 217"/>
              <a:gd name="T23" fmla="*/ 2 h 212"/>
              <a:gd name="T24" fmla="*/ 2 w 217"/>
              <a:gd name="T25" fmla="*/ 209 h 212"/>
              <a:gd name="T26" fmla="*/ 214 w 217"/>
              <a:gd name="T27" fmla="*/ 114 h 212"/>
              <a:gd name="T28" fmla="*/ 2 w 217"/>
              <a:gd name="T29"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212">
                <a:moveTo>
                  <a:pt x="1" y="212"/>
                </a:moveTo>
                <a:cubicBezTo>
                  <a:pt x="1" y="212"/>
                  <a:pt x="1" y="212"/>
                  <a:pt x="1" y="212"/>
                </a:cubicBezTo>
                <a:cubicBezTo>
                  <a:pt x="0" y="211"/>
                  <a:pt x="0" y="211"/>
                  <a:pt x="0" y="211"/>
                </a:cubicBezTo>
                <a:cubicBezTo>
                  <a:pt x="0" y="1"/>
                  <a:pt x="0" y="1"/>
                  <a:pt x="0" y="1"/>
                </a:cubicBezTo>
                <a:cubicBezTo>
                  <a:pt x="0" y="0"/>
                  <a:pt x="0" y="0"/>
                  <a:pt x="0" y="0"/>
                </a:cubicBezTo>
                <a:cubicBezTo>
                  <a:pt x="1" y="0"/>
                  <a:pt x="1" y="0"/>
                  <a:pt x="1" y="0"/>
                </a:cubicBezTo>
                <a:cubicBezTo>
                  <a:pt x="217" y="113"/>
                  <a:pt x="217" y="113"/>
                  <a:pt x="217" y="113"/>
                </a:cubicBezTo>
                <a:cubicBezTo>
                  <a:pt x="217" y="114"/>
                  <a:pt x="217" y="114"/>
                  <a:pt x="217" y="114"/>
                </a:cubicBezTo>
                <a:cubicBezTo>
                  <a:pt x="217" y="115"/>
                  <a:pt x="217" y="115"/>
                  <a:pt x="217" y="115"/>
                </a:cubicBezTo>
                <a:cubicBezTo>
                  <a:pt x="2" y="212"/>
                  <a:pt x="2" y="212"/>
                  <a:pt x="2" y="212"/>
                </a:cubicBezTo>
                <a:cubicBezTo>
                  <a:pt x="1" y="212"/>
                  <a:pt x="1" y="212"/>
                  <a:pt x="1" y="212"/>
                </a:cubicBezTo>
                <a:close/>
                <a:moveTo>
                  <a:pt x="2" y="2"/>
                </a:moveTo>
                <a:cubicBezTo>
                  <a:pt x="2" y="209"/>
                  <a:pt x="2" y="209"/>
                  <a:pt x="2" y="209"/>
                </a:cubicBezTo>
                <a:cubicBezTo>
                  <a:pt x="214" y="114"/>
                  <a:pt x="214" y="114"/>
                  <a:pt x="214" y="114"/>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1" name="Freeform 80"/>
          <p:cNvSpPr/>
          <p:nvPr/>
        </p:nvSpPr>
        <p:spPr bwMode="auto">
          <a:xfrm>
            <a:off x="11582128" y="6111589"/>
            <a:ext cx="587116" cy="545017"/>
          </a:xfrm>
          <a:custGeom>
            <a:avLst/>
            <a:gdLst>
              <a:gd name="T0" fmla="*/ 209 w 210"/>
              <a:gd name="T1" fmla="*/ 193 h 194"/>
              <a:gd name="T2" fmla="*/ 3 w 210"/>
              <a:gd name="T3" fmla="*/ 141 h 194"/>
              <a:gd name="T4" fmla="*/ 210 w 210"/>
              <a:gd name="T5" fmla="*/ 2 h 194"/>
              <a:gd name="T6" fmla="*/ 210 w 210"/>
              <a:gd name="T7" fmla="*/ 0 h 194"/>
              <a:gd name="T8" fmla="*/ 1 w 210"/>
              <a:gd name="T9" fmla="*/ 141 h 194"/>
              <a:gd name="T10" fmla="*/ 0 w 210"/>
              <a:gd name="T11" fmla="*/ 142 h 194"/>
              <a:gd name="T12" fmla="*/ 1 w 210"/>
              <a:gd name="T13" fmla="*/ 143 h 194"/>
              <a:gd name="T14" fmla="*/ 209 w 210"/>
              <a:gd name="T15" fmla="*/ 194 h 194"/>
              <a:gd name="T16" fmla="*/ 209 w 210"/>
              <a:gd name="T17"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194">
                <a:moveTo>
                  <a:pt x="209" y="193"/>
                </a:moveTo>
                <a:cubicBezTo>
                  <a:pt x="3" y="141"/>
                  <a:pt x="3" y="141"/>
                  <a:pt x="3" y="141"/>
                </a:cubicBezTo>
                <a:cubicBezTo>
                  <a:pt x="210" y="2"/>
                  <a:pt x="210" y="2"/>
                  <a:pt x="210" y="2"/>
                </a:cubicBezTo>
                <a:cubicBezTo>
                  <a:pt x="210" y="0"/>
                  <a:pt x="210" y="0"/>
                  <a:pt x="210" y="0"/>
                </a:cubicBezTo>
                <a:cubicBezTo>
                  <a:pt x="1" y="141"/>
                  <a:pt x="1" y="141"/>
                  <a:pt x="1" y="141"/>
                </a:cubicBezTo>
                <a:cubicBezTo>
                  <a:pt x="0" y="141"/>
                  <a:pt x="0" y="142"/>
                  <a:pt x="0" y="142"/>
                </a:cubicBezTo>
                <a:cubicBezTo>
                  <a:pt x="0" y="142"/>
                  <a:pt x="1" y="143"/>
                  <a:pt x="1" y="143"/>
                </a:cubicBezTo>
                <a:cubicBezTo>
                  <a:pt x="209" y="194"/>
                  <a:pt x="209" y="194"/>
                  <a:pt x="209" y="194"/>
                </a:cubicBezTo>
                <a:lnTo>
                  <a:pt x="209" y="193"/>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2" name="Freeform 81"/>
          <p:cNvSpPr/>
          <p:nvPr/>
        </p:nvSpPr>
        <p:spPr bwMode="auto">
          <a:xfrm>
            <a:off x="11852929" y="5629153"/>
            <a:ext cx="316314" cy="413030"/>
          </a:xfrm>
          <a:custGeom>
            <a:avLst/>
            <a:gdLst>
              <a:gd name="T0" fmla="*/ 113 w 113"/>
              <a:gd name="T1" fmla="*/ 144 h 147"/>
              <a:gd name="T2" fmla="*/ 4 w 113"/>
              <a:gd name="T3" fmla="*/ 3 h 147"/>
              <a:gd name="T4" fmla="*/ 113 w 113"/>
              <a:gd name="T5" fmla="*/ 44 h 147"/>
              <a:gd name="T6" fmla="*/ 113 w 113"/>
              <a:gd name="T7" fmla="*/ 42 h 147"/>
              <a:gd name="T8" fmla="*/ 1 w 113"/>
              <a:gd name="T9" fmla="*/ 0 h 147"/>
              <a:gd name="T10" fmla="*/ 0 w 113"/>
              <a:gd name="T11" fmla="*/ 0 h 147"/>
              <a:gd name="T12" fmla="*/ 0 w 113"/>
              <a:gd name="T13" fmla="*/ 1 h 147"/>
              <a:gd name="T14" fmla="*/ 113 w 113"/>
              <a:gd name="T15" fmla="*/ 147 h 147"/>
              <a:gd name="T16" fmla="*/ 113 w 113"/>
              <a:gd name="T17" fmla="*/ 14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47">
                <a:moveTo>
                  <a:pt x="113" y="144"/>
                </a:moveTo>
                <a:cubicBezTo>
                  <a:pt x="4" y="3"/>
                  <a:pt x="4" y="3"/>
                  <a:pt x="4" y="3"/>
                </a:cubicBezTo>
                <a:cubicBezTo>
                  <a:pt x="113" y="44"/>
                  <a:pt x="113" y="44"/>
                  <a:pt x="113" y="44"/>
                </a:cubicBezTo>
                <a:cubicBezTo>
                  <a:pt x="113" y="42"/>
                  <a:pt x="113" y="42"/>
                  <a:pt x="113" y="42"/>
                </a:cubicBezTo>
                <a:cubicBezTo>
                  <a:pt x="1" y="0"/>
                  <a:pt x="1" y="0"/>
                  <a:pt x="1" y="0"/>
                </a:cubicBezTo>
                <a:cubicBezTo>
                  <a:pt x="1" y="0"/>
                  <a:pt x="0" y="0"/>
                  <a:pt x="0" y="0"/>
                </a:cubicBezTo>
                <a:cubicBezTo>
                  <a:pt x="0" y="1"/>
                  <a:pt x="0" y="1"/>
                  <a:pt x="0" y="1"/>
                </a:cubicBezTo>
                <a:cubicBezTo>
                  <a:pt x="113" y="147"/>
                  <a:pt x="113" y="147"/>
                  <a:pt x="113" y="147"/>
                </a:cubicBezTo>
                <a:lnTo>
                  <a:pt x="113" y="144"/>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3" name="Freeform 82"/>
          <p:cNvSpPr/>
          <p:nvPr/>
        </p:nvSpPr>
        <p:spPr bwMode="auto">
          <a:xfrm>
            <a:off x="11702737" y="1953990"/>
            <a:ext cx="52340" cy="55754"/>
          </a:xfrm>
          <a:custGeom>
            <a:avLst/>
            <a:gdLst>
              <a:gd name="T0" fmla="*/ 10 w 19"/>
              <a:gd name="T1" fmla="*/ 0 h 20"/>
              <a:gd name="T2" fmla="*/ 0 w 19"/>
              <a:gd name="T3" fmla="*/ 10 h 20"/>
              <a:gd name="T4" fmla="*/ 10 w 19"/>
              <a:gd name="T5" fmla="*/ 20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4" y="0"/>
                  <a:pt x="0" y="4"/>
                  <a:pt x="0" y="10"/>
                </a:cubicBezTo>
                <a:cubicBezTo>
                  <a:pt x="0" y="15"/>
                  <a:pt x="4" y="20"/>
                  <a:pt x="10" y="20"/>
                </a:cubicBezTo>
                <a:cubicBezTo>
                  <a:pt x="15" y="20"/>
                  <a:pt x="19" y="15"/>
                  <a:pt x="19" y="10"/>
                </a:cubicBezTo>
                <a:cubicBezTo>
                  <a:pt x="19" y="5"/>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4" name="Freeform 83"/>
          <p:cNvSpPr>
            <a:spLocks noEditPoints="1"/>
          </p:cNvSpPr>
          <p:nvPr/>
        </p:nvSpPr>
        <p:spPr bwMode="auto">
          <a:xfrm>
            <a:off x="11691359" y="1942612"/>
            <a:ext cx="75096" cy="76234"/>
          </a:xfrm>
          <a:custGeom>
            <a:avLst/>
            <a:gdLst>
              <a:gd name="T0" fmla="*/ 14 w 27"/>
              <a:gd name="T1" fmla="*/ 4 h 27"/>
              <a:gd name="T2" fmla="*/ 23 w 27"/>
              <a:gd name="T3" fmla="*/ 14 h 27"/>
              <a:gd name="T4" fmla="*/ 14 w 27"/>
              <a:gd name="T5" fmla="*/ 24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3" y="9"/>
                  <a:pt x="23" y="14"/>
                </a:cubicBezTo>
                <a:cubicBezTo>
                  <a:pt x="23" y="19"/>
                  <a:pt x="19" y="24"/>
                  <a:pt x="14" y="24"/>
                </a:cubicBezTo>
                <a:cubicBezTo>
                  <a:pt x="8" y="24"/>
                  <a:pt x="4" y="19"/>
                  <a:pt x="4" y="14"/>
                </a:cubicBezTo>
                <a:cubicBezTo>
                  <a:pt x="4" y="8"/>
                  <a:pt x="8" y="4"/>
                  <a:pt x="14" y="4"/>
                </a:cubicBezTo>
                <a:moveTo>
                  <a:pt x="14" y="0"/>
                </a:moveTo>
                <a:cubicBezTo>
                  <a:pt x="6" y="0"/>
                  <a:pt x="0" y="6"/>
                  <a:pt x="0" y="14"/>
                </a:cubicBezTo>
                <a:cubicBezTo>
                  <a:pt x="0" y="21"/>
                  <a:pt x="6" y="27"/>
                  <a:pt x="14" y="27"/>
                </a:cubicBezTo>
                <a:cubicBezTo>
                  <a:pt x="21" y="27"/>
                  <a:pt x="27" y="21"/>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5" name="Oval 84"/>
          <p:cNvSpPr>
            <a:spLocks noChangeArrowheads="1"/>
          </p:cNvSpPr>
          <p:nvPr/>
        </p:nvSpPr>
        <p:spPr bwMode="auto">
          <a:xfrm>
            <a:off x="7413150" y="6437006"/>
            <a:ext cx="32997" cy="34135"/>
          </a:xfrm>
          <a:prstGeom prst="ellipse">
            <a:avLst/>
          </a:pr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6" name="Freeform 85"/>
          <p:cNvSpPr>
            <a:spLocks noEditPoints="1"/>
          </p:cNvSpPr>
          <p:nvPr/>
        </p:nvSpPr>
        <p:spPr bwMode="auto">
          <a:xfrm>
            <a:off x="7401772" y="6425628"/>
            <a:ext cx="55754" cy="56891"/>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7"/>
                  <a:pt x="16" y="10"/>
                </a:cubicBezTo>
                <a:cubicBezTo>
                  <a:pt x="16" y="14"/>
                  <a:pt x="14" y="16"/>
                  <a:pt x="10" y="16"/>
                </a:cubicBezTo>
                <a:cubicBezTo>
                  <a:pt x="7" y="16"/>
                  <a:pt x="4" y="14"/>
                  <a:pt x="4" y="10"/>
                </a:cubicBezTo>
                <a:cubicBezTo>
                  <a:pt x="4" y="7"/>
                  <a:pt x="7" y="4"/>
                  <a:pt x="10" y="4"/>
                </a:cubicBezTo>
                <a:moveTo>
                  <a:pt x="10" y="0"/>
                </a:moveTo>
                <a:cubicBezTo>
                  <a:pt x="5" y="0"/>
                  <a:pt x="1" y="5"/>
                  <a:pt x="0" y="10"/>
                </a:cubicBezTo>
                <a:cubicBezTo>
                  <a:pt x="0" y="16"/>
                  <a:pt x="5" y="20"/>
                  <a:pt x="10" y="20"/>
                </a:cubicBezTo>
                <a:cubicBezTo>
                  <a:pt x="16" y="20"/>
                  <a:pt x="20" y="16"/>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7" name="Freeform 86"/>
          <p:cNvSpPr/>
          <p:nvPr/>
        </p:nvSpPr>
        <p:spPr bwMode="auto">
          <a:xfrm>
            <a:off x="7723776" y="6633850"/>
            <a:ext cx="47788" cy="47788"/>
          </a:xfrm>
          <a:custGeom>
            <a:avLst/>
            <a:gdLst>
              <a:gd name="T0" fmla="*/ 9 w 17"/>
              <a:gd name="T1" fmla="*/ 0 h 17"/>
              <a:gd name="T2" fmla="*/ 0 w 17"/>
              <a:gd name="T3" fmla="*/ 8 h 17"/>
              <a:gd name="T4" fmla="*/ 8 w 17"/>
              <a:gd name="T5" fmla="*/ 17 h 17"/>
              <a:gd name="T6" fmla="*/ 17 w 17"/>
              <a:gd name="T7" fmla="*/ 8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8"/>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8" name="Freeform 87"/>
          <p:cNvSpPr>
            <a:spLocks noEditPoints="1"/>
          </p:cNvSpPr>
          <p:nvPr/>
        </p:nvSpPr>
        <p:spPr bwMode="auto">
          <a:xfrm>
            <a:off x="7712397" y="6622472"/>
            <a:ext cx="69407" cy="70545"/>
          </a:xfrm>
          <a:custGeom>
            <a:avLst/>
            <a:gdLst>
              <a:gd name="T0" fmla="*/ 13 w 25"/>
              <a:gd name="T1" fmla="*/ 4 h 25"/>
              <a:gd name="T2" fmla="*/ 21 w 25"/>
              <a:gd name="T3" fmla="*/ 12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2"/>
                </a:cubicBezTo>
                <a:cubicBezTo>
                  <a:pt x="21" y="17"/>
                  <a:pt x="17" y="21"/>
                  <a:pt x="12" y="21"/>
                </a:cubicBezTo>
                <a:cubicBezTo>
                  <a:pt x="8" y="21"/>
                  <a:pt x="4" y="17"/>
                  <a:pt x="4" y="12"/>
                </a:cubicBezTo>
                <a:cubicBezTo>
                  <a:pt x="4" y="8"/>
                  <a:pt x="8" y="4"/>
                  <a:pt x="13" y="4"/>
                </a:cubicBezTo>
                <a:moveTo>
                  <a:pt x="13" y="0"/>
                </a:moveTo>
                <a:cubicBezTo>
                  <a:pt x="6" y="0"/>
                  <a:pt x="0" y="6"/>
                  <a:pt x="0" y="12"/>
                </a:cubicBezTo>
                <a:cubicBezTo>
                  <a:pt x="0" y="19"/>
                  <a:pt x="6" y="25"/>
                  <a:pt x="12" y="25"/>
                </a:cubicBezTo>
                <a:cubicBezTo>
                  <a:pt x="19" y="25"/>
                  <a:pt x="25" y="19"/>
                  <a:pt x="25" y="13"/>
                </a:cubicBezTo>
                <a:cubicBezTo>
                  <a:pt x="25" y="6"/>
                  <a:pt x="19"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Oval 88"/>
          <p:cNvSpPr>
            <a:spLocks noChangeArrowheads="1"/>
          </p:cNvSpPr>
          <p:nvPr/>
        </p:nvSpPr>
        <p:spPr bwMode="auto">
          <a:xfrm>
            <a:off x="12040670" y="3853014"/>
            <a:ext cx="42100" cy="3982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0" name="Freeform 89"/>
          <p:cNvSpPr>
            <a:spLocks noEditPoints="1"/>
          </p:cNvSpPr>
          <p:nvPr/>
        </p:nvSpPr>
        <p:spPr bwMode="auto">
          <a:xfrm>
            <a:off x="12029292" y="3841636"/>
            <a:ext cx="61442" cy="62581"/>
          </a:xfrm>
          <a:custGeom>
            <a:avLst/>
            <a:gdLst>
              <a:gd name="T0" fmla="*/ 11 w 22"/>
              <a:gd name="T1" fmla="*/ 4 h 22"/>
              <a:gd name="T2" fmla="*/ 19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9" y="7"/>
                  <a:pt x="19" y="11"/>
                </a:cubicBezTo>
                <a:cubicBezTo>
                  <a:pt x="19"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8"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1" name="Oval 90"/>
          <p:cNvSpPr>
            <a:spLocks noChangeArrowheads="1"/>
          </p:cNvSpPr>
          <p:nvPr/>
        </p:nvSpPr>
        <p:spPr bwMode="auto">
          <a:xfrm>
            <a:off x="10680973" y="4352518"/>
            <a:ext cx="69407" cy="70545"/>
          </a:xfrm>
          <a:prstGeom prst="ellipse">
            <a:avLst/>
          </a:pr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2" name="Freeform 91"/>
          <p:cNvSpPr>
            <a:spLocks noEditPoints="1"/>
          </p:cNvSpPr>
          <p:nvPr/>
        </p:nvSpPr>
        <p:spPr bwMode="auto">
          <a:xfrm>
            <a:off x="10669595" y="4344553"/>
            <a:ext cx="92164" cy="89888"/>
          </a:xfrm>
          <a:custGeom>
            <a:avLst/>
            <a:gdLst>
              <a:gd name="T0" fmla="*/ 16 w 33"/>
              <a:gd name="T1" fmla="*/ 3 h 32"/>
              <a:gd name="T2" fmla="*/ 29 w 33"/>
              <a:gd name="T3" fmla="*/ 16 h 32"/>
              <a:gd name="T4" fmla="*/ 16 w 33"/>
              <a:gd name="T5" fmla="*/ 28 h 32"/>
              <a:gd name="T6" fmla="*/ 4 w 33"/>
              <a:gd name="T7" fmla="*/ 16 h 32"/>
              <a:gd name="T8" fmla="*/ 16 w 33"/>
              <a:gd name="T9" fmla="*/ 3 h 32"/>
              <a:gd name="T10" fmla="*/ 16 w 33"/>
              <a:gd name="T11" fmla="*/ 0 h 32"/>
              <a:gd name="T12" fmla="*/ 0 w 33"/>
              <a:gd name="T13" fmla="*/ 16 h 32"/>
              <a:gd name="T14" fmla="*/ 16 w 33"/>
              <a:gd name="T15" fmla="*/ 32 h 32"/>
              <a:gd name="T16" fmla="*/ 32 w 33"/>
              <a:gd name="T17" fmla="*/ 16 h 32"/>
              <a:gd name="T18" fmla="*/ 16 w 3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6" y="3"/>
                </a:moveTo>
                <a:cubicBezTo>
                  <a:pt x="23" y="3"/>
                  <a:pt x="29" y="9"/>
                  <a:pt x="29" y="16"/>
                </a:cubicBezTo>
                <a:cubicBezTo>
                  <a:pt x="29" y="23"/>
                  <a:pt x="23" y="28"/>
                  <a:pt x="16" y="28"/>
                </a:cubicBezTo>
                <a:cubicBezTo>
                  <a:pt x="9" y="28"/>
                  <a:pt x="4" y="23"/>
                  <a:pt x="4" y="16"/>
                </a:cubicBezTo>
                <a:cubicBezTo>
                  <a:pt x="4" y="9"/>
                  <a:pt x="9" y="3"/>
                  <a:pt x="16" y="3"/>
                </a:cubicBezTo>
                <a:moveTo>
                  <a:pt x="16" y="0"/>
                </a:moveTo>
                <a:cubicBezTo>
                  <a:pt x="7" y="0"/>
                  <a:pt x="0" y="7"/>
                  <a:pt x="0" y="16"/>
                </a:cubicBezTo>
                <a:cubicBezTo>
                  <a:pt x="0" y="25"/>
                  <a:pt x="7" y="32"/>
                  <a:pt x="16" y="32"/>
                </a:cubicBezTo>
                <a:cubicBezTo>
                  <a:pt x="25" y="32"/>
                  <a:pt x="32" y="25"/>
                  <a:pt x="32" y="16"/>
                </a:cubicBezTo>
                <a:cubicBezTo>
                  <a:pt x="33"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3" name="Freeform 92"/>
          <p:cNvSpPr/>
          <p:nvPr/>
        </p:nvSpPr>
        <p:spPr bwMode="auto">
          <a:xfrm>
            <a:off x="11159996" y="4167053"/>
            <a:ext cx="30722" cy="28446"/>
          </a:xfrm>
          <a:custGeom>
            <a:avLst/>
            <a:gdLst>
              <a:gd name="T0" fmla="*/ 11 w 11"/>
              <a:gd name="T1" fmla="*/ 5 h 10"/>
              <a:gd name="T2" fmla="*/ 6 w 11"/>
              <a:gd name="T3" fmla="*/ 0 h 10"/>
              <a:gd name="T4" fmla="*/ 0 w 11"/>
              <a:gd name="T5" fmla="*/ 5 h 10"/>
              <a:gd name="T6" fmla="*/ 6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8"/>
                  <a:pt x="3" y="10"/>
                  <a:pt x="6" y="10"/>
                </a:cubicBezTo>
                <a:cubicBezTo>
                  <a:pt x="9" y="10"/>
                  <a:pt x="11" y="8"/>
                  <a:pt x="11" y="5"/>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4" name="Freeform 93"/>
          <p:cNvSpPr>
            <a:spLocks noEditPoints="1"/>
          </p:cNvSpPr>
          <p:nvPr/>
        </p:nvSpPr>
        <p:spPr bwMode="auto">
          <a:xfrm>
            <a:off x="11150894" y="4156812"/>
            <a:ext cx="50064" cy="50064"/>
          </a:xfrm>
          <a:custGeom>
            <a:avLst/>
            <a:gdLst>
              <a:gd name="T0" fmla="*/ 9 w 18"/>
              <a:gd name="T1" fmla="*/ 4 h 18"/>
              <a:gd name="T2" fmla="*/ 14 w 18"/>
              <a:gd name="T3" fmla="*/ 9 h 18"/>
              <a:gd name="T4" fmla="*/ 9 w 18"/>
              <a:gd name="T5" fmla="*/ 14 h 18"/>
              <a:gd name="T6" fmla="*/ 3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4" y="6"/>
                  <a:pt x="14" y="9"/>
                </a:cubicBezTo>
                <a:cubicBezTo>
                  <a:pt x="14" y="12"/>
                  <a:pt x="12" y="14"/>
                  <a:pt x="9" y="14"/>
                </a:cubicBezTo>
                <a:cubicBezTo>
                  <a:pt x="6" y="14"/>
                  <a:pt x="3" y="12"/>
                  <a:pt x="3" y="9"/>
                </a:cubicBezTo>
                <a:cubicBezTo>
                  <a:pt x="4" y="6"/>
                  <a:pt x="6" y="4"/>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5" name="Freeform 94"/>
          <p:cNvSpPr/>
          <p:nvPr/>
        </p:nvSpPr>
        <p:spPr bwMode="auto">
          <a:xfrm>
            <a:off x="11522961" y="3780194"/>
            <a:ext cx="70545" cy="70545"/>
          </a:xfrm>
          <a:custGeom>
            <a:avLst/>
            <a:gdLst>
              <a:gd name="T0" fmla="*/ 12 w 25"/>
              <a:gd name="T1" fmla="*/ 25 h 25"/>
              <a:gd name="T2" fmla="*/ 25 w 25"/>
              <a:gd name="T3" fmla="*/ 13 h 25"/>
              <a:gd name="T4" fmla="*/ 12 w 25"/>
              <a:gd name="T5" fmla="*/ 0 h 25"/>
              <a:gd name="T6" fmla="*/ 0 w 25"/>
              <a:gd name="T7" fmla="*/ 13 h 25"/>
              <a:gd name="T8" fmla="*/ 12 w 25"/>
              <a:gd name="T9" fmla="*/ 25 h 25"/>
            </a:gdLst>
            <a:ahLst/>
            <a:cxnLst>
              <a:cxn ang="0">
                <a:pos x="T0" y="T1"/>
              </a:cxn>
              <a:cxn ang="0">
                <a:pos x="T2" y="T3"/>
              </a:cxn>
              <a:cxn ang="0">
                <a:pos x="T4" y="T5"/>
              </a:cxn>
              <a:cxn ang="0">
                <a:pos x="T6" y="T7"/>
              </a:cxn>
              <a:cxn ang="0">
                <a:pos x="T8" y="T9"/>
              </a:cxn>
            </a:cxnLst>
            <a:rect l="0" t="0" r="r" b="b"/>
            <a:pathLst>
              <a:path w="25" h="25">
                <a:moveTo>
                  <a:pt x="12" y="25"/>
                </a:moveTo>
                <a:cubicBezTo>
                  <a:pt x="19" y="25"/>
                  <a:pt x="24" y="19"/>
                  <a:pt x="25" y="13"/>
                </a:cubicBezTo>
                <a:cubicBezTo>
                  <a:pt x="25" y="6"/>
                  <a:pt x="19" y="0"/>
                  <a:pt x="12" y="0"/>
                </a:cubicBezTo>
                <a:cubicBezTo>
                  <a:pt x="6" y="0"/>
                  <a:pt x="0" y="6"/>
                  <a:pt x="0" y="13"/>
                </a:cubicBezTo>
                <a:cubicBezTo>
                  <a:pt x="0" y="19"/>
                  <a:pt x="5" y="25"/>
                  <a:pt x="12" y="25"/>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6" name="Freeform 95"/>
          <p:cNvSpPr>
            <a:spLocks noEditPoints="1"/>
          </p:cNvSpPr>
          <p:nvPr/>
        </p:nvSpPr>
        <p:spPr bwMode="auto">
          <a:xfrm>
            <a:off x="11511583" y="3772229"/>
            <a:ext cx="89888" cy="89888"/>
          </a:xfrm>
          <a:custGeom>
            <a:avLst/>
            <a:gdLst>
              <a:gd name="T0" fmla="*/ 16 w 32"/>
              <a:gd name="T1" fmla="*/ 3 h 32"/>
              <a:gd name="T2" fmla="*/ 29 w 32"/>
              <a:gd name="T3" fmla="*/ 16 h 32"/>
              <a:gd name="T4" fmla="*/ 16 w 32"/>
              <a:gd name="T5" fmla="*/ 28 h 32"/>
              <a:gd name="T6" fmla="*/ 4 w 32"/>
              <a:gd name="T7" fmla="*/ 16 h 32"/>
              <a:gd name="T8" fmla="*/ 16 w 32"/>
              <a:gd name="T9" fmla="*/ 3 h 32"/>
              <a:gd name="T10" fmla="*/ 16 w 32"/>
              <a:gd name="T11" fmla="*/ 0 h 32"/>
              <a:gd name="T12" fmla="*/ 0 w 32"/>
              <a:gd name="T13" fmla="*/ 16 h 32"/>
              <a:gd name="T14" fmla="*/ 16 w 32"/>
              <a:gd name="T15" fmla="*/ 32 h 32"/>
              <a:gd name="T16" fmla="*/ 32 w 32"/>
              <a:gd name="T17" fmla="*/ 16 h 32"/>
              <a:gd name="T18" fmla="*/ 16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
                </a:moveTo>
                <a:cubicBezTo>
                  <a:pt x="23" y="3"/>
                  <a:pt x="29" y="9"/>
                  <a:pt x="29" y="16"/>
                </a:cubicBezTo>
                <a:cubicBezTo>
                  <a:pt x="28" y="22"/>
                  <a:pt x="23" y="28"/>
                  <a:pt x="16" y="28"/>
                </a:cubicBezTo>
                <a:cubicBezTo>
                  <a:pt x="9" y="28"/>
                  <a:pt x="4" y="22"/>
                  <a:pt x="4" y="16"/>
                </a:cubicBezTo>
                <a:cubicBezTo>
                  <a:pt x="4" y="9"/>
                  <a:pt x="10" y="3"/>
                  <a:pt x="16" y="3"/>
                </a:cubicBezTo>
                <a:moveTo>
                  <a:pt x="16" y="0"/>
                </a:moveTo>
                <a:cubicBezTo>
                  <a:pt x="8" y="0"/>
                  <a:pt x="0" y="7"/>
                  <a:pt x="0" y="16"/>
                </a:cubicBezTo>
                <a:cubicBezTo>
                  <a:pt x="0" y="24"/>
                  <a:pt x="7" y="32"/>
                  <a:pt x="16" y="32"/>
                </a:cubicBezTo>
                <a:cubicBezTo>
                  <a:pt x="25" y="32"/>
                  <a:pt x="32" y="25"/>
                  <a:pt x="32" y="16"/>
                </a:cubicBezTo>
                <a:cubicBezTo>
                  <a:pt x="32"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7" name="Oval 96"/>
          <p:cNvSpPr>
            <a:spLocks noChangeArrowheads="1"/>
          </p:cNvSpPr>
          <p:nvPr/>
        </p:nvSpPr>
        <p:spPr bwMode="auto">
          <a:xfrm>
            <a:off x="11534339" y="2116699"/>
            <a:ext cx="42100" cy="42100"/>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8" name="Freeform 97"/>
          <p:cNvSpPr>
            <a:spLocks noEditPoints="1"/>
          </p:cNvSpPr>
          <p:nvPr/>
        </p:nvSpPr>
        <p:spPr bwMode="auto">
          <a:xfrm>
            <a:off x="11522961" y="2105321"/>
            <a:ext cx="64856" cy="64856"/>
          </a:xfrm>
          <a:custGeom>
            <a:avLst/>
            <a:gdLst>
              <a:gd name="T0" fmla="*/ 12 w 23"/>
              <a:gd name="T1" fmla="*/ 4 h 23"/>
              <a:gd name="T2" fmla="*/ 19 w 23"/>
              <a:gd name="T3" fmla="*/ 11 h 23"/>
              <a:gd name="T4" fmla="*/ 12 w 23"/>
              <a:gd name="T5" fmla="*/ 19 h 23"/>
              <a:gd name="T6" fmla="*/ 4 w 23"/>
              <a:gd name="T7" fmla="*/ 11 h 23"/>
              <a:gd name="T8" fmla="*/ 12 w 23"/>
              <a:gd name="T9" fmla="*/ 4 h 23"/>
              <a:gd name="T10" fmla="*/ 12 w 23"/>
              <a:gd name="T11" fmla="*/ 0 h 23"/>
              <a:gd name="T12" fmla="*/ 0 w 23"/>
              <a:gd name="T13" fmla="*/ 11 h 23"/>
              <a:gd name="T14" fmla="*/ 12 w 23"/>
              <a:gd name="T15" fmla="*/ 23 h 23"/>
              <a:gd name="T16" fmla="*/ 23 w 23"/>
              <a:gd name="T17" fmla="*/ 11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1"/>
                </a:cubicBezTo>
                <a:cubicBezTo>
                  <a:pt x="19" y="16"/>
                  <a:pt x="16" y="19"/>
                  <a:pt x="12" y="19"/>
                </a:cubicBezTo>
                <a:cubicBezTo>
                  <a:pt x="7" y="19"/>
                  <a:pt x="4" y="16"/>
                  <a:pt x="4" y="11"/>
                </a:cubicBezTo>
                <a:cubicBezTo>
                  <a:pt x="4" y="7"/>
                  <a:pt x="7" y="4"/>
                  <a:pt x="12" y="4"/>
                </a:cubicBezTo>
                <a:moveTo>
                  <a:pt x="12" y="0"/>
                </a:moveTo>
                <a:cubicBezTo>
                  <a:pt x="5" y="0"/>
                  <a:pt x="0" y="5"/>
                  <a:pt x="0" y="11"/>
                </a:cubicBezTo>
                <a:cubicBezTo>
                  <a:pt x="0" y="18"/>
                  <a:pt x="5" y="23"/>
                  <a:pt x="12" y="23"/>
                </a:cubicBezTo>
                <a:cubicBezTo>
                  <a:pt x="18" y="23"/>
                  <a:pt x="23" y="18"/>
                  <a:pt x="23" y="11"/>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9" name="Freeform 98"/>
          <p:cNvSpPr/>
          <p:nvPr/>
        </p:nvSpPr>
        <p:spPr bwMode="auto">
          <a:xfrm>
            <a:off x="9967560" y="5208159"/>
            <a:ext cx="64856" cy="61442"/>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0" name="Freeform 99"/>
          <p:cNvSpPr>
            <a:spLocks noEditPoints="1"/>
          </p:cNvSpPr>
          <p:nvPr/>
        </p:nvSpPr>
        <p:spPr bwMode="auto">
          <a:xfrm>
            <a:off x="9959594" y="5196781"/>
            <a:ext cx="80786" cy="84199"/>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1" name="Freeform 100"/>
          <p:cNvSpPr/>
          <p:nvPr/>
        </p:nvSpPr>
        <p:spPr bwMode="auto">
          <a:xfrm>
            <a:off x="10445445" y="6434731"/>
            <a:ext cx="53478" cy="55754"/>
          </a:xfrm>
          <a:custGeom>
            <a:avLst/>
            <a:gdLst>
              <a:gd name="T0" fmla="*/ 10 w 19"/>
              <a:gd name="T1" fmla="*/ 0 h 20"/>
              <a:gd name="T2" fmla="*/ 0 w 19"/>
              <a:gd name="T3" fmla="*/ 10 h 20"/>
              <a:gd name="T4" fmla="*/ 10 w 19"/>
              <a:gd name="T5" fmla="*/ 19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5" y="0"/>
                  <a:pt x="0" y="5"/>
                  <a:pt x="0" y="10"/>
                </a:cubicBezTo>
                <a:cubicBezTo>
                  <a:pt x="0" y="15"/>
                  <a:pt x="4" y="19"/>
                  <a:pt x="10" y="19"/>
                </a:cubicBezTo>
                <a:cubicBezTo>
                  <a:pt x="15" y="20"/>
                  <a:pt x="19" y="15"/>
                  <a:pt x="19" y="10"/>
                </a:cubicBezTo>
                <a:cubicBezTo>
                  <a:pt x="19" y="5"/>
                  <a:pt x="15" y="1"/>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 name="Freeform 101"/>
          <p:cNvSpPr>
            <a:spLocks noEditPoints="1"/>
          </p:cNvSpPr>
          <p:nvPr/>
        </p:nvSpPr>
        <p:spPr bwMode="auto">
          <a:xfrm>
            <a:off x="10435204" y="6425628"/>
            <a:ext cx="75096" cy="72821"/>
          </a:xfrm>
          <a:custGeom>
            <a:avLst/>
            <a:gdLst>
              <a:gd name="T0" fmla="*/ 14 w 27"/>
              <a:gd name="T1" fmla="*/ 3 h 26"/>
              <a:gd name="T2" fmla="*/ 23 w 27"/>
              <a:gd name="T3" fmla="*/ 13 h 26"/>
              <a:gd name="T4" fmla="*/ 14 w 27"/>
              <a:gd name="T5" fmla="*/ 22 h 26"/>
              <a:gd name="T6" fmla="*/ 4 w 27"/>
              <a:gd name="T7" fmla="*/ 13 h 26"/>
              <a:gd name="T8" fmla="*/ 14 w 27"/>
              <a:gd name="T9" fmla="*/ 3 h 26"/>
              <a:gd name="T10" fmla="*/ 14 w 27"/>
              <a:gd name="T11" fmla="*/ 0 h 26"/>
              <a:gd name="T12" fmla="*/ 1 w 27"/>
              <a:gd name="T13" fmla="*/ 13 h 26"/>
              <a:gd name="T14" fmla="*/ 14 w 27"/>
              <a:gd name="T15" fmla="*/ 26 h 26"/>
              <a:gd name="T16" fmla="*/ 27 w 27"/>
              <a:gd name="T17" fmla="*/ 13 h 26"/>
              <a:gd name="T18" fmla="*/ 14 w 27"/>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14" y="3"/>
                </a:moveTo>
                <a:cubicBezTo>
                  <a:pt x="19" y="4"/>
                  <a:pt x="23" y="8"/>
                  <a:pt x="23" y="13"/>
                </a:cubicBezTo>
                <a:cubicBezTo>
                  <a:pt x="23" y="18"/>
                  <a:pt x="19" y="23"/>
                  <a:pt x="14" y="22"/>
                </a:cubicBezTo>
                <a:cubicBezTo>
                  <a:pt x="8" y="22"/>
                  <a:pt x="4" y="18"/>
                  <a:pt x="4" y="13"/>
                </a:cubicBezTo>
                <a:cubicBezTo>
                  <a:pt x="4" y="8"/>
                  <a:pt x="9" y="3"/>
                  <a:pt x="14" y="3"/>
                </a:cubicBezTo>
                <a:moveTo>
                  <a:pt x="14" y="0"/>
                </a:moveTo>
                <a:cubicBezTo>
                  <a:pt x="7" y="0"/>
                  <a:pt x="1" y="6"/>
                  <a:pt x="1" y="13"/>
                </a:cubicBezTo>
                <a:cubicBezTo>
                  <a:pt x="0" y="20"/>
                  <a:pt x="6" y="26"/>
                  <a:pt x="14" y="26"/>
                </a:cubicBezTo>
                <a:cubicBezTo>
                  <a:pt x="21" y="26"/>
                  <a:pt x="27" y="20"/>
                  <a:pt x="27" y="13"/>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3" name="Freeform 102"/>
          <p:cNvSpPr/>
          <p:nvPr/>
        </p:nvSpPr>
        <p:spPr bwMode="auto">
          <a:xfrm>
            <a:off x="10765172" y="6543962"/>
            <a:ext cx="69407" cy="70545"/>
          </a:xfrm>
          <a:custGeom>
            <a:avLst/>
            <a:gdLst>
              <a:gd name="T0" fmla="*/ 13 w 25"/>
              <a:gd name="T1" fmla="*/ 0 h 25"/>
              <a:gd name="T2" fmla="*/ 1 w 25"/>
              <a:gd name="T3" fmla="*/ 12 h 25"/>
              <a:gd name="T4" fmla="*/ 13 w 25"/>
              <a:gd name="T5" fmla="*/ 25 h 25"/>
              <a:gd name="T6" fmla="*/ 25 w 25"/>
              <a:gd name="T7" fmla="*/ 13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1" y="6"/>
                  <a:pt x="1" y="12"/>
                </a:cubicBezTo>
                <a:cubicBezTo>
                  <a:pt x="0" y="19"/>
                  <a:pt x="6" y="25"/>
                  <a:pt x="13" y="25"/>
                </a:cubicBezTo>
                <a:cubicBezTo>
                  <a:pt x="20" y="25"/>
                  <a:pt x="25" y="19"/>
                  <a:pt x="25" y="13"/>
                </a:cubicBezTo>
                <a:cubicBezTo>
                  <a:pt x="25" y="6"/>
                  <a:pt x="20" y="0"/>
                  <a:pt x="13"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4" name="Freeform 103"/>
          <p:cNvSpPr>
            <a:spLocks noEditPoints="1"/>
          </p:cNvSpPr>
          <p:nvPr/>
        </p:nvSpPr>
        <p:spPr bwMode="auto">
          <a:xfrm>
            <a:off x="10756069" y="6532583"/>
            <a:ext cx="89888" cy="92164"/>
          </a:xfrm>
          <a:custGeom>
            <a:avLst/>
            <a:gdLst>
              <a:gd name="T0" fmla="*/ 16 w 32"/>
              <a:gd name="T1" fmla="*/ 4 h 33"/>
              <a:gd name="T2" fmla="*/ 28 w 32"/>
              <a:gd name="T3" fmla="*/ 17 h 33"/>
              <a:gd name="T4" fmla="*/ 16 w 32"/>
              <a:gd name="T5" fmla="*/ 29 h 33"/>
              <a:gd name="T6" fmla="*/ 4 w 32"/>
              <a:gd name="T7" fmla="*/ 16 h 33"/>
              <a:gd name="T8" fmla="*/ 16 w 32"/>
              <a:gd name="T9" fmla="*/ 4 h 33"/>
              <a:gd name="T10" fmla="*/ 16 w 32"/>
              <a:gd name="T11" fmla="*/ 0 h 33"/>
              <a:gd name="T12" fmla="*/ 0 w 32"/>
              <a:gd name="T13" fmla="*/ 16 h 33"/>
              <a:gd name="T14" fmla="*/ 16 w 32"/>
              <a:gd name="T15" fmla="*/ 33 h 33"/>
              <a:gd name="T16" fmla="*/ 32 w 32"/>
              <a:gd name="T17" fmla="*/ 17 h 33"/>
              <a:gd name="T18" fmla="*/ 16 w 32"/>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4"/>
                </a:moveTo>
                <a:cubicBezTo>
                  <a:pt x="23" y="4"/>
                  <a:pt x="28" y="10"/>
                  <a:pt x="28" y="17"/>
                </a:cubicBezTo>
                <a:cubicBezTo>
                  <a:pt x="28" y="23"/>
                  <a:pt x="23" y="29"/>
                  <a:pt x="16" y="29"/>
                </a:cubicBezTo>
                <a:cubicBezTo>
                  <a:pt x="9" y="29"/>
                  <a:pt x="3" y="23"/>
                  <a:pt x="4" y="16"/>
                </a:cubicBezTo>
                <a:cubicBezTo>
                  <a:pt x="4" y="10"/>
                  <a:pt x="9" y="4"/>
                  <a:pt x="16" y="4"/>
                </a:cubicBezTo>
                <a:moveTo>
                  <a:pt x="16" y="0"/>
                </a:moveTo>
                <a:cubicBezTo>
                  <a:pt x="7" y="0"/>
                  <a:pt x="0" y="8"/>
                  <a:pt x="0" y="16"/>
                </a:cubicBezTo>
                <a:cubicBezTo>
                  <a:pt x="0" y="25"/>
                  <a:pt x="7" y="33"/>
                  <a:pt x="16" y="33"/>
                </a:cubicBezTo>
                <a:cubicBezTo>
                  <a:pt x="25" y="33"/>
                  <a:pt x="32" y="25"/>
                  <a:pt x="32" y="17"/>
                </a:cubicBezTo>
                <a:cubicBezTo>
                  <a:pt x="32" y="8"/>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5" name="Freeform 104"/>
          <p:cNvSpPr/>
          <p:nvPr/>
        </p:nvSpPr>
        <p:spPr bwMode="auto">
          <a:xfrm>
            <a:off x="10935845" y="5881750"/>
            <a:ext cx="38686" cy="38686"/>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6" name="Freeform 105"/>
          <p:cNvSpPr>
            <a:spLocks noEditPoints="1"/>
          </p:cNvSpPr>
          <p:nvPr/>
        </p:nvSpPr>
        <p:spPr bwMode="auto">
          <a:xfrm>
            <a:off x="10926743" y="5870371"/>
            <a:ext cx="59167" cy="61442"/>
          </a:xfrm>
          <a:custGeom>
            <a:avLst/>
            <a:gdLst>
              <a:gd name="T0" fmla="*/ 10 w 21"/>
              <a:gd name="T1" fmla="*/ 4 h 22"/>
              <a:gd name="T2" fmla="*/ 17 w 21"/>
              <a:gd name="T3" fmla="*/ 11 h 22"/>
              <a:gd name="T4" fmla="*/ 10 w 21"/>
              <a:gd name="T5" fmla="*/ 18 h 22"/>
              <a:gd name="T6" fmla="*/ 3 w 21"/>
              <a:gd name="T7" fmla="*/ 11 h 22"/>
              <a:gd name="T8" fmla="*/ 10 w 21"/>
              <a:gd name="T9" fmla="*/ 4 h 22"/>
              <a:gd name="T10" fmla="*/ 10 w 21"/>
              <a:gd name="T11" fmla="*/ 0 h 22"/>
              <a:gd name="T12" fmla="*/ 0 w 21"/>
              <a:gd name="T13" fmla="*/ 11 h 22"/>
              <a:gd name="T14" fmla="*/ 10 w 21"/>
              <a:gd name="T15" fmla="*/ 22 h 22"/>
              <a:gd name="T16" fmla="*/ 21 w 21"/>
              <a:gd name="T17" fmla="*/ 11 h 22"/>
              <a:gd name="T18" fmla="*/ 10 w 2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10" y="4"/>
                </a:moveTo>
                <a:cubicBezTo>
                  <a:pt x="14" y="4"/>
                  <a:pt x="17" y="7"/>
                  <a:pt x="17" y="11"/>
                </a:cubicBezTo>
                <a:cubicBezTo>
                  <a:pt x="17" y="15"/>
                  <a:pt x="14" y="18"/>
                  <a:pt x="10" y="18"/>
                </a:cubicBezTo>
                <a:cubicBezTo>
                  <a:pt x="7" y="18"/>
                  <a:pt x="3" y="15"/>
                  <a:pt x="3" y="11"/>
                </a:cubicBezTo>
                <a:cubicBezTo>
                  <a:pt x="4" y="7"/>
                  <a:pt x="7" y="4"/>
                  <a:pt x="10" y="4"/>
                </a:cubicBezTo>
                <a:moveTo>
                  <a:pt x="10" y="0"/>
                </a:moveTo>
                <a:cubicBezTo>
                  <a:pt x="5" y="0"/>
                  <a:pt x="0" y="5"/>
                  <a:pt x="0" y="11"/>
                </a:cubicBezTo>
                <a:cubicBezTo>
                  <a:pt x="0" y="17"/>
                  <a:pt x="4" y="22"/>
                  <a:pt x="10" y="22"/>
                </a:cubicBezTo>
                <a:cubicBezTo>
                  <a:pt x="16" y="22"/>
                  <a:pt x="21" y="17"/>
                  <a:pt x="21" y="11"/>
                </a:cubicBezTo>
                <a:cubicBezTo>
                  <a:pt x="21" y="5"/>
                  <a:pt x="16" y="0"/>
                  <a:pt x="10"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7" name="Freeform 106"/>
          <p:cNvSpPr/>
          <p:nvPr/>
        </p:nvSpPr>
        <p:spPr bwMode="auto">
          <a:xfrm>
            <a:off x="11570750" y="5527887"/>
            <a:ext cx="72821" cy="76234"/>
          </a:xfrm>
          <a:custGeom>
            <a:avLst/>
            <a:gdLst>
              <a:gd name="T0" fmla="*/ 13 w 26"/>
              <a:gd name="T1" fmla="*/ 0 h 27"/>
              <a:gd name="T2" fmla="*/ 0 w 26"/>
              <a:gd name="T3" fmla="*/ 13 h 27"/>
              <a:gd name="T4" fmla="*/ 13 w 26"/>
              <a:gd name="T5" fmla="*/ 26 h 27"/>
              <a:gd name="T6" fmla="*/ 26 w 26"/>
              <a:gd name="T7" fmla="*/ 13 h 27"/>
              <a:gd name="T8" fmla="*/ 13 w 26"/>
              <a:gd name="T9" fmla="*/ 0 h 27"/>
            </a:gdLst>
            <a:ahLst/>
            <a:cxnLst>
              <a:cxn ang="0">
                <a:pos x="T0" y="T1"/>
              </a:cxn>
              <a:cxn ang="0">
                <a:pos x="T2" y="T3"/>
              </a:cxn>
              <a:cxn ang="0">
                <a:pos x="T4" y="T5"/>
              </a:cxn>
              <a:cxn ang="0">
                <a:pos x="T6" y="T7"/>
              </a:cxn>
              <a:cxn ang="0">
                <a:pos x="T8" y="T9"/>
              </a:cxn>
            </a:cxnLst>
            <a:rect l="0" t="0" r="r" b="b"/>
            <a:pathLst>
              <a:path w="26" h="27">
                <a:moveTo>
                  <a:pt x="13" y="0"/>
                </a:moveTo>
                <a:cubicBezTo>
                  <a:pt x="6" y="0"/>
                  <a:pt x="0" y="6"/>
                  <a:pt x="0" y="13"/>
                </a:cubicBezTo>
                <a:cubicBezTo>
                  <a:pt x="0" y="20"/>
                  <a:pt x="6" y="26"/>
                  <a:pt x="13" y="26"/>
                </a:cubicBezTo>
                <a:cubicBezTo>
                  <a:pt x="20" y="27"/>
                  <a:pt x="26" y="21"/>
                  <a:pt x="26" y="13"/>
                </a:cubicBezTo>
                <a:cubicBezTo>
                  <a:pt x="26" y="6"/>
                  <a:pt x="21" y="0"/>
                  <a:pt x="13"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8" name="Freeform 107"/>
          <p:cNvSpPr>
            <a:spLocks noEditPoints="1"/>
          </p:cNvSpPr>
          <p:nvPr/>
        </p:nvSpPr>
        <p:spPr bwMode="auto">
          <a:xfrm>
            <a:off x="11559371" y="5516509"/>
            <a:ext cx="95577" cy="95577"/>
          </a:xfrm>
          <a:custGeom>
            <a:avLst/>
            <a:gdLst>
              <a:gd name="T0" fmla="*/ 17 w 34"/>
              <a:gd name="T1" fmla="*/ 4 h 34"/>
              <a:gd name="T2" fmla="*/ 30 w 34"/>
              <a:gd name="T3" fmla="*/ 17 h 34"/>
              <a:gd name="T4" fmla="*/ 17 w 34"/>
              <a:gd name="T5" fmla="*/ 30 h 34"/>
              <a:gd name="T6" fmla="*/ 4 w 34"/>
              <a:gd name="T7" fmla="*/ 17 h 34"/>
              <a:gd name="T8" fmla="*/ 17 w 34"/>
              <a:gd name="T9" fmla="*/ 4 h 34"/>
              <a:gd name="T10" fmla="*/ 17 w 34"/>
              <a:gd name="T11" fmla="*/ 0 h 34"/>
              <a:gd name="T12" fmla="*/ 0 w 34"/>
              <a:gd name="T13" fmla="*/ 17 h 34"/>
              <a:gd name="T14" fmla="*/ 17 w 34"/>
              <a:gd name="T15" fmla="*/ 34 h 34"/>
              <a:gd name="T16" fmla="*/ 34 w 34"/>
              <a:gd name="T17" fmla="*/ 17 h 34"/>
              <a:gd name="T18" fmla="*/ 17 w 34"/>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4"/>
                </a:moveTo>
                <a:cubicBezTo>
                  <a:pt x="25" y="4"/>
                  <a:pt x="30" y="10"/>
                  <a:pt x="30" y="17"/>
                </a:cubicBezTo>
                <a:cubicBezTo>
                  <a:pt x="30" y="25"/>
                  <a:pt x="24" y="31"/>
                  <a:pt x="17" y="30"/>
                </a:cubicBezTo>
                <a:cubicBezTo>
                  <a:pt x="10" y="30"/>
                  <a:pt x="4" y="24"/>
                  <a:pt x="4" y="17"/>
                </a:cubicBezTo>
                <a:cubicBezTo>
                  <a:pt x="4" y="10"/>
                  <a:pt x="10" y="4"/>
                  <a:pt x="17" y="4"/>
                </a:cubicBezTo>
                <a:moveTo>
                  <a:pt x="17" y="0"/>
                </a:moveTo>
                <a:cubicBezTo>
                  <a:pt x="8" y="0"/>
                  <a:pt x="0" y="8"/>
                  <a:pt x="0" y="17"/>
                </a:cubicBezTo>
                <a:cubicBezTo>
                  <a:pt x="0" y="26"/>
                  <a:pt x="8" y="34"/>
                  <a:pt x="17" y="34"/>
                </a:cubicBezTo>
                <a:cubicBezTo>
                  <a:pt x="26" y="34"/>
                  <a:pt x="34" y="27"/>
                  <a:pt x="34" y="17"/>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9" name="Oval 108"/>
          <p:cNvSpPr>
            <a:spLocks noChangeArrowheads="1"/>
          </p:cNvSpPr>
          <p:nvPr/>
        </p:nvSpPr>
        <p:spPr bwMode="auto">
          <a:xfrm>
            <a:off x="7057012" y="6220820"/>
            <a:ext cx="31859" cy="30722"/>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0" name="Freeform 109"/>
          <p:cNvSpPr>
            <a:spLocks noEditPoints="1"/>
          </p:cNvSpPr>
          <p:nvPr/>
        </p:nvSpPr>
        <p:spPr bwMode="auto">
          <a:xfrm>
            <a:off x="7046772" y="6209442"/>
            <a:ext cx="52340" cy="53478"/>
          </a:xfrm>
          <a:custGeom>
            <a:avLst/>
            <a:gdLst>
              <a:gd name="T0" fmla="*/ 9 w 19"/>
              <a:gd name="T1" fmla="*/ 4 h 19"/>
              <a:gd name="T2" fmla="*/ 15 w 19"/>
              <a:gd name="T3" fmla="*/ 9 h 19"/>
              <a:gd name="T4" fmla="*/ 9 w 19"/>
              <a:gd name="T5" fmla="*/ 15 h 19"/>
              <a:gd name="T6" fmla="*/ 4 w 19"/>
              <a:gd name="T7" fmla="*/ 9 h 19"/>
              <a:gd name="T8" fmla="*/ 9 w 19"/>
              <a:gd name="T9" fmla="*/ 4 h 19"/>
              <a:gd name="T10" fmla="*/ 9 w 19"/>
              <a:gd name="T11" fmla="*/ 0 h 19"/>
              <a:gd name="T12" fmla="*/ 0 w 19"/>
              <a:gd name="T13" fmla="*/ 9 h 19"/>
              <a:gd name="T14" fmla="*/ 9 w 19"/>
              <a:gd name="T15" fmla="*/ 19 h 19"/>
              <a:gd name="T16" fmla="*/ 19 w 19"/>
              <a:gd name="T17" fmla="*/ 9 h 19"/>
              <a:gd name="T18" fmla="*/ 9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4"/>
                </a:moveTo>
                <a:cubicBezTo>
                  <a:pt x="12" y="4"/>
                  <a:pt x="15" y="6"/>
                  <a:pt x="15" y="9"/>
                </a:cubicBezTo>
                <a:cubicBezTo>
                  <a:pt x="15" y="12"/>
                  <a:pt x="12" y="15"/>
                  <a:pt x="9" y="15"/>
                </a:cubicBezTo>
                <a:cubicBezTo>
                  <a:pt x="6" y="15"/>
                  <a:pt x="4" y="12"/>
                  <a:pt x="4" y="9"/>
                </a:cubicBezTo>
                <a:cubicBezTo>
                  <a:pt x="4" y="6"/>
                  <a:pt x="6" y="4"/>
                  <a:pt x="9" y="4"/>
                </a:cubicBezTo>
                <a:moveTo>
                  <a:pt x="9" y="0"/>
                </a:moveTo>
                <a:cubicBezTo>
                  <a:pt x="4" y="0"/>
                  <a:pt x="0" y="4"/>
                  <a:pt x="0" y="9"/>
                </a:cubicBezTo>
                <a:cubicBezTo>
                  <a:pt x="0" y="14"/>
                  <a:pt x="4" y="19"/>
                  <a:pt x="9" y="19"/>
                </a:cubicBezTo>
                <a:cubicBezTo>
                  <a:pt x="14" y="19"/>
                  <a:pt x="19" y="14"/>
                  <a:pt x="19" y="9"/>
                </a:cubicBezTo>
                <a:cubicBezTo>
                  <a:pt x="19"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1" name="Freeform 110"/>
          <p:cNvSpPr/>
          <p:nvPr/>
        </p:nvSpPr>
        <p:spPr bwMode="auto">
          <a:xfrm>
            <a:off x="7793182" y="5774794"/>
            <a:ext cx="47788" cy="47788"/>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2" name="Freeform 111"/>
          <p:cNvSpPr>
            <a:spLocks noEditPoints="1"/>
          </p:cNvSpPr>
          <p:nvPr/>
        </p:nvSpPr>
        <p:spPr bwMode="auto">
          <a:xfrm>
            <a:off x="7781804" y="5763416"/>
            <a:ext cx="70545" cy="70545"/>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3" name="Oval 112"/>
          <p:cNvSpPr>
            <a:spLocks noChangeArrowheads="1"/>
          </p:cNvSpPr>
          <p:nvPr/>
        </p:nvSpPr>
        <p:spPr bwMode="auto">
          <a:xfrm>
            <a:off x="9256421" y="4206877"/>
            <a:ext cx="30722" cy="30722"/>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4" name="Freeform 113"/>
          <p:cNvSpPr>
            <a:spLocks noEditPoints="1"/>
          </p:cNvSpPr>
          <p:nvPr/>
        </p:nvSpPr>
        <p:spPr bwMode="auto">
          <a:xfrm>
            <a:off x="9245043" y="4195498"/>
            <a:ext cx="53478" cy="53478"/>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5" name="Freeform 114"/>
          <p:cNvSpPr/>
          <p:nvPr/>
        </p:nvSpPr>
        <p:spPr bwMode="auto">
          <a:xfrm>
            <a:off x="10118889" y="4817887"/>
            <a:ext cx="69407" cy="70545"/>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C4C4C4"/>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6" name="Freeform 115"/>
          <p:cNvSpPr>
            <a:spLocks noEditPoints="1"/>
          </p:cNvSpPr>
          <p:nvPr/>
        </p:nvSpPr>
        <p:spPr bwMode="auto">
          <a:xfrm>
            <a:off x="10107511" y="4807646"/>
            <a:ext cx="89888" cy="88750"/>
          </a:xfrm>
          <a:custGeom>
            <a:avLst/>
            <a:gdLst>
              <a:gd name="T0" fmla="*/ 17 w 32"/>
              <a:gd name="T1" fmla="*/ 4 h 32"/>
              <a:gd name="T2" fmla="*/ 29 w 32"/>
              <a:gd name="T3" fmla="*/ 16 h 32"/>
              <a:gd name="T4" fmla="*/ 16 w 32"/>
              <a:gd name="T5" fmla="*/ 29 h 32"/>
              <a:gd name="T6" fmla="*/ 4 w 32"/>
              <a:gd name="T7" fmla="*/ 16 h 32"/>
              <a:gd name="T8" fmla="*/ 17 w 32"/>
              <a:gd name="T9" fmla="*/ 4 h 32"/>
              <a:gd name="T10" fmla="*/ 17 w 32"/>
              <a:gd name="T11" fmla="*/ 0 h 32"/>
              <a:gd name="T12" fmla="*/ 0 w 32"/>
              <a:gd name="T13" fmla="*/ 16 h 32"/>
              <a:gd name="T14" fmla="*/ 16 w 32"/>
              <a:gd name="T15" fmla="*/ 32 h 32"/>
              <a:gd name="T16" fmla="*/ 32 w 32"/>
              <a:gd name="T17" fmla="*/ 16 h 32"/>
              <a:gd name="T18" fmla="*/ 17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7" y="4"/>
                </a:moveTo>
                <a:cubicBezTo>
                  <a:pt x="23" y="4"/>
                  <a:pt x="29" y="10"/>
                  <a:pt x="29" y="16"/>
                </a:cubicBezTo>
                <a:cubicBezTo>
                  <a:pt x="29" y="23"/>
                  <a:pt x="23" y="29"/>
                  <a:pt x="16" y="29"/>
                </a:cubicBezTo>
                <a:cubicBezTo>
                  <a:pt x="10" y="28"/>
                  <a:pt x="4" y="23"/>
                  <a:pt x="4" y="16"/>
                </a:cubicBezTo>
                <a:cubicBezTo>
                  <a:pt x="4" y="9"/>
                  <a:pt x="10" y="4"/>
                  <a:pt x="17" y="4"/>
                </a:cubicBezTo>
                <a:moveTo>
                  <a:pt x="17" y="0"/>
                </a:moveTo>
                <a:cubicBezTo>
                  <a:pt x="8" y="0"/>
                  <a:pt x="1" y="7"/>
                  <a:pt x="0" y="16"/>
                </a:cubicBezTo>
                <a:cubicBezTo>
                  <a:pt x="0" y="25"/>
                  <a:pt x="8" y="32"/>
                  <a:pt x="16" y="32"/>
                </a:cubicBezTo>
                <a:cubicBezTo>
                  <a:pt x="25" y="32"/>
                  <a:pt x="32" y="25"/>
                  <a:pt x="32" y="16"/>
                </a:cubicBezTo>
                <a:cubicBezTo>
                  <a:pt x="32" y="8"/>
                  <a:pt x="25" y="0"/>
                  <a:pt x="17"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7" name="Freeform 116"/>
          <p:cNvSpPr/>
          <p:nvPr/>
        </p:nvSpPr>
        <p:spPr bwMode="auto">
          <a:xfrm>
            <a:off x="9469194" y="4913464"/>
            <a:ext cx="34135" cy="34135"/>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8" name="Freeform 117"/>
          <p:cNvSpPr>
            <a:spLocks noEditPoints="1"/>
          </p:cNvSpPr>
          <p:nvPr/>
        </p:nvSpPr>
        <p:spPr bwMode="auto">
          <a:xfrm>
            <a:off x="9457816" y="4902086"/>
            <a:ext cx="56891" cy="56891"/>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9" name="Freeform 118"/>
          <p:cNvSpPr/>
          <p:nvPr/>
        </p:nvSpPr>
        <p:spPr bwMode="auto">
          <a:xfrm>
            <a:off x="9494226" y="5043176"/>
            <a:ext cx="39824" cy="36410"/>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0" name="Freeform 119"/>
          <p:cNvSpPr>
            <a:spLocks noEditPoints="1"/>
          </p:cNvSpPr>
          <p:nvPr/>
        </p:nvSpPr>
        <p:spPr bwMode="auto">
          <a:xfrm>
            <a:off x="9483985" y="5031797"/>
            <a:ext cx="58029" cy="59167"/>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1" name="Freeform 120"/>
          <p:cNvSpPr/>
          <p:nvPr/>
        </p:nvSpPr>
        <p:spPr bwMode="auto">
          <a:xfrm>
            <a:off x="9804851" y="5275291"/>
            <a:ext cx="30722" cy="30722"/>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2" name="Freeform 121"/>
          <p:cNvSpPr>
            <a:spLocks noEditPoints="1"/>
          </p:cNvSpPr>
          <p:nvPr/>
        </p:nvSpPr>
        <p:spPr bwMode="auto">
          <a:xfrm>
            <a:off x="9793472" y="5267326"/>
            <a:ext cx="51202" cy="50064"/>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3" name="Freeform 122"/>
          <p:cNvSpPr/>
          <p:nvPr/>
        </p:nvSpPr>
        <p:spPr bwMode="auto">
          <a:xfrm>
            <a:off x="11237368" y="5273015"/>
            <a:ext cx="53478" cy="53478"/>
          </a:xfrm>
          <a:custGeom>
            <a:avLst/>
            <a:gdLst>
              <a:gd name="T0" fmla="*/ 9 w 19"/>
              <a:gd name="T1" fmla="*/ 0 h 19"/>
              <a:gd name="T2" fmla="*/ 0 w 19"/>
              <a:gd name="T3" fmla="*/ 9 h 19"/>
              <a:gd name="T4" fmla="*/ 9 w 19"/>
              <a:gd name="T5" fmla="*/ 19 h 19"/>
              <a:gd name="T6" fmla="*/ 19 w 19"/>
              <a:gd name="T7" fmla="*/ 10 h 19"/>
              <a:gd name="T8" fmla="*/ 9 w 19"/>
              <a:gd name="T9" fmla="*/ 0 h 19"/>
            </a:gdLst>
            <a:ahLst/>
            <a:cxnLst>
              <a:cxn ang="0">
                <a:pos x="T0" y="T1"/>
              </a:cxn>
              <a:cxn ang="0">
                <a:pos x="T2" y="T3"/>
              </a:cxn>
              <a:cxn ang="0">
                <a:pos x="T4" y="T5"/>
              </a:cxn>
              <a:cxn ang="0">
                <a:pos x="T6" y="T7"/>
              </a:cxn>
              <a:cxn ang="0">
                <a:pos x="T8" y="T9"/>
              </a:cxn>
            </a:cxnLst>
            <a:rect l="0" t="0" r="r" b="b"/>
            <a:pathLst>
              <a:path w="19" h="19">
                <a:moveTo>
                  <a:pt x="9" y="0"/>
                </a:moveTo>
                <a:cubicBezTo>
                  <a:pt x="4" y="0"/>
                  <a:pt x="0" y="4"/>
                  <a:pt x="0" y="9"/>
                </a:cubicBezTo>
                <a:cubicBezTo>
                  <a:pt x="0" y="15"/>
                  <a:pt x="4" y="19"/>
                  <a:pt x="9" y="19"/>
                </a:cubicBezTo>
                <a:cubicBezTo>
                  <a:pt x="14" y="19"/>
                  <a:pt x="18" y="15"/>
                  <a:pt x="19" y="10"/>
                </a:cubicBezTo>
                <a:cubicBezTo>
                  <a:pt x="19" y="4"/>
                  <a:pt x="14" y="0"/>
                  <a:pt x="9"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4" name="Freeform 123"/>
          <p:cNvSpPr>
            <a:spLocks noEditPoints="1"/>
          </p:cNvSpPr>
          <p:nvPr/>
        </p:nvSpPr>
        <p:spPr bwMode="auto">
          <a:xfrm>
            <a:off x="11227127" y="5261637"/>
            <a:ext cx="71683" cy="76234"/>
          </a:xfrm>
          <a:custGeom>
            <a:avLst/>
            <a:gdLst>
              <a:gd name="T0" fmla="*/ 13 w 26"/>
              <a:gd name="T1" fmla="*/ 4 h 27"/>
              <a:gd name="T2" fmla="*/ 23 w 26"/>
              <a:gd name="T3" fmla="*/ 14 h 27"/>
              <a:gd name="T4" fmla="*/ 13 w 26"/>
              <a:gd name="T5" fmla="*/ 23 h 27"/>
              <a:gd name="T6" fmla="*/ 4 w 26"/>
              <a:gd name="T7" fmla="*/ 13 h 27"/>
              <a:gd name="T8" fmla="*/ 13 w 26"/>
              <a:gd name="T9" fmla="*/ 4 h 27"/>
              <a:gd name="T10" fmla="*/ 13 w 26"/>
              <a:gd name="T11" fmla="*/ 0 h 27"/>
              <a:gd name="T12" fmla="*/ 0 w 26"/>
              <a:gd name="T13" fmla="*/ 13 h 27"/>
              <a:gd name="T14" fmla="*/ 13 w 26"/>
              <a:gd name="T15" fmla="*/ 27 h 27"/>
              <a:gd name="T16" fmla="*/ 26 w 26"/>
              <a:gd name="T17" fmla="*/ 14 h 27"/>
              <a:gd name="T18" fmla="*/ 13 w 2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7">
                <a:moveTo>
                  <a:pt x="13" y="4"/>
                </a:moveTo>
                <a:cubicBezTo>
                  <a:pt x="18" y="4"/>
                  <a:pt x="23" y="8"/>
                  <a:pt x="23" y="14"/>
                </a:cubicBezTo>
                <a:cubicBezTo>
                  <a:pt x="22" y="19"/>
                  <a:pt x="18" y="23"/>
                  <a:pt x="13" y="23"/>
                </a:cubicBezTo>
                <a:cubicBezTo>
                  <a:pt x="8" y="23"/>
                  <a:pt x="4" y="19"/>
                  <a:pt x="4" y="13"/>
                </a:cubicBezTo>
                <a:cubicBezTo>
                  <a:pt x="4" y="8"/>
                  <a:pt x="8" y="4"/>
                  <a:pt x="13" y="4"/>
                </a:cubicBezTo>
                <a:moveTo>
                  <a:pt x="13" y="0"/>
                </a:moveTo>
                <a:cubicBezTo>
                  <a:pt x="6" y="0"/>
                  <a:pt x="0" y="6"/>
                  <a:pt x="0" y="13"/>
                </a:cubicBezTo>
                <a:cubicBezTo>
                  <a:pt x="0" y="21"/>
                  <a:pt x="6" y="27"/>
                  <a:pt x="13" y="27"/>
                </a:cubicBezTo>
                <a:cubicBezTo>
                  <a:pt x="20" y="27"/>
                  <a:pt x="26" y="21"/>
                  <a:pt x="26" y="14"/>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5" name="Oval 124"/>
          <p:cNvSpPr>
            <a:spLocks noChangeArrowheads="1"/>
          </p:cNvSpPr>
          <p:nvPr/>
        </p:nvSpPr>
        <p:spPr bwMode="auto">
          <a:xfrm>
            <a:off x="11528650" y="4147710"/>
            <a:ext cx="61442" cy="61442"/>
          </a:xfrm>
          <a:prstGeom prst="ellipse">
            <a:avLst/>
          </a:pr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6" name="Freeform 125"/>
          <p:cNvSpPr>
            <a:spLocks noEditPoints="1"/>
          </p:cNvSpPr>
          <p:nvPr/>
        </p:nvSpPr>
        <p:spPr bwMode="auto">
          <a:xfrm>
            <a:off x="11517272" y="4136332"/>
            <a:ext cx="81923" cy="84199"/>
          </a:xfrm>
          <a:custGeom>
            <a:avLst/>
            <a:gdLst>
              <a:gd name="T0" fmla="*/ 15 w 29"/>
              <a:gd name="T1" fmla="*/ 4 h 30"/>
              <a:gd name="T2" fmla="*/ 26 w 29"/>
              <a:gd name="T3" fmla="*/ 15 h 30"/>
              <a:gd name="T4" fmla="*/ 15 w 29"/>
              <a:gd name="T5" fmla="*/ 26 h 30"/>
              <a:gd name="T6" fmla="*/ 4 w 29"/>
              <a:gd name="T7" fmla="*/ 15 h 30"/>
              <a:gd name="T8" fmla="*/ 15 w 29"/>
              <a:gd name="T9" fmla="*/ 4 h 30"/>
              <a:gd name="T10" fmla="*/ 15 w 29"/>
              <a:gd name="T11" fmla="*/ 0 h 30"/>
              <a:gd name="T12" fmla="*/ 0 w 29"/>
              <a:gd name="T13" fmla="*/ 15 h 30"/>
              <a:gd name="T14" fmla="*/ 15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7" name="Freeform 126"/>
          <p:cNvSpPr/>
          <p:nvPr/>
        </p:nvSpPr>
        <p:spPr bwMode="auto">
          <a:xfrm>
            <a:off x="7938824" y="6042183"/>
            <a:ext cx="64856" cy="63718"/>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8" name="Freeform 127"/>
          <p:cNvSpPr>
            <a:spLocks noEditPoints="1"/>
          </p:cNvSpPr>
          <p:nvPr/>
        </p:nvSpPr>
        <p:spPr bwMode="auto">
          <a:xfrm>
            <a:off x="7927445" y="6030805"/>
            <a:ext cx="86474" cy="86474"/>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9" name="Oval 128"/>
          <p:cNvSpPr>
            <a:spLocks noChangeArrowheads="1"/>
          </p:cNvSpPr>
          <p:nvPr/>
        </p:nvSpPr>
        <p:spPr bwMode="auto">
          <a:xfrm>
            <a:off x="8257414" y="5688320"/>
            <a:ext cx="39824" cy="38686"/>
          </a:xfrm>
          <a:prstGeom prst="ellipse">
            <a:avLst/>
          </a:pr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0" name="Freeform 129"/>
          <p:cNvSpPr>
            <a:spLocks noEditPoints="1"/>
          </p:cNvSpPr>
          <p:nvPr/>
        </p:nvSpPr>
        <p:spPr bwMode="auto">
          <a:xfrm>
            <a:off x="8247174" y="5676942"/>
            <a:ext cx="58029" cy="59167"/>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1" name="Freeform 130"/>
          <p:cNvSpPr/>
          <p:nvPr/>
        </p:nvSpPr>
        <p:spPr bwMode="auto">
          <a:xfrm>
            <a:off x="8677270" y="6641814"/>
            <a:ext cx="59167" cy="61442"/>
          </a:xfrm>
          <a:custGeom>
            <a:avLst/>
            <a:gdLst>
              <a:gd name="T0" fmla="*/ 11 w 21"/>
              <a:gd name="T1" fmla="*/ 0 h 22"/>
              <a:gd name="T2" fmla="*/ 0 w 21"/>
              <a:gd name="T3" fmla="*/ 11 h 22"/>
              <a:gd name="T4" fmla="*/ 11 w 21"/>
              <a:gd name="T5" fmla="*/ 22 h 22"/>
              <a:gd name="T6" fmla="*/ 21 w 21"/>
              <a:gd name="T7" fmla="*/ 11 h 22"/>
              <a:gd name="T8" fmla="*/ 11 w 21"/>
              <a:gd name="T9" fmla="*/ 0 h 22"/>
            </a:gdLst>
            <a:ahLst/>
            <a:cxnLst>
              <a:cxn ang="0">
                <a:pos x="T0" y="T1"/>
              </a:cxn>
              <a:cxn ang="0">
                <a:pos x="T2" y="T3"/>
              </a:cxn>
              <a:cxn ang="0">
                <a:pos x="T4" y="T5"/>
              </a:cxn>
              <a:cxn ang="0">
                <a:pos x="T6" y="T7"/>
              </a:cxn>
              <a:cxn ang="0">
                <a:pos x="T8" y="T9"/>
              </a:cxn>
            </a:cxnLst>
            <a:rect l="0" t="0" r="r" b="b"/>
            <a:pathLst>
              <a:path w="21" h="22">
                <a:moveTo>
                  <a:pt x="11" y="0"/>
                </a:moveTo>
                <a:cubicBezTo>
                  <a:pt x="5" y="0"/>
                  <a:pt x="0" y="5"/>
                  <a:pt x="0" y="11"/>
                </a:cubicBezTo>
                <a:cubicBezTo>
                  <a:pt x="0" y="17"/>
                  <a:pt x="5" y="21"/>
                  <a:pt x="11" y="22"/>
                </a:cubicBezTo>
                <a:cubicBezTo>
                  <a:pt x="16" y="22"/>
                  <a:pt x="21" y="17"/>
                  <a:pt x="21" y="11"/>
                </a:cubicBezTo>
                <a:cubicBezTo>
                  <a:pt x="21" y="5"/>
                  <a:pt x="17"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2" name="Freeform 131"/>
          <p:cNvSpPr>
            <a:spLocks noEditPoints="1"/>
          </p:cNvSpPr>
          <p:nvPr/>
        </p:nvSpPr>
        <p:spPr bwMode="auto">
          <a:xfrm>
            <a:off x="8665892" y="6633850"/>
            <a:ext cx="81923" cy="78510"/>
          </a:xfrm>
          <a:custGeom>
            <a:avLst/>
            <a:gdLst>
              <a:gd name="T0" fmla="*/ 15 w 29"/>
              <a:gd name="T1" fmla="*/ 3 h 28"/>
              <a:gd name="T2" fmla="*/ 25 w 29"/>
              <a:gd name="T3" fmla="*/ 14 h 28"/>
              <a:gd name="T4" fmla="*/ 15 w 29"/>
              <a:gd name="T5" fmla="*/ 25 h 28"/>
              <a:gd name="T6" fmla="*/ 4 w 29"/>
              <a:gd name="T7" fmla="*/ 14 h 28"/>
              <a:gd name="T8" fmla="*/ 15 w 29"/>
              <a:gd name="T9" fmla="*/ 3 h 28"/>
              <a:gd name="T10" fmla="*/ 15 w 29"/>
              <a:gd name="T11" fmla="*/ 0 h 28"/>
              <a:gd name="T12" fmla="*/ 0 w 29"/>
              <a:gd name="T13" fmla="*/ 14 h 28"/>
              <a:gd name="T14" fmla="*/ 15 w 29"/>
              <a:gd name="T15" fmla="*/ 28 h 28"/>
              <a:gd name="T16" fmla="*/ 29 w 29"/>
              <a:gd name="T17" fmla="*/ 14 h 28"/>
              <a:gd name="T18" fmla="*/ 15 w 2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3"/>
                </a:moveTo>
                <a:cubicBezTo>
                  <a:pt x="21" y="3"/>
                  <a:pt x="25" y="8"/>
                  <a:pt x="25" y="14"/>
                </a:cubicBezTo>
                <a:cubicBezTo>
                  <a:pt x="25" y="20"/>
                  <a:pt x="20" y="25"/>
                  <a:pt x="15" y="25"/>
                </a:cubicBezTo>
                <a:cubicBezTo>
                  <a:pt x="9" y="24"/>
                  <a:pt x="4" y="20"/>
                  <a:pt x="4" y="14"/>
                </a:cubicBezTo>
                <a:cubicBezTo>
                  <a:pt x="4" y="8"/>
                  <a:pt x="9" y="3"/>
                  <a:pt x="15" y="3"/>
                </a:cubicBezTo>
                <a:moveTo>
                  <a:pt x="15" y="0"/>
                </a:moveTo>
                <a:cubicBezTo>
                  <a:pt x="7" y="0"/>
                  <a:pt x="0" y="6"/>
                  <a:pt x="0" y="14"/>
                </a:cubicBezTo>
                <a:cubicBezTo>
                  <a:pt x="0" y="22"/>
                  <a:pt x="7" y="28"/>
                  <a:pt x="15" y="28"/>
                </a:cubicBezTo>
                <a:cubicBezTo>
                  <a:pt x="22" y="28"/>
                  <a:pt x="29" y="22"/>
                  <a:pt x="29" y="14"/>
                </a:cubicBezTo>
                <a:cubicBezTo>
                  <a:pt x="29" y="6"/>
                  <a:pt x="23" y="0"/>
                  <a:pt x="15"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3" name="Oval 132"/>
          <p:cNvSpPr>
            <a:spLocks noChangeArrowheads="1"/>
          </p:cNvSpPr>
          <p:nvPr/>
        </p:nvSpPr>
        <p:spPr bwMode="auto">
          <a:xfrm>
            <a:off x="8851356" y="5674666"/>
            <a:ext cx="61442" cy="61442"/>
          </a:xfrm>
          <a:prstGeom prst="ellipse">
            <a:avLst/>
          </a:pr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4" name="Freeform 133"/>
          <p:cNvSpPr>
            <a:spLocks noEditPoints="1"/>
          </p:cNvSpPr>
          <p:nvPr/>
        </p:nvSpPr>
        <p:spPr bwMode="auto">
          <a:xfrm>
            <a:off x="8839978" y="5663288"/>
            <a:ext cx="84199" cy="84199"/>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31F2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5" name="Freeform 134"/>
          <p:cNvSpPr/>
          <p:nvPr/>
        </p:nvSpPr>
        <p:spPr bwMode="auto">
          <a:xfrm>
            <a:off x="9746822" y="6094523"/>
            <a:ext cx="55754" cy="53478"/>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6" name="Freeform 135"/>
          <p:cNvSpPr>
            <a:spLocks noEditPoints="1"/>
          </p:cNvSpPr>
          <p:nvPr/>
        </p:nvSpPr>
        <p:spPr bwMode="auto">
          <a:xfrm>
            <a:off x="9735444" y="6084282"/>
            <a:ext cx="75096" cy="75096"/>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7" name="Oval 136"/>
          <p:cNvSpPr>
            <a:spLocks noChangeArrowheads="1"/>
          </p:cNvSpPr>
          <p:nvPr/>
        </p:nvSpPr>
        <p:spPr bwMode="auto">
          <a:xfrm>
            <a:off x="9007238" y="5407278"/>
            <a:ext cx="39824" cy="39824"/>
          </a:xfrm>
          <a:prstGeom prst="ellipse">
            <a:avLst/>
          </a:pr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8" name="Freeform 137"/>
          <p:cNvSpPr>
            <a:spLocks noEditPoints="1"/>
          </p:cNvSpPr>
          <p:nvPr/>
        </p:nvSpPr>
        <p:spPr bwMode="auto">
          <a:xfrm>
            <a:off x="8996997" y="5395900"/>
            <a:ext cx="61442" cy="62581"/>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9" name="Freeform 138"/>
          <p:cNvSpPr/>
          <p:nvPr/>
        </p:nvSpPr>
        <p:spPr bwMode="auto">
          <a:xfrm>
            <a:off x="9394098" y="3640241"/>
            <a:ext cx="47788" cy="47788"/>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0" name="Freeform 139"/>
          <p:cNvSpPr>
            <a:spLocks noEditPoints="1"/>
          </p:cNvSpPr>
          <p:nvPr/>
        </p:nvSpPr>
        <p:spPr bwMode="auto">
          <a:xfrm>
            <a:off x="9382719" y="3628863"/>
            <a:ext cx="67132" cy="70545"/>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1" name="Oval 140"/>
          <p:cNvSpPr>
            <a:spLocks noChangeArrowheads="1"/>
          </p:cNvSpPr>
          <p:nvPr/>
        </p:nvSpPr>
        <p:spPr bwMode="auto">
          <a:xfrm>
            <a:off x="10006245" y="3831395"/>
            <a:ext cx="34135" cy="32997"/>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2" name="Freeform 141"/>
          <p:cNvSpPr>
            <a:spLocks noEditPoints="1"/>
          </p:cNvSpPr>
          <p:nvPr/>
        </p:nvSpPr>
        <p:spPr bwMode="auto">
          <a:xfrm>
            <a:off x="9996005" y="3820017"/>
            <a:ext cx="55754" cy="55754"/>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3" name="Oval 142"/>
          <p:cNvSpPr>
            <a:spLocks noChangeArrowheads="1"/>
          </p:cNvSpPr>
          <p:nvPr/>
        </p:nvSpPr>
        <p:spPr bwMode="auto">
          <a:xfrm>
            <a:off x="9069344" y="3053404"/>
            <a:ext cx="81878" cy="81878"/>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4" name="Freeform 143"/>
          <p:cNvSpPr>
            <a:spLocks noEditPoints="1"/>
          </p:cNvSpPr>
          <p:nvPr/>
        </p:nvSpPr>
        <p:spPr bwMode="auto">
          <a:xfrm>
            <a:off x="9038357" y="3018975"/>
            <a:ext cx="111954" cy="115296"/>
          </a:xfrm>
          <a:custGeom>
            <a:avLst/>
            <a:gdLst>
              <a:gd name="T0" fmla="*/ 14 w 27"/>
              <a:gd name="T1" fmla="*/ 4 h 28"/>
              <a:gd name="T2" fmla="*/ 24 w 27"/>
              <a:gd name="T3" fmla="*/ 14 h 28"/>
              <a:gd name="T4" fmla="*/ 14 w 27"/>
              <a:gd name="T5" fmla="*/ 24 h 28"/>
              <a:gd name="T6" fmla="*/ 4 w 27"/>
              <a:gd name="T7" fmla="*/ 14 h 28"/>
              <a:gd name="T8" fmla="*/ 14 w 27"/>
              <a:gd name="T9" fmla="*/ 4 h 28"/>
              <a:gd name="T10" fmla="*/ 14 w 27"/>
              <a:gd name="T11" fmla="*/ 0 h 28"/>
              <a:gd name="T12" fmla="*/ 0 w 27"/>
              <a:gd name="T13" fmla="*/ 14 h 28"/>
              <a:gd name="T14" fmla="*/ 14 w 27"/>
              <a:gd name="T15" fmla="*/ 28 h 28"/>
              <a:gd name="T16" fmla="*/ 27 w 27"/>
              <a:gd name="T17" fmla="*/ 14 h 28"/>
              <a:gd name="T18" fmla="*/ 14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4"/>
                </a:moveTo>
                <a:cubicBezTo>
                  <a:pt x="19" y="4"/>
                  <a:pt x="24" y="9"/>
                  <a:pt x="24" y="14"/>
                </a:cubicBezTo>
                <a:cubicBezTo>
                  <a:pt x="24" y="20"/>
                  <a:pt x="19" y="24"/>
                  <a:pt x="14" y="24"/>
                </a:cubicBezTo>
                <a:cubicBezTo>
                  <a:pt x="8" y="24"/>
                  <a:pt x="4" y="20"/>
                  <a:pt x="4" y="14"/>
                </a:cubicBezTo>
                <a:cubicBezTo>
                  <a:pt x="4" y="9"/>
                  <a:pt x="8" y="4"/>
                  <a:pt x="14" y="4"/>
                </a:cubicBezTo>
                <a:moveTo>
                  <a:pt x="14" y="0"/>
                </a:moveTo>
                <a:cubicBezTo>
                  <a:pt x="6" y="0"/>
                  <a:pt x="0" y="7"/>
                  <a:pt x="0" y="14"/>
                </a:cubicBezTo>
                <a:cubicBezTo>
                  <a:pt x="0" y="22"/>
                  <a:pt x="6" y="28"/>
                  <a:pt x="14" y="28"/>
                </a:cubicBezTo>
                <a:cubicBezTo>
                  <a:pt x="21" y="28"/>
                  <a:pt x="27" y="22"/>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5" name="Freeform 144"/>
          <p:cNvSpPr/>
          <p:nvPr/>
        </p:nvSpPr>
        <p:spPr bwMode="auto">
          <a:xfrm>
            <a:off x="9984626" y="3219248"/>
            <a:ext cx="78510" cy="76234"/>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6" name="Freeform 145"/>
          <p:cNvSpPr>
            <a:spLocks noEditPoints="1"/>
          </p:cNvSpPr>
          <p:nvPr/>
        </p:nvSpPr>
        <p:spPr bwMode="auto">
          <a:xfrm>
            <a:off x="9975524" y="3207869"/>
            <a:ext cx="95577" cy="97853"/>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7" name="Freeform 146"/>
          <p:cNvSpPr/>
          <p:nvPr/>
        </p:nvSpPr>
        <p:spPr bwMode="auto">
          <a:xfrm>
            <a:off x="10605877" y="3556043"/>
            <a:ext cx="38686" cy="38686"/>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8" name="Freeform 147"/>
          <p:cNvSpPr>
            <a:spLocks noEditPoints="1"/>
          </p:cNvSpPr>
          <p:nvPr/>
        </p:nvSpPr>
        <p:spPr bwMode="auto">
          <a:xfrm>
            <a:off x="10596774" y="3546940"/>
            <a:ext cx="59167" cy="59167"/>
          </a:xfrm>
          <a:custGeom>
            <a:avLst/>
            <a:gdLst>
              <a:gd name="T0" fmla="*/ 10 w 21"/>
              <a:gd name="T1" fmla="*/ 3 h 21"/>
              <a:gd name="T2" fmla="*/ 17 w 21"/>
              <a:gd name="T3" fmla="*/ 10 h 21"/>
              <a:gd name="T4" fmla="*/ 10 w 21"/>
              <a:gd name="T5" fmla="*/ 17 h 21"/>
              <a:gd name="T6" fmla="*/ 3 w 21"/>
              <a:gd name="T7" fmla="*/ 10 h 21"/>
              <a:gd name="T8" fmla="*/ 10 w 21"/>
              <a:gd name="T9" fmla="*/ 3 h 21"/>
              <a:gd name="T10" fmla="*/ 10 w 21"/>
              <a:gd name="T11" fmla="*/ 0 h 21"/>
              <a:gd name="T12" fmla="*/ 0 w 21"/>
              <a:gd name="T13" fmla="*/ 10 h 21"/>
              <a:gd name="T14" fmla="*/ 10 w 21"/>
              <a:gd name="T15" fmla="*/ 21 h 21"/>
              <a:gd name="T16" fmla="*/ 21 w 21"/>
              <a:gd name="T17" fmla="*/ 10 h 21"/>
              <a:gd name="T18" fmla="*/ 10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3"/>
                </a:moveTo>
                <a:cubicBezTo>
                  <a:pt x="14" y="3"/>
                  <a:pt x="17" y="6"/>
                  <a:pt x="17" y="10"/>
                </a:cubicBezTo>
                <a:cubicBezTo>
                  <a:pt x="17" y="14"/>
                  <a:pt x="14" y="17"/>
                  <a:pt x="10" y="17"/>
                </a:cubicBezTo>
                <a:cubicBezTo>
                  <a:pt x="7" y="17"/>
                  <a:pt x="3" y="14"/>
                  <a:pt x="3" y="10"/>
                </a:cubicBezTo>
                <a:cubicBezTo>
                  <a:pt x="4" y="6"/>
                  <a:pt x="7" y="3"/>
                  <a:pt x="10" y="3"/>
                </a:cubicBezTo>
                <a:moveTo>
                  <a:pt x="10" y="0"/>
                </a:moveTo>
                <a:cubicBezTo>
                  <a:pt x="5" y="0"/>
                  <a:pt x="0" y="4"/>
                  <a:pt x="0" y="10"/>
                </a:cubicBezTo>
                <a:cubicBezTo>
                  <a:pt x="0" y="16"/>
                  <a:pt x="4" y="21"/>
                  <a:pt x="10" y="21"/>
                </a:cubicBezTo>
                <a:cubicBezTo>
                  <a:pt x="16" y="21"/>
                  <a:pt x="21" y="16"/>
                  <a:pt x="21" y="10"/>
                </a:cubicBezTo>
                <a:cubicBezTo>
                  <a:pt x="21" y="4"/>
                  <a:pt x="16" y="0"/>
                  <a:pt x="10" y="0"/>
                </a:cubicBezTo>
                <a:close/>
              </a:path>
            </a:pathLst>
          </a:custGeom>
          <a:solidFill>
            <a:srgbClr val="276B9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9" name="Oval 148"/>
          <p:cNvSpPr>
            <a:spLocks noChangeArrowheads="1"/>
          </p:cNvSpPr>
          <p:nvPr/>
        </p:nvSpPr>
        <p:spPr bwMode="auto">
          <a:xfrm>
            <a:off x="10316870" y="2357917"/>
            <a:ext cx="42100" cy="42100"/>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0" name="Freeform 149"/>
          <p:cNvSpPr>
            <a:spLocks noEditPoints="1"/>
          </p:cNvSpPr>
          <p:nvPr/>
        </p:nvSpPr>
        <p:spPr bwMode="auto">
          <a:xfrm>
            <a:off x="10305492" y="2346539"/>
            <a:ext cx="64856" cy="64856"/>
          </a:xfrm>
          <a:custGeom>
            <a:avLst/>
            <a:gdLst>
              <a:gd name="T0" fmla="*/ 12 w 23"/>
              <a:gd name="T1" fmla="*/ 4 h 23"/>
              <a:gd name="T2" fmla="*/ 19 w 23"/>
              <a:gd name="T3" fmla="*/ 12 h 23"/>
              <a:gd name="T4" fmla="*/ 12 w 23"/>
              <a:gd name="T5" fmla="*/ 19 h 23"/>
              <a:gd name="T6" fmla="*/ 4 w 23"/>
              <a:gd name="T7" fmla="*/ 12 h 23"/>
              <a:gd name="T8" fmla="*/ 12 w 23"/>
              <a:gd name="T9" fmla="*/ 4 h 23"/>
              <a:gd name="T10" fmla="*/ 12 w 23"/>
              <a:gd name="T11" fmla="*/ 0 h 23"/>
              <a:gd name="T12" fmla="*/ 0 w 23"/>
              <a:gd name="T13" fmla="*/ 12 h 23"/>
              <a:gd name="T14" fmla="*/ 12 w 23"/>
              <a:gd name="T15" fmla="*/ 23 h 23"/>
              <a:gd name="T16" fmla="*/ 23 w 23"/>
              <a:gd name="T17" fmla="*/ 12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2"/>
                </a:cubicBezTo>
                <a:cubicBezTo>
                  <a:pt x="19" y="16"/>
                  <a:pt x="16" y="19"/>
                  <a:pt x="12" y="19"/>
                </a:cubicBezTo>
                <a:cubicBezTo>
                  <a:pt x="7" y="19"/>
                  <a:pt x="4" y="16"/>
                  <a:pt x="4" y="12"/>
                </a:cubicBezTo>
                <a:cubicBezTo>
                  <a:pt x="4" y="7"/>
                  <a:pt x="7" y="4"/>
                  <a:pt x="12" y="4"/>
                </a:cubicBezTo>
                <a:moveTo>
                  <a:pt x="12" y="0"/>
                </a:moveTo>
                <a:cubicBezTo>
                  <a:pt x="5" y="0"/>
                  <a:pt x="0" y="5"/>
                  <a:pt x="0" y="12"/>
                </a:cubicBezTo>
                <a:cubicBezTo>
                  <a:pt x="0" y="18"/>
                  <a:pt x="5" y="23"/>
                  <a:pt x="12" y="23"/>
                </a:cubicBezTo>
                <a:cubicBezTo>
                  <a:pt x="18" y="23"/>
                  <a:pt x="23" y="18"/>
                  <a:pt x="23" y="12"/>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1" name="Oval 150"/>
          <p:cNvSpPr>
            <a:spLocks noChangeArrowheads="1"/>
          </p:cNvSpPr>
          <p:nvPr/>
        </p:nvSpPr>
        <p:spPr bwMode="auto">
          <a:xfrm>
            <a:off x="11565061" y="6490484"/>
            <a:ext cx="39824" cy="39824"/>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2" name="Freeform 151"/>
          <p:cNvSpPr>
            <a:spLocks noEditPoints="1"/>
          </p:cNvSpPr>
          <p:nvPr/>
        </p:nvSpPr>
        <p:spPr bwMode="auto">
          <a:xfrm>
            <a:off x="11553683" y="6479106"/>
            <a:ext cx="61442" cy="61442"/>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3" name="Oval 152"/>
          <p:cNvSpPr>
            <a:spLocks noChangeArrowheads="1"/>
          </p:cNvSpPr>
          <p:nvPr/>
        </p:nvSpPr>
        <p:spPr bwMode="auto">
          <a:xfrm>
            <a:off x="11831311" y="5606397"/>
            <a:ext cx="50064" cy="51202"/>
          </a:xfrm>
          <a:prstGeom prst="ellipse">
            <a:avLst/>
          </a:pr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4" name="Freeform 153"/>
          <p:cNvSpPr>
            <a:spLocks noEditPoints="1"/>
          </p:cNvSpPr>
          <p:nvPr/>
        </p:nvSpPr>
        <p:spPr bwMode="auto">
          <a:xfrm>
            <a:off x="11819933" y="5595019"/>
            <a:ext cx="72821" cy="73959"/>
          </a:xfrm>
          <a:custGeom>
            <a:avLst/>
            <a:gdLst>
              <a:gd name="T0" fmla="*/ 13 w 26"/>
              <a:gd name="T1" fmla="*/ 4 h 26"/>
              <a:gd name="T2" fmla="*/ 22 w 26"/>
              <a:gd name="T3" fmla="*/ 13 h 26"/>
              <a:gd name="T4" fmla="*/ 13 w 26"/>
              <a:gd name="T5" fmla="*/ 22 h 26"/>
              <a:gd name="T6" fmla="*/ 4 w 26"/>
              <a:gd name="T7" fmla="*/ 13 h 26"/>
              <a:gd name="T8" fmla="*/ 13 w 26"/>
              <a:gd name="T9" fmla="*/ 4 h 26"/>
              <a:gd name="T10" fmla="*/ 13 w 26"/>
              <a:gd name="T11" fmla="*/ 0 h 26"/>
              <a:gd name="T12" fmla="*/ 0 w 26"/>
              <a:gd name="T13" fmla="*/ 13 h 26"/>
              <a:gd name="T14" fmla="*/ 13 w 26"/>
              <a:gd name="T15" fmla="*/ 26 h 26"/>
              <a:gd name="T16" fmla="*/ 26 w 26"/>
              <a:gd name="T17" fmla="*/ 13 h 26"/>
              <a:gd name="T18" fmla="*/ 13 w 2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4"/>
                </a:moveTo>
                <a:cubicBezTo>
                  <a:pt x="18" y="4"/>
                  <a:pt x="22" y="8"/>
                  <a:pt x="22" y="13"/>
                </a:cubicBezTo>
                <a:cubicBezTo>
                  <a:pt x="22" y="18"/>
                  <a:pt x="18" y="22"/>
                  <a:pt x="13" y="22"/>
                </a:cubicBezTo>
                <a:cubicBezTo>
                  <a:pt x="8" y="22"/>
                  <a:pt x="4" y="18"/>
                  <a:pt x="4" y="13"/>
                </a:cubicBezTo>
                <a:cubicBezTo>
                  <a:pt x="4" y="8"/>
                  <a:pt x="8" y="4"/>
                  <a:pt x="13" y="4"/>
                </a:cubicBezTo>
                <a:moveTo>
                  <a:pt x="13" y="0"/>
                </a:moveTo>
                <a:cubicBezTo>
                  <a:pt x="6" y="0"/>
                  <a:pt x="0" y="6"/>
                  <a:pt x="0" y="13"/>
                </a:cubicBezTo>
                <a:cubicBezTo>
                  <a:pt x="0" y="20"/>
                  <a:pt x="6" y="26"/>
                  <a:pt x="13" y="26"/>
                </a:cubicBezTo>
                <a:cubicBezTo>
                  <a:pt x="20" y="26"/>
                  <a:pt x="26" y="20"/>
                  <a:pt x="26" y="13"/>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9" name="文本框 158"/>
          <p:cNvSpPr txBox="1"/>
          <p:nvPr/>
        </p:nvSpPr>
        <p:spPr>
          <a:xfrm>
            <a:off x="2198379" y="2010105"/>
            <a:ext cx="7807866" cy="1861185"/>
          </a:xfrm>
          <a:prstGeom prst="rect">
            <a:avLst/>
          </a:prstGeom>
          <a:noFill/>
        </p:spPr>
        <p:txBody>
          <a:bodyPr wrap="square" rtlCol="0">
            <a:spAutoFit/>
          </a:bodyPr>
          <a:lstStyle/>
          <a:p>
            <a:pPr algn="ctr"/>
            <a:r>
              <a:rPr lang="zh-CN" altLang="en-US" sz="11500" spc="300" dirty="0">
                <a:solidFill>
                  <a:srgbClr val="2B2B2B"/>
                </a:solidFill>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cs typeface="+mn-ea"/>
                <a:sym typeface="+mn-lt"/>
              </a:rPr>
              <a:t>谢谢大家</a:t>
            </a:r>
          </a:p>
        </p:txBody>
      </p:sp>
      <p:sp>
        <p:nvSpPr>
          <p:cNvPr id="160" name="文本框 159"/>
          <p:cNvSpPr txBox="1"/>
          <p:nvPr/>
        </p:nvSpPr>
        <p:spPr>
          <a:xfrm>
            <a:off x="2750741" y="3674425"/>
            <a:ext cx="6690519" cy="645160"/>
          </a:xfrm>
          <a:prstGeom prst="rect">
            <a:avLst/>
          </a:prstGeom>
          <a:noFill/>
        </p:spPr>
        <p:txBody>
          <a:bodyPr wrap="square" rtlCol="0">
            <a:spAutoFit/>
          </a:bodyPr>
          <a:lstStyle/>
          <a:p>
            <a:pPr algn="ctr"/>
            <a:r>
              <a:rPr lang="en-US" altLang="zh-CN" sz="3600" dirty="0">
                <a:solidFill>
                  <a:srgbClr val="A6A6A6"/>
                </a:solidFill>
                <a:cs typeface="+mn-ea"/>
                <a:sym typeface="+mn-lt"/>
              </a:rPr>
              <a:t>Thank you</a:t>
            </a:r>
            <a:r>
              <a:rPr lang="zh-CN" altLang="en-US" sz="3600" dirty="0">
                <a:solidFill>
                  <a:srgbClr val="A6A6A6"/>
                </a:solidFill>
                <a:cs typeface="+mn-ea"/>
                <a:sym typeface="+mn-lt"/>
              </a:rPr>
              <a: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32"/>
                                        </p:tgtEl>
                                        <p:attrNameLst>
                                          <p:attrName>style.visibility</p:attrName>
                                        </p:attrNameLst>
                                      </p:cBhvr>
                                      <p:to>
                                        <p:strVal val="visible"/>
                                      </p:to>
                                    </p:set>
                                    <p:anim calcmode="lin" valueType="num">
                                      <p:cBhvr additive="base">
                                        <p:cTn id="7" dur="1000" fill="hold"/>
                                        <p:tgtEl>
                                          <p:spTgt spid="232"/>
                                        </p:tgtEl>
                                        <p:attrNameLst>
                                          <p:attrName>ppt_x</p:attrName>
                                        </p:attrNameLst>
                                      </p:cBhvr>
                                      <p:tavLst>
                                        <p:tav tm="0">
                                          <p:val>
                                            <p:strVal val="0-#ppt_w/2"/>
                                          </p:val>
                                        </p:tav>
                                        <p:tav tm="100000">
                                          <p:val>
                                            <p:strVal val="#ppt_x"/>
                                          </p:val>
                                        </p:tav>
                                      </p:tavLst>
                                    </p:anim>
                                    <p:anim calcmode="lin" valueType="num">
                                      <p:cBhvr additive="base">
                                        <p:cTn id="8" dur="1000" fill="hold"/>
                                        <p:tgtEl>
                                          <p:spTgt spid="232"/>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219"/>
                                        </p:tgtEl>
                                        <p:attrNameLst>
                                          <p:attrName>style.visibility</p:attrName>
                                        </p:attrNameLst>
                                      </p:cBhvr>
                                      <p:to>
                                        <p:strVal val="visible"/>
                                      </p:to>
                                    </p:set>
                                    <p:anim calcmode="lin" valueType="num">
                                      <p:cBhvr additive="base">
                                        <p:cTn id="11" dur="1000" fill="hold"/>
                                        <p:tgtEl>
                                          <p:spTgt spid="219"/>
                                        </p:tgtEl>
                                        <p:attrNameLst>
                                          <p:attrName>ppt_x</p:attrName>
                                        </p:attrNameLst>
                                      </p:cBhvr>
                                      <p:tavLst>
                                        <p:tav tm="0">
                                          <p:val>
                                            <p:strVal val="0-#ppt_w/2"/>
                                          </p:val>
                                        </p:tav>
                                        <p:tav tm="100000">
                                          <p:val>
                                            <p:strVal val="#ppt_x"/>
                                          </p:val>
                                        </p:tav>
                                      </p:tavLst>
                                    </p:anim>
                                    <p:anim calcmode="lin" valueType="num">
                                      <p:cBhvr additive="base">
                                        <p:cTn id="12" dur="1000" fill="hold"/>
                                        <p:tgtEl>
                                          <p:spTgt spid="219"/>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220"/>
                                        </p:tgtEl>
                                        <p:attrNameLst>
                                          <p:attrName>style.visibility</p:attrName>
                                        </p:attrNameLst>
                                      </p:cBhvr>
                                      <p:to>
                                        <p:strVal val="visible"/>
                                      </p:to>
                                    </p:set>
                                    <p:anim calcmode="lin" valueType="num">
                                      <p:cBhvr additive="base">
                                        <p:cTn id="15" dur="1000" fill="hold"/>
                                        <p:tgtEl>
                                          <p:spTgt spid="220"/>
                                        </p:tgtEl>
                                        <p:attrNameLst>
                                          <p:attrName>ppt_x</p:attrName>
                                        </p:attrNameLst>
                                      </p:cBhvr>
                                      <p:tavLst>
                                        <p:tav tm="0">
                                          <p:val>
                                            <p:strVal val="0-#ppt_w/2"/>
                                          </p:val>
                                        </p:tav>
                                        <p:tav tm="100000">
                                          <p:val>
                                            <p:strVal val="#ppt_x"/>
                                          </p:val>
                                        </p:tav>
                                      </p:tavLst>
                                    </p:anim>
                                    <p:anim calcmode="lin" valueType="num">
                                      <p:cBhvr additive="base">
                                        <p:cTn id="16" dur="1000" fill="hold"/>
                                        <p:tgtEl>
                                          <p:spTgt spid="22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233"/>
                                        </p:tgtEl>
                                        <p:attrNameLst>
                                          <p:attrName>style.visibility</p:attrName>
                                        </p:attrNameLst>
                                      </p:cBhvr>
                                      <p:to>
                                        <p:strVal val="visible"/>
                                      </p:to>
                                    </p:set>
                                    <p:anim calcmode="lin" valueType="num">
                                      <p:cBhvr additive="base">
                                        <p:cTn id="19" dur="1000" fill="hold"/>
                                        <p:tgtEl>
                                          <p:spTgt spid="233"/>
                                        </p:tgtEl>
                                        <p:attrNameLst>
                                          <p:attrName>ppt_x</p:attrName>
                                        </p:attrNameLst>
                                      </p:cBhvr>
                                      <p:tavLst>
                                        <p:tav tm="0">
                                          <p:val>
                                            <p:strVal val="0-#ppt_w/2"/>
                                          </p:val>
                                        </p:tav>
                                        <p:tav tm="100000">
                                          <p:val>
                                            <p:strVal val="#ppt_x"/>
                                          </p:val>
                                        </p:tav>
                                      </p:tavLst>
                                    </p:anim>
                                    <p:anim calcmode="lin" valueType="num">
                                      <p:cBhvr additive="base">
                                        <p:cTn id="20" dur="1000" fill="hold"/>
                                        <p:tgtEl>
                                          <p:spTgt spid="233"/>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235"/>
                                        </p:tgtEl>
                                        <p:attrNameLst>
                                          <p:attrName>style.visibility</p:attrName>
                                        </p:attrNameLst>
                                      </p:cBhvr>
                                      <p:to>
                                        <p:strVal val="visible"/>
                                      </p:to>
                                    </p:set>
                                    <p:anim calcmode="lin" valueType="num">
                                      <p:cBhvr additive="base">
                                        <p:cTn id="23" dur="1000" fill="hold"/>
                                        <p:tgtEl>
                                          <p:spTgt spid="235"/>
                                        </p:tgtEl>
                                        <p:attrNameLst>
                                          <p:attrName>ppt_x</p:attrName>
                                        </p:attrNameLst>
                                      </p:cBhvr>
                                      <p:tavLst>
                                        <p:tav tm="0">
                                          <p:val>
                                            <p:strVal val="0-#ppt_w/2"/>
                                          </p:val>
                                        </p:tav>
                                        <p:tav tm="100000">
                                          <p:val>
                                            <p:strVal val="#ppt_x"/>
                                          </p:val>
                                        </p:tav>
                                      </p:tavLst>
                                    </p:anim>
                                    <p:anim calcmode="lin" valueType="num">
                                      <p:cBhvr additive="base">
                                        <p:cTn id="24" dur="1000" fill="hold"/>
                                        <p:tgtEl>
                                          <p:spTgt spid="235"/>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227"/>
                                        </p:tgtEl>
                                        <p:attrNameLst>
                                          <p:attrName>style.visibility</p:attrName>
                                        </p:attrNameLst>
                                      </p:cBhvr>
                                      <p:to>
                                        <p:strVal val="visible"/>
                                      </p:to>
                                    </p:set>
                                    <p:anim calcmode="lin" valueType="num">
                                      <p:cBhvr additive="base">
                                        <p:cTn id="27" dur="1000" fill="hold"/>
                                        <p:tgtEl>
                                          <p:spTgt spid="227"/>
                                        </p:tgtEl>
                                        <p:attrNameLst>
                                          <p:attrName>ppt_x</p:attrName>
                                        </p:attrNameLst>
                                      </p:cBhvr>
                                      <p:tavLst>
                                        <p:tav tm="0">
                                          <p:val>
                                            <p:strVal val="0-#ppt_w/2"/>
                                          </p:val>
                                        </p:tav>
                                        <p:tav tm="100000">
                                          <p:val>
                                            <p:strVal val="#ppt_x"/>
                                          </p:val>
                                        </p:tav>
                                      </p:tavLst>
                                    </p:anim>
                                    <p:anim calcmode="lin" valueType="num">
                                      <p:cBhvr additive="base">
                                        <p:cTn id="28" dur="1000" fill="hold"/>
                                        <p:tgtEl>
                                          <p:spTgt spid="22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211"/>
                                        </p:tgtEl>
                                        <p:attrNameLst>
                                          <p:attrName>style.visibility</p:attrName>
                                        </p:attrNameLst>
                                      </p:cBhvr>
                                      <p:to>
                                        <p:strVal val="visible"/>
                                      </p:to>
                                    </p:set>
                                    <p:anim calcmode="lin" valueType="num">
                                      <p:cBhvr additive="base">
                                        <p:cTn id="31" dur="1000" fill="hold"/>
                                        <p:tgtEl>
                                          <p:spTgt spid="211"/>
                                        </p:tgtEl>
                                        <p:attrNameLst>
                                          <p:attrName>ppt_x</p:attrName>
                                        </p:attrNameLst>
                                      </p:cBhvr>
                                      <p:tavLst>
                                        <p:tav tm="0">
                                          <p:val>
                                            <p:strVal val="0-#ppt_w/2"/>
                                          </p:val>
                                        </p:tav>
                                        <p:tav tm="100000">
                                          <p:val>
                                            <p:strVal val="#ppt_x"/>
                                          </p:val>
                                        </p:tav>
                                      </p:tavLst>
                                    </p:anim>
                                    <p:anim calcmode="lin" valueType="num">
                                      <p:cBhvr additive="base">
                                        <p:cTn id="32" dur="1000" fill="hold"/>
                                        <p:tgtEl>
                                          <p:spTgt spid="211"/>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202"/>
                                        </p:tgtEl>
                                        <p:attrNameLst>
                                          <p:attrName>style.visibility</p:attrName>
                                        </p:attrNameLst>
                                      </p:cBhvr>
                                      <p:to>
                                        <p:strVal val="visible"/>
                                      </p:to>
                                    </p:set>
                                    <p:anim calcmode="lin" valueType="num">
                                      <p:cBhvr additive="base">
                                        <p:cTn id="35" dur="1000" fill="hold"/>
                                        <p:tgtEl>
                                          <p:spTgt spid="202"/>
                                        </p:tgtEl>
                                        <p:attrNameLst>
                                          <p:attrName>ppt_x</p:attrName>
                                        </p:attrNameLst>
                                      </p:cBhvr>
                                      <p:tavLst>
                                        <p:tav tm="0">
                                          <p:val>
                                            <p:strVal val="0-#ppt_w/2"/>
                                          </p:val>
                                        </p:tav>
                                        <p:tav tm="100000">
                                          <p:val>
                                            <p:strVal val="#ppt_x"/>
                                          </p:val>
                                        </p:tav>
                                      </p:tavLst>
                                    </p:anim>
                                    <p:anim calcmode="lin" valueType="num">
                                      <p:cBhvr additive="base">
                                        <p:cTn id="36" dur="1000" fill="hold"/>
                                        <p:tgtEl>
                                          <p:spTgt spid="202"/>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238"/>
                                        </p:tgtEl>
                                        <p:attrNameLst>
                                          <p:attrName>style.visibility</p:attrName>
                                        </p:attrNameLst>
                                      </p:cBhvr>
                                      <p:to>
                                        <p:strVal val="visible"/>
                                      </p:to>
                                    </p:set>
                                    <p:anim calcmode="lin" valueType="num">
                                      <p:cBhvr additive="base">
                                        <p:cTn id="39" dur="1000" fill="hold"/>
                                        <p:tgtEl>
                                          <p:spTgt spid="238"/>
                                        </p:tgtEl>
                                        <p:attrNameLst>
                                          <p:attrName>ppt_x</p:attrName>
                                        </p:attrNameLst>
                                      </p:cBhvr>
                                      <p:tavLst>
                                        <p:tav tm="0">
                                          <p:val>
                                            <p:strVal val="0-#ppt_w/2"/>
                                          </p:val>
                                        </p:tav>
                                        <p:tav tm="100000">
                                          <p:val>
                                            <p:strVal val="#ppt_x"/>
                                          </p:val>
                                        </p:tav>
                                      </p:tavLst>
                                    </p:anim>
                                    <p:anim calcmode="lin" valueType="num">
                                      <p:cBhvr additive="base">
                                        <p:cTn id="40" dur="1000" fill="hold"/>
                                        <p:tgtEl>
                                          <p:spTgt spid="238"/>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213"/>
                                        </p:tgtEl>
                                        <p:attrNameLst>
                                          <p:attrName>style.visibility</p:attrName>
                                        </p:attrNameLst>
                                      </p:cBhvr>
                                      <p:to>
                                        <p:strVal val="visible"/>
                                      </p:to>
                                    </p:set>
                                    <p:anim calcmode="lin" valueType="num">
                                      <p:cBhvr additive="base">
                                        <p:cTn id="43" dur="1000" fill="hold"/>
                                        <p:tgtEl>
                                          <p:spTgt spid="213"/>
                                        </p:tgtEl>
                                        <p:attrNameLst>
                                          <p:attrName>ppt_x</p:attrName>
                                        </p:attrNameLst>
                                      </p:cBhvr>
                                      <p:tavLst>
                                        <p:tav tm="0">
                                          <p:val>
                                            <p:strVal val="0-#ppt_w/2"/>
                                          </p:val>
                                        </p:tav>
                                        <p:tav tm="100000">
                                          <p:val>
                                            <p:strVal val="#ppt_x"/>
                                          </p:val>
                                        </p:tav>
                                      </p:tavLst>
                                    </p:anim>
                                    <p:anim calcmode="lin" valueType="num">
                                      <p:cBhvr additive="base">
                                        <p:cTn id="44" dur="1000" fill="hold"/>
                                        <p:tgtEl>
                                          <p:spTgt spid="213"/>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stCondLst>
                                    <p:cond delay="0"/>
                                  </p:stCondLst>
                                  <p:childTnLst>
                                    <p:set>
                                      <p:cBhvr>
                                        <p:cTn id="46" dur="1" fill="hold">
                                          <p:stCondLst>
                                            <p:cond delay="0"/>
                                          </p:stCondLst>
                                        </p:cTn>
                                        <p:tgtEl>
                                          <p:spTgt spid="212"/>
                                        </p:tgtEl>
                                        <p:attrNameLst>
                                          <p:attrName>style.visibility</p:attrName>
                                        </p:attrNameLst>
                                      </p:cBhvr>
                                      <p:to>
                                        <p:strVal val="visible"/>
                                      </p:to>
                                    </p:set>
                                    <p:anim calcmode="lin" valueType="num">
                                      <p:cBhvr additive="base">
                                        <p:cTn id="47" dur="1000" fill="hold"/>
                                        <p:tgtEl>
                                          <p:spTgt spid="212"/>
                                        </p:tgtEl>
                                        <p:attrNameLst>
                                          <p:attrName>ppt_x</p:attrName>
                                        </p:attrNameLst>
                                      </p:cBhvr>
                                      <p:tavLst>
                                        <p:tav tm="0">
                                          <p:val>
                                            <p:strVal val="0-#ppt_w/2"/>
                                          </p:val>
                                        </p:tav>
                                        <p:tav tm="100000">
                                          <p:val>
                                            <p:strVal val="#ppt_x"/>
                                          </p:val>
                                        </p:tav>
                                      </p:tavLst>
                                    </p:anim>
                                    <p:anim calcmode="lin" valueType="num">
                                      <p:cBhvr additive="base">
                                        <p:cTn id="48" dur="1000" fill="hold"/>
                                        <p:tgtEl>
                                          <p:spTgt spid="212"/>
                                        </p:tgtEl>
                                        <p:attrNameLst>
                                          <p:attrName>ppt_y</p:attrName>
                                        </p:attrNameLst>
                                      </p:cBhvr>
                                      <p:tavLst>
                                        <p:tav tm="0">
                                          <p:val>
                                            <p:strVal val="0-#ppt_h/2"/>
                                          </p:val>
                                        </p:tav>
                                        <p:tav tm="100000">
                                          <p:val>
                                            <p:strVal val="#ppt_y"/>
                                          </p:val>
                                        </p:tav>
                                      </p:tavLst>
                                    </p:anim>
                                  </p:childTnLst>
                                </p:cTn>
                              </p:par>
                              <p:par>
                                <p:cTn id="49" presetID="49" presetClass="entr" presetSubtype="0" decel="100000" fill="hold" grpId="1" nodeType="withEffect">
                                  <p:stCondLst>
                                    <p:cond delay="0"/>
                                  </p:stCondLst>
                                  <p:childTnLst>
                                    <p:set>
                                      <p:cBhvr>
                                        <p:cTn id="50" dur="1" fill="hold">
                                          <p:stCondLst>
                                            <p:cond delay="0"/>
                                          </p:stCondLst>
                                        </p:cTn>
                                        <p:tgtEl>
                                          <p:spTgt spid="232"/>
                                        </p:tgtEl>
                                        <p:attrNameLst>
                                          <p:attrName>style.visibility</p:attrName>
                                        </p:attrNameLst>
                                      </p:cBhvr>
                                      <p:to>
                                        <p:strVal val="visible"/>
                                      </p:to>
                                    </p:set>
                                    <p:anim calcmode="lin" valueType="num">
                                      <p:cBhvr>
                                        <p:cTn id="51" dur="1000" fill="hold"/>
                                        <p:tgtEl>
                                          <p:spTgt spid="232"/>
                                        </p:tgtEl>
                                        <p:attrNameLst>
                                          <p:attrName>ppt_w</p:attrName>
                                        </p:attrNameLst>
                                      </p:cBhvr>
                                      <p:tavLst>
                                        <p:tav tm="0">
                                          <p:val>
                                            <p:fltVal val="0"/>
                                          </p:val>
                                        </p:tav>
                                        <p:tav tm="100000">
                                          <p:val>
                                            <p:strVal val="#ppt_w"/>
                                          </p:val>
                                        </p:tav>
                                      </p:tavLst>
                                    </p:anim>
                                    <p:anim calcmode="lin" valueType="num">
                                      <p:cBhvr>
                                        <p:cTn id="52" dur="1000" fill="hold"/>
                                        <p:tgtEl>
                                          <p:spTgt spid="232"/>
                                        </p:tgtEl>
                                        <p:attrNameLst>
                                          <p:attrName>ppt_h</p:attrName>
                                        </p:attrNameLst>
                                      </p:cBhvr>
                                      <p:tavLst>
                                        <p:tav tm="0">
                                          <p:val>
                                            <p:fltVal val="0"/>
                                          </p:val>
                                        </p:tav>
                                        <p:tav tm="100000">
                                          <p:val>
                                            <p:strVal val="#ppt_h"/>
                                          </p:val>
                                        </p:tav>
                                      </p:tavLst>
                                    </p:anim>
                                    <p:anim calcmode="lin" valueType="num">
                                      <p:cBhvr>
                                        <p:cTn id="53" dur="1000" fill="hold"/>
                                        <p:tgtEl>
                                          <p:spTgt spid="232"/>
                                        </p:tgtEl>
                                        <p:attrNameLst>
                                          <p:attrName>style.rotation</p:attrName>
                                        </p:attrNameLst>
                                      </p:cBhvr>
                                      <p:tavLst>
                                        <p:tav tm="0">
                                          <p:val>
                                            <p:fltVal val="360"/>
                                          </p:val>
                                        </p:tav>
                                        <p:tav tm="100000">
                                          <p:val>
                                            <p:fltVal val="0"/>
                                          </p:val>
                                        </p:tav>
                                      </p:tavLst>
                                    </p:anim>
                                    <p:animEffect transition="in" filter="fade">
                                      <p:cBhvr>
                                        <p:cTn id="54" dur="1000"/>
                                        <p:tgtEl>
                                          <p:spTgt spid="232"/>
                                        </p:tgtEl>
                                      </p:cBhvr>
                                    </p:animEffect>
                                  </p:childTnLst>
                                </p:cTn>
                              </p:par>
                              <p:par>
                                <p:cTn id="55" presetID="49" presetClass="entr" presetSubtype="0" decel="100000" fill="hold" grpId="1" nodeType="withEffect">
                                  <p:stCondLst>
                                    <p:cond delay="0"/>
                                  </p:stCondLst>
                                  <p:childTnLst>
                                    <p:set>
                                      <p:cBhvr>
                                        <p:cTn id="56" dur="1" fill="hold">
                                          <p:stCondLst>
                                            <p:cond delay="0"/>
                                          </p:stCondLst>
                                        </p:cTn>
                                        <p:tgtEl>
                                          <p:spTgt spid="219"/>
                                        </p:tgtEl>
                                        <p:attrNameLst>
                                          <p:attrName>style.visibility</p:attrName>
                                        </p:attrNameLst>
                                      </p:cBhvr>
                                      <p:to>
                                        <p:strVal val="visible"/>
                                      </p:to>
                                    </p:set>
                                    <p:anim calcmode="lin" valueType="num">
                                      <p:cBhvr>
                                        <p:cTn id="57" dur="1000" fill="hold"/>
                                        <p:tgtEl>
                                          <p:spTgt spid="219"/>
                                        </p:tgtEl>
                                        <p:attrNameLst>
                                          <p:attrName>ppt_w</p:attrName>
                                        </p:attrNameLst>
                                      </p:cBhvr>
                                      <p:tavLst>
                                        <p:tav tm="0">
                                          <p:val>
                                            <p:fltVal val="0"/>
                                          </p:val>
                                        </p:tav>
                                        <p:tav tm="100000">
                                          <p:val>
                                            <p:strVal val="#ppt_w"/>
                                          </p:val>
                                        </p:tav>
                                      </p:tavLst>
                                    </p:anim>
                                    <p:anim calcmode="lin" valueType="num">
                                      <p:cBhvr>
                                        <p:cTn id="58" dur="1000" fill="hold"/>
                                        <p:tgtEl>
                                          <p:spTgt spid="219"/>
                                        </p:tgtEl>
                                        <p:attrNameLst>
                                          <p:attrName>ppt_h</p:attrName>
                                        </p:attrNameLst>
                                      </p:cBhvr>
                                      <p:tavLst>
                                        <p:tav tm="0">
                                          <p:val>
                                            <p:fltVal val="0"/>
                                          </p:val>
                                        </p:tav>
                                        <p:tav tm="100000">
                                          <p:val>
                                            <p:strVal val="#ppt_h"/>
                                          </p:val>
                                        </p:tav>
                                      </p:tavLst>
                                    </p:anim>
                                    <p:anim calcmode="lin" valueType="num">
                                      <p:cBhvr>
                                        <p:cTn id="59" dur="1000" fill="hold"/>
                                        <p:tgtEl>
                                          <p:spTgt spid="219"/>
                                        </p:tgtEl>
                                        <p:attrNameLst>
                                          <p:attrName>style.rotation</p:attrName>
                                        </p:attrNameLst>
                                      </p:cBhvr>
                                      <p:tavLst>
                                        <p:tav tm="0">
                                          <p:val>
                                            <p:fltVal val="360"/>
                                          </p:val>
                                        </p:tav>
                                        <p:tav tm="100000">
                                          <p:val>
                                            <p:fltVal val="0"/>
                                          </p:val>
                                        </p:tav>
                                      </p:tavLst>
                                    </p:anim>
                                    <p:animEffect transition="in" filter="fade">
                                      <p:cBhvr>
                                        <p:cTn id="60" dur="1000"/>
                                        <p:tgtEl>
                                          <p:spTgt spid="219"/>
                                        </p:tgtEl>
                                      </p:cBhvr>
                                    </p:animEffect>
                                  </p:childTnLst>
                                </p:cTn>
                              </p:par>
                              <p:par>
                                <p:cTn id="61" presetID="49" presetClass="entr" presetSubtype="0" decel="100000" fill="hold" grpId="1" nodeType="withEffect">
                                  <p:stCondLst>
                                    <p:cond delay="0"/>
                                  </p:stCondLst>
                                  <p:childTnLst>
                                    <p:set>
                                      <p:cBhvr>
                                        <p:cTn id="62" dur="1" fill="hold">
                                          <p:stCondLst>
                                            <p:cond delay="0"/>
                                          </p:stCondLst>
                                        </p:cTn>
                                        <p:tgtEl>
                                          <p:spTgt spid="220"/>
                                        </p:tgtEl>
                                        <p:attrNameLst>
                                          <p:attrName>style.visibility</p:attrName>
                                        </p:attrNameLst>
                                      </p:cBhvr>
                                      <p:to>
                                        <p:strVal val="visible"/>
                                      </p:to>
                                    </p:set>
                                    <p:anim calcmode="lin" valueType="num">
                                      <p:cBhvr>
                                        <p:cTn id="63" dur="1000" fill="hold"/>
                                        <p:tgtEl>
                                          <p:spTgt spid="220"/>
                                        </p:tgtEl>
                                        <p:attrNameLst>
                                          <p:attrName>ppt_w</p:attrName>
                                        </p:attrNameLst>
                                      </p:cBhvr>
                                      <p:tavLst>
                                        <p:tav tm="0">
                                          <p:val>
                                            <p:fltVal val="0"/>
                                          </p:val>
                                        </p:tav>
                                        <p:tav tm="100000">
                                          <p:val>
                                            <p:strVal val="#ppt_w"/>
                                          </p:val>
                                        </p:tav>
                                      </p:tavLst>
                                    </p:anim>
                                    <p:anim calcmode="lin" valueType="num">
                                      <p:cBhvr>
                                        <p:cTn id="64" dur="1000" fill="hold"/>
                                        <p:tgtEl>
                                          <p:spTgt spid="220"/>
                                        </p:tgtEl>
                                        <p:attrNameLst>
                                          <p:attrName>ppt_h</p:attrName>
                                        </p:attrNameLst>
                                      </p:cBhvr>
                                      <p:tavLst>
                                        <p:tav tm="0">
                                          <p:val>
                                            <p:fltVal val="0"/>
                                          </p:val>
                                        </p:tav>
                                        <p:tav tm="100000">
                                          <p:val>
                                            <p:strVal val="#ppt_h"/>
                                          </p:val>
                                        </p:tav>
                                      </p:tavLst>
                                    </p:anim>
                                    <p:anim calcmode="lin" valueType="num">
                                      <p:cBhvr>
                                        <p:cTn id="65" dur="1000" fill="hold"/>
                                        <p:tgtEl>
                                          <p:spTgt spid="220"/>
                                        </p:tgtEl>
                                        <p:attrNameLst>
                                          <p:attrName>style.rotation</p:attrName>
                                        </p:attrNameLst>
                                      </p:cBhvr>
                                      <p:tavLst>
                                        <p:tav tm="0">
                                          <p:val>
                                            <p:fltVal val="360"/>
                                          </p:val>
                                        </p:tav>
                                        <p:tav tm="100000">
                                          <p:val>
                                            <p:fltVal val="0"/>
                                          </p:val>
                                        </p:tav>
                                      </p:tavLst>
                                    </p:anim>
                                    <p:animEffect transition="in" filter="fade">
                                      <p:cBhvr>
                                        <p:cTn id="66" dur="1000"/>
                                        <p:tgtEl>
                                          <p:spTgt spid="220"/>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233"/>
                                        </p:tgtEl>
                                        <p:attrNameLst>
                                          <p:attrName>style.visibility</p:attrName>
                                        </p:attrNameLst>
                                      </p:cBhvr>
                                      <p:to>
                                        <p:strVal val="visible"/>
                                      </p:to>
                                    </p:set>
                                    <p:anim calcmode="lin" valueType="num">
                                      <p:cBhvr>
                                        <p:cTn id="69" dur="1000" fill="hold"/>
                                        <p:tgtEl>
                                          <p:spTgt spid="233"/>
                                        </p:tgtEl>
                                        <p:attrNameLst>
                                          <p:attrName>ppt_w</p:attrName>
                                        </p:attrNameLst>
                                      </p:cBhvr>
                                      <p:tavLst>
                                        <p:tav tm="0">
                                          <p:val>
                                            <p:fltVal val="0"/>
                                          </p:val>
                                        </p:tav>
                                        <p:tav tm="100000">
                                          <p:val>
                                            <p:strVal val="#ppt_w"/>
                                          </p:val>
                                        </p:tav>
                                      </p:tavLst>
                                    </p:anim>
                                    <p:anim calcmode="lin" valueType="num">
                                      <p:cBhvr>
                                        <p:cTn id="70" dur="1000" fill="hold"/>
                                        <p:tgtEl>
                                          <p:spTgt spid="233"/>
                                        </p:tgtEl>
                                        <p:attrNameLst>
                                          <p:attrName>ppt_h</p:attrName>
                                        </p:attrNameLst>
                                      </p:cBhvr>
                                      <p:tavLst>
                                        <p:tav tm="0">
                                          <p:val>
                                            <p:fltVal val="0"/>
                                          </p:val>
                                        </p:tav>
                                        <p:tav tm="100000">
                                          <p:val>
                                            <p:strVal val="#ppt_h"/>
                                          </p:val>
                                        </p:tav>
                                      </p:tavLst>
                                    </p:anim>
                                    <p:anim calcmode="lin" valueType="num">
                                      <p:cBhvr>
                                        <p:cTn id="71" dur="1000" fill="hold"/>
                                        <p:tgtEl>
                                          <p:spTgt spid="233"/>
                                        </p:tgtEl>
                                        <p:attrNameLst>
                                          <p:attrName>style.rotation</p:attrName>
                                        </p:attrNameLst>
                                      </p:cBhvr>
                                      <p:tavLst>
                                        <p:tav tm="0">
                                          <p:val>
                                            <p:fltVal val="360"/>
                                          </p:val>
                                        </p:tav>
                                        <p:tav tm="100000">
                                          <p:val>
                                            <p:fltVal val="0"/>
                                          </p:val>
                                        </p:tav>
                                      </p:tavLst>
                                    </p:anim>
                                    <p:animEffect transition="in" filter="fade">
                                      <p:cBhvr>
                                        <p:cTn id="72" dur="1000"/>
                                        <p:tgtEl>
                                          <p:spTgt spid="23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235"/>
                                        </p:tgtEl>
                                        <p:attrNameLst>
                                          <p:attrName>style.visibility</p:attrName>
                                        </p:attrNameLst>
                                      </p:cBhvr>
                                      <p:to>
                                        <p:strVal val="visible"/>
                                      </p:to>
                                    </p:set>
                                    <p:anim calcmode="lin" valueType="num">
                                      <p:cBhvr>
                                        <p:cTn id="75" dur="1000" fill="hold"/>
                                        <p:tgtEl>
                                          <p:spTgt spid="235"/>
                                        </p:tgtEl>
                                        <p:attrNameLst>
                                          <p:attrName>ppt_w</p:attrName>
                                        </p:attrNameLst>
                                      </p:cBhvr>
                                      <p:tavLst>
                                        <p:tav tm="0">
                                          <p:val>
                                            <p:fltVal val="0"/>
                                          </p:val>
                                        </p:tav>
                                        <p:tav tm="100000">
                                          <p:val>
                                            <p:strVal val="#ppt_w"/>
                                          </p:val>
                                        </p:tav>
                                      </p:tavLst>
                                    </p:anim>
                                    <p:anim calcmode="lin" valueType="num">
                                      <p:cBhvr>
                                        <p:cTn id="76" dur="1000" fill="hold"/>
                                        <p:tgtEl>
                                          <p:spTgt spid="235"/>
                                        </p:tgtEl>
                                        <p:attrNameLst>
                                          <p:attrName>ppt_h</p:attrName>
                                        </p:attrNameLst>
                                      </p:cBhvr>
                                      <p:tavLst>
                                        <p:tav tm="0">
                                          <p:val>
                                            <p:fltVal val="0"/>
                                          </p:val>
                                        </p:tav>
                                        <p:tav tm="100000">
                                          <p:val>
                                            <p:strVal val="#ppt_h"/>
                                          </p:val>
                                        </p:tav>
                                      </p:tavLst>
                                    </p:anim>
                                    <p:anim calcmode="lin" valueType="num">
                                      <p:cBhvr>
                                        <p:cTn id="77" dur="1000" fill="hold"/>
                                        <p:tgtEl>
                                          <p:spTgt spid="235"/>
                                        </p:tgtEl>
                                        <p:attrNameLst>
                                          <p:attrName>style.rotation</p:attrName>
                                        </p:attrNameLst>
                                      </p:cBhvr>
                                      <p:tavLst>
                                        <p:tav tm="0">
                                          <p:val>
                                            <p:fltVal val="360"/>
                                          </p:val>
                                        </p:tav>
                                        <p:tav tm="100000">
                                          <p:val>
                                            <p:fltVal val="0"/>
                                          </p:val>
                                        </p:tav>
                                      </p:tavLst>
                                    </p:anim>
                                    <p:animEffect transition="in" filter="fade">
                                      <p:cBhvr>
                                        <p:cTn id="78" dur="1000"/>
                                        <p:tgtEl>
                                          <p:spTgt spid="23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227"/>
                                        </p:tgtEl>
                                        <p:attrNameLst>
                                          <p:attrName>style.visibility</p:attrName>
                                        </p:attrNameLst>
                                      </p:cBhvr>
                                      <p:to>
                                        <p:strVal val="visible"/>
                                      </p:to>
                                    </p:set>
                                    <p:anim calcmode="lin" valueType="num">
                                      <p:cBhvr>
                                        <p:cTn id="81" dur="1000" fill="hold"/>
                                        <p:tgtEl>
                                          <p:spTgt spid="227"/>
                                        </p:tgtEl>
                                        <p:attrNameLst>
                                          <p:attrName>ppt_w</p:attrName>
                                        </p:attrNameLst>
                                      </p:cBhvr>
                                      <p:tavLst>
                                        <p:tav tm="0">
                                          <p:val>
                                            <p:fltVal val="0"/>
                                          </p:val>
                                        </p:tav>
                                        <p:tav tm="100000">
                                          <p:val>
                                            <p:strVal val="#ppt_w"/>
                                          </p:val>
                                        </p:tav>
                                      </p:tavLst>
                                    </p:anim>
                                    <p:anim calcmode="lin" valueType="num">
                                      <p:cBhvr>
                                        <p:cTn id="82" dur="1000" fill="hold"/>
                                        <p:tgtEl>
                                          <p:spTgt spid="227"/>
                                        </p:tgtEl>
                                        <p:attrNameLst>
                                          <p:attrName>ppt_h</p:attrName>
                                        </p:attrNameLst>
                                      </p:cBhvr>
                                      <p:tavLst>
                                        <p:tav tm="0">
                                          <p:val>
                                            <p:fltVal val="0"/>
                                          </p:val>
                                        </p:tav>
                                        <p:tav tm="100000">
                                          <p:val>
                                            <p:strVal val="#ppt_h"/>
                                          </p:val>
                                        </p:tav>
                                      </p:tavLst>
                                    </p:anim>
                                    <p:anim calcmode="lin" valueType="num">
                                      <p:cBhvr>
                                        <p:cTn id="83" dur="1000" fill="hold"/>
                                        <p:tgtEl>
                                          <p:spTgt spid="227"/>
                                        </p:tgtEl>
                                        <p:attrNameLst>
                                          <p:attrName>style.rotation</p:attrName>
                                        </p:attrNameLst>
                                      </p:cBhvr>
                                      <p:tavLst>
                                        <p:tav tm="0">
                                          <p:val>
                                            <p:fltVal val="360"/>
                                          </p:val>
                                        </p:tav>
                                        <p:tav tm="100000">
                                          <p:val>
                                            <p:fltVal val="0"/>
                                          </p:val>
                                        </p:tav>
                                      </p:tavLst>
                                    </p:anim>
                                    <p:animEffect transition="in" filter="fade">
                                      <p:cBhvr>
                                        <p:cTn id="84" dur="1000"/>
                                        <p:tgtEl>
                                          <p:spTgt spid="227"/>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211"/>
                                        </p:tgtEl>
                                        <p:attrNameLst>
                                          <p:attrName>style.visibility</p:attrName>
                                        </p:attrNameLst>
                                      </p:cBhvr>
                                      <p:to>
                                        <p:strVal val="visible"/>
                                      </p:to>
                                    </p:set>
                                    <p:anim calcmode="lin" valueType="num">
                                      <p:cBhvr>
                                        <p:cTn id="87" dur="1000" fill="hold"/>
                                        <p:tgtEl>
                                          <p:spTgt spid="211"/>
                                        </p:tgtEl>
                                        <p:attrNameLst>
                                          <p:attrName>ppt_w</p:attrName>
                                        </p:attrNameLst>
                                      </p:cBhvr>
                                      <p:tavLst>
                                        <p:tav tm="0">
                                          <p:val>
                                            <p:fltVal val="0"/>
                                          </p:val>
                                        </p:tav>
                                        <p:tav tm="100000">
                                          <p:val>
                                            <p:strVal val="#ppt_w"/>
                                          </p:val>
                                        </p:tav>
                                      </p:tavLst>
                                    </p:anim>
                                    <p:anim calcmode="lin" valueType="num">
                                      <p:cBhvr>
                                        <p:cTn id="88" dur="1000" fill="hold"/>
                                        <p:tgtEl>
                                          <p:spTgt spid="211"/>
                                        </p:tgtEl>
                                        <p:attrNameLst>
                                          <p:attrName>ppt_h</p:attrName>
                                        </p:attrNameLst>
                                      </p:cBhvr>
                                      <p:tavLst>
                                        <p:tav tm="0">
                                          <p:val>
                                            <p:fltVal val="0"/>
                                          </p:val>
                                        </p:tav>
                                        <p:tav tm="100000">
                                          <p:val>
                                            <p:strVal val="#ppt_h"/>
                                          </p:val>
                                        </p:tav>
                                      </p:tavLst>
                                    </p:anim>
                                    <p:anim calcmode="lin" valueType="num">
                                      <p:cBhvr>
                                        <p:cTn id="89" dur="1000" fill="hold"/>
                                        <p:tgtEl>
                                          <p:spTgt spid="211"/>
                                        </p:tgtEl>
                                        <p:attrNameLst>
                                          <p:attrName>style.rotation</p:attrName>
                                        </p:attrNameLst>
                                      </p:cBhvr>
                                      <p:tavLst>
                                        <p:tav tm="0">
                                          <p:val>
                                            <p:fltVal val="360"/>
                                          </p:val>
                                        </p:tav>
                                        <p:tav tm="100000">
                                          <p:val>
                                            <p:fltVal val="0"/>
                                          </p:val>
                                        </p:tav>
                                      </p:tavLst>
                                    </p:anim>
                                    <p:animEffect transition="in" filter="fade">
                                      <p:cBhvr>
                                        <p:cTn id="90" dur="1000"/>
                                        <p:tgtEl>
                                          <p:spTgt spid="211"/>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202"/>
                                        </p:tgtEl>
                                        <p:attrNameLst>
                                          <p:attrName>style.visibility</p:attrName>
                                        </p:attrNameLst>
                                      </p:cBhvr>
                                      <p:to>
                                        <p:strVal val="visible"/>
                                      </p:to>
                                    </p:set>
                                    <p:anim calcmode="lin" valueType="num">
                                      <p:cBhvr>
                                        <p:cTn id="93" dur="1000" fill="hold"/>
                                        <p:tgtEl>
                                          <p:spTgt spid="202"/>
                                        </p:tgtEl>
                                        <p:attrNameLst>
                                          <p:attrName>ppt_w</p:attrName>
                                        </p:attrNameLst>
                                      </p:cBhvr>
                                      <p:tavLst>
                                        <p:tav tm="0">
                                          <p:val>
                                            <p:fltVal val="0"/>
                                          </p:val>
                                        </p:tav>
                                        <p:tav tm="100000">
                                          <p:val>
                                            <p:strVal val="#ppt_w"/>
                                          </p:val>
                                        </p:tav>
                                      </p:tavLst>
                                    </p:anim>
                                    <p:anim calcmode="lin" valueType="num">
                                      <p:cBhvr>
                                        <p:cTn id="94" dur="1000" fill="hold"/>
                                        <p:tgtEl>
                                          <p:spTgt spid="202"/>
                                        </p:tgtEl>
                                        <p:attrNameLst>
                                          <p:attrName>ppt_h</p:attrName>
                                        </p:attrNameLst>
                                      </p:cBhvr>
                                      <p:tavLst>
                                        <p:tav tm="0">
                                          <p:val>
                                            <p:fltVal val="0"/>
                                          </p:val>
                                        </p:tav>
                                        <p:tav tm="100000">
                                          <p:val>
                                            <p:strVal val="#ppt_h"/>
                                          </p:val>
                                        </p:tav>
                                      </p:tavLst>
                                    </p:anim>
                                    <p:anim calcmode="lin" valueType="num">
                                      <p:cBhvr>
                                        <p:cTn id="95" dur="1000" fill="hold"/>
                                        <p:tgtEl>
                                          <p:spTgt spid="202"/>
                                        </p:tgtEl>
                                        <p:attrNameLst>
                                          <p:attrName>style.rotation</p:attrName>
                                        </p:attrNameLst>
                                      </p:cBhvr>
                                      <p:tavLst>
                                        <p:tav tm="0">
                                          <p:val>
                                            <p:fltVal val="360"/>
                                          </p:val>
                                        </p:tav>
                                        <p:tav tm="100000">
                                          <p:val>
                                            <p:fltVal val="0"/>
                                          </p:val>
                                        </p:tav>
                                      </p:tavLst>
                                    </p:anim>
                                    <p:animEffect transition="in" filter="fade">
                                      <p:cBhvr>
                                        <p:cTn id="96" dur="1000"/>
                                        <p:tgtEl>
                                          <p:spTgt spid="202"/>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238"/>
                                        </p:tgtEl>
                                        <p:attrNameLst>
                                          <p:attrName>style.visibility</p:attrName>
                                        </p:attrNameLst>
                                      </p:cBhvr>
                                      <p:to>
                                        <p:strVal val="visible"/>
                                      </p:to>
                                    </p:set>
                                    <p:anim calcmode="lin" valueType="num">
                                      <p:cBhvr>
                                        <p:cTn id="99" dur="1000" fill="hold"/>
                                        <p:tgtEl>
                                          <p:spTgt spid="238"/>
                                        </p:tgtEl>
                                        <p:attrNameLst>
                                          <p:attrName>ppt_w</p:attrName>
                                        </p:attrNameLst>
                                      </p:cBhvr>
                                      <p:tavLst>
                                        <p:tav tm="0">
                                          <p:val>
                                            <p:fltVal val="0"/>
                                          </p:val>
                                        </p:tav>
                                        <p:tav tm="100000">
                                          <p:val>
                                            <p:strVal val="#ppt_w"/>
                                          </p:val>
                                        </p:tav>
                                      </p:tavLst>
                                    </p:anim>
                                    <p:anim calcmode="lin" valueType="num">
                                      <p:cBhvr>
                                        <p:cTn id="100" dur="1000" fill="hold"/>
                                        <p:tgtEl>
                                          <p:spTgt spid="238"/>
                                        </p:tgtEl>
                                        <p:attrNameLst>
                                          <p:attrName>ppt_h</p:attrName>
                                        </p:attrNameLst>
                                      </p:cBhvr>
                                      <p:tavLst>
                                        <p:tav tm="0">
                                          <p:val>
                                            <p:fltVal val="0"/>
                                          </p:val>
                                        </p:tav>
                                        <p:tav tm="100000">
                                          <p:val>
                                            <p:strVal val="#ppt_h"/>
                                          </p:val>
                                        </p:tav>
                                      </p:tavLst>
                                    </p:anim>
                                    <p:anim calcmode="lin" valueType="num">
                                      <p:cBhvr>
                                        <p:cTn id="101" dur="1000" fill="hold"/>
                                        <p:tgtEl>
                                          <p:spTgt spid="238"/>
                                        </p:tgtEl>
                                        <p:attrNameLst>
                                          <p:attrName>style.rotation</p:attrName>
                                        </p:attrNameLst>
                                      </p:cBhvr>
                                      <p:tavLst>
                                        <p:tav tm="0">
                                          <p:val>
                                            <p:fltVal val="360"/>
                                          </p:val>
                                        </p:tav>
                                        <p:tav tm="100000">
                                          <p:val>
                                            <p:fltVal val="0"/>
                                          </p:val>
                                        </p:tav>
                                      </p:tavLst>
                                    </p:anim>
                                    <p:animEffect transition="in" filter="fade">
                                      <p:cBhvr>
                                        <p:cTn id="102" dur="1000"/>
                                        <p:tgtEl>
                                          <p:spTgt spid="238"/>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213"/>
                                        </p:tgtEl>
                                        <p:attrNameLst>
                                          <p:attrName>style.visibility</p:attrName>
                                        </p:attrNameLst>
                                      </p:cBhvr>
                                      <p:to>
                                        <p:strVal val="visible"/>
                                      </p:to>
                                    </p:set>
                                    <p:anim calcmode="lin" valueType="num">
                                      <p:cBhvr>
                                        <p:cTn id="105" dur="1000" fill="hold"/>
                                        <p:tgtEl>
                                          <p:spTgt spid="213"/>
                                        </p:tgtEl>
                                        <p:attrNameLst>
                                          <p:attrName>ppt_w</p:attrName>
                                        </p:attrNameLst>
                                      </p:cBhvr>
                                      <p:tavLst>
                                        <p:tav tm="0">
                                          <p:val>
                                            <p:fltVal val="0"/>
                                          </p:val>
                                        </p:tav>
                                        <p:tav tm="100000">
                                          <p:val>
                                            <p:strVal val="#ppt_w"/>
                                          </p:val>
                                        </p:tav>
                                      </p:tavLst>
                                    </p:anim>
                                    <p:anim calcmode="lin" valueType="num">
                                      <p:cBhvr>
                                        <p:cTn id="106" dur="1000" fill="hold"/>
                                        <p:tgtEl>
                                          <p:spTgt spid="213"/>
                                        </p:tgtEl>
                                        <p:attrNameLst>
                                          <p:attrName>ppt_h</p:attrName>
                                        </p:attrNameLst>
                                      </p:cBhvr>
                                      <p:tavLst>
                                        <p:tav tm="0">
                                          <p:val>
                                            <p:fltVal val="0"/>
                                          </p:val>
                                        </p:tav>
                                        <p:tav tm="100000">
                                          <p:val>
                                            <p:strVal val="#ppt_h"/>
                                          </p:val>
                                        </p:tav>
                                      </p:tavLst>
                                    </p:anim>
                                    <p:anim calcmode="lin" valueType="num">
                                      <p:cBhvr>
                                        <p:cTn id="107" dur="1000" fill="hold"/>
                                        <p:tgtEl>
                                          <p:spTgt spid="213"/>
                                        </p:tgtEl>
                                        <p:attrNameLst>
                                          <p:attrName>style.rotation</p:attrName>
                                        </p:attrNameLst>
                                      </p:cBhvr>
                                      <p:tavLst>
                                        <p:tav tm="0">
                                          <p:val>
                                            <p:fltVal val="360"/>
                                          </p:val>
                                        </p:tav>
                                        <p:tav tm="100000">
                                          <p:val>
                                            <p:fltVal val="0"/>
                                          </p:val>
                                        </p:tav>
                                      </p:tavLst>
                                    </p:anim>
                                    <p:animEffect transition="in" filter="fade">
                                      <p:cBhvr>
                                        <p:cTn id="108" dur="1000"/>
                                        <p:tgtEl>
                                          <p:spTgt spid="213"/>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212"/>
                                        </p:tgtEl>
                                        <p:attrNameLst>
                                          <p:attrName>style.visibility</p:attrName>
                                        </p:attrNameLst>
                                      </p:cBhvr>
                                      <p:to>
                                        <p:strVal val="visible"/>
                                      </p:to>
                                    </p:set>
                                    <p:anim calcmode="lin" valueType="num">
                                      <p:cBhvr>
                                        <p:cTn id="111" dur="1000" fill="hold"/>
                                        <p:tgtEl>
                                          <p:spTgt spid="212"/>
                                        </p:tgtEl>
                                        <p:attrNameLst>
                                          <p:attrName>ppt_w</p:attrName>
                                        </p:attrNameLst>
                                      </p:cBhvr>
                                      <p:tavLst>
                                        <p:tav tm="0">
                                          <p:val>
                                            <p:fltVal val="0"/>
                                          </p:val>
                                        </p:tav>
                                        <p:tav tm="100000">
                                          <p:val>
                                            <p:strVal val="#ppt_w"/>
                                          </p:val>
                                        </p:tav>
                                      </p:tavLst>
                                    </p:anim>
                                    <p:anim calcmode="lin" valueType="num">
                                      <p:cBhvr>
                                        <p:cTn id="112" dur="1000" fill="hold"/>
                                        <p:tgtEl>
                                          <p:spTgt spid="212"/>
                                        </p:tgtEl>
                                        <p:attrNameLst>
                                          <p:attrName>ppt_h</p:attrName>
                                        </p:attrNameLst>
                                      </p:cBhvr>
                                      <p:tavLst>
                                        <p:tav tm="0">
                                          <p:val>
                                            <p:fltVal val="0"/>
                                          </p:val>
                                        </p:tav>
                                        <p:tav tm="100000">
                                          <p:val>
                                            <p:strVal val="#ppt_h"/>
                                          </p:val>
                                        </p:tav>
                                      </p:tavLst>
                                    </p:anim>
                                    <p:anim calcmode="lin" valueType="num">
                                      <p:cBhvr>
                                        <p:cTn id="113" dur="1000" fill="hold"/>
                                        <p:tgtEl>
                                          <p:spTgt spid="212"/>
                                        </p:tgtEl>
                                        <p:attrNameLst>
                                          <p:attrName>style.rotation</p:attrName>
                                        </p:attrNameLst>
                                      </p:cBhvr>
                                      <p:tavLst>
                                        <p:tav tm="0">
                                          <p:val>
                                            <p:fltVal val="360"/>
                                          </p:val>
                                        </p:tav>
                                        <p:tav tm="100000">
                                          <p:val>
                                            <p:fltVal val="0"/>
                                          </p:val>
                                        </p:tav>
                                      </p:tavLst>
                                    </p:anim>
                                    <p:animEffect transition="in" filter="fade">
                                      <p:cBhvr>
                                        <p:cTn id="114" dur="1000"/>
                                        <p:tgtEl>
                                          <p:spTgt spid="212"/>
                                        </p:tgtEl>
                                      </p:cBhvr>
                                    </p:animEffect>
                                  </p:childTnLst>
                                </p:cTn>
                              </p:par>
                              <p:par>
                                <p:cTn id="115" presetID="2" presetClass="entr" presetSubtype="9" fill="hold" grpId="0" nodeType="withEffect">
                                  <p:stCondLst>
                                    <p:cond delay="0"/>
                                  </p:stCondLst>
                                  <p:childTnLst>
                                    <p:set>
                                      <p:cBhvr>
                                        <p:cTn id="116" dur="1" fill="hold">
                                          <p:stCondLst>
                                            <p:cond delay="0"/>
                                          </p:stCondLst>
                                        </p:cTn>
                                        <p:tgtEl>
                                          <p:spTgt spid="225"/>
                                        </p:tgtEl>
                                        <p:attrNameLst>
                                          <p:attrName>style.visibility</p:attrName>
                                        </p:attrNameLst>
                                      </p:cBhvr>
                                      <p:to>
                                        <p:strVal val="visible"/>
                                      </p:to>
                                    </p:set>
                                    <p:anim calcmode="lin" valueType="num">
                                      <p:cBhvr additive="base">
                                        <p:cTn id="117" dur="1000" fill="hold"/>
                                        <p:tgtEl>
                                          <p:spTgt spid="225"/>
                                        </p:tgtEl>
                                        <p:attrNameLst>
                                          <p:attrName>ppt_x</p:attrName>
                                        </p:attrNameLst>
                                      </p:cBhvr>
                                      <p:tavLst>
                                        <p:tav tm="0">
                                          <p:val>
                                            <p:strVal val="0-#ppt_w/2"/>
                                          </p:val>
                                        </p:tav>
                                        <p:tav tm="100000">
                                          <p:val>
                                            <p:strVal val="#ppt_x"/>
                                          </p:val>
                                        </p:tav>
                                      </p:tavLst>
                                    </p:anim>
                                    <p:anim calcmode="lin" valueType="num">
                                      <p:cBhvr additive="base">
                                        <p:cTn id="118" dur="1000" fill="hold"/>
                                        <p:tgtEl>
                                          <p:spTgt spid="225"/>
                                        </p:tgtEl>
                                        <p:attrNameLst>
                                          <p:attrName>ppt_y</p:attrName>
                                        </p:attrNameLst>
                                      </p:cBhvr>
                                      <p:tavLst>
                                        <p:tav tm="0">
                                          <p:val>
                                            <p:strVal val="0-#ppt_h/2"/>
                                          </p:val>
                                        </p:tav>
                                        <p:tav tm="100000">
                                          <p:val>
                                            <p:strVal val="#ppt_y"/>
                                          </p:val>
                                        </p:tav>
                                      </p:tavLst>
                                    </p:anim>
                                  </p:childTnLst>
                                </p:cTn>
                              </p:par>
                              <p:par>
                                <p:cTn id="119" presetID="49" presetClass="entr" presetSubtype="0" decel="100000" fill="hold" grpId="1" nodeType="withEffect">
                                  <p:stCondLst>
                                    <p:cond delay="0"/>
                                  </p:stCondLst>
                                  <p:childTnLst>
                                    <p:set>
                                      <p:cBhvr>
                                        <p:cTn id="120" dur="1" fill="hold">
                                          <p:stCondLst>
                                            <p:cond delay="0"/>
                                          </p:stCondLst>
                                        </p:cTn>
                                        <p:tgtEl>
                                          <p:spTgt spid="225"/>
                                        </p:tgtEl>
                                        <p:attrNameLst>
                                          <p:attrName>style.visibility</p:attrName>
                                        </p:attrNameLst>
                                      </p:cBhvr>
                                      <p:to>
                                        <p:strVal val="visible"/>
                                      </p:to>
                                    </p:set>
                                    <p:anim calcmode="lin" valueType="num">
                                      <p:cBhvr>
                                        <p:cTn id="121" dur="1000" fill="hold"/>
                                        <p:tgtEl>
                                          <p:spTgt spid="225"/>
                                        </p:tgtEl>
                                        <p:attrNameLst>
                                          <p:attrName>ppt_w</p:attrName>
                                        </p:attrNameLst>
                                      </p:cBhvr>
                                      <p:tavLst>
                                        <p:tav tm="0">
                                          <p:val>
                                            <p:fltVal val="0"/>
                                          </p:val>
                                        </p:tav>
                                        <p:tav tm="100000">
                                          <p:val>
                                            <p:strVal val="#ppt_w"/>
                                          </p:val>
                                        </p:tav>
                                      </p:tavLst>
                                    </p:anim>
                                    <p:anim calcmode="lin" valueType="num">
                                      <p:cBhvr>
                                        <p:cTn id="122" dur="1000" fill="hold"/>
                                        <p:tgtEl>
                                          <p:spTgt spid="225"/>
                                        </p:tgtEl>
                                        <p:attrNameLst>
                                          <p:attrName>ppt_h</p:attrName>
                                        </p:attrNameLst>
                                      </p:cBhvr>
                                      <p:tavLst>
                                        <p:tav tm="0">
                                          <p:val>
                                            <p:fltVal val="0"/>
                                          </p:val>
                                        </p:tav>
                                        <p:tav tm="100000">
                                          <p:val>
                                            <p:strVal val="#ppt_h"/>
                                          </p:val>
                                        </p:tav>
                                      </p:tavLst>
                                    </p:anim>
                                    <p:anim calcmode="lin" valueType="num">
                                      <p:cBhvr>
                                        <p:cTn id="123" dur="1000" fill="hold"/>
                                        <p:tgtEl>
                                          <p:spTgt spid="225"/>
                                        </p:tgtEl>
                                        <p:attrNameLst>
                                          <p:attrName>style.rotation</p:attrName>
                                        </p:attrNameLst>
                                      </p:cBhvr>
                                      <p:tavLst>
                                        <p:tav tm="0">
                                          <p:val>
                                            <p:fltVal val="360"/>
                                          </p:val>
                                        </p:tav>
                                        <p:tav tm="100000">
                                          <p:val>
                                            <p:fltVal val="0"/>
                                          </p:val>
                                        </p:tav>
                                      </p:tavLst>
                                    </p:anim>
                                    <p:animEffect transition="in" filter="fade">
                                      <p:cBhvr>
                                        <p:cTn id="124" dur="1000"/>
                                        <p:tgtEl>
                                          <p:spTgt spid="225"/>
                                        </p:tgtEl>
                                      </p:cBhvr>
                                    </p:animEffect>
                                  </p:childTnLst>
                                </p:cTn>
                              </p:par>
                              <p:par>
                                <p:cTn id="125" presetID="2" presetClass="entr" presetSubtype="9" fill="hold" grpId="0" nodeType="withEffect">
                                  <p:stCondLst>
                                    <p:cond delay="0"/>
                                  </p:stCondLst>
                                  <p:childTnLst>
                                    <p:set>
                                      <p:cBhvr>
                                        <p:cTn id="126" dur="1" fill="hold">
                                          <p:stCondLst>
                                            <p:cond delay="0"/>
                                          </p:stCondLst>
                                        </p:cTn>
                                        <p:tgtEl>
                                          <p:spTgt spid="216"/>
                                        </p:tgtEl>
                                        <p:attrNameLst>
                                          <p:attrName>style.visibility</p:attrName>
                                        </p:attrNameLst>
                                      </p:cBhvr>
                                      <p:to>
                                        <p:strVal val="visible"/>
                                      </p:to>
                                    </p:set>
                                    <p:anim calcmode="lin" valueType="num">
                                      <p:cBhvr additive="base">
                                        <p:cTn id="127" dur="1000" fill="hold"/>
                                        <p:tgtEl>
                                          <p:spTgt spid="216"/>
                                        </p:tgtEl>
                                        <p:attrNameLst>
                                          <p:attrName>ppt_x</p:attrName>
                                        </p:attrNameLst>
                                      </p:cBhvr>
                                      <p:tavLst>
                                        <p:tav tm="0">
                                          <p:val>
                                            <p:strVal val="0-#ppt_w/2"/>
                                          </p:val>
                                        </p:tav>
                                        <p:tav tm="100000">
                                          <p:val>
                                            <p:strVal val="#ppt_x"/>
                                          </p:val>
                                        </p:tav>
                                      </p:tavLst>
                                    </p:anim>
                                    <p:anim calcmode="lin" valueType="num">
                                      <p:cBhvr additive="base">
                                        <p:cTn id="128" dur="1000" fill="hold"/>
                                        <p:tgtEl>
                                          <p:spTgt spid="216"/>
                                        </p:tgtEl>
                                        <p:attrNameLst>
                                          <p:attrName>ppt_y</p:attrName>
                                        </p:attrNameLst>
                                      </p:cBhvr>
                                      <p:tavLst>
                                        <p:tav tm="0">
                                          <p:val>
                                            <p:strVal val="0-#ppt_h/2"/>
                                          </p:val>
                                        </p:tav>
                                        <p:tav tm="100000">
                                          <p:val>
                                            <p:strVal val="#ppt_y"/>
                                          </p:val>
                                        </p:tav>
                                      </p:tavLst>
                                    </p:anim>
                                  </p:childTnLst>
                                </p:cTn>
                              </p:par>
                              <p:par>
                                <p:cTn id="129" presetID="49" presetClass="entr" presetSubtype="0" decel="100000" fill="hold" grpId="1" nodeType="withEffect">
                                  <p:stCondLst>
                                    <p:cond delay="0"/>
                                  </p:stCondLst>
                                  <p:childTnLst>
                                    <p:set>
                                      <p:cBhvr>
                                        <p:cTn id="130" dur="1" fill="hold">
                                          <p:stCondLst>
                                            <p:cond delay="0"/>
                                          </p:stCondLst>
                                        </p:cTn>
                                        <p:tgtEl>
                                          <p:spTgt spid="216"/>
                                        </p:tgtEl>
                                        <p:attrNameLst>
                                          <p:attrName>style.visibility</p:attrName>
                                        </p:attrNameLst>
                                      </p:cBhvr>
                                      <p:to>
                                        <p:strVal val="visible"/>
                                      </p:to>
                                    </p:set>
                                    <p:anim calcmode="lin" valueType="num">
                                      <p:cBhvr>
                                        <p:cTn id="131" dur="1000" fill="hold"/>
                                        <p:tgtEl>
                                          <p:spTgt spid="216"/>
                                        </p:tgtEl>
                                        <p:attrNameLst>
                                          <p:attrName>ppt_w</p:attrName>
                                        </p:attrNameLst>
                                      </p:cBhvr>
                                      <p:tavLst>
                                        <p:tav tm="0">
                                          <p:val>
                                            <p:fltVal val="0"/>
                                          </p:val>
                                        </p:tav>
                                        <p:tav tm="100000">
                                          <p:val>
                                            <p:strVal val="#ppt_w"/>
                                          </p:val>
                                        </p:tav>
                                      </p:tavLst>
                                    </p:anim>
                                    <p:anim calcmode="lin" valueType="num">
                                      <p:cBhvr>
                                        <p:cTn id="132" dur="1000" fill="hold"/>
                                        <p:tgtEl>
                                          <p:spTgt spid="216"/>
                                        </p:tgtEl>
                                        <p:attrNameLst>
                                          <p:attrName>ppt_h</p:attrName>
                                        </p:attrNameLst>
                                      </p:cBhvr>
                                      <p:tavLst>
                                        <p:tav tm="0">
                                          <p:val>
                                            <p:fltVal val="0"/>
                                          </p:val>
                                        </p:tav>
                                        <p:tav tm="100000">
                                          <p:val>
                                            <p:strVal val="#ppt_h"/>
                                          </p:val>
                                        </p:tav>
                                      </p:tavLst>
                                    </p:anim>
                                    <p:anim calcmode="lin" valueType="num">
                                      <p:cBhvr>
                                        <p:cTn id="133" dur="1000" fill="hold"/>
                                        <p:tgtEl>
                                          <p:spTgt spid="216"/>
                                        </p:tgtEl>
                                        <p:attrNameLst>
                                          <p:attrName>style.rotation</p:attrName>
                                        </p:attrNameLst>
                                      </p:cBhvr>
                                      <p:tavLst>
                                        <p:tav tm="0">
                                          <p:val>
                                            <p:fltVal val="360"/>
                                          </p:val>
                                        </p:tav>
                                        <p:tav tm="100000">
                                          <p:val>
                                            <p:fltVal val="0"/>
                                          </p:val>
                                        </p:tav>
                                      </p:tavLst>
                                    </p:anim>
                                    <p:animEffect transition="in" filter="fade">
                                      <p:cBhvr>
                                        <p:cTn id="134" dur="1000"/>
                                        <p:tgtEl>
                                          <p:spTgt spid="216"/>
                                        </p:tgtEl>
                                      </p:cBhvr>
                                    </p:animEffect>
                                  </p:childTnLst>
                                </p:cTn>
                              </p:par>
                              <p:par>
                                <p:cTn id="135" presetID="2" presetClass="entr" presetSubtype="9" fill="hold" grpId="0" nodeType="withEffect">
                                  <p:stCondLst>
                                    <p:cond delay="0"/>
                                  </p:stCondLst>
                                  <p:childTnLst>
                                    <p:set>
                                      <p:cBhvr>
                                        <p:cTn id="136" dur="1" fill="hold">
                                          <p:stCondLst>
                                            <p:cond delay="0"/>
                                          </p:stCondLst>
                                        </p:cTn>
                                        <p:tgtEl>
                                          <p:spTgt spid="214"/>
                                        </p:tgtEl>
                                        <p:attrNameLst>
                                          <p:attrName>style.visibility</p:attrName>
                                        </p:attrNameLst>
                                      </p:cBhvr>
                                      <p:to>
                                        <p:strVal val="visible"/>
                                      </p:to>
                                    </p:set>
                                    <p:anim calcmode="lin" valueType="num">
                                      <p:cBhvr additive="base">
                                        <p:cTn id="137" dur="1000" fill="hold"/>
                                        <p:tgtEl>
                                          <p:spTgt spid="214"/>
                                        </p:tgtEl>
                                        <p:attrNameLst>
                                          <p:attrName>ppt_x</p:attrName>
                                        </p:attrNameLst>
                                      </p:cBhvr>
                                      <p:tavLst>
                                        <p:tav tm="0">
                                          <p:val>
                                            <p:strVal val="0-#ppt_w/2"/>
                                          </p:val>
                                        </p:tav>
                                        <p:tav tm="100000">
                                          <p:val>
                                            <p:strVal val="#ppt_x"/>
                                          </p:val>
                                        </p:tav>
                                      </p:tavLst>
                                    </p:anim>
                                    <p:anim calcmode="lin" valueType="num">
                                      <p:cBhvr additive="base">
                                        <p:cTn id="138" dur="1000" fill="hold"/>
                                        <p:tgtEl>
                                          <p:spTgt spid="214"/>
                                        </p:tgtEl>
                                        <p:attrNameLst>
                                          <p:attrName>ppt_y</p:attrName>
                                        </p:attrNameLst>
                                      </p:cBhvr>
                                      <p:tavLst>
                                        <p:tav tm="0">
                                          <p:val>
                                            <p:strVal val="0-#ppt_h/2"/>
                                          </p:val>
                                        </p:tav>
                                        <p:tav tm="100000">
                                          <p:val>
                                            <p:strVal val="#ppt_y"/>
                                          </p:val>
                                        </p:tav>
                                      </p:tavLst>
                                    </p:anim>
                                  </p:childTnLst>
                                </p:cTn>
                              </p:par>
                              <p:par>
                                <p:cTn id="139" presetID="49" presetClass="entr" presetSubtype="0" decel="100000" fill="hold" grpId="1" nodeType="withEffect">
                                  <p:stCondLst>
                                    <p:cond delay="0"/>
                                  </p:stCondLst>
                                  <p:childTnLst>
                                    <p:set>
                                      <p:cBhvr>
                                        <p:cTn id="140" dur="1" fill="hold">
                                          <p:stCondLst>
                                            <p:cond delay="0"/>
                                          </p:stCondLst>
                                        </p:cTn>
                                        <p:tgtEl>
                                          <p:spTgt spid="214"/>
                                        </p:tgtEl>
                                        <p:attrNameLst>
                                          <p:attrName>style.visibility</p:attrName>
                                        </p:attrNameLst>
                                      </p:cBhvr>
                                      <p:to>
                                        <p:strVal val="visible"/>
                                      </p:to>
                                    </p:set>
                                    <p:anim calcmode="lin" valueType="num">
                                      <p:cBhvr>
                                        <p:cTn id="141" dur="1000" fill="hold"/>
                                        <p:tgtEl>
                                          <p:spTgt spid="214"/>
                                        </p:tgtEl>
                                        <p:attrNameLst>
                                          <p:attrName>ppt_w</p:attrName>
                                        </p:attrNameLst>
                                      </p:cBhvr>
                                      <p:tavLst>
                                        <p:tav tm="0">
                                          <p:val>
                                            <p:fltVal val="0"/>
                                          </p:val>
                                        </p:tav>
                                        <p:tav tm="100000">
                                          <p:val>
                                            <p:strVal val="#ppt_w"/>
                                          </p:val>
                                        </p:tav>
                                      </p:tavLst>
                                    </p:anim>
                                    <p:anim calcmode="lin" valueType="num">
                                      <p:cBhvr>
                                        <p:cTn id="142" dur="1000" fill="hold"/>
                                        <p:tgtEl>
                                          <p:spTgt spid="214"/>
                                        </p:tgtEl>
                                        <p:attrNameLst>
                                          <p:attrName>ppt_h</p:attrName>
                                        </p:attrNameLst>
                                      </p:cBhvr>
                                      <p:tavLst>
                                        <p:tav tm="0">
                                          <p:val>
                                            <p:fltVal val="0"/>
                                          </p:val>
                                        </p:tav>
                                        <p:tav tm="100000">
                                          <p:val>
                                            <p:strVal val="#ppt_h"/>
                                          </p:val>
                                        </p:tav>
                                      </p:tavLst>
                                    </p:anim>
                                    <p:anim calcmode="lin" valueType="num">
                                      <p:cBhvr>
                                        <p:cTn id="143" dur="1000" fill="hold"/>
                                        <p:tgtEl>
                                          <p:spTgt spid="214"/>
                                        </p:tgtEl>
                                        <p:attrNameLst>
                                          <p:attrName>style.rotation</p:attrName>
                                        </p:attrNameLst>
                                      </p:cBhvr>
                                      <p:tavLst>
                                        <p:tav tm="0">
                                          <p:val>
                                            <p:fltVal val="360"/>
                                          </p:val>
                                        </p:tav>
                                        <p:tav tm="100000">
                                          <p:val>
                                            <p:fltVal val="0"/>
                                          </p:val>
                                        </p:tav>
                                      </p:tavLst>
                                    </p:anim>
                                    <p:animEffect transition="in" filter="fade">
                                      <p:cBhvr>
                                        <p:cTn id="144" dur="1000"/>
                                        <p:tgtEl>
                                          <p:spTgt spid="214"/>
                                        </p:tgtEl>
                                      </p:cBhvr>
                                    </p:animEffect>
                                  </p:childTnLst>
                                </p:cTn>
                              </p:par>
                              <p:par>
                                <p:cTn id="145" presetID="2" presetClass="entr" presetSubtype="9" fill="hold" grpId="0" nodeType="withEffect">
                                  <p:stCondLst>
                                    <p:cond delay="0"/>
                                  </p:stCondLst>
                                  <p:childTnLst>
                                    <p:set>
                                      <p:cBhvr>
                                        <p:cTn id="146" dur="1" fill="hold">
                                          <p:stCondLst>
                                            <p:cond delay="0"/>
                                          </p:stCondLst>
                                        </p:cTn>
                                        <p:tgtEl>
                                          <p:spTgt spid="217"/>
                                        </p:tgtEl>
                                        <p:attrNameLst>
                                          <p:attrName>style.visibility</p:attrName>
                                        </p:attrNameLst>
                                      </p:cBhvr>
                                      <p:to>
                                        <p:strVal val="visible"/>
                                      </p:to>
                                    </p:set>
                                    <p:anim calcmode="lin" valueType="num">
                                      <p:cBhvr additive="base">
                                        <p:cTn id="147" dur="1000" fill="hold"/>
                                        <p:tgtEl>
                                          <p:spTgt spid="217"/>
                                        </p:tgtEl>
                                        <p:attrNameLst>
                                          <p:attrName>ppt_x</p:attrName>
                                        </p:attrNameLst>
                                      </p:cBhvr>
                                      <p:tavLst>
                                        <p:tav tm="0">
                                          <p:val>
                                            <p:strVal val="0-#ppt_w/2"/>
                                          </p:val>
                                        </p:tav>
                                        <p:tav tm="100000">
                                          <p:val>
                                            <p:strVal val="#ppt_x"/>
                                          </p:val>
                                        </p:tav>
                                      </p:tavLst>
                                    </p:anim>
                                    <p:anim calcmode="lin" valueType="num">
                                      <p:cBhvr additive="base">
                                        <p:cTn id="148" dur="1000" fill="hold"/>
                                        <p:tgtEl>
                                          <p:spTgt spid="217"/>
                                        </p:tgtEl>
                                        <p:attrNameLst>
                                          <p:attrName>ppt_y</p:attrName>
                                        </p:attrNameLst>
                                      </p:cBhvr>
                                      <p:tavLst>
                                        <p:tav tm="0">
                                          <p:val>
                                            <p:strVal val="0-#ppt_h/2"/>
                                          </p:val>
                                        </p:tav>
                                        <p:tav tm="100000">
                                          <p:val>
                                            <p:strVal val="#ppt_y"/>
                                          </p:val>
                                        </p:tav>
                                      </p:tavLst>
                                    </p:anim>
                                  </p:childTnLst>
                                </p:cTn>
                              </p:par>
                              <p:par>
                                <p:cTn id="149" presetID="49" presetClass="entr" presetSubtype="0" decel="100000" fill="hold" grpId="1" nodeType="withEffect">
                                  <p:stCondLst>
                                    <p:cond delay="0"/>
                                  </p:stCondLst>
                                  <p:childTnLst>
                                    <p:set>
                                      <p:cBhvr>
                                        <p:cTn id="150" dur="1" fill="hold">
                                          <p:stCondLst>
                                            <p:cond delay="0"/>
                                          </p:stCondLst>
                                        </p:cTn>
                                        <p:tgtEl>
                                          <p:spTgt spid="217"/>
                                        </p:tgtEl>
                                        <p:attrNameLst>
                                          <p:attrName>style.visibility</p:attrName>
                                        </p:attrNameLst>
                                      </p:cBhvr>
                                      <p:to>
                                        <p:strVal val="visible"/>
                                      </p:to>
                                    </p:set>
                                    <p:anim calcmode="lin" valueType="num">
                                      <p:cBhvr>
                                        <p:cTn id="151" dur="1000" fill="hold"/>
                                        <p:tgtEl>
                                          <p:spTgt spid="217"/>
                                        </p:tgtEl>
                                        <p:attrNameLst>
                                          <p:attrName>ppt_w</p:attrName>
                                        </p:attrNameLst>
                                      </p:cBhvr>
                                      <p:tavLst>
                                        <p:tav tm="0">
                                          <p:val>
                                            <p:fltVal val="0"/>
                                          </p:val>
                                        </p:tav>
                                        <p:tav tm="100000">
                                          <p:val>
                                            <p:strVal val="#ppt_w"/>
                                          </p:val>
                                        </p:tav>
                                      </p:tavLst>
                                    </p:anim>
                                    <p:anim calcmode="lin" valueType="num">
                                      <p:cBhvr>
                                        <p:cTn id="152" dur="1000" fill="hold"/>
                                        <p:tgtEl>
                                          <p:spTgt spid="217"/>
                                        </p:tgtEl>
                                        <p:attrNameLst>
                                          <p:attrName>ppt_h</p:attrName>
                                        </p:attrNameLst>
                                      </p:cBhvr>
                                      <p:tavLst>
                                        <p:tav tm="0">
                                          <p:val>
                                            <p:fltVal val="0"/>
                                          </p:val>
                                        </p:tav>
                                        <p:tav tm="100000">
                                          <p:val>
                                            <p:strVal val="#ppt_h"/>
                                          </p:val>
                                        </p:tav>
                                      </p:tavLst>
                                    </p:anim>
                                    <p:anim calcmode="lin" valueType="num">
                                      <p:cBhvr>
                                        <p:cTn id="153" dur="1000" fill="hold"/>
                                        <p:tgtEl>
                                          <p:spTgt spid="217"/>
                                        </p:tgtEl>
                                        <p:attrNameLst>
                                          <p:attrName>style.rotation</p:attrName>
                                        </p:attrNameLst>
                                      </p:cBhvr>
                                      <p:tavLst>
                                        <p:tav tm="0">
                                          <p:val>
                                            <p:fltVal val="360"/>
                                          </p:val>
                                        </p:tav>
                                        <p:tav tm="100000">
                                          <p:val>
                                            <p:fltVal val="0"/>
                                          </p:val>
                                        </p:tav>
                                      </p:tavLst>
                                    </p:anim>
                                    <p:animEffect transition="in" filter="fade">
                                      <p:cBhvr>
                                        <p:cTn id="154" dur="1000"/>
                                        <p:tgtEl>
                                          <p:spTgt spid="217"/>
                                        </p:tgtEl>
                                      </p:cBhvr>
                                    </p:animEffect>
                                  </p:childTnLst>
                                </p:cTn>
                              </p:par>
                              <p:par>
                                <p:cTn id="155" presetID="2" presetClass="entr" presetSubtype="9" fill="hold" grpId="0" nodeType="withEffect">
                                  <p:stCondLst>
                                    <p:cond delay="0"/>
                                  </p:stCondLst>
                                  <p:childTnLst>
                                    <p:set>
                                      <p:cBhvr>
                                        <p:cTn id="156" dur="1" fill="hold">
                                          <p:stCondLst>
                                            <p:cond delay="0"/>
                                          </p:stCondLst>
                                        </p:cTn>
                                        <p:tgtEl>
                                          <p:spTgt spid="209"/>
                                        </p:tgtEl>
                                        <p:attrNameLst>
                                          <p:attrName>style.visibility</p:attrName>
                                        </p:attrNameLst>
                                      </p:cBhvr>
                                      <p:to>
                                        <p:strVal val="visible"/>
                                      </p:to>
                                    </p:set>
                                    <p:anim calcmode="lin" valueType="num">
                                      <p:cBhvr additive="base">
                                        <p:cTn id="157" dur="1000" fill="hold"/>
                                        <p:tgtEl>
                                          <p:spTgt spid="209"/>
                                        </p:tgtEl>
                                        <p:attrNameLst>
                                          <p:attrName>ppt_x</p:attrName>
                                        </p:attrNameLst>
                                      </p:cBhvr>
                                      <p:tavLst>
                                        <p:tav tm="0">
                                          <p:val>
                                            <p:strVal val="0-#ppt_w/2"/>
                                          </p:val>
                                        </p:tav>
                                        <p:tav tm="100000">
                                          <p:val>
                                            <p:strVal val="#ppt_x"/>
                                          </p:val>
                                        </p:tav>
                                      </p:tavLst>
                                    </p:anim>
                                    <p:anim calcmode="lin" valueType="num">
                                      <p:cBhvr additive="base">
                                        <p:cTn id="158" dur="1000" fill="hold"/>
                                        <p:tgtEl>
                                          <p:spTgt spid="209"/>
                                        </p:tgtEl>
                                        <p:attrNameLst>
                                          <p:attrName>ppt_y</p:attrName>
                                        </p:attrNameLst>
                                      </p:cBhvr>
                                      <p:tavLst>
                                        <p:tav tm="0">
                                          <p:val>
                                            <p:strVal val="0-#ppt_h/2"/>
                                          </p:val>
                                        </p:tav>
                                        <p:tav tm="100000">
                                          <p:val>
                                            <p:strVal val="#ppt_y"/>
                                          </p:val>
                                        </p:tav>
                                      </p:tavLst>
                                    </p:anim>
                                  </p:childTnLst>
                                </p:cTn>
                              </p:par>
                              <p:par>
                                <p:cTn id="159" presetID="49" presetClass="entr" presetSubtype="0" decel="100000" fill="hold" grpId="1" nodeType="withEffect">
                                  <p:stCondLst>
                                    <p:cond delay="0"/>
                                  </p:stCondLst>
                                  <p:childTnLst>
                                    <p:set>
                                      <p:cBhvr>
                                        <p:cTn id="160" dur="1" fill="hold">
                                          <p:stCondLst>
                                            <p:cond delay="0"/>
                                          </p:stCondLst>
                                        </p:cTn>
                                        <p:tgtEl>
                                          <p:spTgt spid="209"/>
                                        </p:tgtEl>
                                        <p:attrNameLst>
                                          <p:attrName>style.visibility</p:attrName>
                                        </p:attrNameLst>
                                      </p:cBhvr>
                                      <p:to>
                                        <p:strVal val="visible"/>
                                      </p:to>
                                    </p:set>
                                    <p:anim calcmode="lin" valueType="num">
                                      <p:cBhvr>
                                        <p:cTn id="161" dur="1000" fill="hold"/>
                                        <p:tgtEl>
                                          <p:spTgt spid="209"/>
                                        </p:tgtEl>
                                        <p:attrNameLst>
                                          <p:attrName>ppt_w</p:attrName>
                                        </p:attrNameLst>
                                      </p:cBhvr>
                                      <p:tavLst>
                                        <p:tav tm="0">
                                          <p:val>
                                            <p:fltVal val="0"/>
                                          </p:val>
                                        </p:tav>
                                        <p:tav tm="100000">
                                          <p:val>
                                            <p:strVal val="#ppt_w"/>
                                          </p:val>
                                        </p:tav>
                                      </p:tavLst>
                                    </p:anim>
                                    <p:anim calcmode="lin" valueType="num">
                                      <p:cBhvr>
                                        <p:cTn id="162" dur="1000" fill="hold"/>
                                        <p:tgtEl>
                                          <p:spTgt spid="209"/>
                                        </p:tgtEl>
                                        <p:attrNameLst>
                                          <p:attrName>ppt_h</p:attrName>
                                        </p:attrNameLst>
                                      </p:cBhvr>
                                      <p:tavLst>
                                        <p:tav tm="0">
                                          <p:val>
                                            <p:fltVal val="0"/>
                                          </p:val>
                                        </p:tav>
                                        <p:tav tm="100000">
                                          <p:val>
                                            <p:strVal val="#ppt_h"/>
                                          </p:val>
                                        </p:tav>
                                      </p:tavLst>
                                    </p:anim>
                                    <p:anim calcmode="lin" valueType="num">
                                      <p:cBhvr>
                                        <p:cTn id="163" dur="1000" fill="hold"/>
                                        <p:tgtEl>
                                          <p:spTgt spid="209"/>
                                        </p:tgtEl>
                                        <p:attrNameLst>
                                          <p:attrName>style.rotation</p:attrName>
                                        </p:attrNameLst>
                                      </p:cBhvr>
                                      <p:tavLst>
                                        <p:tav tm="0">
                                          <p:val>
                                            <p:fltVal val="360"/>
                                          </p:val>
                                        </p:tav>
                                        <p:tav tm="100000">
                                          <p:val>
                                            <p:fltVal val="0"/>
                                          </p:val>
                                        </p:tav>
                                      </p:tavLst>
                                    </p:anim>
                                    <p:animEffect transition="in" filter="fade">
                                      <p:cBhvr>
                                        <p:cTn id="164" dur="1000"/>
                                        <p:tgtEl>
                                          <p:spTgt spid="209"/>
                                        </p:tgtEl>
                                      </p:cBhvr>
                                    </p:animEffect>
                                  </p:childTnLst>
                                </p:cTn>
                              </p:par>
                              <p:par>
                                <p:cTn id="165" presetID="2" presetClass="entr" presetSubtype="9" fill="hold" grpId="0" nodeType="withEffect">
                                  <p:stCondLst>
                                    <p:cond delay="0"/>
                                  </p:stCondLst>
                                  <p:childTnLst>
                                    <p:set>
                                      <p:cBhvr>
                                        <p:cTn id="166" dur="1" fill="hold">
                                          <p:stCondLst>
                                            <p:cond delay="0"/>
                                          </p:stCondLst>
                                        </p:cTn>
                                        <p:tgtEl>
                                          <p:spTgt spid="240"/>
                                        </p:tgtEl>
                                        <p:attrNameLst>
                                          <p:attrName>style.visibility</p:attrName>
                                        </p:attrNameLst>
                                      </p:cBhvr>
                                      <p:to>
                                        <p:strVal val="visible"/>
                                      </p:to>
                                    </p:set>
                                    <p:anim calcmode="lin" valueType="num">
                                      <p:cBhvr additive="base">
                                        <p:cTn id="167" dur="1000" fill="hold"/>
                                        <p:tgtEl>
                                          <p:spTgt spid="240"/>
                                        </p:tgtEl>
                                        <p:attrNameLst>
                                          <p:attrName>ppt_x</p:attrName>
                                        </p:attrNameLst>
                                      </p:cBhvr>
                                      <p:tavLst>
                                        <p:tav tm="0">
                                          <p:val>
                                            <p:strVal val="0-#ppt_w/2"/>
                                          </p:val>
                                        </p:tav>
                                        <p:tav tm="100000">
                                          <p:val>
                                            <p:strVal val="#ppt_x"/>
                                          </p:val>
                                        </p:tav>
                                      </p:tavLst>
                                    </p:anim>
                                    <p:anim calcmode="lin" valueType="num">
                                      <p:cBhvr additive="base">
                                        <p:cTn id="168" dur="1000" fill="hold"/>
                                        <p:tgtEl>
                                          <p:spTgt spid="240"/>
                                        </p:tgtEl>
                                        <p:attrNameLst>
                                          <p:attrName>ppt_y</p:attrName>
                                        </p:attrNameLst>
                                      </p:cBhvr>
                                      <p:tavLst>
                                        <p:tav tm="0">
                                          <p:val>
                                            <p:strVal val="0-#ppt_h/2"/>
                                          </p:val>
                                        </p:tav>
                                        <p:tav tm="100000">
                                          <p:val>
                                            <p:strVal val="#ppt_y"/>
                                          </p:val>
                                        </p:tav>
                                      </p:tavLst>
                                    </p:anim>
                                  </p:childTnLst>
                                </p:cTn>
                              </p:par>
                              <p:par>
                                <p:cTn id="169" presetID="49" presetClass="entr" presetSubtype="0" decel="100000" fill="hold" grpId="1" nodeType="withEffect">
                                  <p:stCondLst>
                                    <p:cond delay="0"/>
                                  </p:stCondLst>
                                  <p:childTnLst>
                                    <p:set>
                                      <p:cBhvr>
                                        <p:cTn id="170" dur="1" fill="hold">
                                          <p:stCondLst>
                                            <p:cond delay="0"/>
                                          </p:stCondLst>
                                        </p:cTn>
                                        <p:tgtEl>
                                          <p:spTgt spid="240"/>
                                        </p:tgtEl>
                                        <p:attrNameLst>
                                          <p:attrName>style.visibility</p:attrName>
                                        </p:attrNameLst>
                                      </p:cBhvr>
                                      <p:to>
                                        <p:strVal val="visible"/>
                                      </p:to>
                                    </p:set>
                                    <p:anim calcmode="lin" valueType="num">
                                      <p:cBhvr>
                                        <p:cTn id="171" dur="1000" fill="hold"/>
                                        <p:tgtEl>
                                          <p:spTgt spid="240"/>
                                        </p:tgtEl>
                                        <p:attrNameLst>
                                          <p:attrName>ppt_w</p:attrName>
                                        </p:attrNameLst>
                                      </p:cBhvr>
                                      <p:tavLst>
                                        <p:tav tm="0">
                                          <p:val>
                                            <p:fltVal val="0"/>
                                          </p:val>
                                        </p:tav>
                                        <p:tav tm="100000">
                                          <p:val>
                                            <p:strVal val="#ppt_w"/>
                                          </p:val>
                                        </p:tav>
                                      </p:tavLst>
                                    </p:anim>
                                    <p:anim calcmode="lin" valueType="num">
                                      <p:cBhvr>
                                        <p:cTn id="172" dur="1000" fill="hold"/>
                                        <p:tgtEl>
                                          <p:spTgt spid="240"/>
                                        </p:tgtEl>
                                        <p:attrNameLst>
                                          <p:attrName>ppt_h</p:attrName>
                                        </p:attrNameLst>
                                      </p:cBhvr>
                                      <p:tavLst>
                                        <p:tav tm="0">
                                          <p:val>
                                            <p:fltVal val="0"/>
                                          </p:val>
                                        </p:tav>
                                        <p:tav tm="100000">
                                          <p:val>
                                            <p:strVal val="#ppt_h"/>
                                          </p:val>
                                        </p:tav>
                                      </p:tavLst>
                                    </p:anim>
                                    <p:anim calcmode="lin" valueType="num">
                                      <p:cBhvr>
                                        <p:cTn id="173" dur="1000" fill="hold"/>
                                        <p:tgtEl>
                                          <p:spTgt spid="240"/>
                                        </p:tgtEl>
                                        <p:attrNameLst>
                                          <p:attrName>style.rotation</p:attrName>
                                        </p:attrNameLst>
                                      </p:cBhvr>
                                      <p:tavLst>
                                        <p:tav tm="0">
                                          <p:val>
                                            <p:fltVal val="360"/>
                                          </p:val>
                                        </p:tav>
                                        <p:tav tm="100000">
                                          <p:val>
                                            <p:fltVal val="0"/>
                                          </p:val>
                                        </p:tav>
                                      </p:tavLst>
                                    </p:anim>
                                    <p:animEffect transition="in" filter="fade">
                                      <p:cBhvr>
                                        <p:cTn id="174" dur="1000"/>
                                        <p:tgtEl>
                                          <p:spTgt spid="240"/>
                                        </p:tgtEl>
                                      </p:cBhvr>
                                    </p:animEffect>
                                  </p:childTnLst>
                                </p:cTn>
                              </p:par>
                              <p:par>
                                <p:cTn id="175" presetID="2" presetClass="entr" presetSubtype="9" fill="hold" grpId="0" nodeType="withEffect">
                                  <p:stCondLst>
                                    <p:cond delay="0"/>
                                  </p:stCondLst>
                                  <p:childTnLst>
                                    <p:set>
                                      <p:cBhvr>
                                        <p:cTn id="176" dur="1" fill="hold">
                                          <p:stCondLst>
                                            <p:cond delay="0"/>
                                          </p:stCondLst>
                                        </p:cTn>
                                        <p:tgtEl>
                                          <p:spTgt spid="239"/>
                                        </p:tgtEl>
                                        <p:attrNameLst>
                                          <p:attrName>style.visibility</p:attrName>
                                        </p:attrNameLst>
                                      </p:cBhvr>
                                      <p:to>
                                        <p:strVal val="visible"/>
                                      </p:to>
                                    </p:set>
                                    <p:anim calcmode="lin" valueType="num">
                                      <p:cBhvr additive="base">
                                        <p:cTn id="177" dur="1000" fill="hold"/>
                                        <p:tgtEl>
                                          <p:spTgt spid="239"/>
                                        </p:tgtEl>
                                        <p:attrNameLst>
                                          <p:attrName>ppt_x</p:attrName>
                                        </p:attrNameLst>
                                      </p:cBhvr>
                                      <p:tavLst>
                                        <p:tav tm="0">
                                          <p:val>
                                            <p:strVal val="0-#ppt_w/2"/>
                                          </p:val>
                                        </p:tav>
                                        <p:tav tm="100000">
                                          <p:val>
                                            <p:strVal val="#ppt_x"/>
                                          </p:val>
                                        </p:tav>
                                      </p:tavLst>
                                    </p:anim>
                                    <p:anim calcmode="lin" valueType="num">
                                      <p:cBhvr additive="base">
                                        <p:cTn id="178" dur="1000" fill="hold"/>
                                        <p:tgtEl>
                                          <p:spTgt spid="239"/>
                                        </p:tgtEl>
                                        <p:attrNameLst>
                                          <p:attrName>ppt_y</p:attrName>
                                        </p:attrNameLst>
                                      </p:cBhvr>
                                      <p:tavLst>
                                        <p:tav tm="0">
                                          <p:val>
                                            <p:strVal val="0-#ppt_h/2"/>
                                          </p:val>
                                        </p:tav>
                                        <p:tav tm="100000">
                                          <p:val>
                                            <p:strVal val="#ppt_y"/>
                                          </p:val>
                                        </p:tav>
                                      </p:tavLst>
                                    </p:anim>
                                  </p:childTnLst>
                                </p:cTn>
                              </p:par>
                              <p:par>
                                <p:cTn id="179" presetID="49" presetClass="entr" presetSubtype="0" decel="100000" fill="hold" grpId="1" nodeType="withEffect">
                                  <p:stCondLst>
                                    <p:cond delay="0"/>
                                  </p:stCondLst>
                                  <p:childTnLst>
                                    <p:set>
                                      <p:cBhvr>
                                        <p:cTn id="180" dur="1" fill="hold">
                                          <p:stCondLst>
                                            <p:cond delay="0"/>
                                          </p:stCondLst>
                                        </p:cTn>
                                        <p:tgtEl>
                                          <p:spTgt spid="239"/>
                                        </p:tgtEl>
                                        <p:attrNameLst>
                                          <p:attrName>style.visibility</p:attrName>
                                        </p:attrNameLst>
                                      </p:cBhvr>
                                      <p:to>
                                        <p:strVal val="visible"/>
                                      </p:to>
                                    </p:set>
                                    <p:anim calcmode="lin" valueType="num">
                                      <p:cBhvr>
                                        <p:cTn id="181" dur="1000" fill="hold"/>
                                        <p:tgtEl>
                                          <p:spTgt spid="239"/>
                                        </p:tgtEl>
                                        <p:attrNameLst>
                                          <p:attrName>ppt_w</p:attrName>
                                        </p:attrNameLst>
                                      </p:cBhvr>
                                      <p:tavLst>
                                        <p:tav tm="0">
                                          <p:val>
                                            <p:fltVal val="0"/>
                                          </p:val>
                                        </p:tav>
                                        <p:tav tm="100000">
                                          <p:val>
                                            <p:strVal val="#ppt_w"/>
                                          </p:val>
                                        </p:tav>
                                      </p:tavLst>
                                    </p:anim>
                                    <p:anim calcmode="lin" valueType="num">
                                      <p:cBhvr>
                                        <p:cTn id="182" dur="1000" fill="hold"/>
                                        <p:tgtEl>
                                          <p:spTgt spid="239"/>
                                        </p:tgtEl>
                                        <p:attrNameLst>
                                          <p:attrName>ppt_h</p:attrName>
                                        </p:attrNameLst>
                                      </p:cBhvr>
                                      <p:tavLst>
                                        <p:tav tm="0">
                                          <p:val>
                                            <p:fltVal val="0"/>
                                          </p:val>
                                        </p:tav>
                                        <p:tav tm="100000">
                                          <p:val>
                                            <p:strVal val="#ppt_h"/>
                                          </p:val>
                                        </p:tav>
                                      </p:tavLst>
                                    </p:anim>
                                    <p:anim calcmode="lin" valueType="num">
                                      <p:cBhvr>
                                        <p:cTn id="183" dur="1000" fill="hold"/>
                                        <p:tgtEl>
                                          <p:spTgt spid="239"/>
                                        </p:tgtEl>
                                        <p:attrNameLst>
                                          <p:attrName>style.rotation</p:attrName>
                                        </p:attrNameLst>
                                      </p:cBhvr>
                                      <p:tavLst>
                                        <p:tav tm="0">
                                          <p:val>
                                            <p:fltVal val="360"/>
                                          </p:val>
                                        </p:tav>
                                        <p:tav tm="100000">
                                          <p:val>
                                            <p:fltVal val="0"/>
                                          </p:val>
                                        </p:tav>
                                      </p:tavLst>
                                    </p:anim>
                                    <p:animEffect transition="in" filter="fade">
                                      <p:cBhvr>
                                        <p:cTn id="184" dur="1000"/>
                                        <p:tgtEl>
                                          <p:spTgt spid="239"/>
                                        </p:tgtEl>
                                      </p:cBhvr>
                                    </p:animEffect>
                                  </p:childTnLst>
                                </p:cTn>
                              </p:par>
                              <p:par>
                                <p:cTn id="185" presetID="2" presetClass="entr" presetSubtype="9" fill="hold" grpId="0" nodeType="withEffect">
                                  <p:stCondLst>
                                    <p:cond delay="0"/>
                                  </p:stCondLst>
                                  <p:childTnLst>
                                    <p:set>
                                      <p:cBhvr>
                                        <p:cTn id="186" dur="1" fill="hold">
                                          <p:stCondLst>
                                            <p:cond delay="0"/>
                                          </p:stCondLst>
                                        </p:cTn>
                                        <p:tgtEl>
                                          <p:spTgt spid="206"/>
                                        </p:tgtEl>
                                        <p:attrNameLst>
                                          <p:attrName>style.visibility</p:attrName>
                                        </p:attrNameLst>
                                      </p:cBhvr>
                                      <p:to>
                                        <p:strVal val="visible"/>
                                      </p:to>
                                    </p:set>
                                    <p:anim calcmode="lin" valueType="num">
                                      <p:cBhvr additive="base">
                                        <p:cTn id="187" dur="1000" fill="hold"/>
                                        <p:tgtEl>
                                          <p:spTgt spid="206"/>
                                        </p:tgtEl>
                                        <p:attrNameLst>
                                          <p:attrName>ppt_x</p:attrName>
                                        </p:attrNameLst>
                                      </p:cBhvr>
                                      <p:tavLst>
                                        <p:tav tm="0">
                                          <p:val>
                                            <p:strVal val="0-#ppt_w/2"/>
                                          </p:val>
                                        </p:tav>
                                        <p:tav tm="100000">
                                          <p:val>
                                            <p:strVal val="#ppt_x"/>
                                          </p:val>
                                        </p:tav>
                                      </p:tavLst>
                                    </p:anim>
                                    <p:anim calcmode="lin" valueType="num">
                                      <p:cBhvr additive="base">
                                        <p:cTn id="188" dur="1000" fill="hold"/>
                                        <p:tgtEl>
                                          <p:spTgt spid="206"/>
                                        </p:tgtEl>
                                        <p:attrNameLst>
                                          <p:attrName>ppt_y</p:attrName>
                                        </p:attrNameLst>
                                      </p:cBhvr>
                                      <p:tavLst>
                                        <p:tav tm="0">
                                          <p:val>
                                            <p:strVal val="0-#ppt_h/2"/>
                                          </p:val>
                                        </p:tav>
                                        <p:tav tm="100000">
                                          <p:val>
                                            <p:strVal val="#ppt_y"/>
                                          </p:val>
                                        </p:tav>
                                      </p:tavLst>
                                    </p:anim>
                                  </p:childTnLst>
                                </p:cTn>
                              </p:par>
                              <p:par>
                                <p:cTn id="189" presetID="49" presetClass="entr" presetSubtype="0" decel="100000" fill="hold" grpId="1" nodeType="withEffect">
                                  <p:stCondLst>
                                    <p:cond delay="0"/>
                                  </p:stCondLst>
                                  <p:childTnLst>
                                    <p:set>
                                      <p:cBhvr>
                                        <p:cTn id="190" dur="1" fill="hold">
                                          <p:stCondLst>
                                            <p:cond delay="0"/>
                                          </p:stCondLst>
                                        </p:cTn>
                                        <p:tgtEl>
                                          <p:spTgt spid="206"/>
                                        </p:tgtEl>
                                        <p:attrNameLst>
                                          <p:attrName>style.visibility</p:attrName>
                                        </p:attrNameLst>
                                      </p:cBhvr>
                                      <p:to>
                                        <p:strVal val="visible"/>
                                      </p:to>
                                    </p:set>
                                    <p:anim calcmode="lin" valueType="num">
                                      <p:cBhvr>
                                        <p:cTn id="191" dur="1000" fill="hold"/>
                                        <p:tgtEl>
                                          <p:spTgt spid="206"/>
                                        </p:tgtEl>
                                        <p:attrNameLst>
                                          <p:attrName>ppt_w</p:attrName>
                                        </p:attrNameLst>
                                      </p:cBhvr>
                                      <p:tavLst>
                                        <p:tav tm="0">
                                          <p:val>
                                            <p:fltVal val="0"/>
                                          </p:val>
                                        </p:tav>
                                        <p:tav tm="100000">
                                          <p:val>
                                            <p:strVal val="#ppt_w"/>
                                          </p:val>
                                        </p:tav>
                                      </p:tavLst>
                                    </p:anim>
                                    <p:anim calcmode="lin" valueType="num">
                                      <p:cBhvr>
                                        <p:cTn id="192" dur="1000" fill="hold"/>
                                        <p:tgtEl>
                                          <p:spTgt spid="206"/>
                                        </p:tgtEl>
                                        <p:attrNameLst>
                                          <p:attrName>ppt_h</p:attrName>
                                        </p:attrNameLst>
                                      </p:cBhvr>
                                      <p:tavLst>
                                        <p:tav tm="0">
                                          <p:val>
                                            <p:fltVal val="0"/>
                                          </p:val>
                                        </p:tav>
                                        <p:tav tm="100000">
                                          <p:val>
                                            <p:strVal val="#ppt_h"/>
                                          </p:val>
                                        </p:tav>
                                      </p:tavLst>
                                    </p:anim>
                                    <p:anim calcmode="lin" valueType="num">
                                      <p:cBhvr>
                                        <p:cTn id="193" dur="1000" fill="hold"/>
                                        <p:tgtEl>
                                          <p:spTgt spid="206"/>
                                        </p:tgtEl>
                                        <p:attrNameLst>
                                          <p:attrName>style.rotation</p:attrName>
                                        </p:attrNameLst>
                                      </p:cBhvr>
                                      <p:tavLst>
                                        <p:tav tm="0">
                                          <p:val>
                                            <p:fltVal val="360"/>
                                          </p:val>
                                        </p:tav>
                                        <p:tav tm="100000">
                                          <p:val>
                                            <p:fltVal val="0"/>
                                          </p:val>
                                        </p:tav>
                                      </p:tavLst>
                                    </p:anim>
                                    <p:animEffect transition="in" filter="fade">
                                      <p:cBhvr>
                                        <p:cTn id="194" dur="1000"/>
                                        <p:tgtEl>
                                          <p:spTgt spid="206"/>
                                        </p:tgtEl>
                                      </p:cBhvr>
                                    </p:animEffect>
                                  </p:childTnLst>
                                </p:cTn>
                              </p:par>
                              <p:par>
                                <p:cTn id="195" presetID="2" presetClass="entr" presetSubtype="9" fill="hold" grpId="0" nodeType="withEffect">
                                  <p:stCondLst>
                                    <p:cond delay="0"/>
                                  </p:stCondLst>
                                  <p:childTnLst>
                                    <p:set>
                                      <p:cBhvr>
                                        <p:cTn id="196" dur="1" fill="hold">
                                          <p:stCondLst>
                                            <p:cond delay="0"/>
                                          </p:stCondLst>
                                        </p:cTn>
                                        <p:tgtEl>
                                          <p:spTgt spid="205"/>
                                        </p:tgtEl>
                                        <p:attrNameLst>
                                          <p:attrName>style.visibility</p:attrName>
                                        </p:attrNameLst>
                                      </p:cBhvr>
                                      <p:to>
                                        <p:strVal val="visible"/>
                                      </p:to>
                                    </p:set>
                                    <p:anim calcmode="lin" valueType="num">
                                      <p:cBhvr additive="base">
                                        <p:cTn id="197" dur="1000" fill="hold"/>
                                        <p:tgtEl>
                                          <p:spTgt spid="205"/>
                                        </p:tgtEl>
                                        <p:attrNameLst>
                                          <p:attrName>ppt_x</p:attrName>
                                        </p:attrNameLst>
                                      </p:cBhvr>
                                      <p:tavLst>
                                        <p:tav tm="0">
                                          <p:val>
                                            <p:strVal val="0-#ppt_w/2"/>
                                          </p:val>
                                        </p:tav>
                                        <p:tav tm="100000">
                                          <p:val>
                                            <p:strVal val="#ppt_x"/>
                                          </p:val>
                                        </p:tav>
                                      </p:tavLst>
                                    </p:anim>
                                    <p:anim calcmode="lin" valueType="num">
                                      <p:cBhvr additive="base">
                                        <p:cTn id="198" dur="1000" fill="hold"/>
                                        <p:tgtEl>
                                          <p:spTgt spid="205"/>
                                        </p:tgtEl>
                                        <p:attrNameLst>
                                          <p:attrName>ppt_y</p:attrName>
                                        </p:attrNameLst>
                                      </p:cBhvr>
                                      <p:tavLst>
                                        <p:tav tm="0">
                                          <p:val>
                                            <p:strVal val="0-#ppt_h/2"/>
                                          </p:val>
                                        </p:tav>
                                        <p:tav tm="100000">
                                          <p:val>
                                            <p:strVal val="#ppt_y"/>
                                          </p:val>
                                        </p:tav>
                                      </p:tavLst>
                                    </p:anim>
                                  </p:childTnLst>
                                </p:cTn>
                              </p:par>
                              <p:par>
                                <p:cTn id="199" presetID="49" presetClass="entr" presetSubtype="0" decel="100000" fill="hold" grpId="1" nodeType="withEffect">
                                  <p:stCondLst>
                                    <p:cond delay="0"/>
                                  </p:stCondLst>
                                  <p:childTnLst>
                                    <p:set>
                                      <p:cBhvr>
                                        <p:cTn id="200" dur="1" fill="hold">
                                          <p:stCondLst>
                                            <p:cond delay="0"/>
                                          </p:stCondLst>
                                        </p:cTn>
                                        <p:tgtEl>
                                          <p:spTgt spid="205"/>
                                        </p:tgtEl>
                                        <p:attrNameLst>
                                          <p:attrName>style.visibility</p:attrName>
                                        </p:attrNameLst>
                                      </p:cBhvr>
                                      <p:to>
                                        <p:strVal val="visible"/>
                                      </p:to>
                                    </p:set>
                                    <p:anim calcmode="lin" valueType="num">
                                      <p:cBhvr>
                                        <p:cTn id="201" dur="1000" fill="hold"/>
                                        <p:tgtEl>
                                          <p:spTgt spid="205"/>
                                        </p:tgtEl>
                                        <p:attrNameLst>
                                          <p:attrName>ppt_w</p:attrName>
                                        </p:attrNameLst>
                                      </p:cBhvr>
                                      <p:tavLst>
                                        <p:tav tm="0">
                                          <p:val>
                                            <p:fltVal val="0"/>
                                          </p:val>
                                        </p:tav>
                                        <p:tav tm="100000">
                                          <p:val>
                                            <p:strVal val="#ppt_w"/>
                                          </p:val>
                                        </p:tav>
                                      </p:tavLst>
                                    </p:anim>
                                    <p:anim calcmode="lin" valueType="num">
                                      <p:cBhvr>
                                        <p:cTn id="202" dur="1000" fill="hold"/>
                                        <p:tgtEl>
                                          <p:spTgt spid="205"/>
                                        </p:tgtEl>
                                        <p:attrNameLst>
                                          <p:attrName>ppt_h</p:attrName>
                                        </p:attrNameLst>
                                      </p:cBhvr>
                                      <p:tavLst>
                                        <p:tav tm="0">
                                          <p:val>
                                            <p:fltVal val="0"/>
                                          </p:val>
                                        </p:tav>
                                        <p:tav tm="100000">
                                          <p:val>
                                            <p:strVal val="#ppt_h"/>
                                          </p:val>
                                        </p:tav>
                                      </p:tavLst>
                                    </p:anim>
                                    <p:anim calcmode="lin" valueType="num">
                                      <p:cBhvr>
                                        <p:cTn id="203" dur="1000" fill="hold"/>
                                        <p:tgtEl>
                                          <p:spTgt spid="205"/>
                                        </p:tgtEl>
                                        <p:attrNameLst>
                                          <p:attrName>style.rotation</p:attrName>
                                        </p:attrNameLst>
                                      </p:cBhvr>
                                      <p:tavLst>
                                        <p:tav tm="0">
                                          <p:val>
                                            <p:fltVal val="360"/>
                                          </p:val>
                                        </p:tav>
                                        <p:tav tm="100000">
                                          <p:val>
                                            <p:fltVal val="0"/>
                                          </p:val>
                                        </p:tav>
                                      </p:tavLst>
                                    </p:anim>
                                    <p:animEffect transition="in" filter="fade">
                                      <p:cBhvr>
                                        <p:cTn id="204" dur="1000"/>
                                        <p:tgtEl>
                                          <p:spTgt spid="205"/>
                                        </p:tgtEl>
                                      </p:cBhvr>
                                    </p:animEffect>
                                  </p:childTnLst>
                                </p:cTn>
                              </p:par>
                              <p:par>
                                <p:cTn id="205" presetID="2" presetClass="entr" presetSubtype="9" fill="hold" grpId="0" nodeType="withEffect">
                                  <p:stCondLst>
                                    <p:cond delay="0"/>
                                  </p:stCondLst>
                                  <p:childTnLst>
                                    <p:set>
                                      <p:cBhvr>
                                        <p:cTn id="206" dur="1" fill="hold">
                                          <p:stCondLst>
                                            <p:cond delay="0"/>
                                          </p:stCondLst>
                                        </p:cTn>
                                        <p:tgtEl>
                                          <p:spTgt spid="190"/>
                                        </p:tgtEl>
                                        <p:attrNameLst>
                                          <p:attrName>style.visibility</p:attrName>
                                        </p:attrNameLst>
                                      </p:cBhvr>
                                      <p:to>
                                        <p:strVal val="visible"/>
                                      </p:to>
                                    </p:set>
                                    <p:anim calcmode="lin" valueType="num">
                                      <p:cBhvr additive="base">
                                        <p:cTn id="207" dur="1000" fill="hold"/>
                                        <p:tgtEl>
                                          <p:spTgt spid="190"/>
                                        </p:tgtEl>
                                        <p:attrNameLst>
                                          <p:attrName>ppt_x</p:attrName>
                                        </p:attrNameLst>
                                      </p:cBhvr>
                                      <p:tavLst>
                                        <p:tav tm="0">
                                          <p:val>
                                            <p:strVal val="0-#ppt_w/2"/>
                                          </p:val>
                                        </p:tav>
                                        <p:tav tm="100000">
                                          <p:val>
                                            <p:strVal val="#ppt_x"/>
                                          </p:val>
                                        </p:tav>
                                      </p:tavLst>
                                    </p:anim>
                                    <p:anim calcmode="lin" valueType="num">
                                      <p:cBhvr additive="base">
                                        <p:cTn id="208" dur="1000" fill="hold"/>
                                        <p:tgtEl>
                                          <p:spTgt spid="190"/>
                                        </p:tgtEl>
                                        <p:attrNameLst>
                                          <p:attrName>ppt_y</p:attrName>
                                        </p:attrNameLst>
                                      </p:cBhvr>
                                      <p:tavLst>
                                        <p:tav tm="0">
                                          <p:val>
                                            <p:strVal val="0-#ppt_h/2"/>
                                          </p:val>
                                        </p:tav>
                                        <p:tav tm="100000">
                                          <p:val>
                                            <p:strVal val="#ppt_y"/>
                                          </p:val>
                                        </p:tav>
                                      </p:tavLst>
                                    </p:anim>
                                  </p:childTnLst>
                                </p:cTn>
                              </p:par>
                              <p:par>
                                <p:cTn id="209" presetID="49" presetClass="entr" presetSubtype="0" decel="100000" fill="hold" grpId="1" nodeType="withEffect">
                                  <p:stCondLst>
                                    <p:cond delay="0"/>
                                  </p:stCondLst>
                                  <p:childTnLst>
                                    <p:set>
                                      <p:cBhvr>
                                        <p:cTn id="210" dur="1" fill="hold">
                                          <p:stCondLst>
                                            <p:cond delay="0"/>
                                          </p:stCondLst>
                                        </p:cTn>
                                        <p:tgtEl>
                                          <p:spTgt spid="190"/>
                                        </p:tgtEl>
                                        <p:attrNameLst>
                                          <p:attrName>style.visibility</p:attrName>
                                        </p:attrNameLst>
                                      </p:cBhvr>
                                      <p:to>
                                        <p:strVal val="visible"/>
                                      </p:to>
                                    </p:set>
                                    <p:anim calcmode="lin" valueType="num">
                                      <p:cBhvr>
                                        <p:cTn id="211" dur="1000" fill="hold"/>
                                        <p:tgtEl>
                                          <p:spTgt spid="190"/>
                                        </p:tgtEl>
                                        <p:attrNameLst>
                                          <p:attrName>ppt_w</p:attrName>
                                        </p:attrNameLst>
                                      </p:cBhvr>
                                      <p:tavLst>
                                        <p:tav tm="0">
                                          <p:val>
                                            <p:fltVal val="0"/>
                                          </p:val>
                                        </p:tav>
                                        <p:tav tm="100000">
                                          <p:val>
                                            <p:strVal val="#ppt_w"/>
                                          </p:val>
                                        </p:tav>
                                      </p:tavLst>
                                    </p:anim>
                                    <p:anim calcmode="lin" valueType="num">
                                      <p:cBhvr>
                                        <p:cTn id="212" dur="1000" fill="hold"/>
                                        <p:tgtEl>
                                          <p:spTgt spid="190"/>
                                        </p:tgtEl>
                                        <p:attrNameLst>
                                          <p:attrName>ppt_h</p:attrName>
                                        </p:attrNameLst>
                                      </p:cBhvr>
                                      <p:tavLst>
                                        <p:tav tm="0">
                                          <p:val>
                                            <p:fltVal val="0"/>
                                          </p:val>
                                        </p:tav>
                                        <p:tav tm="100000">
                                          <p:val>
                                            <p:strVal val="#ppt_h"/>
                                          </p:val>
                                        </p:tav>
                                      </p:tavLst>
                                    </p:anim>
                                    <p:anim calcmode="lin" valueType="num">
                                      <p:cBhvr>
                                        <p:cTn id="213" dur="1000" fill="hold"/>
                                        <p:tgtEl>
                                          <p:spTgt spid="190"/>
                                        </p:tgtEl>
                                        <p:attrNameLst>
                                          <p:attrName>style.rotation</p:attrName>
                                        </p:attrNameLst>
                                      </p:cBhvr>
                                      <p:tavLst>
                                        <p:tav tm="0">
                                          <p:val>
                                            <p:fltVal val="360"/>
                                          </p:val>
                                        </p:tav>
                                        <p:tav tm="100000">
                                          <p:val>
                                            <p:fltVal val="0"/>
                                          </p:val>
                                        </p:tav>
                                      </p:tavLst>
                                    </p:anim>
                                    <p:animEffect transition="in" filter="fade">
                                      <p:cBhvr>
                                        <p:cTn id="214" dur="1000"/>
                                        <p:tgtEl>
                                          <p:spTgt spid="190"/>
                                        </p:tgtEl>
                                      </p:cBhvr>
                                    </p:animEffect>
                                  </p:childTnLst>
                                </p:cTn>
                              </p:par>
                              <p:par>
                                <p:cTn id="215" presetID="2" presetClass="entr" presetSubtype="9" fill="hold" grpId="0" nodeType="withEffect">
                                  <p:stCondLst>
                                    <p:cond delay="0"/>
                                  </p:stCondLst>
                                  <p:childTnLst>
                                    <p:set>
                                      <p:cBhvr>
                                        <p:cTn id="216" dur="1" fill="hold">
                                          <p:stCondLst>
                                            <p:cond delay="0"/>
                                          </p:stCondLst>
                                        </p:cTn>
                                        <p:tgtEl>
                                          <p:spTgt spid="204"/>
                                        </p:tgtEl>
                                        <p:attrNameLst>
                                          <p:attrName>style.visibility</p:attrName>
                                        </p:attrNameLst>
                                      </p:cBhvr>
                                      <p:to>
                                        <p:strVal val="visible"/>
                                      </p:to>
                                    </p:set>
                                    <p:anim calcmode="lin" valueType="num">
                                      <p:cBhvr additive="base">
                                        <p:cTn id="217" dur="1000" fill="hold"/>
                                        <p:tgtEl>
                                          <p:spTgt spid="204"/>
                                        </p:tgtEl>
                                        <p:attrNameLst>
                                          <p:attrName>ppt_x</p:attrName>
                                        </p:attrNameLst>
                                      </p:cBhvr>
                                      <p:tavLst>
                                        <p:tav tm="0">
                                          <p:val>
                                            <p:strVal val="0-#ppt_w/2"/>
                                          </p:val>
                                        </p:tav>
                                        <p:tav tm="100000">
                                          <p:val>
                                            <p:strVal val="#ppt_x"/>
                                          </p:val>
                                        </p:tav>
                                      </p:tavLst>
                                    </p:anim>
                                    <p:anim calcmode="lin" valueType="num">
                                      <p:cBhvr additive="base">
                                        <p:cTn id="218" dur="1000" fill="hold"/>
                                        <p:tgtEl>
                                          <p:spTgt spid="204"/>
                                        </p:tgtEl>
                                        <p:attrNameLst>
                                          <p:attrName>ppt_y</p:attrName>
                                        </p:attrNameLst>
                                      </p:cBhvr>
                                      <p:tavLst>
                                        <p:tav tm="0">
                                          <p:val>
                                            <p:strVal val="0-#ppt_h/2"/>
                                          </p:val>
                                        </p:tav>
                                        <p:tav tm="100000">
                                          <p:val>
                                            <p:strVal val="#ppt_y"/>
                                          </p:val>
                                        </p:tav>
                                      </p:tavLst>
                                    </p:anim>
                                  </p:childTnLst>
                                </p:cTn>
                              </p:par>
                              <p:par>
                                <p:cTn id="219" presetID="49" presetClass="entr" presetSubtype="0" decel="100000" fill="hold" grpId="1" nodeType="withEffect">
                                  <p:stCondLst>
                                    <p:cond delay="0"/>
                                  </p:stCondLst>
                                  <p:childTnLst>
                                    <p:set>
                                      <p:cBhvr>
                                        <p:cTn id="220" dur="1" fill="hold">
                                          <p:stCondLst>
                                            <p:cond delay="0"/>
                                          </p:stCondLst>
                                        </p:cTn>
                                        <p:tgtEl>
                                          <p:spTgt spid="204"/>
                                        </p:tgtEl>
                                        <p:attrNameLst>
                                          <p:attrName>style.visibility</p:attrName>
                                        </p:attrNameLst>
                                      </p:cBhvr>
                                      <p:to>
                                        <p:strVal val="visible"/>
                                      </p:to>
                                    </p:set>
                                    <p:anim calcmode="lin" valueType="num">
                                      <p:cBhvr>
                                        <p:cTn id="221" dur="1000" fill="hold"/>
                                        <p:tgtEl>
                                          <p:spTgt spid="204"/>
                                        </p:tgtEl>
                                        <p:attrNameLst>
                                          <p:attrName>ppt_w</p:attrName>
                                        </p:attrNameLst>
                                      </p:cBhvr>
                                      <p:tavLst>
                                        <p:tav tm="0">
                                          <p:val>
                                            <p:fltVal val="0"/>
                                          </p:val>
                                        </p:tav>
                                        <p:tav tm="100000">
                                          <p:val>
                                            <p:strVal val="#ppt_w"/>
                                          </p:val>
                                        </p:tav>
                                      </p:tavLst>
                                    </p:anim>
                                    <p:anim calcmode="lin" valueType="num">
                                      <p:cBhvr>
                                        <p:cTn id="222" dur="1000" fill="hold"/>
                                        <p:tgtEl>
                                          <p:spTgt spid="204"/>
                                        </p:tgtEl>
                                        <p:attrNameLst>
                                          <p:attrName>ppt_h</p:attrName>
                                        </p:attrNameLst>
                                      </p:cBhvr>
                                      <p:tavLst>
                                        <p:tav tm="0">
                                          <p:val>
                                            <p:fltVal val="0"/>
                                          </p:val>
                                        </p:tav>
                                        <p:tav tm="100000">
                                          <p:val>
                                            <p:strVal val="#ppt_h"/>
                                          </p:val>
                                        </p:tav>
                                      </p:tavLst>
                                    </p:anim>
                                    <p:anim calcmode="lin" valueType="num">
                                      <p:cBhvr>
                                        <p:cTn id="223" dur="1000" fill="hold"/>
                                        <p:tgtEl>
                                          <p:spTgt spid="204"/>
                                        </p:tgtEl>
                                        <p:attrNameLst>
                                          <p:attrName>style.rotation</p:attrName>
                                        </p:attrNameLst>
                                      </p:cBhvr>
                                      <p:tavLst>
                                        <p:tav tm="0">
                                          <p:val>
                                            <p:fltVal val="360"/>
                                          </p:val>
                                        </p:tav>
                                        <p:tav tm="100000">
                                          <p:val>
                                            <p:fltVal val="0"/>
                                          </p:val>
                                        </p:tav>
                                      </p:tavLst>
                                    </p:anim>
                                    <p:animEffect transition="in" filter="fade">
                                      <p:cBhvr>
                                        <p:cTn id="224" dur="1000"/>
                                        <p:tgtEl>
                                          <p:spTgt spid="204"/>
                                        </p:tgtEl>
                                      </p:cBhvr>
                                    </p:animEffect>
                                  </p:childTnLst>
                                </p:cTn>
                              </p:par>
                              <p:par>
                                <p:cTn id="225" presetID="2" presetClass="entr" presetSubtype="9" fill="hold" grpId="0" nodeType="withEffect">
                                  <p:stCondLst>
                                    <p:cond delay="0"/>
                                  </p:stCondLst>
                                  <p:childTnLst>
                                    <p:set>
                                      <p:cBhvr>
                                        <p:cTn id="226" dur="1" fill="hold">
                                          <p:stCondLst>
                                            <p:cond delay="0"/>
                                          </p:stCondLst>
                                        </p:cTn>
                                        <p:tgtEl>
                                          <p:spTgt spid="223"/>
                                        </p:tgtEl>
                                        <p:attrNameLst>
                                          <p:attrName>style.visibility</p:attrName>
                                        </p:attrNameLst>
                                      </p:cBhvr>
                                      <p:to>
                                        <p:strVal val="visible"/>
                                      </p:to>
                                    </p:set>
                                    <p:anim calcmode="lin" valueType="num">
                                      <p:cBhvr additive="base">
                                        <p:cTn id="227" dur="1000" fill="hold"/>
                                        <p:tgtEl>
                                          <p:spTgt spid="223"/>
                                        </p:tgtEl>
                                        <p:attrNameLst>
                                          <p:attrName>ppt_x</p:attrName>
                                        </p:attrNameLst>
                                      </p:cBhvr>
                                      <p:tavLst>
                                        <p:tav tm="0">
                                          <p:val>
                                            <p:strVal val="0-#ppt_w/2"/>
                                          </p:val>
                                        </p:tav>
                                        <p:tav tm="100000">
                                          <p:val>
                                            <p:strVal val="#ppt_x"/>
                                          </p:val>
                                        </p:tav>
                                      </p:tavLst>
                                    </p:anim>
                                    <p:anim calcmode="lin" valueType="num">
                                      <p:cBhvr additive="base">
                                        <p:cTn id="228" dur="1000" fill="hold"/>
                                        <p:tgtEl>
                                          <p:spTgt spid="223"/>
                                        </p:tgtEl>
                                        <p:attrNameLst>
                                          <p:attrName>ppt_y</p:attrName>
                                        </p:attrNameLst>
                                      </p:cBhvr>
                                      <p:tavLst>
                                        <p:tav tm="0">
                                          <p:val>
                                            <p:strVal val="0-#ppt_h/2"/>
                                          </p:val>
                                        </p:tav>
                                        <p:tav tm="100000">
                                          <p:val>
                                            <p:strVal val="#ppt_y"/>
                                          </p:val>
                                        </p:tav>
                                      </p:tavLst>
                                    </p:anim>
                                  </p:childTnLst>
                                </p:cTn>
                              </p:par>
                              <p:par>
                                <p:cTn id="229" presetID="49" presetClass="entr" presetSubtype="0" decel="100000" fill="hold" grpId="1" nodeType="withEffect">
                                  <p:stCondLst>
                                    <p:cond delay="0"/>
                                  </p:stCondLst>
                                  <p:childTnLst>
                                    <p:set>
                                      <p:cBhvr>
                                        <p:cTn id="230" dur="1" fill="hold">
                                          <p:stCondLst>
                                            <p:cond delay="0"/>
                                          </p:stCondLst>
                                        </p:cTn>
                                        <p:tgtEl>
                                          <p:spTgt spid="223"/>
                                        </p:tgtEl>
                                        <p:attrNameLst>
                                          <p:attrName>style.visibility</p:attrName>
                                        </p:attrNameLst>
                                      </p:cBhvr>
                                      <p:to>
                                        <p:strVal val="visible"/>
                                      </p:to>
                                    </p:set>
                                    <p:anim calcmode="lin" valueType="num">
                                      <p:cBhvr>
                                        <p:cTn id="231" dur="1000" fill="hold"/>
                                        <p:tgtEl>
                                          <p:spTgt spid="223"/>
                                        </p:tgtEl>
                                        <p:attrNameLst>
                                          <p:attrName>ppt_w</p:attrName>
                                        </p:attrNameLst>
                                      </p:cBhvr>
                                      <p:tavLst>
                                        <p:tav tm="0">
                                          <p:val>
                                            <p:fltVal val="0"/>
                                          </p:val>
                                        </p:tav>
                                        <p:tav tm="100000">
                                          <p:val>
                                            <p:strVal val="#ppt_w"/>
                                          </p:val>
                                        </p:tav>
                                      </p:tavLst>
                                    </p:anim>
                                    <p:anim calcmode="lin" valueType="num">
                                      <p:cBhvr>
                                        <p:cTn id="232" dur="1000" fill="hold"/>
                                        <p:tgtEl>
                                          <p:spTgt spid="223"/>
                                        </p:tgtEl>
                                        <p:attrNameLst>
                                          <p:attrName>ppt_h</p:attrName>
                                        </p:attrNameLst>
                                      </p:cBhvr>
                                      <p:tavLst>
                                        <p:tav tm="0">
                                          <p:val>
                                            <p:fltVal val="0"/>
                                          </p:val>
                                        </p:tav>
                                        <p:tav tm="100000">
                                          <p:val>
                                            <p:strVal val="#ppt_h"/>
                                          </p:val>
                                        </p:tav>
                                      </p:tavLst>
                                    </p:anim>
                                    <p:anim calcmode="lin" valueType="num">
                                      <p:cBhvr>
                                        <p:cTn id="233" dur="1000" fill="hold"/>
                                        <p:tgtEl>
                                          <p:spTgt spid="223"/>
                                        </p:tgtEl>
                                        <p:attrNameLst>
                                          <p:attrName>style.rotation</p:attrName>
                                        </p:attrNameLst>
                                      </p:cBhvr>
                                      <p:tavLst>
                                        <p:tav tm="0">
                                          <p:val>
                                            <p:fltVal val="360"/>
                                          </p:val>
                                        </p:tav>
                                        <p:tav tm="100000">
                                          <p:val>
                                            <p:fltVal val="0"/>
                                          </p:val>
                                        </p:tav>
                                      </p:tavLst>
                                    </p:anim>
                                    <p:animEffect transition="in" filter="fade">
                                      <p:cBhvr>
                                        <p:cTn id="234" dur="1000"/>
                                        <p:tgtEl>
                                          <p:spTgt spid="223"/>
                                        </p:tgtEl>
                                      </p:cBhvr>
                                    </p:animEffect>
                                  </p:childTnLst>
                                </p:cTn>
                              </p:par>
                              <p:par>
                                <p:cTn id="235" presetID="2" presetClass="entr" presetSubtype="9" fill="hold" grpId="0" nodeType="withEffect">
                                  <p:stCondLst>
                                    <p:cond delay="0"/>
                                  </p:stCondLst>
                                  <p:childTnLst>
                                    <p:set>
                                      <p:cBhvr>
                                        <p:cTn id="236" dur="1" fill="hold">
                                          <p:stCondLst>
                                            <p:cond delay="0"/>
                                          </p:stCondLst>
                                        </p:cTn>
                                        <p:tgtEl>
                                          <p:spTgt spid="224"/>
                                        </p:tgtEl>
                                        <p:attrNameLst>
                                          <p:attrName>style.visibility</p:attrName>
                                        </p:attrNameLst>
                                      </p:cBhvr>
                                      <p:to>
                                        <p:strVal val="visible"/>
                                      </p:to>
                                    </p:set>
                                    <p:anim calcmode="lin" valueType="num">
                                      <p:cBhvr additive="base">
                                        <p:cTn id="237" dur="1000" fill="hold"/>
                                        <p:tgtEl>
                                          <p:spTgt spid="224"/>
                                        </p:tgtEl>
                                        <p:attrNameLst>
                                          <p:attrName>ppt_x</p:attrName>
                                        </p:attrNameLst>
                                      </p:cBhvr>
                                      <p:tavLst>
                                        <p:tav tm="0">
                                          <p:val>
                                            <p:strVal val="0-#ppt_w/2"/>
                                          </p:val>
                                        </p:tav>
                                        <p:tav tm="100000">
                                          <p:val>
                                            <p:strVal val="#ppt_x"/>
                                          </p:val>
                                        </p:tav>
                                      </p:tavLst>
                                    </p:anim>
                                    <p:anim calcmode="lin" valueType="num">
                                      <p:cBhvr additive="base">
                                        <p:cTn id="238" dur="1000" fill="hold"/>
                                        <p:tgtEl>
                                          <p:spTgt spid="224"/>
                                        </p:tgtEl>
                                        <p:attrNameLst>
                                          <p:attrName>ppt_y</p:attrName>
                                        </p:attrNameLst>
                                      </p:cBhvr>
                                      <p:tavLst>
                                        <p:tav tm="0">
                                          <p:val>
                                            <p:strVal val="0-#ppt_h/2"/>
                                          </p:val>
                                        </p:tav>
                                        <p:tav tm="100000">
                                          <p:val>
                                            <p:strVal val="#ppt_y"/>
                                          </p:val>
                                        </p:tav>
                                      </p:tavLst>
                                    </p:anim>
                                  </p:childTnLst>
                                </p:cTn>
                              </p:par>
                              <p:par>
                                <p:cTn id="239" presetID="49" presetClass="entr" presetSubtype="0" decel="100000" fill="hold" grpId="1" nodeType="withEffect">
                                  <p:stCondLst>
                                    <p:cond delay="0"/>
                                  </p:stCondLst>
                                  <p:childTnLst>
                                    <p:set>
                                      <p:cBhvr>
                                        <p:cTn id="240" dur="1" fill="hold">
                                          <p:stCondLst>
                                            <p:cond delay="0"/>
                                          </p:stCondLst>
                                        </p:cTn>
                                        <p:tgtEl>
                                          <p:spTgt spid="224"/>
                                        </p:tgtEl>
                                        <p:attrNameLst>
                                          <p:attrName>style.visibility</p:attrName>
                                        </p:attrNameLst>
                                      </p:cBhvr>
                                      <p:to>
                                        <p:strVal val="visible"/>
                                      </p:to>
                                    </p:set>
                                    <p:anim calcmode="lin" valueType="num">
                                      <p:cBhvr>
                                        <p:cTn id="241" dur="1000" fill="hold"/>
                                        <p:tgtEl>
                                          <p:spTgt spid="224"/>
                                        </p:tgtEl>
                                        <p:attrNameLst>
                                          <p:attrName>ppt_w</p:attrName>
                                        </p:attrNameLst>
                                      </p:cBhvr>
                                      <p:tavLst>
                                        <p:tav tm="0">
                                          <p:val>
                                            <p:fltVal val="0"/>
                                          </p:val>
                                        </p:tav>
                                        <p:tav tm="100000">
                                          <p:val>
                                            <p:strVal val="#ppt_w"/>
                                          </p:val>
                                        </p:tav>
                                      </p:tavLst>
                                    </p:anim>
                                    <p:anim calcmode="lin" valueType="num">
                                      <p:cBhvr>
                                        <p:cTn id="242" dur="1000" fill="hold"/>
                                        <p:tgtEl>
                                          <p:spTgt spid="224"/>
                                        </p:tgtEl>
                                        <p:attrNameLst>
                                          <p:attrName>ppt_h</p:attrName>
                                        </p:attrNameLst>
                                      </p:cBhvr>
                                      <p:tavLst>
                                        <p:tav tm="0">
                                          <p:val>
                                            <p:fltVal val="0"/>
                                          </p:val>
                                        </p:tav>
                                        <p:tav tm="100000">
                                          <p:val>
                                            <p:strVal val="#ppt_h"/>
                                          </p:val>
                                        </p:tav>
                                      </p:tavLst>
                                    </p:anim>
                                    <p:anim calcmode="lin" valueType="num">
                                      <p:cBhvr>
                                        <p:cTn id="243" dur="1000" fill="hold"/>
                                        <p:tgtEl>
                                          <p:spTgt spid="224"/>
                                        </p:tgtEl>
                                        <p:attrNameLst>
                                          <p:attrName>style.rotation</p:attrName>
                                        </p:attrNameLst>
                                      </p:cBhvr>
                                      <p:tavLst>
                                        <p:tav tm="0">
                                          <p:val>
                                            <p:fltVal val="360"/>
                                          </p:val>
                                        </p:tav>
                                        <p:tav tm="100000">
                                          <p:val>
                                            <p:fltVal val="0"/>
                                          </p:val>
                                        </p:tav>
                                      </p:tavLst>
                                    </p:anim>
                                    <p:animEffect transition="in" filter="fade">
                                      <p:cBhvr>
                                        <p:cTn id="244" dur="1000"/>
                                        <p:tgtEl>
                                          <p:spTgt spid="224"/>
                                        </p:tgtEl>
                                      </p:cBhvr>
                                    </p:animEffect>
                                  </p:childTnLst>
                                </p:cTn>
                              </p:par>
                              <p:par>
                                <p:cTn id="245" presetID="2" presetClass="entr" presetSubtype="9" fill="hold" grpId="0" nodeType="withEffect">
                                  <p:stCondLst>
                                    <p:cond delay="0"/>
                                  </p:stCondLst>
                                  <p:childTnLst>
                                    <p:set>
                                      <p:cBhvr>
                                        <p:cTn id="246" dur="1" fill="hold">
                                          <p:stCondLst>
                                            <p:cond delay="0"/>
                                          </p:stCondLst>
                                        </p:cTn>
                                        <p:tgtEl>
                                          <p:spTgt spid="210"/>
                                        </p:tgtEl>
                                        <p:attrNameLst>
                                          <p:attrName>style.visibility</p:attrName>
                                        </p:attrNameLst>
                                      </p:cBhvr>
                                      <p:to>
                                        <p:strVal val="visible"/>
                                      </p:to>
                                    </p:set>
                                    <p:anim calcmode="lin" valueType="num">
                                      <p:cBhvr additive="base">
                                        <p:cTn id="247" dur="1000" fill="hold"/>
                                        <p:tgtEl>
                                          <p:spTgt spid="210"/>
                                        </p:tgtEl>
                                        <p:attrNameLst>
                                          <p:attrName>ppt_x</p:attrName>
                                        </p:attrNameLst>
                                      </p:cBhvr>
                                      <p:tavLst>
                                        <p:tav tm="0">
                                          <p:val>
                                            <p:strVal val="0-#ppt_w/2"/>
                                          </p:val>
                                        </p:tav>
                                        <p:tav tm="100000">
                                          <p:val>
                                            <p:strVal val="#ppt_x"/>
                                          </p:val>
                                        </p:tav>
                                      </p:tavLst>
                                    </p:anim>
                                    <p:anim calcmode="lin" valueType="num">
                                      <p:cBhvr additive="base">
                                        <p:cTn id="248" dur="1000" fill="hold"/>
                                        <p:tgtEl>
                                          <p:spTgt spid="210"/>
                                        </p:tgtEl>
                                        <p:attrNameLst>
                                          <p:attrName>ppt_y</p:attrName>
                                        </p:attrNameLst>
                                      </p:cBhvr>
                                      <p:tavLst>
                                        <p:tav tm="0">
                                          <p:val>
                                            <p:strVal val="0-#ppt_h/2"/>
                                          </p:val>
                                        </p:tav>
                                        <p:tav tm="100000">
                                          <p:val>
                                            <p:strVal val="#ppt_y"/>
                                          </p:val>
                                        </p:tav>
                                      </p:tavLst>
                                    </p:anim>
                                  </p:childTnLst>
                                </p:cTn>
                              </p:par>
                              <p:par>
                                <p:cTn id="249" presetID="49" presetClass="entr" presetSubtype="0" decel="100000" fill="hold" grpId="1" nodeType="withEffect">
                                  <p:stCondLst>
                                    <p:cond delay="0"/>
                                  </p:stCondLst>
                                  <p:childTnLst>
                                    <p:set>
                                      <p:cBhvr>
                                        <p:cTn id="250" dur="1" fill="hold">
                                          <p:stCondLst>
                                            <p:cond delay="0"/>
                                          </p:stCondLst>
                                        </p:cTn>
                                        <p:tgtEl>
                                          <p:spTgt spid="210"/>
                                        </p:tgtEl>
                                        <p:attrNameLst>
                                          <p:attrName>style.visibility</p:attrName>
                                        </p:attrNameLst>
                                      </p:cBhvr>
                                      <p:to>
                                        <p:strVal val="visible"/>
                                      </p:to>
                                    </p:set>
                                    <p:anim calcmode="lin" valueType="num">
                                      <p:cBhvr>
                                        <p:cTn id="251" dur="1000" fill="hold"/>
                                        <p:tgtEl>
                                          <p:spTgt spid="210"/>
                                        </p:tgtEl>
                                        <p:attrNameLst>
                                          <p:attrName>ppt_w</p:attrName>
                                        </p:attrNameLst>
                                      </p:cBhvr>
                                      <p:tavLst>
                                        <p:tav tm="0">
                                          <p:val>
                                            <p:fltVal val="0"/>
                                          </p:val>
                                        </p:tav>
                                        <p:tav tm="100000">
                                          <p:val>
                                            <p:strVal val="#ppt_w"/>
                                          </p:val>
                                        </p:tav>
                                      </p:tavLst>
                                    </p:anim>
                                    <p:anim calcmode="lin" valueType="num">
                                      <p:cBhvr>
                                        <p:cTn id="252" dur="1000" fill="hold"/>
                                        <p:tgtEl>
                                          <p:spTgt spid="210"/>
                                        </p:tgtEl>
                                        <p:attrNameLst>
                                          <p:attrName>ppt_h</p:attrName>
                                        </p:attrNameLst>
                                      </p:cBhvr>
                                      <p:tavLst>
                                        <p:tav tm="0">
                                          <p:val>
                                            <p:fltVal val="0"/>
                                          </p:val>
                                        </p:tav>
                                        <p:tav tm="100000">
                                          <p:val>
                                            <p:strVal val="#ppt_h"/>
                                          </p:val>
                                        </p:tav>
                                      </p:tavLst>
                                    </p:anim>
                                    <p:anim calcmode="lin" valueType="num">
                                      <p:cBhvr>
                                        <p:cTn id="253" dur="1000" fill="hold"/>
                                        <p:tgtEl>
                                          <p:spTgt spid="210"/>
                                        </p:tgtEl>
                                        <p:attrNameLst>
                                          <p:attrName>style.rotation</p:attrName>
                                        </p:attrNameLst>
                                      </p:cBhvr>
                                      <p:tavLst>
                                        <p:tav tm="0">
                                          <p:val>
                                            <p:fltVal val="360"/>
                                          </p:val>
                                        </p:tav>
                                        <p:tav tm="100000">
                                          <p:val>
                                            <p:fltVal val="0"/>
                                          </p:val>
                                        </p:tav>
                                      </p:tavLst>
                                    </p:anim>
                                    <p:animEffect transition="in" filter="fade">
                                      <p:cBhvr>
                                        <p:cTn id="254" dur="1000"/>
                                        <p:tgtEl>
                                          <p:spTgt spid="210"/>
                                        </p:tgtEl>
                                      </p:cBhvr>
                                    </p:animEffect>
                                  </p:childTnLst>
                                </p:cTn>
                              </p:par>
                              <p:par>
                                <p:cTn id="255" presetID="2" presetClass="entr" presetSubtype="9" fill="hold" grpId="0" nodeType="withEffect">
                                  <p:stCondLst>
                                    <p:cond delay="0"/>
                                  </p:stCondLst>
                                  <p:childTnLst>
                                    <p:set>
                                      <p:cBhvr>
                                        <p:cTn id="256" dur="1" fill="hold">
                                          <p:stCondLst>
                                            <p:cond delay="0"/>
                                          </p:stCondLst>
                                        </p:cTn>
                                        <p:tgtEl>
                                          <p:spTgt spid="207"/>
                                        </p:tgtEl>
                                        <p:attrNameLst>
                                          <p:attrName>style.visibility</p:attrName>
                                        </p:attrNameLst>
                                      </p:cBhvr>
                                      <p:to>
                                        <p:strVal val="visible"/>
                                      </p:to>
                                    </p:set>
                                    <p:anim calcmode="lin" valueType="num">
                                      <p:cBhvr additive="base">
                                        <p:cTn id="257" dur="1000" fill="hold"/>
                                        <p:tgtEl>
                                          <p:spTgt spid="207"/>
                                        </p:tgtEl>
                                        <p:attrNameLst>
                                          <p:attrName>ppt_x</p:attrName>
                                        </p:attrNameLst>
                                      </p:cBhvr>
                                      <p:tavLst>
                                        <p:tav tm="0">
                                          <p:val>
                                            <p:strVal val="0-#ppt_w/2"/>
                                          </p:val>
                                        </p:tav>
                                        <p:tav tm="100000">
                                          <p:val>
                                            <p:strVal val="#ppt_x"/>
                                          </p:val>
                                        </p:tav>
                                      </p:tavLst>
                                    </p:anim>
                                    <p:anim calcmode="lin" valueType="num">
                                      <p:cBhvr additive="base">
                                        <p:cTn id="258" dur="1000" fill="hold"/>
                                        <p:tgtEl>
                                          <p:spTgt spid="207"/>
                                        </p:tgtEl>
                                        <p:attrNameLst>
                                          <p:attrName>ppt_y</p:attrName>
                                        </p:attrNameLst>
                                      </p:cBhvr>
                                      <p:tavLst>
                                        <p:tav tm="0">
                                          <p:val>
                                            <p:strVal val="0-#ppt_h/2"/>
                                          </p:val>
                                        </p:tav>
                                        <p:tav tm="100000">
                                          <p:val>
                                            <p:strVal val="#ppt_y"/>
                                          </p:val>
                                        </p:tav>
                                      </p:tavLst>
                                    </p:anim>
                                  </p:childTnLst>
                                </p:cTn>
                              </p:par>
                              <p:par>
                                <p:cTn id="259" presetID="49" presetClass="entr" presetSubtype="0" decel="100000" fill="hold" grpId="1" nodeType="withEffect">
                                  <p:stCondLst>
                                    <p:cond delay="0"/>
                                  </p:stCondLst>
                                  <p:childTnLst>
                                    <p:set>
                                      <p:cBhvr>
                                        <p:cTn id="260" dur="1" fill="hold">
                                          <p:stCondLst>
                                            <p:cond delay="0"/>
                                          </p:stCondLst>
                                        </p:cTn>
                                        <p:tgtEl>
                                          <p:spTgt spid="207"/>
                                        </p:tgtEl>
                                        <p:attrNameLst>
                                          <p:attrName>style.visibility</p:attrName>
                                        </p:attrNameLst>
                                      </p:cBhvr>
                                      <p:to>
                                        <p:strVal val="visible"/>
                                      </p:to>
                                    </p:set>
                                    <p:anim calcmode="lin" valueType="num">
                                      <p:cBhvr>
                                        <p:cTn id="261" dur="1000" fill="hold"/>
                                        <p:tgtEl>
                                          <p:spTgt spid="207"/>
                                        </p:tgtEl>
                                        <p:attrNameLst>
                                          <p:attrName>ppt_w</p:attrName>
                                        </p:attrNameLst>
                                      </p:cBhvr>
                                      <p:tavLst>
                                        <p:tav tm="0">
                                          <p:val>
                                            <p:fltVal val="0"/>
                                          </p:val>
                                        </p:tav>
                                        <p:tav tm="100000">
                                          <p:val>
                                            <p:strVal val="#ppt_w"/>
                                          </p:val>
                                        </p:tav>
                                      </p:tavLst>
                                    </p:anim>
                                    <p:anim calcmode="lin" valueType="num">
                                      <p:cBhvr>
                                        <p:cTn id="262" dur="1000" fill="hold"/>
                                        <p:tgtEl>
                                          <p:spTgt spid="207"/>
                                        </p:tgtEl>
                                        <p:attrNameLst>
                                          <p:attrName>ppt_h</p:attrName>
                                        </p:attrNameLst>
                                      </p:cBhvr>
                                      <p:tavLst>
                                        <p:tav tm="0">
                                          <p:val>
                                            <p:fltVal val="0"/>
                                          </p:val>
                                        </p:tav>
                                        <p:tav tm="100000">
                                          <p:val>
                                            <p:strVal val="#ppt_h"/>
                                          </p:val>
                                        </p:tav>
                                      </p:tavLst>
                                    </p:anim>
                                    <p:anim calcmode="lin" valueType="num">
                                      <p:cBhvr>
                                        <p:cTn id="263" dur="1000" fill="hold"/>
                                        <p:tgtEl>
                                          <p:spTgt spid="207"/>
                                        </p:tgtEl>
                                        <p:attrNameLst>
                                          <p:attrName>style.rotation</p:attrName>
                                        </p:attrNameLst>
                                      </p:cBhvr>
                                      <p:tavLst>
                                        <p:tav tm="0">
                                          <p:val>
                                            <p:fltVal val="360"/>
                                          </p:val>
                                        </p:tav>
                                        <p:tav tm="100000">
                                          <p:val>
                                            <p:fltVal val="0"/>
                                          </p:val>
                                        </p:tav>
                                      </p:tavLst>
                                    </p:anim>
                                    <p:animEffect transition="in" filter="fade">
                                      <p:cBhvr>
                                        <p:cTn id="264" dur="1000"/>
                                        <p:tgtEl>
                                          <p:spTgt spid="207"/>
                                        </p:tgtEl>
                                      </p:cBhvr>
                                    </p:animEffect>
                                  </p:childTnLst>
                                </p:cTn>
                              </p:par>
                              <p:par>
                                <p:cTn id="265" presetID="2" presetClass="entr" presetSubtype="9" fill="hold" grpId="0" nodeType="withEffect">
                                  <p:stCondLst>
                                    <p:cond delay="0"/>
                                  </p:stCondLst>
                                  <p:childTnLst>
                                    <p:set>
                                      <p:cBhvr>
                                        <p:cTn id="266" dur="1" fill="hold">
                                          <p:stCondLst>
                                            <p:cond delay="0"/>
                                          </p:stCondLst>
                                        </p:cTn>
                                        <p:tgtEl>
                                          <p:spTgt spid="222"/>
                                        </p:tgtEl>
                                        <p:attrNameLst>
                                          <p:attrName>style.visibility</p:attrName>
                                        </p:attrNameLst>
                                      </p:cBhvr>
                                      <p:to>
                                        <p:strVal val="visible"/>
                                      </p:to>
                                    </p:set>
                                    <p:anim calcmode="lin" valueType="num">
                                      <p:cBhvr additive="base">
                                        <p:cTn id="267" dur="1000" fill="hold"/>
                                        <p:tgtEl>
                                          <p:spTgt spid="222"/>
                                        </p:tgtEl>
                                        <p:attrNameLst>
                                          <p:attrName>ppt_x</p:attrName>
                                        </p:attrNameLst>
                                      </p:cBhvr>
                                      <p:tavLst>
                                        <p:tav tm="0">
                                          <p:val>
                                            <p:strVal val="0-#ppt_w/2"/>
                                          </p:val>
                                        </p:tav>
                                        <p:tav tm="100000">
                                          <p:val>
                                            <p:strVal val="#ppt_x"/>
                                          </p:val>
                                        </p:tav>
                                      </p:tavLst>
                                    </p:anim>
                                    <p:anim calcmode="lin" valueType="num">
                                      <p:cBhvr additive="base">
                                        <p:cTn id="268" dur="1000" fill="hold"/>
                                        <p:tgtEl>
                                          <p:spTgt spid="222"/>
                                        </p:tgtEl>
                                        <p:attrNameLst>
                                          <p:attrName>ppt_y</p:attrName>
                                        </p:attrNameLst>
                                      </p:cBhvr>
                                      <p:tavLst>
                                        <p:tav tm="0">
                                          <p:val>
                                            <p:strVal val="0-#ppt_h/2"/>
                                          </p:val>
                                        </p:tav>
                                        <p:tav tm="100000">
                                          <p:val>
                                            <p:strVal val="#ppt_y"/>
                                          </p:val>
                                        </p:tav>
                                      </p:tavLst>
                                    </p:anim>
                                  </p:childTnLst>
                                </p:cTn>
                              </p:par>
                              <p:par>
                                <p:cTn id="269" presetID="49" presetClass="entr" presetSubtype="0" decel="100000" fill="hold" grpId="1" nodeType="withEffect">
                                  <p:stCondLst>
                                    <p:cond delay="0"/>
                                  </p:stCondLst>
                                  <p:childTnLst>
                                    <p:set>
                                      <p:cBhvr>
                                        <p:cTn id="270" dur="1" fill="hold">
                                          <p:stCondLst>
                                            <p:cond delay="0"/>
                                          </p:stCondLst>
                                        </p:cTn>
                                        <p:tgtEl>
                                          <p:spTgt spid="222"/>
                                        </p:tgtEl>
                                        <p:attrNameLst>
                                          <p:attrName>style.visibility</p:attrName>
                                        </p:attrNameLst>
                                      </p:cBhvr>
                                      <p:to>
                                        <p:strVal val="visible"/>
                                      </p:to>
                                    </p:set>
                                    <p:anim calcmode="lin" valueType="num">
                                      <p:cBhvr>
                                        <p:cTn id="271" dur="1000" fill="hold"/>
                                        <p:tgtEl>
                                          <p:spTgt spid="222"/>
                                        </p:tgtEl>
                                        <p:attrNameLst>
                                          <p:attrName>ppt_w</p:attrName>
                                        </p:attrNameLst>
                                      </p:cBhvr>
                                      <p:tavLst>
                                        <p:tav tm="0">
                                          <p:val>
                                            <p:fltVal val="0"/>
                                          </p:val>
                                        </p:tav>
                                        <p:tav tm="100000">
                                          <p:val>
                                            <p:strVal val="#ppt_w"/>
                                          </p:val>
                                        </p:tav>
                                      </p:tavLst>
                                    </p:anim>
                                    <p:anim calcmode="lin" valueType="num">
                                      <p:cBhvr>
                                        <p:cTn id="272" dur="1000" fill="hold"/>
                                        <p:tgtEl>
                                          <p:spTgt spid="222"/>
                                        </p:tgtEl>
                                        <p:attrNameLst>
                                          <p:attrName>ppt_h</p:attrName>
                                        </p:attrNameLst>
                                      </p:cBhvr>
                                      <p:tavLst>
                                        <p:tav tm="0">
                                          <p:val>
                                            <p:fltVal val="0"/>
                                          </p:val>
                                        </p:tav>
                                        <p:tav tm="100000">
                                          <p:val>
                                            <p:strVal val="#ppt_h"/>
                                          </p:val>
                                        </p:tav>
                                      </p:tavLst>
                                    </p:anim>
                                    <p:anim calcmode="lin" valueType="num">
                                      <p:cBhvr>
                                        <p:cTn id="273" dur="1000" fill="hold"/>
                                        <p:tgtEl>
                                          <p:spTgt spid="222"/>
                                        </p:tgtEl>
                                        <p:attrNameLst>
                                          <p:attrName>style.rotation</p:attrName>
                                        </p:attrNameLst>
                                      </p:cBhvr>
                                      <p:tavLst>
                                        <p:tav tm="0">
                                          <p:val>
                                            <p:fltVal val="360"/>
                                          </p:val>
                                        </p:tav>
                                        <p:tav tm="100000">
                                          <p:val>
                                            <p:fltVal val="0"/>
                                          </p:val>
                                        </p:tav>
                                      </p:tavLst>
                                    </p:anim>
                                    <p:animEffect transition="in" filter="fade">
                                      <p:cBhvr>
                                        <p:cTn id="274" dur="1000"/>
                                        <p:tgtEl>
                                          <p:spTgt spid="222"/>
                                        </p:tgtEl>
                                      </p:cBhvr>
                                    </p:animEffect>
                                  </p:childTnLst>
                                </p:cTn>
                              </p:par>
                              <p:par>
                                <p:cTn id="275" presetID="2" presetClass="entr" presetSubtype="6" fill="hold" grpId="0" nodeType="withEffect">
                                  <p:stCondLst>
                                    <p:cond delay="0"/>
                                  </p:stCondLst>
                                  <p:childTnLst>
                                    <p:set>
                                      <p:cBhvr>
                                        <p:cTn id="276" dur="1" fill="hold">
                                          <p:stCondLst>
                                            <p:cond delay="0"/>
                                          </p:stCondLst>
                                        </p:cTn>
                                        <p:tgtEl>
                                          <p:spTgt spid="34"/>
                                        </p:tgtEl>
                                        <p:attrNameLst>
                                          <p:attrName>style.visibility</p:attrName>
                                        </p:attrNameLst>
                                      </p:cBhvr>
                                      <p:to>
                                        <p:strVal val="visible"/>
                                      </p:to>
                                    </p:set>
                                    <p:anim calcmode="lin" valueType="num">
                                      <p:cBhvr additive="base">
                                        <p:cTn id="277" dur="1000" fill="hold"/>
                                        <p:tgtEl>
                                          <p:spTgt spid="34"/>
                                        </p:tgtEl>
                                        <p:attrNameLst>
                                          <p:attrName>ppt_x</p:attrName>
                                        </p:attrNameLst>
                                      </p:cBhvr>
                                      <p:tavLst>
                                        <p:tav tm="0">
                                          <p:val>
                                            <p:strVal val="1+#ppt_w/2"/>
                                          </p:val>
                                        </p:tav>
                                        <p:tav tm="100000">
                                          <p:val>
                                            <p:strVal val="#ppt_x"/>
                                          </p:val>
                                        </p:tav>
                                      </p:tavLst>
                                    </p:anim>
                                    <p:anim calcmode="lin" valueType="num">
                                      <p:cBhvr additive="base">
                                        <p:cTn id="278" dur="1000" fill="hold"/>
                                        <p:tgtEl>
                                          <p:spTgt spid="34"/>
                                        </p:tgtEl>
                                        <p:attrNameLst>
                                          <p:attrName>ppt_y</p:attrName>
                                        </p:attrNameLst>
                                      </p:cBhvr>
                                      <p:tavLst>
                                        <p:tav tm="0">
                                          <p:val>
                                            <p:strVal val="1+#ppt_h/2"/>
                                          </p:val>
                                        </p:tav>
                                        <p:tav tm="100000">
                                          <p:val>
                                            <p:strVal val="#ppt_y"/>
                                          </p:val>
                                        </p:tav>
                                      </p:tavLst>
                                    </p:anim>
                                  </p:childTnLst>
                                </p:cTn>
                              </p:par>
                              <p:par>
                                <p:cTn id="279" presetID="2" presetClass="entr" presetSubtype="6" fill="hold" grpId="0" nodeType="withEffect">
                                  <p:stCondLst>
                                    <p:cond delay="0"/>
                                  </p:stCondLst>
                                  <p:childTnLst>
                                    <p:set>
                                      <p:cBhvr>
                                        <p:cTn id="280" dur="1" fill="hold">
                                          <p:stCondLst>
                                            <p:cond delay="0"/>
                                          </p:stCondLst>
                                        </p:cTn>
                                        <p:tgtEl>
                                          <p:spTgt spid="6"/>
                                        </p:tgtEl>
                                        <p:attrNameLst>
                                          <p:attrName>style.visibility</p:attrName>
                                        </p:attrNameLst>
                                      </p:cBhvr>
                                      <p:to>
                                        <p:strVal val="visible"/>
                                      </p:to>
                                    </p:set>
                                    <p:anim calcmode="lin" valueType="num">
                                      <p:cBhvr additive="base">
                                        <p:cTn id="281" dur="1000" fill="hold"/>
                                        <p:tgtEl>
                                          <p:spTgt spid="6"/>
                                        </p:tgtEl>
                                        <p:attrNameLst>
                                          <p:attrName>ppt_x</p:attrName>
                                        </p:attrNameLst>
                                      </p:cBhvr>
                                      <p:tavLst>
                                        <p:tav tm="0">
                                          <p:val>
                                            <p:strVal val="1+#ppt_w/2"/>
                                          </p:val>
                                        </p:tav>
                                        <p:tav tm="100000">
                                          <p:val>
                                            <p:strVal val="#ppt_x"/>
                                          </p:val>
                                        </p:tav>
                                      </p:tavLst>
                                    </p:anim>
                                    <p:anim calcmode="lin" valueType="num">
                                      <p:cBhvr additive="base">
                                        <p:cTn id="282" dur="1000" fill="hold"/>
                                        <p:tgtEl>
                                          <p:spTgt spid="6"/>
                                        </p:tgtEl>
                                        <p:attrNameLst>
                                          <p:attrName>ppt_y</p:attrName>
                                        </p:attrNameLst>
                                      </p:cBhvr>
                                      <p:tavLst>
                                        <p:tav tm="0">
                                          <p:val>
                                            <p:strVal val="1+#ppt_h/2"/>
                                          </p:val>
                                        </p:tav>
                                        <p:tav tm="100000">
                                          <p:val>
                                            <p:strVal val="#ppt_y"/>
                                          </p:val>
                                        </p:tav>
                                      </p:tavLst>
                                    </p:anim>
                                  </p:childTnLst>
                                </p:cTn>
                              </p:par>
                              <p:par>
                                <p:cTn id="283" presetID="2" presetClass="entr" presetSubtype="6" fill="hold" grpId="0" nodeType="withEffect">
                                  <p:stCondLst>
                                    <p:cond delay="0"/>
                                  </p:stCondLst>
                                  <p:childTnLst>
                                    <p:set>
                                      <p:cBhvr>
                                        <p:cTn id="284" dur="1" fill="hold">
                                          <p:stCondLst>
                                            <p:cond delay="0"/>
                                          </p:stCondLst>
                                        </p:cTn>
                                        <p:tgtEl>
                                          <p:spTgt spid="7"/>
                                        </p:tgtEl>
                                        <p:attrNameLst>
                                          <p:attrName>style.visibility</p:attrName>
                                        </p:attrNameLst>
                                      </p:cBhvr>
                                      <p:to>
                                        <p:strVal val="visible"/>
                                      </p:to>
                                    </p:set>
                                    <p:anim calcmode="lin" valueType="num">
                                      <p:cBhvr additive="base">
                                        <p:cTn id="285" dur="1000" fill="hold"/>
                                        <p:tgtEl>
                                          <p:spTgt spid="7"/>
                                        </p:tgtEl>
                                        <p:attrNameLst>
                                          <p:attrName>ppt_x</p:attrName>
                                        </p:attrNameLst>
                                      </p:cBhvr>
                                      <p:tavLst>
                                        <p:tav tm="0">
                                          <p:val>
                                            <p:strVal val="1+#ppt_w/2"/>
                                          </p:val>
                                        </p:tav>
                                        <p:tav tm="100000">
                                          <p:val>
                                            <p:strVal val="#ppt_x"/>
                                          </p:val>
                                        </p:tav>
                                      </p:tavLst>
                                    </p:anim>
                                    <p:anim calcmode="lin" valueType="num">
                                      <p:cBhvr additive="base">
                                        <p:cTn id="286" dur="1000" fill="hold"/>
                                        <p:tgtEl>
                                          <p:spTgt spid="7"/>
                                        </p:tgtEl>
                                        <p:attrNameLst>
                                          <p:attrName>ppt_y</p:attrName>
                                        </p:attrNameLst>
                                      </p:cBhvr>
                                      <p:tavLst>
                                        <p:tav tm="0">
                                          <p:val>
                                            <p:strVal val="1+#ppt_h/2"/>
                                          </p:val>
                                        </p:tav>
                                        <p:tav tm="100000">
                                          <p:val>
                                            <p:strVal val="#ppt_y"/>
                                          </p:val>
                                        </p:tav>
                                      </p:tavLst>
                                    </p:anim>
                                  </p:childTnLst>
                                </p:cTn>
                              </p:par>
                              <p:par>
                                <p:cTn id="287" presetID="2" presetClass="entr" presetSubtype="6" fill="hold" grpId="0" nodeType="withEffect">
                                  <p:stCondLst>
                                    <p:cond delay="0"/>
                                  </p:stCondLst>
                                  <p:childTnLst>
                                    <p:set>
                                      <p:cBhvr>
                                        <p:cTn id="288" dur="1" fill="hold">
                                          <p:stCondLst>
                                            <p:cond delay="0"/>
                                          </p:stCondLst>
                                        </p:cTn>
                                        <p:tgtEl>
                                          <p:spTgt spid="8"/>
                                        </p:tgtEl>
                                        <p:attrNameLst>
                                          <p:attrName>style.visibility</p:attrName>
                                        </p:attrNameLst>
                                      </p:cBhvr>
                                      <p:to>
                                        <p:strVal val="visible"/>
                                      </p:to>
                                    </p:set>
                                    <p:anim calcmode="lin" valueType="num">
                                      <p:cBhvr additive="base">
                                        <p:cTn id="289" dur="1000" fill="hold"/>
                                        <p:tgtEl>
                                          <p:spTgt spid="8"/>
                                        </p:tgtEl>
                                        <p:attrNameLst>
                                          <p:attrName>ppt_x</p:attrName>
                                        </p:attrNameLst>
                                      </p:cBhvr>
                                      <p:tavLst>
                                        <p:tav tm="0">
                                          <p:val>
                                            <p:strVal val="1+#ppt_w/2"/>
                                          </p:val>
                                        </p:tav>
                                        <p:tav tm="100000">
                                          <p:val>
                                            <p:strVal val="#ppt_x"/>
                                          </p:val>
                                        </p:tav>
                                      </p:tavLst>
                                    </p:anim>
                                    <p:anim calcmode="lin" valueType="num">
                                      <p:cBhvr additive="base">
                                        <p:cTn id="290" dur="1000" fill="hold"/>
                                        <p:tgtEl>
                                          <p:spTgt spid="8"/>
                                        </p:tgtEl>
                                        <p:attrNameLst>
                                          <p:attrName>ppt_y</p:attrName>
                                        </p:attrNameLst>
                                      </p:cBhvr>
                                      <p:tavLst>
                                        <p:tav tm="0">
                                          <p:val>
                                            <p:strVal val="1+#ppt_h/2"/>
                                          </p:val>
                                        </p:tav>
                                        <p:tav tm="100000">
                                          <p:val>
                                            <p:strVal val="#ppt_y"/>
                                          </p:val>
                                        </p:tav>
                                      </p:tavLst>
                                    </p:anim>
                                  </p:childTnLst>
                                </p:cTn>
                              </p:par>
                              <p:par>
                                <p:cTn id="291" presetID="2" presetClass="entr" presetSubtype="6" fill="hold" grpId="0" nodeType="withEffect">
                                  <p:stCondLst>
                                    <p:cond delay="0"/>
                                  </p:stCondLst>
                                  <p:childTnLst>
                                    <p:set>
                                      <p:cBhvr>
                                        <p:cTn id="292" dur="1" fill="hold">
                                          <p:stCondLst>
                                            <p:cond delay="0"/>
                                          </p:stCondLst>
                                        </p:cTn>
                                        <p:tgtEl>
                                          <p:spTgt spid="9"/>
                                        </p:tgtEl>
                                        <p:attrNameLst>
                                          <p:attrName>style.visibility</p:attrName>
                                        </p:attrNameLst>
                                      </p:cBhvr>
                                      <p:to>
                                        <p:strVal val="visible"/>
                                      </p:to>
                                    </p:set>
                                    <p:anim calcmode="lin" valueType="num">
                                      <p:cBhvr additive="base">
                                        <p:cTn id="293" dur="1000" fill="hold"/>
                                        <p:tgtEl>
                                          <p:spTgt spid="9"/>
                                        </p:tgtEl>
                                        <p:attrNameLst>
                                          <p:attrName>ppt_x</p:attrName>
                                        </p:attrNameLst>
                                      </p:cBhvr>
                                      <p:tavLst>
                                        <p:tav tm="0">
                                          <p:val>
                                            <p:strVal val="1+#ppt_w/2"/>
                                          </p:val>
                                        </p:tav>
                                        <p:tav tm="100000">
                                          <p:val>
                                            <p:strVal val="#ppt_x"/>
                                          </p:val>
                                        </p:tav>
                                      </p:tavLst>
                                    </p:anim>
                                    <p:anim calcmode="lin" valueType="num">
                                      <p:cBhvr additive="base">
                                        <p:cTn id="294" dur="1000" fill="hold"/>
                                        <p:tgtEl>
                                          <p:spTgt spid="9"/>
                                        </p:tgtEl>
                                        <p:attrNameLst>
                                          <p:attrName>ppt_y</p:attrName>
                                        </p:attrNameLst>
                                      </p:cBhvr>
                                      <p:tavLst>
                                        <p:tav tm="0">
                                          <p:val>
                                            <p:strVal val="1+#ppt_h/2"/>
                                          </p:val>
                                        </p:tav>
                                        <p:tav tm="100000">
                                          <p:val>
                                            <p:strVal val="#ppt_y"/>
                                          </p:val>
                                        </p:tav>
                                      </p:tavLst>
                                    </p:anim>
                                  </p:childTnLst>
                                </p:cTn>
                              </p:par>
                              <p:par>
                                <p:cTn id="295" presetID="2" presetClass="entr" presetSubtype="6" fill="hold" grpId="0" nodeType="withEffect">
                                  <p:stCondLst>
                                    <p:cond delay="0"/>
                                  </p:stCondLst>
                                  <p:childTnLst>
                                    <p:set>
                                      <p:cBhvr>
                                        <p:cTn id="296" dur="1" fill="hold">
                                          <p:stCondLst>
                                            <p:cond delay="0"/>
                                          </p:stCondLst>
                                        </p:cTn>
                                        <p:tgtEl>
                                          <p:spTgt spid="10"/>
                                        </p:tgtEl>
                                        <p:attrNameLst>
                                          <p:attrName>style.visibility</p:attrName>
                                        </p:attrNameLst>
                                      </p:cBhvr>
                                      <p:to>
                                        <p:strVal val="visible"/>
                                      </p:to>
                                    </p:set>
                                    <p:anim calcmode="lin" valueType="num">
                                      <p:cBhvr additive="base">
                                        <p:cTn id="297" dur="1000" fill="hold"/>
                                        <p:tgtEl>
                                          <p:spTgt spid="10"/>
                                        </p:tgtEl>
                                        <p:attrNameLst>
                                          <p:attrName>ppt_x</p:attrName>
                                        </p:attrNameLst>
                                      </p:cBhvr>
                                      <p:tavLst>
                                        <p:tav tm="0">
                                          <p:val>
                                            <p:strVal val="1+#ppt_w/2"/>
                                          </p:val>
                                        </p:tav>
                                        <p:tav tm="100000">
                                          <p:val>
                                            <p:strVal val="#ppt_x"/>
                                          </p:val>
                                        </p:tav>
                                      </p:tavLst>
                                    </p:anim>
                                    <p:anim calcmode="lin" valueType="num">
                                      <p:cBhvr additive="base">
                                        <p:cTn id="298" dur="1000" fill="hold"/>
                                        <p:tgtEl>
                                          <p:spTgt spid="10"/>
                                        </p:tgtEl>
                                        <p:attrNameLst>
                                          <p:attrName>ppt_y</p:attrName>
                                        </p:attrNameLst>
                                      </p:cBhvr>
                                      <p:tavLst>
                                        <p:tav tm="0">
                                          <p:val>
                                            <p:strVal val="1+#ppt_h/2"/>
                                          </p:val>
                                        </p:tav>
                                        <p:tav tm="100000">
                                          <p:val>
                                            <p:strVal val="#ppt_y"/>
                                          </p:val>
                                        </p:tav>
                                      </p:tavLst>
                                    </p:anim>
                                  </p:childTnLst>
                                </p:cTn>
                              </p:par>
                              <p:par>
                                <p:cTn id="299" presetID="2" presetClass="entr" presetSubtype="6" fill="hold" grpId="0" nodeType="withEffect">
                                  <p:stCondLst>
                                    <p:cond delay="0"/>
                                  </p:stCondLst>
                                  <p:childTnLst>
                                    <p:set>
                                      <p:cBhvr>
                                        <p:cTn id="300" dur="1" fill="hold">
                                          <p:stCondLst>
                                            <p:cond delay="0"/>
                                          </p:stCondLst>
                                        </p:cTn>
                                        <p:tgtEl>
                                          <p:spTgt spid="12"/>
                                        </p:tgtEl>
                                        <p:attrNameLst>
                                          <p:attrName>style.visibility</p:attrName>
                                        </p:attrNameLst>
                                      </p:cBhvr>
                                      <p:to>
                                        <p:strVal val="visible"/>
                                      </p:to>
                                    </p:set>
                                    <p:anim calcmode="lin" valueType="num">
                                      <p:cBhvr additive="base">
                                        <p:cTn id="301" dur="1000" fill="hold"/>
                                        <p:tgtEl>
                                          <p:spTgt spid="12"/>
                                        </p:tgtEl>
                                        <p:attrNameLst>
                                          <p:attrName>ppt_x</p:attrName>
                                        </p:attrNameLst>
                                      </p:cBhvr>
                                      <p:tavLst>
                                        <p:tav tm="0">
                                          <p:val>
                                            <p:strVal val="1+#ppt_w/2"/>
                                          </p:val>
                                        </p:tav>
                                        <p:tav tm="100000">
                                          <p:val>
                                            <p:strVal val="#ppt_x"/>
                                          </p:val>
                                        </p:tav>
                                      </p:tavLst>
                                    </p:anim>
                                    <p:anim calcmode="lin" valueType="num">
                                      <p:cBhvr additive="base">
                                        <p:cTn id="302" dur="1000" fill="hold"/>
                                        <p:tgtEl>
                                          <p:spTgt spid="12"/>
                                        </p:tgtEl>
                                        <p:attrNameLst>
                                          <p:attrName>ppt_y</p:attrName>
                                        </p:attrNameLst>
                                      </p:cBhvr>
                                      <p:tavLst>
                                        <p:tav tm="0">
                                          <p:val>
                                            <p:strVal val="1+#ppt_h/2"/>
                                          </p:val>
                                        </p:tav>
                                        <p:tav tm="100000">
                                          <p:val>
                                            <p:strVal val="#ppt_y"/>
                                          </p:val>
                                        </p:tav>
                                      </p:tavLst>
                                    </p:anim>
                                  </p:childTnLst>
                                </p:cTn>
                              </p:par>
                              <p:par>
                                <p:cTn id="303" presetID="2" presetClass="entr" presetSubtype="6" fill="hold" grpId="0" nodeType="withEffect">
                                  <p:stCondLst>
                                    <p:cond delay="0"/>
                                  </p:stCondLst>
                                  <p:childTnLst>
                                    <p:set>
                                      <p:cBhvr>
                                        <p:cTn id="304" dur="1" fill="hold">
                                          <p:stCondLst>
                                            <p:cond delay="0"/>
                                          </p:stCondLst>
                                        </p:cTn>
                                        <p:tgtEl>
                                          <p:spTgt spid="13"/>
                                        </p:tgtEl>
                                        <p:attrNameLst>
                                          <p:attrName>style.visibility</p:attrName>
                                        </p:attrNameLst>
                                      </p:cBhvr>
                                      <p:to>
                                        <p:strVal val="visible"/>
                                      </p:to>
                                    </p:set>
                                    <p:anim calcmode="lin" valueType="num">
                                      <p:cBhvr additive="base">
                                        <p:cTn id="305" dur="1000" fill="hold"/>
                                        <p:tgtEl>
                                          <p:spTgt spid="13"/>
                                        </p:tgtEl>
                                        <p:attrNameLst>
                                          <p:attrName>ppt_x</p:attrName>
                                        </p:attrNameLst>
                                      </p:cBhvr>
                                      <p:tavLst>
                                        <p:tav tm="0">
                                          <p:val>
                                            <p:strVal val="1+#ppt_w/2"/>
                                          </p:val>
                                        </p:tav>
                                        <p:tav tm="100000">
                                          <p:val>
                                            <p:strVal val="#ppt_x"/>
                                          </p:val>
                                        </p:tav>
                                      </p:tavLst>
                                    </p:anim>
                                    <p:anim calcmode="lin" valueType="num">
                                      <p:cBhvr additive="base">
                                        <p:cTn id="306" dur="1000" fill="hold"/>
                                        <p:tgtEl>
                                          <p:spTgt spid="13"/>
                                        </p:tgtEl>
                                        <p:attrNameLst>
                                          <p:attrName>ppt_y</p:attrName>
                                        </p:attrNameLst>
                                      </p:cBhvr>
                                      <p:tavLst>
                                        <p:tav tm="0">
                                          <p:val>
                                            <p:strVal val="1+#ppt_h/2"/>
                                          </p:val>
                                        </p:tav>
                                        <p:tav tm="100000">
                                          <p:val>
                                            <p:strVal val="#ppt_y"/>
                                          </p:val>
                                        </p:tav>
                                      </p:tavLst>
                                    </p:anim>
                                  </p:childTnLst>
                                </p:cTn>
                              </p:par>
                              <p:par>
                                <p:cTn id="307" presetID="2" presetClass="entr" presetSubtype="6" fill="hold" grpId="0" nodeType="withEffect">
                                  <p:stCondLst>
                                    <p:cond delay="0"/>
                                  </p:stCondLst>
                                  <p:childTnLst>
                                    <p:set>
                                      <p:cBhvr>
                                        <p:cTn id="308" dur="1" fill="hold">
                                          <p:stCondLst>
                                            <p:cond delay="0"/>
                                          </p:stCondLst>
                                        </p:cTn>
                                        <p:tgtEl>
                                          <p:spTgt spid="14"/>
                                        </p:tgtEl>
                                        <p:attrNameLst>
                                          <p:attrName>style.visibility</p:attrName>
                                        </p:attrNameLst>
                                      </p:cBhvr>
                                      <p:to>
                                        <p:strVal val="visible"/>
                                      </p:to>
                                    </p:set>
                                    <p:anim calcmode="lin" valueType="num">
                                      <p:cBhvr additive="base">
                                        <p:cTn id="309" dur="1000" fill="hold"/>
                                        <p:tgtEl>
                                          <p:spTgt spid="14"/>
                                        </p:tgtEl>
                                        <p:attrNameLst>
                                          <p:attrName>ppt_x</p:attrName>
                                        </p:attrNameLst>
                                      </p:cBhvr>
                                      <p:tavLst>
                                        <p:tav tm="0">
                                          <p:val>
                                            <p:strVal val="1+#ppt_w/2"/>
                                          </p:val>
                                        </p:tav>
                                        <p:tav tm="100000">
                                          <p:val>
                                            <p:strVal val="#ppt_x"/>
                                          </p:val>
                                        </p:tav>
                                      </p:tavLst>
                                    </p:anim>
                                    <p:anim calcmode="lin" valueType="num">
                                      <p:cBhvr additive="base">
                                        <p:cTn id="310" dur="1000" fill="hold"/>
                                        <p:tgtEl>
                                          <p:spTgt spid="14"/>
                                        </p:tgtEl>
                                        <p:attrNameLst>
                                          <p:attrName>ppt_y</p:attrName>
                                        </p:attrNameLst>
                                      </p:cBhvr>
                                      <p:tavLst>
                                        <p:tav tm="0">
                                          <p:val>
                                            <p:strVal val="1+#ppt_h/2"/>
                                          </p:val>
                                        </p:tav>
                                        <p:tav tm="100000">
                                          <p:val>
                                            <p:strVal val="#ppt_y"/>
                                          </p:val>
                                        </p:tav>
                                      </p:tavLst>
                                    </p:anim>
                                  </p:childTnLst>
                                </p:cTn>
                              </p:par>
                              <p:par>
                                <p:cTn id="311" presetID="2" presetClass="entr" presetSubtype="6" fill="hold" grpId="0" nodeType="withEffect">
                                  <p:stCondLst>
                                    <p:cond delay="0"/>
                                  </p:stCondLst>
                                  <p:childTnLst>
                                    <p:set>
                                      <p:cBhvr>
                                        <p:cTn id="312" dur="1" fill="hold">
                                          <p:stCondLst>
                                            <p:cond delay="0"/>
                                          </p:stCondLst>
                                        </p:cTn>
                                        <p:tgtEl>
                                          <p:spTgt spid="15"/>
                                        </p:tgtEl>
                                        <p:attrNameLst>
                                          <p:attrName>style.visibility</p:attrName>
                                        </p:attrNameLst>
                                      </p:cBhvr>
                                      <p:to>
                                        <p:strVal val="visible"/>
                                      </p:to>
                                    </p:set>
                                    <p:anim calcmode="lin" valueType="num">
                                      <p:cBhvr additive="base">
                                        <p:cTn id="313" dur="1000" fill="hold"/>
                                        <p:tgtEl>
                                          <p:spTgt spid="15"/>
                                        </p:tgtEl>
                                        <p:attrNameLst>
                                          <p:attrName>ppt_x</p:attrName>
                                        </p:attrNameLst>
                                      </p:cBhvr>
                                      <p:tavLst>
                                        <p:tav tm="0">
                                          <p:val>
                                            <p:strVal val="1+#ppt_w/2"/>
                                          </p:val>
                                        </p:tav>
                                        <p:tav tm="100000">
                                          <p:val>
                                            <p:strVal val="#ppt_x"/>
                                          </p:val>
                                        </p:tav>
                                      </p:tavLst>
                                    </p:anim>
                                    <p:anim calcmode="lin" valueType="num">
                                      <p:cBhvr additive="base">
                                        <p:cTn id="314" dur="1000" fill="hold"/>
                                        <p:tgtEl>
                                          <p:spTgt spid="15"/>
                                        </p:tgtEl>
                                        <p:attrNameLst>
                                          <p:attrName>ppt_y</p:attrName>
                                        </p:attrNameLst>
                                      </p:cBhvr>
                                      <p:tavLst>
                                        <p:tav tm="0">
                                          <p:val>
                                            <p:strVal val="1+#ppt_h/2"/>
                                          </p:val>
                                        </p:tav>
                                        <p:tav tm="100000">
                                          <p:val>
                                            <p:strVal val="#ppt_y"/>
                                          </p:val>
                                        </p:tav>
                                      </p:tavLst>
                                    </p:anim>
                                  </p:childTnLst>
                                </p:cTn>
                              </p:par>
                              <p:par>
                                <p:cTn id="315" presetID="2" presetClass="entr" presetSubtype="6" fill="hold" grpId="0" nodeType="withEffect">
                                  <p:stCondLst>
                                    <p:cond delay="0"/>
                                  </p:stCondLst>
                                  <p:childTnLst>
                                    <p:set>
                                      <p:cBhvr>
                                        <p:cTn id="316" dur="1" fill="hold">
                                          <p:stCondLst>
                                            <p:cond delay="0"/>
                                          </p:stCondLst>
                                        </p:cTn>
                                        <p:tgtEl>
                                          <p:spTgt spid="17"/>
                                        </p:tgtEl>
                                        <p:attrNameLst>
                                          <p:attrName>style.visibility</p:attrName>
                                        </p:attrNameLst>
                                      </p:cBhvr>
                                      <p:to>
                                        <p:strVal val="visible"/>
                                      </p:to>
                                    </p:set>
                                    <p:anim calcmode="lin" valueType="num">
                                      <p:cBhvr additive="base">
                                        <p:cTn id="317" dur="1000" fill="hold"/>
                                        <p:tgtEl>
                                          <p:spTgt spid="17"/>
                                        </p:tgtEl>
                                        <p:attrNameLst>
                                          <p:attrName>ppt_x</p:attrName>
                                        </p:attrNameLst>
                                      </p:cBhvr>
                                      <p:tavLst>
                                        <p:tav tm="0">
                                          <p:val>
                                            <p:strVal val="1+#ppt_w/2"/>
                                          </p:val>
                                        </p:tav>
                                        <p:tav tm="100000">
                                          <p:val>
                                            <p:strVal val="#ppt_x"/>
                                          </p:val>
                                        </p:tav>
                                      </p:tavLst>
                                    </p:anim>
                                    <p:anim calcmode="lin" valueType="num">
                                      <p:cBhvr additive="base">
                                        <p:cTn id="318" dur="1000" fill="hold"/>
                                        <p:tgtEl>
                                          <p:spTgt spid="17"/>
                                        </p:tgtEl>
                                        <p:attrNameLst>
                                          <p:attrName>ppt_y</p:attrName>
                                        </p:attrNameLst>
                                      </p:cBhvr>
                                      <p:tavLst>
                                        <p:tav tm="0">
                                          <p:val>
                                            <p:strVal val="1+#ppt_h/2"/>
                                          </p:val>
                                        </p:tav>
                                        <p:tav tm="100000">
                                          <p:val>
                                            <p:strVal val="#ppt_y"/>
                                          </p:val>
                                        </p:tav>
                                      </p:tavLst>
                                    </p:anim>
                                  </p:childTnLst>
                                </p:cTn>
                              </p:par>
                              <p:par>
                                <p:cTn id="319" presetID="2" presetClass="entr" presetSubtype="6" fill="hold" grpId="0" nodeType="withEffect">
                                  <p:stCondLst>
                                    <p:cond delay="0"/>
                                  </p:stCondLst>
                                  <p:childTnLst>
                                    <p:set>
                                      <p:cBhvr>
                                        <p:cTn id="320" dur="1" fill="hold">
                                          <p:stCondLst>
                                            <p:cond delay="0"/>
                                          </p:stCondLst>
                                        </p:cTn>
                                        <p:tgtEl>
                                          <p:spTgt spid="18"/>
                                        </p:tgtEl>
                                        <p:attrNameLst>
                                          <p:attrName>style.visibility</p:attrName>
                                        </p:attrNameLst>
                                      </p:cBhvr>
                                      <p:to>
                                        <p:strVal val="visible"/>
                                      </p:to>
                                    </p:set>
                                    <p:anim calcmode="lin" valueType="num">
                                      <p:cBhvr additive="base">
                                        <p:cTn id="321" dur="1000" fill="hold"/>
                                        <p:tgtEl>
                                          <p:spTgt spid="18"/>
                                        </p:tgtEl>
                                        <p:attrNameLst>
                                          <p:attrName>ppt_x</p:attrName>
                                        </p:attrNameLst>
                                      </p:cBhvr>
                                      <p:tavLst>
                                        <p:tav tm="0">
                                          <p:val>
                                            <p:strVal val="1+#ppt_w/2"/>
                                          </p:val>
                                        </p:tav>
                                        <p:tav tm="100000">
                                          <p:val>
                                            <p:strVal val="#ppt_x"/>
                                          </p:val>
                                        </p:tav>
                                      </p:tavLst>
                                    </p:anim>
                                    <p:anim calcmode="lin" valueType="num">
                                      <p:cBhvr additive="base">
                                        <p:cTn id="322" dur="1000" fill="hold"/>
                                        <p:tgtEl>
                                          <p:spTgt spid="18"/>
                                        </p:tgtEl>
                                        <p:attrNameLst>
                                          <p:attrName>ppt_y</p:attrName>
                                        </p:attrNameLst>
                                      </p:cBhvr>
                                      <p:tavLst>
                                        <p:tav tm="0">
                                          <p:val>
                                            <p:strVal val="1+#ppt_h/2"/>
                                          </p:val>
                                        </p:tav>
                                        <p:tav tm="100000">
                                          <p:val>
                                            <p:strVal val="#ppt_y"/>
                                          </p:val>
                                        </p:tav>
                                      </p:tavLst>
                                    </p:anim>
                                  </p:childTnLst>
                                </p:cTn>
                              </p:par>
                              <p:par>
                                <p:cTn id="323" presetID="2" presetClass="entr" presetSubtype="6" fill="hold" grpId="0" nodeType="withEffect">
                                  <p:stCondLst>
                                    <p:cond delay="0"/>
                                  </p:stCondLst>
                                  <p:childTnLst>
                                    <p:set>
                                      <p:cBhvr>
                                        <p:cTn id="324" dur="1" fill="hold">
                                          <p:stCondLst>
                                            <p:cond delay="0"/>
                                          </p:stCondLst>
                                        </p:cTn>
                                        <p:tgtEl>
                                          <p:spTgt spid="19"/>
                                        </p:tgtEl>
                                        <p:attrNameLst>
                                          <p:attrName>style.visibility</p:attrName>
                                        </p:attrNameLst>
                                      </p:cBhvr>
                                      <p:to>
                                        <p:strVal val="visible"/>
                                      </p:to>
                                    </p:set>
                                    <p:anim calcmode="lin" valueType="num">
                                      <p:cBhvr additive="base">
                                        <p:cTn id="325" dur="1000" fill="hold"/>
                                        <p:tgtEl>
                                          <p:spTgt spid="19"/>
                                        </p:tgtEl>
                                        <p:attrNameLst>
                                          <p:attrName>ppt_x</p:attrName>
                                        </p:attrNameLst>
                                      </p:cBhvr>
                                      <p:tavLst>
                                        <p:tav tm="0">
                                          <p:val>
                                            <p:strVal val="1+#ppt_w/2"/>
                                          </p:val>
                                        </p:tav>
                                        <p:tav tm="100000">
                                          <p:val>
                                            <p:strVal val="#ppt_x"/>
                                          </p:val>
                                        </p:tav>
                                      </p:tavLst>
                                    </p:anim>
                                    <p:anim calcmode="lin" valueType="num">
                                      <p:cBhvr additive="base">
                                        <p:cTn id="326" dur="1000" fill="hold"/>
                                        <p:tgtEl>
                                          <p:spTgt spid="19"/>
                                        </p:tgtEl>
                                        <p:attrNameLst>
                                          <p:attrName>ppt_y</p:attrName>
                                        </p:attrNameLst>
                                      </p:cBhvr>
                                      <p:tavLst>
                                        <p:tav tm="0">
                                          <p:val>
                                            <p:strVal val="1+#ppt_h/2"/>
                                          </p:val>
                                        </p:tav>
                                        <p:tav tm="100000">
                                          <p:val>
                                            <p:strVal val="#ppt_y"/>
                                          </p:val>
                                        </p:tav>
                                      </p:tavLst>
                                    </p:anim>
                                  </p:childTnLst>
                                </p:cTn>
                              </p:par>
                              <p:par>
                                <p:cTn id="327" presetID="2" presetClass="entr" presetSubtype="6" fill="hold" grpId="0" nodeType="withEffect">
                                  <p:stCondLst>
                                    <p:cond delay="0"/>
                                  </p:stCondLst>
                                  <p:childTnLst>
                                    <p:set>
                                      <p:cBhvr>
                                        <p:cTn id="328" dur="1" fill="hold">
                                          <p:stCondLst>
                                            <p:cond delay="0"/>
                                          </p:stCondLst>
                                        </p:cTn>
                                        <p:tgtEl>
                                          <p:spTgt spid="20"/>
                                        </p:tgtEl>
                                        <p:attrNameLst>
                                          <p:attrName>style.visibility</p:attrName>
                                        </p:attrNameLst>
                                      </p:cBhvr>
                                      <p:to>
                                        <p:strVal val="visible"/>
                                      </p:to>
                                    </p:set>
                                    <p:anim calcmode="lin" valueType="num">
                                      <p:cBhvr additive="base">
                                        <p:cTn id="329" dur="1000" fill="hold"/>
                                        <p:tgtEl>
                                          <p:spTgt spid="20"/>
                                        </p:tgtEl>
                                        <p:attrNameLst>
                                          <p:attrName>ppt_x</p:attrName>
                                        </p:attrNameLst>
                                      </p:cBhvr>
                                      <p:tavLst>
                                        <p:tav tm="0">
                                          <p:val>
                                            <p:strVal val="1+#ppt_w/2"/>
                                          </p:val>
                                        </p:tav>
                                        <p:tav tm="100000">
                                          <p:val>
                                            <p:strVal val="#ppt_x"/>
                                          </p:val>
                                        </p:tav>
                                      </p:tavLst>
                                    </p:anim>
                                    <p:anim calcmode="lin" valueType="num">
                                      <p:cBhvr additive="base">
                                        <p:cTn id="330" dur="1000" fill="hold"/>
                                        <p:tgtEl>
                                          <p:spTgt spid="20"/>
                                        </p:tgtEl>
                                        <p:attrNameLst>
                                          <p:attrName>ppt_y</p:attrName>
                                        </p:attrNameLst>
                                      </p:cBhvr>
                                      <p:tavLst>
                                        <p:tav tm="0">
                                          <p:val>
                                            <p:strVal val="1+#ppt_h/2"/>
                                          </p:val>
                                        </p:tav>
                                        <p:tav tm="100000">
                                          <p:val>
                                            <p:strVal val="#ppt_y"/>
                                          </p:val>
                                        </p:tav>
                                      </p:tavLst>
                                    </p:anim>
                                  </p:childTnLst>
                                </p:cTn>
                              </p:par>
                              <p:par>
                                <p:cTn id="331" presetID="2" presetClass="entr" presetSubtype="6" fill="hold" grpId="0" nodeType="withEffect">
                                  <p:stCondLst>
                                    <p:cond delay="0"/>
                                  </p:stCondLst>
                                  <p:childTnLst>
                                    <p:set>
                                      <p:cBhvr>
                                        <p:cTn id="332" dur="1" fill="hold">
                                          <p:stCondLst>
                                            <p:cond delay="0"/>
                                          </p:stCondLst>
                                        </p:cTn>
                                        <p:tgtEl>
                                          <p:spTgt spid="21"/>
                                        </p:tgtEl>
                                        <p:attrNameLst>
                                          <p:attrName>style.visibility</p:attrName>
                                        </p:attrNameLst>
                                      </p:cBhvr>
                                      <p:to>
                                        <p:strVal val="visible"/>
                                      </p:to>
                                    </p:set>
                                    <p:anim calcmode="lin" valueType="num">
                                      <p:cBhvr additive="base">
                                        <p:cTn id="333" dur="1000" fill="hold"/>
                                        <p:tgtEl>
                                          <p:spTgt spid="21"/>
                                        </p:tgtEl>
                                        <p:attrNameLst>
                                          <p:attrName>ppt_x</p:attrName>
                                        </p:attrNameLst>
                                      </p:cBhvr>
                                      <p:tavLst>
                                        <p:tav tm="0">
                                          <p:val>
                                            <p:strVal val="1+#ppt_w/2"/>
                                          </p:val>
                                        </p:tav>
                                        <p:tav tm="100000">
                                          <p:val>
                                            <p:strVal val="#ppt_x"/>
                                          </p:val>
                                        </p:tav>
                                      </p:tavLst>
                                    </p:anim>
                                    <p:anim calcmode="lin" valueType="num">
                                      <p:cBhvr additive="base">
                                        <p:cTn id="334" dur="1000" fill="hold"/>
                                        <p:tgtEl>
                                          <p:spTgt spid="21"/>
                                        </p:tgtEl>
                                        <p:attrNameLst>
                                          <p:attrName>ppt_y</p:attrName>
                                        </p:attrNameLst>
                                      </p:cBhvr>
                                      <p:tavLst>
                                        <p:tav tm="0">
                                          <p:val>
                                            <p:strVal val="1+#ppt_h/2"/>
                                          </p:val>
                                        </p:tav>
                                        <p:tav tm="100000">
                                          <p:val>
                                            <p:strVal val="#ppt_y"/>
                                          </p:val>
                                        </p:tav>
                                      </p:tavLst>
                                    </p:anim>
                                  </p:childTnLst>
                                </p:cTn>
                              </p:par>
                              <p:par>
                                <p:cTn id="335" presetID="2" presetClass="entr" presetSubtype="6" fill="hold" grpId="0" nodeType="withEffect">
                                  <p:stCondLst>
                                    <p:cond delay="0"/>
                                  </p:stCondLst>
                                  <p:childTnLst>
                                    <p:set>
                                      <p:cBhvr>
                                        <p:cTn id="336" dur="1" fill="hold">
                                          <p:stCondLst>
                                            <p:cond delay="0"/>
                                          </p:stCondLst>
                                        </p:cTn>
                                        <p:tgtEl>
                                          <p:spTgt spid="22"/>
                                        </p:tgtEl>
                                        <p:attrNameLst>
                                          <p:attrName>style.visibility</p:attrName>
                                        </p:attrNameLst>
                                      </p:cBhvr>
                                      <p:to>
                                        <p:strVal val="visible"/>
                                      </p:to>
                                    </p:set>
                                    <p:anim calcmode="lin" valueType="num">
                                      <p:cBhvr additive="base">
                                        <p:cTn id="337" dur="1000" fill="hold"/>
                                        <p:tgtEl>
                                          <p:spTgt spid="22"/>
                                        </p:tgtEl>
                                        <p:attrNameLst>
                                          <p:attrName>ppt_x</p:attrName>
                                        </p:attrNameLst>
                                      </p:cBhvr>
                                      <p:tavLst>
                                        <p:tav tm="0">
                                          <p:val>
                                            <p:strVal val="1+#ppt_w/2"/>
                                          </p:val>
                                        </p:tav>
                                        <p:tav tm="100000">
                                          <p:val>
                                            <p:strVal val="#ppt_x"/>
                                          </p:val>
                                        </p:tav>
                                      </p:tavLst>
                                    </p:anim>
                                    <p:anim calcmode="lin" valueType="num">
                                      <p:cBhvr additive="base">
                                        <p:cTn id="338" dur="1000" fill="hold"/>
                                        <p:tgtEl>
                                          <p:spTgt spid="22"/>
                                        </p:tgtEl>
                                        <p:attrNameLst>
                                          <p:attrName>ppt_y</p:attrName>
                                        </p:attrNameLst>
                                      </p:cBhvr>
                                      <p:tavLst>
                                        <p:tav tm="0">
                                          <p:val>
                                            <p:strVal val="1+#ppt_h/2"/>
                                          </p:val>
                                        </p:tav>
                                        <p:tav tm="100000">
                                          <p:val>
                                            <p:strVal val="#ppt_y"/>
                                          </p:val>
                                        </p:tav>
                                      </p:tavLst>
                                    </p:anim>
                                  </p:childTnLst>
                                </p:cTn>
                              </p:par>
                              <p:par>
                                <p:cTn id="339" presetID="2" presetClass="entr" presetSubtype="6" fill="hold" grpId="0" nodeType="withEffect">
                                  <p:stCondLst>
                                    <p:cond delay="0"/>
                                  </p:stCondLst>
                                  <p:childTnLst>
                                    <p:set>
                                      <p:cBhvr>
                                        <p:cTn id="340" dur="1" fill="hold">
                                          <p:stCondLst>
                                            <p:cond delay="0"/>
                                          </p:stCondLst>
                                        </p:cTn>
                                        <p:tgtEl>
                                          <p:spTgt spid="23"/>
                                        </p:tgtEl>
                                        <p:attrNameLst>
                                          <p:attrName>style.visibility</p:attrName>
                                        </p:attrNameLst>
                                      </p:cBhvr>
                                      <p:to>
                                        <p:strVal val="visible"/>
                                      </p:to>
                                    </p:set>
                                    <p:anim calcmode="lin" valueType="num">
                                      <p:cBhvr additive="base">
                                        <p:cTn id="341" dur="1000" fill="hold"/>
                                        <p:tgtEl>
                                          <p:spTgt spid="23"/>
                                        </p:tgtEl>
                                        <p:attrNameLst>
                                          <p:attrName>ppt_x</p:attrName>
                                        </p:attrNameLst>
                                      </p:cBhvr>
                                      <p:tavLst>
                                        <p:tav tm="0">
                                          <p:val>
                                            <p:strVal val="1+#ppt_w/2"/>
                                          </p:val>
                                        </p:tav>
                                        <p:tav tm="100000">
                                          <p:val>
                                            <p:strVal val="#ppt_x"/>
                                          </p:val>
                                        </p:tav>
                                      </p:tavLst>
                                    </p:anim>
                                    <p:anim calcmode="lin" valueType="num">
                                      <p:cBhvr additive="base">
                                        <p:cTn id="342" dur="1000" fill="hold"/>
                                        <p:tgtEl>
                                          <p:spTgt spid="23"/>
                                        </p:tgtEl>
                                        <p:attrNameLst>
                                          <p:attrName>ppt_y</p:attrName>
                                        </p:attrNameLst>
                                      </p:cBhvr>
                                      <p:tavLst>
                                        <p:tav tm="0">
                                          <p:val>
                                            <p:strVal val="1+#ppt_h/2"/>
                                          </p:val>
                                        </p:tav>
                                        <p:tav tm="100000">
                                          <p:val>
                                            <p:strVal val="#ppt_y"/>
                                          </p:val>
                                        </p:tav>
                                      </p:tavLst>
                                    </p:anim>
                                  </p:childTnLst>
                                </p:cTn>
                              </p:par>
                              <p:par>
                                <p:cTn id="343" presetID="2" presetClass="entr" presetSubtype="6" fill="hold" grpId="0" nodeType="withEffect">
                                  <p:stCondLst>
                                    <p:cond delay="0"/>
                                  </p:stCondLst>
                                  <p:childTnLst>
                                    <p:set>
                                      <p:cBhvr>
                                        <p:cTn id="344" dur="1" fill="hold">
                                          <p:stCondLst>
                                            <p:cond delay="0"/>
                                          </p:stCondLst>
                                        </p:cTn>
                                        <p:tgtEl>
                                          <p:spTgt spid="24"/>
                                        </p:tgtEl>
                                        <p:attrNameLst>
                                          <p:attrName>style.visibility</p:attrName>
                                        </p:attrNameLst>
                                      </p:cBhvr>
                                      <p:to>
                                        <p:strVal val="visible"/>
                                      </p:to>
                                    </p:set>
                                    <p:anim calcmode="lin" valueType="num">
                                      <p:cBhvr additive="base">
                                        <p:cTn id="345" dur="1000" fill="hold"/>
                                        <p:tgtEl>
                                          <p:spTgt spid="24"/>
                                        </p:tgtEl>
                                        <p:attrNameLst>
                                          <p:attrName>ppt_x</p:attrName>
                                        </p:attrNameLst>
                                      </p:cBhvr>
                                      <p:tavLst>
                                        <p:tav tm="0">
                                          <p:val>
                                            <p:strVal val="1+#ppt_w/2"/>
                                          </p:val>
                                        </p:tav>
                                        <p:tav tm="100000">
                                          <p:val>
                                            <p:strVal val="#ppt_x"/>
                                          </p:val>
                                        </p:tav>
                                      </p:tavLst>
                                    </p:anim>
                                    <p:anim calcmode="lin" valueType="num">
                                      <p:cBhvr additive="base">
                                        <p:cTn id="346" dur="1000" fill="hold"/>
                                        <p:tgtEl>
                                          <p:spTgt spid="24"/>
                                        </p:tgtEl>
                                        <p:attrNameLst>
                                          <p:attrName>ppt_y</p:attrName>
                                        </p:attrNameLst>
                                      </p:cBhvr>
                                      <p:tavLst>
                                        <p:tav tm="0">
                                          <p:val>
                                            <p:strVal val="1+#ppt_h/2"/>
                                          </p:val>
                                        </p:tav>
                                        <p:tav tm="100000">
                                          <p:val>
                                            <p:strVal val="#ppt_y"/>
                                          </p:val>
                                        </p:tav>
                                      </p:tavLst>
                                    </p:anim>
                                  </p:childTnLst>
                                </p:cTn>
                              </p:par>
                              <p:par>
                                <p:cTn id="347" presetID="2" presetClass="entr" presetSubtype="6" fill="hold" grpId="0" nodeType="withEffect">
                                  <p:stCondLst>
                                    <p:cond delay="0"/>
                                  </p:stCondLst>
                                  <p:childTnLst>
                                    <p:set>
                                      <p:cBhvr>
                                        <p:cTn id="348" dur="1" fill="hold">
                                          <p:stCondLst>
                                            <p:cond delay="0"/>
                                          </p:stCondLst>
                                        </p:cTn>
                                        <p:tgtEl>
                                          <p:spTgt spid="25"/>
                                        </p:tgtEl>
                                        <p:attrNameLst>
                                          <p:attrName>style.visibility</p:attrName>
                                        </p:attrNameLst>
                                      </p:cBhvr>
                                      <p:to>
                                        <p:strVal val="visible"/>
                                      </p:to>
                                    </p:set>
                                    <p:anim calcmode="lin" valueType="num">
                                      <p:cBhvr additive="base">
                                        <p:cTn id="349" dur="1000" fill="hold"/>
                                        <p:tgtEl>
                                          <p:spTgt spid="25"/>
                                        </p:tgtEl>
                                        <p:attrNameLst>
                                          <p:attrName>ppt_x</p:attrName>
                                        </p:attrNameLst>
                                      </p:cBhvr>
                                      <p:tavLst>
                                        <p:tav tm="0">
                                          <p:val>
                                            <p:strVal val="1+#ppt_w/2"/>
                                          </p:val>
                                        </p:tav>
                                        <p:tav tm="100000">
                                          <p:val>
                                            <p:strVal val="#ppt_x"/>
                                          </p:val>
                                        </p:tav>
                                      </p:tavLst>
                                    </p:anim>
                                    <p:anim calcmode="lin" valueType="num">
                                      <p:cBhvr additive="base">
                                        <p:cTn id="350" dur="1000" fill="hold"/>
                                        <p:tgtEl>
                                          <p:spTgt spid="25"/>
                                        </p:tgtEl>
                                        <p:attrNameLst>
                                          <p:attrName>ppt_y</p:attrName>
                                        </p:attrNameLst>
                                      </p:cBhvr>
                                      <p:tavLst>
                                        <p:tav tm="0">
                                          <p:val>
                                            <p:strVal val="1+#ppt_h/2"/>
                                          </p:val>
                                        </p:tav>
                                        <p:tav tm="100000">
                                          <p:val>
                                            <p:strVal val="#ppt_y"/>
                                          </p:val>
                                        </p:tav>
                                      </p:tavLst>
                                    </p:anim>
                                  </p:childTnLst>
                                </p:cTn>
                              </p:par>
                              <p:par>
                                <p:cTn id="351" presetID="2" presetClass="entr" presetSubtype="6" fill="hold" grpId="0" nodeType="withEffect">
                                  <p:stCondLst>
                                    <p:cond delay="0"/>
                                  </p:stCondLst>
                                  <p:childTnLst>
                                    <p:set>
                                      <p:cBhvr>
                                        <p:cTn id="352" dur="1" fill="hold">
                                          <p:stCondLst>
                                            <p:cond delay="0"/>
                                          </p:stCondLst>
                                        </p:cTn>
                                        <p:tgtEl>
                                          <p:spTgt spid="26"/>
                                        </p:tgtEl>
                                        <p:attrNameLst>
                                          <p:attrName>style.visibility</p:attrName>
                                        </p:attrNameLst>
                                      </p:cBhvr>
                                      <p:to>
                                        <p:strVal val="visible"/>
                                      </p:to>
                                    </p:set>
                                    <p:anim calcmode="lin" valueType="num">
                                      <p:cBhvr additive="base">
                                        <p:cTn id="353" dur="1000" fill="hold"/>
                                        <p:tgtEl>
                                          <p:spTgt spid="26"/>
                                        </p:tgtEl>
                                        <p:attrNameLst>
                                          <p:attrName>ppt_x</p:attrName>
                                        </p:attrNameLst>
                                      </p:cBhvr>
                                      <p:tavLst>
                                        <p:tav tm="0">
                                          <p:val>
                                            <p:strVal val="1+#ppt_w/2"/>
                                          </p:val>
                                        </p:tav>
                                        <p:tav tm="100000">
                                          <p:val>
                                            <p:strVal val="#ppt_x"/>
                                          </p:val>
                                        </p:tav>
                                      </p:tavLst>
                                    </p:anim>
                                    <p:anim calcmode="lin" valueType="num">
                                      <p:cBhvr additive="base">
                                        <p:cTn id="354" dur="1000" fill="hold"/>
                                        <p:tgtEl>
                                          <p:spTgt spid="26"/>
                                        </p:tgtEl>
                                        <p:attrNameLst>
                                          <p:attrName>ppt_y</p:attrName>
                                        </p:attrNameLst>
                                      </p:cBhvr>
                                      <p:tavLst>
                                        <p:tav tm="0">
                                          <p:val>
                                            <p:strVal val="1+#ppt_h/2"/>
                                          </p:val>
                                        </p:tav>
                                        <p:tav tm="100000">
                                          <p:val>
                                            <p:strVal val="#ppt_y"/>
                                          </p:val>
                                        </p:tav>
                                      </p:tavLst>
                                    </p:anim>
                                  </p:childTnLst>
                                </p:cTn>
                              </p:par>
                              <p:par>
                                <p:cTn id="355" presetID="2" presetClass="entr" presetSubtype="6" fill="hold" grpId="0" nodeType="withEffect">
                                  <p:stCondLst>
                                    <p:cond delay="0"/>
                                  </p:stCondLst>
                                  <p:childTnLst>
                                    <p:set>
                                      <p:cBhvr>
                                        <p:cTn id="356" dur="1" fill="hold">
                                          <p:stCondLst>
                                            <p:cond delay="0"/>
                                          </p:stCondLst>
                                        </p:cTn>
                                        <p:tgtEl>
                                          <p:spTgt spid="27"/>
                                        </p:tgtEl>
                                        <p:attrNameLst>
                                          <p:attrName>style.visibility</p:attrName>
                                        </p:attrNameLst>
                                      </p:cBhvr>
                                      <p:to>
                                        <p:strVal val="visible"/>
                                      </p:to>
                                    </p:set>
                                    <p:anim calcmode="lin" valueType="num">
                                      <p:cBhvr additive="base">
                                        <p:cTn id="357" dur="1000" fill="hold"/>
                                        <p:tgtEl>
                                          <p:spTgt spid="27"/>
                                        </p:tgtEl>
                                        <p:attrNameLst>
                                          <p:attrName>ppt_x</p:attrName>
                                        </p:attrNameLst>
                                      </p:cBhvr>
                                      <p:tavLst>
                                        <p:tav tm="0">
                                          <p:val>
                                            <p:strVal val="1+#ppt_w/2"/>
                                          </p:val>
                                        </p:tav>
                                        <p:tav tm="100000">
                                          <p:val>
                                            <p:strVal val="#ppt_x"/>
                                          </p:val>
                                        </p:tav>
                                      </p:tavLst>
                                    </p:anim>
                                    <p:anim calcmode="lin" valueType="num">
                                      <p:cBhvr additive="base">
                                        <p:cTn id="358" dur="1000" fill="hold"/>
                                        <p:tgtEl>
                                          <p:spTgt spid="27"/>
                                        </p:tgtEl>
                                        <p:attrNameLst>
                                          <p:attrName>ppt_y</p:attrName>
                                        </p:attrNameLst>
                                      </p:cBhvr>
                                      <p:tavLst>
                                        <p:tav tm="0">
                                          <p:val>
                                            <p:strVal val="1+#ppt_h/2"/>
                                          </p:val>
                                        </p:tav>
                                        <p:tav tm="100000">
                                          <p:val>
                                            <p:strVal val="#ppt_y"/>
                                          </p:val>
                                        </p:tav>
                                      </p:tavLst>
                                    </p:anim>
                                  </p:childTnLst>
                                </p:cTn>
                              </p:par>
                              <p:par>
                                <p:cTn id="359" presetID="2" presetClass="entr" presetSubtype="6" fill="hold" grpId="0" nodeType="withEffect">
                                  <p:stCondLst>
                                    <p:cond delay="0"/>
                                  </p:stCondLst>
                                  <p:childTnLst>
                                    <p:set>
                                      <p:cBhvr>
                                        <p:cTn id="360" dur="1" fill="hold">
                                          <p:stCondLst>
                                            <p:cond delay="0"/>
                                          </p:stCondLst>
                                        </p:cTn>
                                        <p:tgtEl>
                                          <p:spTgt spid="28"/>
                                        </p:tgtEl>
                                        <p:attrNameLst>
                                          <p:attrName>style.visibility</p:attrName>
                                        </p:attrNameLst>
                                      </p:cBhvr>
                                      <p:to>
                                        <p:strVal val="visible"/>
                                      </p:to>
                                    </p:set>
                                    <p:anim calcmode="lin" valueType="num">
                                      <p:cBhvr additive="base">
                                        <p:cTn id="361" dur="1000" fill="hold"/>
                                        <p:tgtEl>
                                          <p:spTgt spid="28"/>
                                        </p:tgtEl>
                                        <p:attrNameLst>
                                          <p:attrName>ppt_x</p:attrName>
                                        </p:attrNameLst>
                                      </p:cBhvr>
                                      <p:tavLst>
                                        <p:tav tm="0">
                                          <p:val>
                                            <p:strVal val="1+#ppt_w/2"/>
                                          </p:val>
                                        </p:tav>
                                        <p:tav tm="100000">
                                          <p:val>
                                            <p:strVal val="#ppt_x"/>
                                          </p:val>
                                        </p:tav>
                                      </p:tavLst>
                                    </p:anim>
                                    <p:anim calcmode="lin" valueType="num">
                                      <p:cBhvr additive="base">
                                        <p:cTn id="362" dur="1000" fill="hold"/>
                                        <p:tgtEl>
                                          <p:spTgt spid="28"/>
                                        </p:tgtEl>
                                        <p:attrNameLst>
                                          <p:attrName>ppt_y</p:attrName>
                                        </p:attrNameLst>
                                      </p:cBhvr>
                                      <p:tavLst>
                                        <p:tav tm="0">
                                          <p:val>
                                            <p:strVal val="1+#ppt_h/2"/>
                                          </p:val>
                                        </p:tav>
                                        <p:tav tm="100000">
                                          <p:val>
                                            <p:strVal val="#ppt_y"/>
                                          </p:val>
                                        </p:tav>
                                      </p:tavLst>
                                    </p:anim>
                                  </p:childTnLst>
                                </p:cTn>
                              </p:par>
                              <p:par>
                                <p:cTn id="363" presetID="2" presetClass="entr" presetSubtype="6" fill="hold" grpId="0" nodeType="withEffect">
                                  <p:stCondLst>
                                    <p:cond delay="0"/>
                                  </p:stCondLst>
                                  <p:childTnLst>
                                    <p:set>
                                      <p:cBhvr>
                                        <p:cTn id="364" dur="1" fill="hold">
                                          <p:stCondLst>
                                            <p:cond delay="0"/>
                                          </p:stCondLst>
                                        </p:cTn>
                                        <p:tgtEl>
                                          <p:spTgt spid="30"/>
                                        </p:tgtEl>
                                        <p:attrNameLst>
                                          <p:attrName>style.visibility</p:attrName>
                                        </p:attrNameLst>
                                      </p:cBhvr>
                                      <p:to>
                                        <p:strVal val="visible"/>
                                      </p:to>
                                    </p:set>
                                    <p:anim calcmode="lin" valueType="num">
                                      <p:cBhvr additive="base">
                                        <p:cTn id="365" dur="1000" fill="hold"/>
                                        <p:tgtEl>
                                          <p:spTgt spid="30"/>
                                        </p:tgtEl>
                                        <p:attrNameLst>
                                          <p:attrName>ppt_x</p:attrName>
                                        </p:attrNameLst>
                                      </p:cBhvr>
                                      <p:tavLst>
                                        <p:tav tm="0">
                                          <p:val>
                                            <p:strVal val="1+#ppt_w/2"/>
                                          </p:val>
                                        </p:tav>
                                        <p:tav tm="100000">
                                          <p:val>
                                            <p:strVal val="#ppt_x"/>
                                          </p:val>
                                        </p:tav>
                                      </p:tavLst>
                                    </p:anim>
                                    <p:anim calcmode="lin" valueType="num">
                                      <p:cBhvr additive="base">
                                        <p:cTn id="366" dur="1000" fill="hold"/>
                                        <p:tgtEl>
                                          <p:spTgt spid="30"/>
                                        </p:tgtEl>
                                        <p:attrNameLst>
                                          <p:attrName>ppt_y</p:attrName>
                                        </p:attrNameLst>
                                      </p:cBhvr>
                                      <p:tavLst>
                                        <p:tav tm="0">
                                          <p:val>
                                            <p:strVal val="1+#ppt_h/2"/>
                                          </p:val>
                                        </p:tav>
                                        <p:tav tm="100000">
                                          <p:val>
                                            <p:strVal val="#ppt_y"/>
                                          </p:val>
                                        </p:tav>
                                      </p:tavLst>
                                    </p:anim>
                                  </p:childTnLst>
                                </p:cTn>
                              </p:par>
                              <p:par>
                                <p:cTn id="367" presetID="2" presetClass="entr" presetSubtype="6" fill="hold" grpId="0" nodeType="withEffect">
                                  <p:stCondLst>
                                    <p:cond delay="0"/>
                                  </p:stCondLst>
                                  <p:childTnLst>
                                    <p:set>
                                      <p:cBhvr>
                                        <p:cTn id="368" dur="1" fill="hold">
                                          <p:stCondLst>
                                            <p:cond delay="0"/>
                                          </p:stCondLst>
                                        </p:cTn>
                                        <p:tgtEl>
                                          <p:spTgt spid="33"/>
                                        </p:tgtEl>
                                        <p:attrNameLst>
                                          <p:attrName>style.visibility</p:attrName>
                                        </p:attrNameLst>
                                      </p:cBhvr>
                                      <p:to>
                                        <p:strVal val="visible"/>
                                      </p:to>
                                    </p:set>
                                    <p:anim calcmode="lin" valueType="num">
                                      <p:cBhvr additive="base">
                                        <p:cTn id="369" dur="1000" fill="hold"/>
                                        <p:tgtEl>
                                          <p:spTgt spid="33"/>
                                        </p:tgtEl>
                                        <p:attrNameLst>
                                          <p:attrName>ppt_x</p:attrName>
                                        </p:attrNameLst>
                                      </p:cBhvr>
                                      <p:tavLst>
                                        <p:tav tm="0">
                                          <p:val>
                                            <p:strVal val="1+#ppt_w/2"/>
                                          </p:val>
                                        </p:tav>
                                        <p:tav tm="100000">
                                          <p:val>
                                            <p:strVal val="#ppt_x"/>
                                          </p:val>
                                        </p:tav>
                                      </p:tavLst>
                                    </p:anim>
                                    <p:anim calcmode="lin" valueType="num">
                                      <p:cBhvr additive="base">
                                        <p:cTn id="370" dur="1000" fill="hold"/>
                                        <p:tgtEl>
                                          <p:spTgt spid="33"/>
                                        </p:tgtEl>
                                        <p:attrNameLst>
                                          <p:attrName>ppt_y</p:attrName>
                                        </p:attrNameLst>
                                      </p:cBhvr>
                                      <p:tavLst>
                                        <p:tav tm="0">
                                          <p:val>
                                            <p:strVal val="1+#ppt_h/2"/>
                                          </p:val>
                                        </p:tav>
                                        <p:tav tm="100000">
                                          <p:val>
                                            <p:strVal val="#ppt_y"/>
                                          </p:val>
                                        </p:tav>
                                      </p:tavLst>
                                    </p:anim>
                                  </p:childTnLst>
                                </p:cTn>
                              </p:par>
                              <p:par>
                                <p:cTn id="371" presetID="2" presetClass="entr" presetSubtype="6" fill="hold" grpId="0" nodeType="withEffect">
                                  <p:stCondLst>
                                    <p:cond delay="0"/>
                                  </p:stCondLst>
                                  <p:childTnLst>
                                    <p:set>
                                      <p:cBhvr>
                                        <p:cTn id="372" dur="1" fill="hold">
                                          <p:stCondLst>
                                            <p:cond delay="0"/>
                                          </p:stCondLst>
                                        </p:cTn>
                                        <p:tgtEl>
                                          <p:spTgt spid="36"/>
                                        </p:tgtEl>
                                        <p:attrNameLst>
                                          <p:attrName>style.visibility</p:attrName>
                                        </p:attrNameLst>
                                      </p:cBhvr>
                                      <p:to>
                                        <p:strVal val="visible"/>
                                      </p:to>
                                    </p:set>
                                    <p:anim calcmode="lin" valueType="num">
                                      <p:cBhvr additive="base">
                                        <p:cTn id="373" dur="1000" fill="hold"/>
                                        <p:tgtEl>
                                          <p:spTgt spid="36"/>
                                        </p:tgtEl>
                                        <p:attrNameLst>
                                          <p:attrName>ppt_x</p:attrName>
                                        </p:attrNameLst>
                                      </p:cBhvr>
                                      <p:tavLst>
                                        <p:tav tm="0">
                                          <p:val>
                                            <p:strVal val="1+#ppt_w/2"/>
                                          </p:val>
                                        </p:tav>
                                        <p:tav tm="100000">
                                          <p:val>
                                            <p:strVal val="#ppt_x"/>
                                          </p:val>
                                        </p:tav>
                                      </p:tavLst>
                                    </p:anim>
                                    <p:anim calcmode="lin" valueType="num">
                                      <p:cBhvr additive="base">
                                        <p:cTn id="374" dur="1000" fill="hold"/>
                                        <p:tgtEl>
                                          <p:spTgt spid="36"/>
                                        </p:tgtEl>
                                        <p:attrNameLst>
                                          <p:attrName>ppt_y</p:attrName>
                                        </p:attrNameLst>
                                      </p:cBhvr>
                                      <p:tavLst>
                                        <p:tav tm="0">
                                          <p:val>
                                            <p:strVal val="1+#ppt_h/2"/>
                                          </p:val>
                                        </p:tav>
                                        <p:tav tm="100000">
                                          <p:val>
                                            <p:strVal val="#ppt_y"/>
                                          </p:val>
                                        </p:tav>
                                      </p:tavLst>
                                    </p:anim>
                                  </p:childTnLst>
                                </p:cTn>
                              </p:par>
                              <p:par>
                                <p:cTn id="375" presetID="2" presetClass="entr" presetSubtype="6" fill="hold" grpId="0" nodeType="withEffect">
                                  <p:stCondLst>
                                    <p:cond delay="0"/>
                                  </p:stCondLst>
                                  <p:childTnLst>
                                    <p:set>
                                      <p:cBhvr>
                                        <p:cTn id="376" dur="1" fill="hold">
                                          <p:stCondLst>
                                            <p:cond delay="0"/>
                                          </p:stCondLst>
                                        </p:cTn>
                                        <p:tgtEl>
                                          <p:spTgt spid="38"/>
                                        </p:tgtEl>
                                        <p:attrNameLst>
                                          <p:attrName>style.visibility</p:attrName>
                                        </p:attrNameLst>
                                      </p:cBhvr>
                                      <p:to>
                                        <p:strVal val="visible"/>
                                      </p:to>
                                    </p:set>
                                    <p:anim calcmode="lin" valueType="num">
                                      <p:cBhvr additive="base">
                                        <p:cTn id="377" dur="1000" fill="hold"/>
                                        <p:tgtEl>
                                          <p:spTgt spid="38"/>
                                        </p:tgtEl>
                                        <p:attrNameLst>
                                          <p:attrName>ppt_x</p:attrName>
                                        </p:attrNameLst>
                                      </p:cBhvr>
                                      <p:tavLst>
                                        <p:tav tm="0">
                                          <p:val>
                                            <p:strVal val="1+#ppt_w/2"/>
                                          </p:val>
                                        </p:tav>
                                        <p:tav tm="100000">
                                          <p:val>
                                            <p:strVal val="#ppt_x"/>
                                          </p:val>
                                        </p:tav>
                                      </p:tavLst>
                                    </p:anim>
                                    <p:anim calcmode="lin" valueType="num">
                                      <p:cBhvr additive="base">
                                        <p:cTn id="378" dur="1000" fill="hold"/>
                                        <p:tgtEl>
                                          <p:spTgt spid="38"/>
                                        </p:tgtEl>
                                        <p:attrNameLst>
                                          <p:attrName>ppt_y</p:attrName>
                                        </p:attrNameLst>
                                      </p:cBhvr>
                                      <p:tavLst>
                                        <p:tav tm="0">
                                          <p:val>
                                            <p:strVal val="1+#ppt_h/2"/>
                                          </p:val>
                                        </p:tav>
                                        <p:tav tm="100000">
                                          <p:val>
                                            <p:strVal val="#ppt_y"/>
                                          </p:val>
                                        </p:tav>
                                      </p:tavLst>
                                    </p:anim>
                                  </p:childTnLst>
                                </p:cTn>
                              </p:par>
                              <p:par>
                                <p:cTn id="379" presetID="2" presetClass="entr" presetSubtype="6" fill="hold" grpId="0" nodeType="withEffect">
                                  <p:stCondLst>
                                    <p:cond delay="0"/>
                                  </p:stCondLst>
                                  <p:childTnLst>
                                    <p:set>
                                      <p:cBhvr>
                                        <p:cTn id="380" dur="1" fill="hold">
                                          <p:stCondLst>
                                            <p:cond delay="0"/>
                                          </p:stCondLst>
                                        </p:cTn>
                                        <p:tgtEl>
                                          <p:spTgt spid="39"/>
                                        </p:tgtEl>
                                        <p:attrNameLst>
                                          <p:attrName>style.visibility</p:attrName>
                                        </p:attrNameLst>
                                      </p:cBhvr>
                                      <p:to>
                                        <p:strVal val="visible"/>
                                      </p:to>
                                    </p:set>
                                    <p:anim calcmode="lin" valueType="num">
                                      <p:cBhvr additive="base">
                                        <p:cTn id="381" dur="1000" fill="hold"/>
                                        <p:tgtEl>
                                          <p:spTgt spid="39"/>
                                        </p:tgtEl>
                                        <p:attrNameLst>
                                          <p:attrName>ppt_x</p:attrName>
                                        </p:attrNameLst>
                                      </p:cBhvr>
                                      <p:tavLst>
                                        <p:tav tm="0">
                                          <p:val>
                                            <p:strVal val="1+#ppt_w/2"/>
                                          </p:val>
                                        </p:tav>
                                        <p:tav tm="100000">
                                          <p:val>
                                            <p:strVal val="#ppt_x"/>
                                          </p:val>
                                        </p:tav>
                                      </p:tavLst>
                                    </p:anim>
                                    <p:anim calcmode="lin" valueType="num">
                                      <p:cBhvr additive="base">
                                        <p:cTn id="382" dur="1000" fill="hold"/>
                                        <p:tgtEl>
                                          <p:spTgt spid="39"/>
                                        </p:tgtEl>
                                        <p:attrNameLst>
                                          <p:attrName>ppt_y</p:attrName>
                                        </p:attrNameLst>
                                      </p:cBhvr>
                                      <p:tavLst>
                                        <p:tav tm="0">
                                          <p:val>
                                            <p:strVal val="1+#ppt_h/2"/>
                                          </p:val>
                                        </p:tav>
                                        <p:tav tm="100000">
                                          <p:val>
                                            <p:strVal val="#ppt_y"/>
                                          </p:val>
                                        </p:tav>
                                      </p:tavLst>
                                    </p:anim>
                                  </p:childTnLst>
                                </p:cTn>
                              </p:par>
                              <p:par>
                                <p:cTn id="383" presetID="2" presetClass="entr" presetSubtype="6" fill="hold" grpId="0" nodeType="withEffect">
                                  <p:stCondLst>
                                    <p:cond delay="0"/>
                                  </p:stCondLst>
                                  <p:childTnLst>
                                    <p:set>
                                      <p:cBhvr>
                                        <p:cTn id="384" dur="1" fill="hold">
                                          <p:stCondLst>
                                            <p:cond delay="0"/>
                                          </p:stCondLst>
                                        </p:cTn>
                                        <p:tgtEl>
                                          <p:spTgt spid="40"/>
                                        </p:tgtEl>
                                        <p:attrNameLst>
                                          <p:attrName>style.visibility</p:attrName>
                                        </p:attrNameLst>
                                      </p:cBhvr>
                                      <p:to>
                                        <p:strVal val="visible"/>
                                      </p:to>
                                    </p:set>
                                    <p:anim calcmode="lin" valueType="num">
                                      <p:cBhvr additive="base">
                                        <p:cTn id="385" dur="1000" fill="hold"/>
                                        <p:tgtEl>
                                          <p:spTgt spid="40"/>
                                        </p:tgtEl>
                                        <p:attrNameLst>
                                          <p:attrName>ppt_x</p:attrName>
                                        </p:attrNameLst>
                                      </p:cBhvr>
                                      <p:tavLst>
                                        <p:tav tm="0">
                                          <p:val>
                                            <p:strVal val="1+#ppt_w/2"/>
                                          </p:val>
                                        </p:tav>
                                        <p:tav tm="100000">
                                          <p:val>
                                            <p:strVal val="#ppt_x"/>
                                          </p:val>
                                        </p:tav>
                                      </p:tavLst>
                                    </p:anim>
                                    <p:anim calcmode="lin" valueType="num">
                                      <p:cBhvr additive="base">
                                        <p:cTn id="386" dur="1000" fill="hold"/>
                                        <p:tgtEl>
                                          <p:spTgt spid="40"/>
                                        </p:tgtEl>
                                        <p:attrNameLst>
                                          <p:attrName>ppt_y</p:attrName>
                                        </p:attrNameLst>
                                      </p:cBhvr>
                                      <p:tavLst>
                                        <p:tav tm="0">
                                          <p:val>
                                            <p:strVal val="1+#ppt_h/2"/>
                                          </p:val>
                                        </p:tav>
                                        <p:tav tm="100000">
                                          <p:val>
                                            <p:strVal val="#ppt_y"/>
                                          </p:val>
                                        </p:tav>
                                      </p:tavLst>
                                    </p:anim>
                                  </p:childTnLst>
                                </p:cTn>
                              </p:par>
                              <p:par>
                                <p:cTn id="387" presetID="2" presetClass="entr" presetSubtype="6" fill="hold" grpId="0" nodeType="withEffect">
                                  <p:stCondLst>
                                    <p:cond delay="0"/>
                                  </p:stCondLst>
                                  <p:childTnLst>
                                    <p:set>
                                      <p:cBhvr>
                                        <p:cTn id="388" dur="1" fill="hold">
                                          <p:stCondLst>
                                            <p:cond delay="0"/>
                                          </p:stCondLst>
                                        </p:cTn>
                                        <p:tgtEl>
                                          <p:spTgt spid="42"/>
                                        </p:tgtEl>
                                        <p:attrNameLst>
                                          <p:attrName>style.visibility</p:attrName>
                                        </p:attrNameLst>
                                      </p:cBhvr>
                                      <p:to>
                                        <p:strVal val="visible"/>
                                      </p:to>
                                    </p:set>
                                    <p:anim calcmode="lin" valueType="num">
                                      <p:cBhvr additive="base">
                                        <p:cTn id="389" dur="1000" fill="hold"/>
                                        <p:tgtEl>
                                          <p:spTgt spid="42"/>
                                        </p:tgtEl>
                                        <p:attrNameLst>
                                          <p:attrName>ppt_x</p:attrName>
                                        </p:attrNameLst>
                                      </p:cBhvr>
                                      <p:tavLst>
                                        <p:tav tm="0">
                                          <p:val>
                                            <p:strVal val="1+#ppt_w/2"/>
                                          </p:val>
                                        </p:tav>
                                        <p:tav tm="100000">
                                          <p:val>
                                            <p:strVal val="#ppt_x"/>
                                          </p:val>
                                        </p:tav>
                                      </p:tavLst>
                                    </p:anim>
                                    <p:anim calcmode="lin" valueType="num">
                                      <p:cBhvr additive="base">
                                        <p:cTn id="390" dur="1000" fill="hold"/>
                                        <p:tgtEl>
                                          <p:spTgt spid="42"/>
                                        </p:tgtEl>
                                        <p:attrNameLst>
                                          <p:attrName>ppt_y</p:attrName>
                                        </p:attrNameLst>
                                      </p:cBhvr>
                                      <p:tavLst>
                                        <p:tav tm="0">
                                          <p:val>
                                            <p:strVal val="1+#ppt_h/2"/>
                                          </p:val>
                                        </p:tav>
                                        <p:tav tm="100000">
                                          <p:val>
                                            <p:strVal val="#ppt_y"/>
                                          </p:val>
                                        </p:tav>
                                      </p:tavLst>
                                    </p:anim>
                                  </p:childTnLst>
                                </p:cTn>
                              </p:par>
                              <p:par>
                                <p:cTn id="391" presetID="2" presetClass="entr" presetSubtype="6" fill="hold" grpId="0" nodeType="withEffect">
                                  <p:stCondLst>
                                    <p:cond delay="0"/>
                                  </p:stCondLst>
                                  <p:childTnLst>
                                    <p:set>
                                      <p:cBhvr>
                                        <p:cTn id="392" dur="1" fill="hold">
                                          <p:stCondLst>
                                            <p:cond delay="0"/>
                                          </p:stCondLst>
                                        </p:cTn>
                                        <p:tgtEl>
                                          <p:spTgt spid="43"/>
                                        </p:tgtEl>
                                        <p:attrNameLst>
                                          <p:attrName>style.visibility</p:attrName>
                                        </p:attrNameLst>
                                      </p:cBhvr>
                                      <p:to>
                                        <p:strVal val="visible"/>
                                      </p:to>
                                    </p:set>
                                    <p:anim calcmode="lin" valueType="num">
                                      <p:cBhvr additive="base">
                                        <p:cTn id="393" dur="1000" fill="hold"/>
                                        <p:tgtEl>
                                          <p:spTgt spid="43"/>
                                        </p:tgtEl>
                                        <p:attrNameLst>
                                          <p:attrName>ppt_x</p:attrName>
                                        </p:attrNameLst>
                                      </p:cBhvr>
                                      <p:tavLst>
                                        <p:tav tm="0">
                                          <p:val>
                                            <p:strVal val="1+#ppt_w/2"/>
                                          </p:val>
                                        </p:tav>
                                        <p:tav tm="100000">
                                          <p:val>
                                            <p:strVal val="#ppt_x"/>
                                          </p:val>
                                        </p:tav>
                                      </p:tavLst>
                                    </p:anim>
                                    <p:anim calcmode="lin" valueType="num">
                                      <p:cBhvr additive="base">
                                        <p:cTn id="394" dur="1000" fill="hold"/>
                                        <p:tgtEl>
                                          <p:spTgt spid="43"/>
                                        </p:tgtEl>
                                        <p:attrNameLst>
                                          <p:attrName>ppt_y</p:attrName>
                                        </p:attrNameLst>
                                      </p:cBhvr>
                                      <p:tavLst>
                                        <p:tav tm="0">
                                          <p:val>
                                            <p:strVal val="1+#ppt_h/2"/>
                                          </p:val>
                                        </p:tav>
                                        <p:tav tm="100000">
                                          <p:val>
                                            <p:strVal val="#ppt_y"/>
                                          </p:val>
                                        </p:tav>
                                      </p:tavLst>
                                    </p:anim>
                                  </p:childTnLst>
                                </p:cTn>
                              </p:par>
                              <p:par>
                                <p:cTn id="395" presetID="2" presetClass="entr" presetSubtype="6" fill="hold" grpId="0" nodeType="withEffect">
                                  <p:stCondLst>
                                    <p:cond delay="0"/>
                                  </p:stCondLst>
                                  <p:childTnLst>
                                    <p:set>
                                      <p:cBhvr>
                                        <p:cTn id="396" dur="1" fill="hold">
                                          <p:stCondLst>
                                            <p:cond delay="0"/>
                                          </p:stCondLst>
                                        </p:cTn>
                                        <p:tgtEl>
                                          <p:spTgt spid="45"/>
                                        </p:tgtEl>
                                        <p:attrNameLst>
                                          <p:attrName>style.visibility</p:attrName>
                                        </p:attrNameLst>
                                      </p:cBhvr>
                                      <p:to>
                                        <p:strVal val="visible"/>
                                      </p:to>
                                    </p:set>
                                    <p:anim calcmode="lin" valueType="num">
                                      <p:cBhvr additive="base">
                                        <p:cTn id="397" dur="1000" fill="hold"/>
                                        <p:tgtEl>
                                          <p:spTgt spid="45"/>
                                        </p:tgtEl>
                                        <p:attrNameLst>
                                          <p:attrName>ppt_x</p:attrName>
                                        </p:attrNameLst>
                                      </p:cBhvr>
                                      <p:tavLst>
                                        <p:tav tm="0">
                                          <p:val>
                                            <p:strVal val="1+#ppt_w/2"/>
                                          </p:val>
                                        </p:tav>
                                        <p:tav tm="100000">
                                          <p:val>
                                            <p:strVal val="#ppt_x"/>
                                          </p:val>
                                        </p:tav>
                                      </p:tavLst>
                                    </p:anim>
                                    <p:anim calcmode="lin" valueType="num">
                                      <p:cBhvr additive="base">
                                        <p:cTn id="398" dur="1000" fill="hold"/>
                                        <p:tgtEl>
                                          <p:spTgt spid="45"/>
                                        </p:tgtEl>
                                        <p:attrNameLst>
                                          <p:attrName>ppt_y</p:attrName>
                                        </p:attrNameLst>
                                      </p:cBhvr>
                                      <p:tavLst>
                                        <p:tav tm="0">
                                          <p:val>
                                            <p:strVal val="1+#ppt_h/2"/>
                                          </p:val>
                                        </p:tav>
                                        <p:tav tm="100000">
                                          <p:val>
                                            <p:strVal val="#ppt_y"/>
                                          </p:val>
                                        </p:tav>
                                      </p:tavLst>
                                    </p:anim>
                                  </p:childTnLst>
                                </p:cTn>
                              </p:par>
                              <p:par>
                                <p:cTn id="399" presetID="2" presetClass="entr" presetSubtype="6" fill="hold" grpId="0" nodeType="withEffect">
                                  <p:stCondLst>
                                    <p:cond delay="0"/>
                                  </p:stCondLst>
                                  <p:childTnLst>
                                    <p:set>
                                      <p:cBhvr>
                                        <p:cTn id="400" dur="1" fill="hold">
                                          <p:stCondLst>
                                            <p:cond delay="0"/>
                                          </p:stCondLst>
                                        </p:cTn>
                                        <p:tgtEl>
                                          <p:spTgt spid="46"/>
                                        </p:tgtEl>
                                        <p:attrNameLst>
                                          <p:attrName>style.visibility</p:attrName>
                                        </p:attrNameLst>
                                      </p:cBhvr>
                                      <p:to>
                                        <p:strVal val="visible"/>
                                      </p:to>
                                    </p:set>
                                    <p:anim calcmode="lin" valueType="num">
                                      <p:cBhvr additive="base">
                                        <p:cTn id="401" dur="1000" fill="hold"/>
                                        <p:tgtEl>
                                          <p:spTgt spid="46"/>
                                        </p:tgtEl>
                                        <p:attrNameLst>
                                          <p:attrName>ppt_x</p:attrName>
                                        </p:attrNameLst>
                                      </p:cBhvr>
                                      <p:tavLst>
                                        <p:tav tm="0">
                                          <p:val>
                                            <p:strVal val="1+#ppt_w/2"/>
                                          </p:val>
                                        </p:tav>
                                        <p:tav tm="100000">
                                          <p:val>
                                            <p:strVal val="#ppt_x"/>
                                          </p:val>
                                        </p:tav>
                                      </p:tavLst>
                                    </p:anim>
                                    <p:anim calcmode="lin" valueType="num">
                                      <p:cBhvr additive="base">
                                        <p:cTn id="402" dur="1000" fill="hold"/>
                                        <p:tgtEl>
                                          <p:spTgt spid="46"/>
                                        </p:tgtEl>
                                        <p:attrNameLst>
                                          <p:attrName>ppt_y</p:attrName>
                                        </p:attrNameLst>
                                      </p:cBhvr>
                                      <p:tavLst>
                                        <p:tav tm="0">
                                          <p:val>
                                            <p:strVal val="1+#ppt_h/2"/>
                                          </p:val>
                                        </p:tav>
                                        <p:tav tm="100000">
                                          <p:val>
                                            <p:strVal val="#ppt_y"/>
                                          </p:val>
                                        </p:tav>
                                      </p:tavLst>
                                    </p:anim>
                                  </p:childTnLst>
                                </p:cTn>
                              </p:par>
                              <p:par>
                                <p:cTn id="403" presetID="2" presetClass="entr" presetSubtype="6" fill="hold" grpId="0" nodeType="withEffect">
                                  <p:stCondLst>
                                    <p:cond delay="0"/>
                                  </p:stCondLst>
                                  <p:childTnLst>
                                    <p:set>
                                      <p:cBhvr>
                                        <p:cTn id="404" dur="1" fill="hold">
                                          <p:stCondLst>
                                            <p:cond delay="0"/>
                                          </p:stCondLst>
                                        </p:cTn>
                                        <p:tgtEl>
                                          <p:spTgt spid="47"/>
                                        </p:tgtEl>
                                        <p:attrNameLst>
                                          <p:attrName>style.visibility</p:attrName>
                                        </p:attrNameLst>
                                      </p:cBhvr>
                                      <p:to>
                                        <p:strVal val="visible"/>
                                      </p:to>
                                    </p:set>
                                    <p:anim calcmode="lin" valueType="num">
                                      <p:cBhvr additive="base">
                                        <p:cTn id="405" dur="1000" fill="hold"/>
                                        <p:tgtEl>
                                          <p:spTgt spid="47"/>
                                        </p:tgtEl>
                                        <p:attrNameLst>
                                          <p:attrName>ppt_x</p:attrName>
                                        </p:attrNameLst>
                                      </p:cBhvr>
                                      <p:tavLst>
                                        <p:tav tm="0">
                                          <p:val>
                                            <p:strVal val="1+#ppt_w/2"/>
                                          </p:val>
                                        </p:tav>
                                        <p:tav tm="100000">
                                          <p:val>
                                            <p:strVal val="#ppt_x"/>
                                          </p:val>
                                        </p:tav>
                                      </p:tavLst>
                                    </p:anim>
                                    <p:anim calcmode="lin" valueType="num">
                                      <p:cBhvr additive="base">
                                        <p:cTn id="406" dur="1000" fill="hold"/>
                                        <p:tgtEl>
                                          <p:spTgt spid="47"/>
                                        </p:tgtEl>
                                        <p:attrNameLst>
                                          <p:attrName>ppt_y</p:attrName>
                                        </p:attrNameLst>
                                      </p:cBhvr>
                                      <p:tavLst>
                                        <p:tav tm="0">
                                          <p:val>
                                            <p:strVal val="1+#ppt_h/2"/>
                                          </p:val>
                                        </p:tav>
                                        <p:tav tm="100000">
                                          <p:val>
                                            <p:strVal val="#ppt_y"/>
                                          </p:val>
                                        </p:tav>
                                      </p:tavLst>
                                    </p:anim>
                                  </p:childTnLst>
                                </p:cTn>
                              </p:par>
                              <p:par>
                                <p:cTn id="407" presetID="2" presetClass="entr" presetSubtype="6" fill="hold" grpId="0" nodeType="withEffect">
                                  <p:stCondLst>
                                    <p:cond delay="0"/>
                                  </p:stCondLst>
                                  <p:childTnLst>
                                    <p:set>
                                      <p:cBhvr>
                                        <p:cTn id="408" dur="1" fill="hold">
                                          <p:stCondLst>
                                            <p:cond delay="0"/>
                                          </p:stCondLst>
                                        </p:cTn>
                                        <p:tgtEl>
                                          <p:spTgt spid="48"/>
                                        </p:tgtEl>
                                        <p:attrNameLst>
                                          <p:attrName>style.visibility</p:attrName>
                                        </p:attrNameLst>
                                      </p:cBhvr>
                                      <p:to>
                                        <p:strVal val="visible"/>
                                      </p:to>
                                    </p:set>
                                    <p:anim calcmode="lin" valueType="num">
                                      <p:cBhvr additive="base">
                                        <p:cTn id="409" dur="1000" fill="hold"/>
                                        <p:tgtEl>
                                          <p:spTgt spid="48"/>
                                        </p:tgtEl>
                                        <p:attrNameLst>
                                          <p:attrName>ppt_x</p:attrName>
                                        </p:attrNameLst>
                                      </p:cBhvr>
                                      <p:tavLst>
                                        <p:tav tm="0">
                                          <p:val>
                                            <p:strVal val="1+#ppt_w/2"/>
                                          </p:val>
                                        </p:tav>
                                        <p:tav tm="100000">
                                          <p:val>
                                            <p:strVal val="#ppt_x"/>
                                          </p:val>
                                        </p:tav>
                                      </p:tavLst>
                                    </p:anim>
                                    <p:anim calcmode="lin" valueType="num">
                                      <p:cBhvr additive="base">
                                        <p:cTn id="410" dur="1000" fill="hold"/>
                                        <p:tgtEl>
                                          <p:spTgt spid="48"/>
                                        </p:tgtEl>
                                        <p:attrNameLst>
                                          <p:attrName>ppt_y</p:attrName>
                                        </p:attrNameLst>
                                      </p:cBhvr>
                                      <p:tavLst>
                                        <p:tav tm="0">
                                          <p:val>
                                            <p:strVal val="1+#ppt_h/2"/>
                                          </p:val>
                                        </p:tav>
                                        <p:tav tm="100000">
                                          <p:val>
                                            <p:strVal val="#ppt_y"/>
                                          </p:val>
                                        </p:tav>
                                      </p:tavLst>
                                    </p:anim>
                                  </p:childTnLst>
                                </p:cTn>
                              </p:par>
                              <p:par>
                                <p:cTn id="411" presetID="2" presetClass="entr" presetSubtype="6" fill="hold" grpId="0" nodeType="withEffect">
                                  <p:stCondLst>
                                    <p:cond delay="0"/>
                                  </p:stCondLst>
                                  <p:childTnLst>
                                    <p:set>
                                      <p:cBhvr>
                                        <p:cTn id="412" dur="1" fill="hold">
                                          <p:stCondLst>
                                            <p:cond delay="0"/>
                                          </p:stCondLst>
                                        </p:cTn>
                                        <p:tgtEl>
                                          <p:spTgt spid="53"/>
                                        </p:tgtEl>
                                        <p:attrNameLst>
                                          <p:attrName>style.visibility</p:attrName>
                                        </p:attrNameLst>
                                      </p:cBhvr>
                                      <p:to>
                                        <p:strVal val="visible"/>
                                      </p:to>
                                    </p:set>
                                    <p:anim calcmode="lin" valueType="num">
                                      <p:cBhvr additive="base">
                                        <p:cTn id="413" dur="1000" fill="hold"/>
                                        <p:tgtEl>
                                          <p:spTgt spid="53"/>
                                        </p:tgtEl>
                                        <p:attrNameLst>
                                          <p:attrName>ppt_x</p:attrName>
                                        </p:attrNameLst>
                                      </p:cBhvr>
                                      <p:tavLst>
                                        <p:tav tm="0">
                                          <p:val>
                                            <p:strVal val="1+#ppt_w/2"/>
                                          </p:val>
                                        </p:tav>
                                        <p:tav tm="100000">
                                          <p:val>
                                            <p:strVal val="#ppt_x"/>
                                          </p:val>
                                        </p:tav>
                                      </p:tavLst>
                                    </p:anim>
                                    <p:anim calcmode="lin" valueType="num">
                                      <p:cBhvr additive="base">
                                        <p:cTn id="414" dur="1000" fill="hold"/>
                                        <p:tgtEl>
                                          <p:spTgt spid="53"/>
                                        </p:tgtEl>
                                        <p:attrNameLst>
                                          <p:attrName>ppt_y</p:attrName>
                                        </p:attrNameLst>
                                      </p:cBhvr>
                                      <p:tavLst>
                                        <p:tav tm="0">
                                          <p:val>
                                            <p:strVal val="1+#ppt_h/2"/>
                                          </p:val>
                                        </p:tav>
                                        <p:tav tm="100000">
                                          <p:val>
                                            <p:strVal val="#ppt_y"/>
                                          </p:val>
                                        </p:tav>
                                      </p:tavLst>
                                    </p:anim>
                                  </p:childTnLst>
                                </p:cTn>
                              </p:par>
                              <p:par>
                                <p:cTn id="415" presetID="2" presetClass="entr" presetSubtype="6" fill="hold" grpId="0" nodeType="withEffect">
                                  <p:stCondLst>
                                    <p:cond delay="0"/>
                                  </p:stCondLst>
                                  <p:childTnLst>
                                    <p:set>
                                      <p:cBhvr>
                                        <p:cTn id="416" dur="1" fill="hold">
                                          <p:stCondLst>
                                            <p:cond delay="0"/>
                                          </p:stCondLst>
                                        </p:cTn>
                                        <p:tgtEl>
                                          <p:spTgt spid="55"/>
                                        </p:tgtEl>
                                        <p:attrNameLst>
                                          <p:attrName>style.visibility</p:attrName>
                                        </p:attrNameLst>
                                      </p:cBhvr>
                                      <p:to>
                                        <p:strVal val="visible"/>
                                      </p:to>
                                    </p:set>
                                    <p:anim calcmode="lin" valueType="num">
                                      <p:cBhvr additive="base">
                                        <p:cTn id="417" dur="1000" fill="hold"/>
                                        <p:tgtEl>
                                          <p:spTgt spid="55"/>
                                        </p:tgtEl>
                                        <p:attrNameLst>
                                          <p:attrName>ppt_x</p:attrName>
                                        </p:attrNameLst>
                                      </p:cBhvr>
                                      <p:tavLst>
                                        <p:tav tm="0">
                                          <p:val>
                                            <p:strVal val="1+#ppt_w/2"/>
                                          </p:val>
                                        </p:tav>
                                        <p:tav tm="100000">
                                          <p:val>
                                            <p:strVal val="#ppt_x"/>
                                          </p:val>
                                        </p:tav>
                                      </p:tavLst>
                                    </p:anim>
                                    <p:anim calcmode="lin" valueType="num">
                                      <p:cBhvr additive="base">
                                        <p:cTn id="418" dur="1000" fill="hold"/>
                                        <p:tgtEl>
                                          <p:spTgt spid="55"/>
                                        </p:tgtEl>
                                        <p:attrNameLst>
                                          <p:attrName>ppt_y</p:attrName>
                                        </p:attrNameLst>
                                      </p:cBhvr>
                                      <p:tavLst>
                                        <p:tav tm="0">
                                          <p:val>
                                            <p:strVal val="1+#ppt_h/2"/>
                                          </p:val>
                                        </p:tav>
                                        <p:tav tm="100000">
                                          <p:val>
                                            <p:strVal val="#ppt_y"/>
                                          </p:val>
                                        </p:tav>
                                      </p:tavLst>
                                    </p:anim>
                                  </p:childTnLst>
                                </p:cTn>
                              </p:par>
                              <p:par>
                                <p:cTn id="419" presetID="2" presetClass="entr" presetSubtype="6" fill="hold" grpId="0" nodeType="withEffect">
                                  <p:stCondLst>
                                    <p:cond delay="0"/>
                                  </p:stCondLst>
                                  <p:childTnLst>
                                    <p:set>
                                      <p:cBhvr>
                                        <p:cTn id="420" dur="1" fill="hold">
                                          <p:stCondLst>
                                            <p:cond delay="0"/>
                                          </p:stCondLst>
                                        </p:cTn>
                                        <p:tgtEl>
                                          <p:spTgt spid="56"/>
                                        </p:tgtEl>
                                        <p:attrNameLst>
                                          <p:attrName>style.visibility</p:attrName>
                                        </p:attrNameLst>
                                      </p:cBhvr>
                                      <p:to>
                                        <p:strVal val="visible"/>
                                      </p:to>
                                    </p:set>
                                    <p:anim calcmode="lin" valueType="num">
                                      <p:cBhvr additive="base">
                                        <p:cTn id="421" dur="1000" fill="hold"/>
                                        <p:tgtEl>
                                          <p:spTgt spid="56"/>
                                        </p:tgtEl>
                                        <p:attrNameLst>
                                          <p:attrName>ppt_x</p:attrName>
                                        </p:attrNameLst>
                                      </p:cBhvr>
                                      <p:tavLst>
                                        <p:tav tm="0">
                                          <p:val>
                                            <p:strVal val="1+#ppt_w/2"/>
                                          </p:val>
                                        </p:tav>
                                        <p:tav tm="100000">
                                          <p:val>
                                            <p:strVal val="#ppt_x"/>
                                          </p:val>
                                        </p:tav>
                                      </p:tavLst>
                                    </p:anim>
                                    <p:anim calcmode="lin" valueType="num">
                                      <p:cBhvr additive="base">
                                        <p:cTn id="422" dur="1000" fill="hold"/>
                                        <p:tgtEl>
                                          <p:spTgt spid="56"/>
                                        </p:tgtEl>
                                        <p:attrNameLst>
                                          <p:attrName>ppt_y</p:attrName>
                                        </p:attrNameLst>
                                      </p:cBhvr>
                                      <p:tavLst>
                                        <p:tav tm="0">
                                          <p:val>
                                            <p:strVal val="1+#ppt_h/2"/>
                                          </p:val>
                                        </p:tav>
                                        <p:tav tm="100000">
                                          <p:val>
                                            <p:strVal val="#ppt_y"/>
                                          </p:val>
                                        </p:tav>
                                      </p:tavLst>
                                    </p:anim>
                                  </p:childTnLst>
                                </p:cTn>
                              </p:par>
                              <p:par>
                                <p:cTn id="423" presetID="2" presetClass="entr" presetSubtype="6" fill="hold" grpId="0" nodeType="withEffect">
                                  <p:stCondLst>
                                    <p:cond delay="0"/>
                                  </p:stCondLst>
                                  <p:childTnLst>
                                    <p:set>
                                      <p:cBhvr>
                                        <p:cTn id="424" dur="1" fill="hold">
                                          <p:stCondLst>
                                            <p:cond delay="0"/>
                                          </p:stCondLst>
                                        </p:cTn>
                                        <p:tgtEl>
                                          <p:spTgt spid="58"/>
                                        </p:tgtEl>
                                        <p:attrNameLst>
                                          <p:attrName>style.visibility</p:attrName>
                                        </p:attrNameLst>
                                      </p:cBhvr>
                                      <p:to>
                                        <p:strVal val="visible"/>
                                      </p:to>
                                    </p:set>
                                    <p:anim calcmode="lin" valueType="num">
                                      <p:cBhvr additive="base">
                                        <p:cTn id="425" dur="1000" fill="hold"/>
                                        <p:tgtEl>
                                          <p:spTgt spid="58"/>
                                        </p:tgtEl>
                                        <p:attrNameLst>
                                          <p:attrName>ppt_x</p:attrName>
                                        </p:attrNameLst>
                                      </p:cBhvr>
                                      <p:tavLst>
                                        <p:tav tm="0">
                                          <p:val>
                                            <p:strVal val="1+#ppt_w/2"/>
                                          </p:val>
                                        </p:tav>
                                        <p:tav tm="100000">
                                          <p:val>
                                            <p:strVal val="#ppt_x"/>
                                          </p:val>
                                        </p:tav>
                                      </p:tavLst>
                                    </p:anim>
                                    <p:anim calcmode="lin" valueType="num">
                                      <p:cBhvr additive="base">
                                        <p:cTn id="426" dur="1000" fill="hold"/>
                                        <p:tgtEl>
                                          <p:spTgt spid="58"/>
                                        </p:tgtEl>
                                        <p:attrNameLst>
                                          <p:attrName>ppt_y</p:attrName>
                                        </p:attrNameLst>
                                      </p:cBhvr>
                                      <p:tavLst>
                                        <p:tav tm="0">
                                          <p:val>
                                            <p:strVal val="1+#ppt_h/2"/>
                                          </p:val>
                                        </p:tav>
                                        <p:tav tm="100000">
                                          <p:val>
                                            <p:strVal val="#ppt_y"/>
                                          </p:val>
                                        </p:tav>
                                      </p:tavLst>
                                    </p:anim>
                                  </p:childTnLst>
                                </p:cTn>
                              </p:par>
                              <p:par>
                                <p:cTn id="427" presetID="2" presetClass="entr" presetSubtype="6" fill="hold" grpId="0" nodeType="withEffect">
                                  <p:stCondLst>
                                    <p:cond delay="0"/>
                                  </p:stCondLst>
                                  <p:childTnLst>
                                    <p:set>
                                      <p:cBhvr>
                                        <p:cTn id="428" dur="1" fill="hold">
                                          <p:stCondLst>
                                            <p:cond delay="0"/>
                                          </p:stCondLst>
                                        </p:cTn>
                                        <p:tgtEl>
                                          <p:spTgt spid="59"/>
                                        </p:tgtEl>
                                        <p:attrNameLst>
                                          <p:attrName>style.visibility</p:attrName>
                                        </p:attrNameLst>
                                      </p:cBhvr>
                                      <p:to>
                                        <p:strVal val="visible"/>
                                      </p:to>
                                    </p:set>
                                    <p:anim calcmode="lin" valueType="num">
                                      <p:cBhvr additive="base">
                                        <p:cTn id="429" dur="1000" fill="hold"/>
                                        <p:tgtEl>
                                          <p:spTgt spid="59"/>
                                        </p:tgtEl>
                                        <p:attrNameLst>
                                          <p:attrName>ppt_x</p:attrName>
                                        </p:attrNameLst>
                                      </p:cBhvr>
                                      <p:tavLst>
                                        <p:tav tm="0">
                                          <p:val>
                                            <p:strVal val="1+#ppt_w/2"/>
                                          </p:val>
                                        </p:tav>
                                        <p:tav tm="100000">
                                          <p:val>
                                            <p:strVal val="#ppt_x"/>
                                          </p:val>
                                        </p:tav>
                                      </p:tavLst>
                                    </p:anim>
                                    <p:anim calcmode="lin" valueType="num">
                                      <p:cBhvr additive="base">
                                        <p:cTn id="430" dur="1000" fill="hold"/>
                                        <p:tgtEl>
                                          <p:spTgt spid="59"/>
                                        </p:tgtEl>
                                        <p:attrNameLst>
                                          <p:attrName>ppt_y</p:attrName>
                                        </p:attrNameLst>
                                      </p:cBhvr>
                                      <p:tavLst>
                                        <p:tav tm="0">
                                          <p:val>
                                            <p:strVal val="1+#ppt_h/2"/>
                                          </p:val>
                                        </p:tav>
                                        <p:tav tm="100000">
                                          <p:val>
                                            <p:strVal val="#ppt_y"/>
                                          </p:val>
                                        </p:tav>
                                      </p:tavLst>
                                    </p:anim>
                                  </p:childTnLst>
                                </p:cTn>
                              </p:par>
                              <p:par>
                                <p:cTn id="431" presetID="2" presetClass="entr" presetSubtype="6" fill="hold" grpId="0" nodeType="withEffect">
                                  <p:stCondLst>
                                    <p:cond delay="0"/>
                                  </p:stCondLst>
                                  <p:childTnLst>
                                    <p:set>
                                      <p:cBhvr>
                                        <p:cTn id="432" dur="1" fill="hold">
                                          <p:stCondLst>
                                            <p:cond delay="0"/>
                                          </p:stCondLst>
                                        </p:cTn>
                                        <p:tgtEl>
                                          <p:spTgt spid="60"/>
                                        </p:tgtEl>
                                        <p:attrNameLst>
                                          <p:attrName>style.visibility</p:attrName>
                                        </p:attrNameLst>
                                      </p:cBhvr>
                                      <p:to>
                                        <p:strVal val="visible"/>
                                      </p:to>
                                    </p:set>
                                    <p:anim calcmode="lin" valueType="num">
                                      <p:cBhvr additive="base">
                                        <p:cTn id="433" dur="1000" fill="hold"/>
                                        <p:tgtEl>
                                          <p:spTgt spid="60"/>
                                        </p:tgtEl>
                                        <p:attrNameLst>
                                          <p:attrName>ppt_x</p:attrName>
                                        </p:attrNameLst>
                                      </p:cBhvr>
                                      <p:tavLst>
                                        <p:tav tm="0">
                                          <p:val>
                                            <p:strVal val="1+#ppt_w/2"/>
                                          </p:val>
                                        </p:tav>
                                        <p:tav tm="100000">
                                          <p:val>
                                            <p:strVal val="#ppt_x"/>
                                          </p:val>
                                        </p:tav>
                                      </p:tavLst>
                                    </p:anim>
                                    <p:anim calcmode="lin" valueType="num">
                                      <p:cBhvr additive="base">
                                        <p:cTn id="434" dur="1000" fill="hold"/>
                                        <p:tgtEl>
                                          <p:spTgt spid="60"/>
                                        </p:tgtEl>
                                        <p:attrNameLst>
                                          <p:attrName>ppt_y</p:attrName>
                                        </p:attrNameLst>
                                      </p:cBhvr>
                                      <p:tavLst>
                                        <p:tav tm="0">
                                          <p:val>
                                            <p:strVal val="1+#ppt_h/2"/>
                                          </p:val>
                                        </p:tav>
                                        <p:tav tm="100000">
                                          <p:val>
                                            <p:strVal val="#ppt_y"/>
                                          </p:val>
                                        </p:tav>
                                      </p:tavLst>
                                    </p:anim>
                                  </p:childTnLst>
                                </p:cTn>
                              </p:par>
                              <p:par>
                                <p:cTn id="435" presetID="2" presetClass="entr" presetSubtype="6" fill="hold" grpId="0" nodeType="withEffect">
                                  <p:stCondLst>
                                    <p:cond delay="0"/>
                                  </p:stCondLst>
                                  <p:childTnLst>
                                    <p:set>
                                      <p:cBhvr>
                                        <p:cTn id="436" dur="1" fill="hold">
                                          <p:stCondLst>
                                            <p:cond delay="0"/>
                                          </p:stCondLst>
                                        </p:cTn>
                                        <p:tgtEl>
                                          <p:spTgt spid="61"/>
                                        </p:tgtEl>
                                        <p:attrNameLst>
                                          <p:attrName>style.visibility</p:attrName>
                                        </p:attrNameLst>
                                      </p:cBhvr>
                                      <p:to>
                                        <p:strVal val="visible"/>
                                      </p:to>
                                    </p:set>
                                    <p:anim calcmode="lin" valueType="num">
                                      <p:cBhvr additive="base">
                                        <p:cTn id="437" dur="1000" fill="hold"/>
                                        <p:tgtEl>
                                          <p:spTgt spid="61"/>
                                        </p:tgtEl>
                                        <p:attrNameLst>
                                          <p:attrName>ppt_x</p:attrName>
                                        </p:attrNameLst>
                                      </p:cBhvr>
                                      <p:tavLst>
                                        <p:tav tm="0">
                                          <p:val>
                                            <p:strVal val="1+#ppt_w/2"/>
                                          </p:val>
                                        </p:tav>
                                        <p:tav tm="100000">
                                          <p:val>
                                            <p:strVal val="#ppt_x"/>
                                          </p:val>
                                        </p:tav>
                                      </p:tavLst>
                                    </p:anim>
                                    <p:anim calcmode="lin" valueType="num">
                                      <p:cBhvr additive="base">
                                        <p:cTn id="438" dur="1000" fill="hold"/>
                                        <p:tgtEl>
                                          <p:spTgt spid="61"/>
                                        </p:tgtEl>
                                        <p:attrNameLst>
                                          <p:attrName>ppt_y</p:attrName>
                                        </p:attrNameLst>
                                      </p:cBhvr>
                                      <p:tavLst>
                                        <p:tav tm="0">
                                          <p:val>
                                            <p:strVal val="1+#ppt_h/2"/>
                                          </p:val>
                                        </p:tav>
                                        <p:tav tm="100000">
                                          <p:val>
                                            <p:strVal val="#ppt_y"/>
                                          </p:val>
                                        </p:tav>
                                      </p:tavLst>
                                    </p:anim>
                                  </p:childTnLst>
                                </p:cTn>
                              </p:par>
                              <p:par>
                                <p:cTn id="439" presetID="2" presetClass="entr" presetSubtype="6" fill="hold" grpId="0" nodeType="withEffect">
                                  <p:stCondLst>
                                    <p:cond delay="0"/>
                                  </p:stCondLst>
                                  <p:childTnLst>
                                    <p:set>
                                      <p:cBhvr>
                                        <p:cTn id="440" dur="1" fill="hold">
                                          <p:stCondLst>
                                            <p:cond delay="0"/>
                                          </p:stCondLst>
                                        </p:cTn>
                                        <p:tgtEl>
                                          <p:spTgt spid="62"/>
                                        </p:tgtEl>
                                        <p:attrNameLst>
                                          <p:attrName>style.visibility</p:attrName>
                                        </p:attrNameLst>
                                      </p:cBhvr>
                                      <p:to>
                                        <p:strVal val="visible"/>
                                      </p:to>
                                    </p:set>
                                    <p:anim calcmode="lin" valueType="num">
                                      <p:cBhvr additive="base">
                                        <p:cTn id="441" dur="1000" fill="hold"/>
                                        <p:tgtEl>
                                          <p:spTgt spid="62"/>
                                        </p:tgtEl>
                                        <p:attrNameLst>
                                          <p:attrName>ppt_x</p:attrName>
                                        </p:attrNameLst>
                                      </p:cBhvr>
                                      <p:tavLst>
                                        <p:tav tm="0">
                                          <p:val>
                                            <p:strVal val="1+#ppt_w/2"/>
                                          </p:val>
                                        </p:tav>
                                        <p:tav tm="100000">
                                          <p:val>
                                            <p:strVal val="#ppt_x"/>
                                          </p:val>
                                        </p:tav>
                                      </p:tavLst>
                                    </p:anim>
                                    <p:anim calcmode="lin" valueType="num">
                                      <p:cBhvr additive="base">
                                        <p:cTn id="442" dur="1000" fill="hold"/>
                                        <p:tgtEl>
                                          <p:spTgt spid="62"/>
                                        </p:tgtEl>
                                        <p:attrNameLst>
                                          <p:attrName>ppt_y</p:attrName>
                                        </p:attrNameLst>
                                      </p:cBhvr>
                                      <p:tavLst>
                                        <p:tav tm="0">
                                          <p:val>
                                            <p:strVal val="1+#ppt_h/2"/>
                                          </p:val>
                                        </p:tav>
                                        <p:tav tm="100000">
                                          <p:val>
                                            <p:strVal val="#ppt_y"/>
                                          </p:val>
                                        </p:tav>
                                      </p:tavLst>
                                    </p:anim>
                                  </p:childTnLst>
                                </p:cTn>
                              </p:par>
                              <p:par>
                                <p:cTn id="443" presetID="2" presetClass="entr" presetSubtype="6" fill="hold" grpId="0" nodeType="withEffect">
                                  <p:stCondLst>
                                    <p:cond delay="0"/>
                                  </p:stCondLst>
                                  <p:childTnLst>
                                    <p:set>
                                      <p:cBhvr>
                                        <p:cTn id="444" dur="1" fill="hold">
                                          <p:stCondLst>
                                            <p:cond delay="0"/>
                                          </p:stCondLst>
                                        </p:cTn>
                                        <p:tgtEl>
                                          <p:spTgt spid="63"/>
                                        </p:tgtEl>
                                        <p:attrNameLst>
                                          <p:attrName>style.visibility</p:attrName>
                                        </p:attrNameLst>
                                      </p:cBhvr>
                                      <p:to>
                                        <p:strVal val="visible"/>
                                      </p:to>
                                    </p:set>
                                    <p:anim calcmode="lin" valueType="num">
                                      <p:cBhvr additive="base">
                                        <p:cTn id="445" dur="1000" fill="hold"/>
                                        <p:tgtEl>
                                          <p:spTgt spid="63"/>
                                        </p:tgtEl>
                                        <p:attrNameLst>
                                          <p:attrName>ppt_x</p:attrName>
                                        </p:attrNameLst>
                                      </p:cBhvr>
                                      <p:tavLst>
                                        <p:tav tm="0">
                                          <p:val>
                                            <p:strVal val="1+#ppt_w/2"/>
                                          </p:val>
                                        </p:tav>
                                        <p:tav tm="100000">
                                          <p:val>
                                            <p:strVal val="#ppt_x"/>
                                          </p:val>
                                        </p:tav>
                                      </p:tavLst>
                                    </p:anim>
                                    <p:anim calcmode="lin" valueType="num">
                                      <p:cBhvr additive="base">
                                        <p:cTn id="446" dur="1000" fill="hold"/>
                                        <p:tgtEl>
                                          <p:spTgt spid="63"/>
                                        </p:tgtEl>
                                        <p:attrNameLst>
                                          <p:attrName>ppt_y</p:attrName>
                                        </p:attrNameLst>
                                      </p:cBhvr>
                                      <p:tavLst>
                                        <p:tav tm="0">
                                          <p:val>
                                            <p:strVal val="1+#ppt_h/2"/>
                                          </p:val>
                                        </p:tav>
                                        <p:tav tm="100000">
                                          <p:val>
                                            <p:strVal val="#ppt_y"/>
                                          </p:val>
                                        </p:tav>
                                      </p:tavLst>
                                    </p:anim>
                                  </p:childTnLst>
                                </p:cTn>
                              </p:par>
                              <p:par>
                                <p:cTn id="447" presetID="2" presetClass="entr" presetSubtype="6" fill="hold" grpId="0" nodeType="withEffect">
                                  <p:stCondLst>
                                    <p:cond delay="0"/>
                                  </p:stCondLst>
                                  <p:childTnLst>
                                    <p:set>
                                      <p:cBhvr>
                                        <p:cTn id="448" dur="1" fill="hold">
                                          <p:stCondLst>
                                            <p:cond delay="0"/>
                                          </p:stCondLst>
                                        </p:cTn>
                                        <p:tgtEl>
                                          <p:spTgt spid="64"/>
                                        </p:tgtEl>
                                        <p:attrNameLst>
                                          <p:attrName>style.visibility</p:attrName>
                                        </p:attrNameLst>
                                      </p:cBhvr>
                                      <p:to>
                                        <p:strVal val="visible"/>
                                      </p:to>
                                    </p:set>
                                    <p:anim calcmode="lin" valueType="num">
                                      <p:cBhvr additive="base">
                                        <p:cTn id="449" dur="1000" fill="hold"/>
                                        <p:tgtEl>
                                          <p:spTgt spid="64"/>
                                        </p:tgtEl>
                                        <p:attrNameLst>
                                          <p:attrName>ppt_x</p:attrName>
                                        </p:attrNameLst>
                                      </p:cBhvr>
                                      <p:tavLst>
                                        <p:tav tm="0">
                                          <p:val>
                                            <p:strVal val="1+#ppt_w/2"/>
                                          </p:val>
                                        </p:tav>
                                        <p:tav tm="100000">
                                          <p:val>
                                            <p:strVal val="#ppt_x"/>
                                          </p:val>
                                        </p:tav>
                                      </p:tavLst>
                                    </p:anim>
                                    <p:anim calcmode="lin" valueType="num">
                                      <p:cBhvr additive="base">
                                        <p:cTn id="450" dur="1000" fill="hold"/>
                                        <p:tgtEl>
                                          <p:spTgt spid="64"/>
                                        </p:tgtEl>
                                        <p:attrNameLst>
                                          <p:attrName>ppt_y</p:attrName>
                                        </p:attrNameLst>
                                      </p:cBhvr>
                                      <p:tavLst>
                                        <p:tav tm="0">
                                          <p:val>
                                            <p:strVal val="1+#ppt_h/2"/>
                                          </p:val>
                                        </p:tav>
                                        <p:tav tm="100000">
                                          <p:val>
                                            <p:strVal val="#ppt_y"/>
                                          </p:val>
                                        </p:tav>
                                      </p:tavLst>
                                    </p:anim>
                                  </p:childTnLst>
                                </p:cTn>
                              </p:par>
                              <p:par>
                                <p:cTn id="451" presetID="2" presetClass="entr" presetSubtype="6" fill="hold" grpId="0" nodeType="withEffect">
                                  <p:stCondLst>
                                    <p:cond delay="0"/>
                                  </p:stCondLst>
                                  <p:childTnLst>
                                    <p:set>
                                      <p:cBhvr>
                                        <p:cTn id="452" dur="1" fill="hold">
                                          <p:stCondLst>
                                            <p:cond delay="0"/>
                                          </p:stCondLst>
                                        </p:cTn>
                                        <p:tgtEl>
                                          <p:spTgt spid="65"/>
                                        </p:tgtEl>
                                        <p:attrNameLst>
                                          <p:attrName>style.visibility</p:attrName>
                                        </p:attrNameLst>
                                      </p:cBhvr>
                                      <p:to>
                                        <p:strVal val="visible"/>
                                      </p:to>
                                    </p:set>
                                    <p:anim calcmode="lin" valueType="num">
                                      <p:cBhvr additive="base">
                                        <p:cTn id="453" dur="1000" fill="hold"/>
                                        <p:tgtEl>
                                          <p:spTgt spid="65"/>
                                        </p:tgtEl>
                                        <p:attrNameLst>
                                          <p:attrName>ppt_x</p:attrName>
                                        </p:attrNameLst>
                                      </p:cBhvr>
                                      <p:tavLst>
                                        <p:tav tm="0">
                                          <p:val>
                                            <p:strVal val="1+#ppt_w/2"/>
                                          </p:val>
                                        </p:tav>
                                        <p:tav tm="100000">
                                          <p:val>
                                            <p:strVal val="#ppt_x"/>
                                          </p:val>
                                        </p:tav>
                                      </p:tavLst>
                                    </p:anim>
                                    <p:anim calcmode="lin" valueType="num">
                                      <p:cBhvr additive="base">
                                        <p:cTn id="454" dur="1000" fill="hold"/>
                                        <p:tgtEl>
                                          <p:spTgt spid="65"/>
                                        </p:tgtEl>
                                        <p:attrNameLst>
                                          <p:attrName>ppt_y</p:attrName>
                                        </p:attrNameLst>
                                      </p:cBhvr>
                                      <p:tavLst>
                                        <p:tav tm="0">
                                          <p:val>
                                            <p:strVal val="1+#ppt_h/2"/>
                                          </p:val>
                                        </p:tav>
                                        <p:tav tm="100000">
                                          <p:val>
                                            <p:strVal val="#ppt_y"/>
                                          </p:val>
                                        </p:tav>
                                      </p:tavLst>
                                    </p:anim>
                                  </p:childTnLst>
                                </p:cTn>
                              </p:par>
                              <p:par>
                                <p:cTn id="455" presetID="2" presetClass="entr" presetSubtype="6" fill="hold" grpId="0" nodeType="withEffect">
                                  <p:stCondLst>
                                    <p:cond delay="0"/>
                                  </p:stCondLst>
                                  <p:childTnLst>
                                    <p:set>
                                      <p:cBhvr>
                                        <p:cTn id="456" dur="1" fill="hold">
                                          <p:stCondLst>
                                            <p:cond delay="0"/>
                                          </p:stCondLst>
                                        </p:cTn>
                                        <p:tgtEl>
                                          <p:spTgt spid="68"/>
                                        </p:tgtEl>
                                        <p:attrNameLst>
                                          <p:attrName>style.visibility</p:attrName>
                                        </p:attrNameLst>
                                      </p:cBhvr>
                                      <p:to>
                                        <p:strVal val="visible"/>
                                      </p:to>
                                    </p:set>
                                    <p:anim calcmode="lin" valueType="num">
                                      <p:cBhvr additive="base">
                                        <p:cTn id="457" dur="1000" fill="hold"/>
                                        <p:tgtEl>
                                          <p:spTgt spid="68"/>
                                        </p:tgtEl>
                                        <p:attrNameLst>
                                          <p:attrName>ppt_x</p:attrName>
                                        </p:attrNameLst>
                                      </p:cBhvr>
                                      <p:tavLst>
                                        <p:tav tm="0">
                                          <p:val>
                                            <p:strVal val="1+#ppt_w/2"/>
                                          </p:val>
                                        </p:tav>
                                        <p:tav tm="100000">
                                          <p:val>
                                            <p:strVal val="#ppt_x"/>
                                          </p:val>
                                        </p:tav>
                                      </p:tavLst>
                                    </p:anim>
                                    <p:anim calcmode="lin" valueType="num">
                                      <p:cBhvr additive="base">
                                        <p:cTn id="458" dur="1000" fill="hold"/>
                                        <p:tgtEl>
                                          <p:spTgt spid="68"/>
                                        </p:tgtEl>
                                        <p:attrNameLst>
                                          <p:attrName>ppt_y</p:attrName>
                                        </p:attrNameLst>
                                      </p:cBhvr>
                                      <p:tavLst>
                                        <p:tav tm="0">
                                          <p:val>
                                            <p:strVal val="1+#ppt_h/2"/>
                                          </p:val>
                                        </p:tav>
                                        <p:tav tm="100000">
                                          <p:val>
                                            <p:strVal val="#ppt_y"/>
                                          </p:val>
                                        </p:tav>
                                      </p:tavLst>
                                    </p:anim>
                                  </p:childTnLst>
                                </p:cTn>
                              </p:par>
                              <p:par>
                                <p:cTn id="459" presetID="2" presetClass="entr" presetSubtype="6" fill="hold" grpId="0" nodeType="withEffect">
                                  <p:stCondLst>
                                    <p:cond delay="0"/>
                                  </p:stCondLst>
                                  <p:childTnLst>
                                    <p:set>
                                      <p:cBhvr>
                                        <p:cTn id="460" dur="1" fill="hold">
                                          <p:stCondLst>
                                            <p:cond delay="0"/>
                                          </p:stCondLst>
                                        </p:cTn>
                                        <p:tgtEl>
                                          <p:spTgt spid="69"/>
                                        </p:tgtEl>
                                        <p:attrNameLst>
                                          <p:attrName>style.visibility</p:attrName>
                                        </p:attrNameLst>
                                      </p:cBhvr>
                                      <p:to>
                                        <p:strVal val="visible"/>
                                      </p:to>
                                    </p:set>
                                    <p:anim calcmode="lin" valueType="num">
                                      <p:cBhvr additive="base">
                                        <p:cTn id="461" dur="1000" fill="hold"/>
                                        <p:tgtEl>
                                          <p:spTgt spid="69"/>
                                        </p:tgtEl>
                                        <p:attrNameLst>
                                          <p:attrName>ppt_x</p:attrName>
                                        </p:attrNameLst>
                                      </p:cBhvr>
                                      <p:tavLst>
                                        <p:tav tm="0">
                                          <p:val>
                                            <p:strVal val="1+#ppt_w/2"/>
                                          </p:val>
                                        </p:tav>
                                        <p:tav tm="100000">
                                          <p:val>
                                            <p:strVal val="#ppt_x"/>
                                          </p:val>
                                        </p:tav>
                                      </p:tavLst>
                                    </p:anim>
                                    <p:anim calcmode="lin" valueType="num">
                                      <p:cBhvr additive="base">
                                        <p:cTn id="462" dur="1000" fill="hold"/>
                                        <p:tgtEl>
                                          <p:spTgt spid="69"/>
                                        </p:tgtEl>
                                        <p:attrNameLst>
                                          <p:attrName>ppt_y</p:attrName>
                                        </p:attrNameLst>
                                      </p:cBhvr>
                                      <p:tavLst>
                                        <p:tav tm="0">
                                          <p:val>
                                            <p:strVal val="1+#ppt_h/2"/>
                                          </p:val>
                                        </p:tav>
                                        <p:tav tm="100000">
                                          <p:val>
                                            <p:strVal val="#ppt_y"/>
                                          </p:val>
                                        </p:tav>
                                      </p:tavLst>
                                    </p:anim>
                                  </p:childTnLst>
                                </p:cTn>
                              </p:par>
                              <p:par>
                                <p:cTn id="463" presetID="2" presetClass="entr" presetSubtype="6" fill="hold" grpId="0" nodeType="withEffect">
                                  <p:stCondLst>
                                    <p:cond delay="0"/>
                                  </p:stCondLst>
                                  <p:childTnLst>
                                    <p:set>
                                      <p:cBhvr>
                                        <p:cTn id="464" dur="1" fill="hold">
                                          <p:stCondLst>
                                            <p:cond delay="0"/>
                                          </p:stCondLst>
                                        </p:cTn>
                                        <p:tgtEl>
                                          <p:spTgt spid="70"/>
                                        </p:tgtEl>
                                        <p:attrNameLst>
                                          <p:attrName>style.visibility</p:attrName>
                                        </p:attrNameLst>
                                      </p:cBhvr>
                                      <p:to>
                                        <p:strVal val="visible"/>
                                      </p:to>
                                    </p:set>
                                    <p:anim calcmode="lin" valueType="num">
                                      <p:cBhvr additive="base">
                                        <p:cTn id="465" dur="1000" fill="hold"/>
                                        <p:tgtEl>
                                          <p:spTgt spid="70"/>
                                        </p:tgtEl>
                                        <p:attrNameLst>
                                          <p:attrName>ppt_x</p:attrName>
                                        </p:attrNameLst>
                                      </p:cBhvr>
                                      <p:tavLst>
                                        <p:tav tm="0">
                                          <p:val>
                                            <p:strVal val="1+#ppt_w/2"/>
                                          </p:val>
                                        </p:tav>
                                        <p:tav tm="100000">
                                          <p:val>
                                            <p:strVal val="#ppt_x"/>
                                          </p:val>
                                        </p:tav>
                                      </p:tavLst>
                                    </p:anim>
                                    <p:anim calcmode="lin" valueType="num">
                                      <p:cBhvr additive="base">
                                        <p:cTn id="466" dur="1000" fill="hold"/>
                                        <p:tgtEl>
                                          <p:spTgt spid="70"/>
                                        </p:tgtEl>
                                        <p:attrNameLst>
                                          <p:attrName>ppt_y</p:attrName>
                                        </p:attrNameLst>
                                      </p:cBhvr>
                                      <p:tavLst>
                                        <p:tav tm="0">
                                          <p:val>
                                            <p:strVal val="1+#ppt_h/2"/>
                                          </p:val>
                                        </p:tav>
                                        <p:tav tm="100000">
                                          <p:val>
                                            <p:strVal val="#ppt_y"/>
                                          </p:val>
                                        </p:tav>
                                      </p:tavLst>
                                    </p:anim>
                                  </p:childTnLst>
                                </p:cTn>
                              </p:par>
                              <p:par>
                                <p:cTn id="467" presetID="2" presetClass="entr" presetSubtype="6" fill="hold" grpId="0" nodeType="withEffect">
                                  <p:stCondLst>
                                    <p:cond delay="0"/>
                                  </p:stCondLst>
                                  <p:childTnLst>
                                    <p:set>
                                      <p:cBhvr>
                                        <p:cTn id="468" dur="1" fill="hold">
                                          <p:stCondLst>
                                            <p:cond delay="0"/>
                                          </p:stCondLst>
                                        </p:cTn>
                                        <p:tgtEl>
                                          <p:spTgt spid="72"/>
                                        </p:tgtEl>
                                        <p:attrNameLst>
                                          <p:attrName>style.visibility</p:attrName>
                                        </p:attrNameLst>
                                      </p:cBhvr>
                                      <p:to>
                                        <p:strVal val="visible"/>
                                      </p:to>
                                    </p:set>
                                    <p:anim calcmode="lin" valueType="num">
                                      <p:cBhvr additive="base">
                                        <p:cTn id="469" dur="1000" fill="hold"/>
                                        <p:tgtEl>
                                          <p:spTgt spid="72"/>
                                        </p:tgtEl>
                                        <p:attrNameLst>
                                          <p:attrName>ppt_x</p:attrName>
                                        </p:attrNameLst>
                                      </p:cBhvr>
                                      <p:tavLst>
                                        <p:tav tm="0">
                                          <p:val>
                                            <p:strVal val="1+#ppt_w/2"/>
                                          </p:val>
                                        </p:tav>
                                        <p:tav tm="100000">
                                          <p:val>
                                            <p:strVal val="#ppt_x"/>
                                          </p:val>
                                        </p:tav>
                                      </p:tavLst>
                                    </p:anim>
                                    <p:anim calcmode="lin" valueType="num">
                                      <p:cBhvr additive="base">
                                        <p:cTn id="470" dur="1000" fill="hold"/>
                                        <p:tgtEl>
                                          <p:spTgt spid="72"/>
                                        </p:tgtEl>
                                        <p:attrNameLst>
                                          <p:attrName>ppt_y</p:attrName>
                                        </p:attrNameLst>
                                      </p:cBhvr>
                                      <p:tavLst>
                                        <p:tav tm="0">
                                          <p:val>
                                            <p:strVal val="1+#ppt_h/2"/>
                                          </p:val>
                                        </p:tav>
                                        <p:tav tm="100000">
                                          <p:val>
                                            <p:strVal val="#ppt_y"/>
                                          </p:val>
                                        </p:tav>
                                      </p:tavLst>
                                    </p:anim>
                                  </p:childTnLst>
                                </p:cTn>
                              </p:par>
                              <p:par>
                                <p:cTn id="471" presetID="2" presetClass="entr" presetSubtype="6" fill="hold" grpId="0" nodeType="withEffect">
                                  <p:stCondLst>
                                    <p:cond delay="0"/>
                                  </p:stCondLst>
                                  <p:childTnLst>
                                    <p:set>
                                      <p:cBhvr>
                                        <p:cTn id="472" dur="1" fill="hold">
                                          <p:stCondLst>
                                            <p:cond delay="0"/>
                                          </p:stCondLst>
                                        </p:cTn>
                                        <p:tgtEl>
                                          <p:spTgt spid="73"/>
                                        </p:tgtEl>
                                        <p:attrNameLst>
                                          <p:attrName>style.visibility</p:attrName>
                                        </p:attrNameLst>
                                      </p:cBhvr>
                                      <p:to>
                                        <p:strVal val="visible"/>
                                      </p:to>
                                    </p:set>
                                    <p:anim calcmode="lin" valueType="num">
                                      <p:cBhvr additive="base">
                                        <p:cTn id="473" dur="1000" fill="hold"/>
                                        <p:tgtEl>
                                          <p:spTgt spid="73"/>
                                        </p:tgtEl>
                                        <p:attrNameLst>
                                          <p:attrName>ppt_x</p:attrName>
                                        </p:attrNameLst>
                                      </p:cBhvr>
                                      <p:tavLst>
                                        <p:tav tm="0">
                                          <p:val>
                                            <p:strVal val="1+#ppt_w/2"/>
                                          </p:val>
                                        </p:tav>
                                        <p:tav tm="100000">
                                          <p:val>
                                            <p:strVal val="#ppt_x"/>
                                          </p:val>
                                        </p:tav>
                                      </p:tavLst>
                                    </p:anim>
                                    <p:anim calcmode="lin" valueType="num">
                                      <p:cBhvr additive="base">
                                        <p:cTn id="474" dur="1000" fill="hold"/>
                                        <p:tgtEl>
                                          <p:spTgt spid="73"/>
                                        </p:tgtEl>
                                        <p:attrNameLst>
                                          <p:attrName>ppt_y</p:attrName>
                                        </p:attrNameLst>
                                      </p:cBhvr>
                                      <p:tavLst>
                                        <p:tav tm="0">
                                          <p:val>
                                            <p:strVal val="1+#ppt_h/2"/>
                                          </p:val>
                                        </p:tav>
                                        <p:tav tm="100000">
                                          <p:val>
                                            <p:strVal val="#ppt_y"/>
                                          </p:val>
                                        </p:tav>
                                      </p:tavLst>
                                    </p:anim>
                                  </p:childTnLst>
                                </p:cTn>
                              </p:par>
                              <p:par>
                                <p:cTn id="475" presetID="2" presetClass="entr" presetSubtype="6" fill="hold" grpId="0" nodeType="withEffect">
                                  <p:stCondLst>
                                    <p:cond delay="0"/>
                                  </p:stCondLst>
                                  <p:childTnLst>
                                    <p:set>
                                      <p:cBhvr>
                                        <p:cTn id="476" dur="1" fill="hold">
                                          <p:stCondLst>
                                            <p:cond delay="0"/>
                                          </p:stCondLst>
                                        </p:cTn>
                                        <p:tgtEl>
                                          <p:spTgt spid="74"/>
                                        </p:tgtEl>
                                        <p:attrNameLst>
                                          <p:attrName>style.visibility</p:attrName>
                                        </p:attrNameLst>
                                      </p:cBhvr>
                                      <p:to>
                                        <p:strVal val="visible"/>
                                      </p:to>
                                    </p:set>
                                    <p:anim calcmode="lin" valueType="num">
                                      <p:cBhvr additive="base">
                                        <p:cTn id="477" dur="1000" fill="hold"/>
                                        <p:tgtEl>
                                          <p:spTgt spid="74"/>
                                        </p:tgtEl>
                                        <p:attrNameLst>
                                          <p:attrName>ppt_x</p:attrName>
                                        </p:attrNameLst>
                                      </p:cBhvr>
                                      <p:tavLst>
                                        <p:tav tm="0">
                                          <p:val>
                                            <p:strVal val="1+#ppt_w/2"/>
                                          </p:val>
                                        </p:tav>
                                        <p:tav tm="100000">
                                          <p:val>
                                            <p:strVal val="#ppt_x"/>
                                          </p:val>
                                        </p:tav>
                                      </p:tavLst>
                                    </p:anim>
                                    <p:anim calcmode="lin" valueType="num">
                                      <p:cBhvr additive="base">
                                        <p:cTn id="478" dur="1000" fill="hold"/>
                                        <p:tgtEl>
                                          <p:spTgt spid="74"/>
                                        </p:tgtEl>
                                        <p:attrNameLst>
                                          <p:attrName>ppt_y</p:attrName>
                                        </p:attrNameLst>
                                      </p:cBhvr>
                                      <p:tavLst>
                                        <p:tav tm="0">
                                          <p:val>
                                            <p:strVal val="1+#ppt_h/2"/>
                                          </p:val>
                                        </p:tav>
                                        <p:tav tm="100000">
                                          <p:val>
                                            <p:strVal val="#ppt_y"/>
                                          </p:val>
                                        </p:tav>
                                      </p:tavLst>
                                    </p:anim>
                                  </p:childTnLst>
                                </p:cTn>
                              </p:par>
                              <p:par>
                                <p:cTn id="479" presetID="2" presetClass="entr" presetSubtype="6" fill="hold" grpId="0" nodeType="withEffect">
                                  <p:stCondLst>
                                    <p:cond delay="0"/>
                                  </p:stCondLst>
                                  <p:childTnLst>
                                    <p:set>
                                      <p:cBhvr>
                                        <p:cTn id="480" dur="1" fill="hold">
                                          <p:stCondLst>
                                            <p:cond delay="0"/>
                                          </p:stCondLst>
                                        </p:cTn>
                                        <p:tgtEl>
                                          <p:spTgt spid="76"/>
                                        </p:tgtEl>
                                        <p:attrNameLst>
                                          <p:attrName>style.visibility</p:attrName>
                                        </p:attrNameLst>
                                      </p:cBhvr>
                                      <p:to>
                                        <p:strVal val="visible"/>
                                      </p:to>
                                    </p:set>
                                    <p:anim calcmode="lin" valueType="num">
                                      <p:cBhvr additive="base">
                                        <p:cTn id="481" dur="1000" fill="hold"/>
                                        <p:tgtEl>
                                          <p:spTgt spid="76"/>
                                        </p:tgtEl>
                                        <p:attrNameLst>
                                          <p:attrName>ppt_x</p:attrName>
                                        </p:attrNameLst>
                                      </p:cBhvr>
                                      <p:tavLst>
                                        <p:tav tm="0">
                                          <p:val>
                                            <p:strVal val="1+#ppt_w/2"/>
                                          </p:val>
                                        </p:tav>
                                        <p:tav tm="100000">
                                          <p:val>
                                            <p:strVal val="#ppt_x"/>
                                          </p:val>
                                        </p:tav>
                                      </p:tavLst>
                                    </p:anim>
                                    <p:anim calcmode="lin" valueType="num">
                                      <p:cBhvr additive="base">
                                        <p:cTn id="482" dur="1000" fill="hold"/>
                                        <p:tgtEl>
                                          <p:spTgt spid="76"/>
                                        </p:tgtEl>
                                        <p:attrNameLst>
                                          <p:attrName>ppt_y</p:attrName>
                                        </p:attrNameLst>
                                      </p:cBhvr>
                                      <p:tavLst>
                                        <p:tav tm="0">
                                          <p:val>
                                            <p:strVal val="1+#ppt_h/2"/>
                                          </p:val>
                                        </p:tav>
                                        <p:tav tm="100000">
                                          <p:val>
                                            <p:strVal val="#ppt_y"/>
                                          </p:val>
                                        </p:tav>
                                      </p:tavLst>
                                    </p:anim>
                                  </p:childTnLst>
                                </p:cTn>
                              </p:par>
                              <p:par>
                                <p:cTn id="483" presetID="2" presetClass="entr" presetSubtype="6" fill="hold" grpId="0" nodeType="withEffect">
                                  <p:stCondLst>
                                    <p:cond delay="0"/>
                                  </p:stCondLst>
                                  <p:childTnLst>
                                    <p:set>
                                      <p:cBhvr>
                                        <p:cTn id="484" dur="1" fill="hold">
                                          <p:stCondLst>
                                            <p:cond delay="0"/>
                                          </p:stCondLst>
                                        </p:cTn>
                                        <p:tgtEl>
                                          <p:spTgt spid="78"/>
                                        </p:tgtEl>
                                        <p:attrNameLst>
                                          <p:attrName>style.visibility</p:attrName>
                                        </p:attrNameLst>
                                      </p:cBhvr>
                                      <p:to>
                                        <p:strVal val="visible"/>
                                      </p:to>
                                    </p:set>
                                    <p:anim calcmode="lin" valueType="num">
                                      <p:cBhvr additive="base">
                                        <p:cTn id="485" dur="1000" fill="hold"/>
                                        <p:tgtEl>
                                          <p:spTgt spid="78"/>
                                        </p:tgtEl>
                                        <p:attrNameLst>
                                          <p:attrName>ppt_x</p:attrName>
                                        </p:attrNameLst>
                                      </p:cBhvr>
                                      <p:tavLst>
                                        <p:tav tm="0">
                                          <p:val>
                                            <p:strVal val="1+#ppt_w/2"/>
                                          </p:val>
                                        </p:tav>
                                        <p:tav tm="100000">
                                          <p:val>
                                            <p:strVal val="#ppt_x"/>
                                          </p:val>
                                        </p:tav>
                                      </p:tavLst>
                                    </p:anim>
                                    <p:anim calcmode="lin" valueType="num">
                                      <p:cBhvr additive="base">
                                        <p:cTn id="486" dur="1000" fill="hold"/>
                                        <p:tgtEl>
                                          <p:spTgt spid="78"/>
                                        </p:tgtEl>
                                        <p:attrNameLst>
                                          <p:attrName>ppt_y</p:attrName>
                                        </p:attrNameLst>
                                      </p:cBhvr>
                                      <p:tavLst>
                                        <p:tav tm="0">
                                          <p:val>
                                            <p:strVal val="1+#ppt_h/2"/>
                                          </p:val>
                                        </p:tav>
                                        <p:tav tm="100000">
                                          <p:val>
                                            <p:strVal val="#ppt_y"/>
                                          </p:val>
                                        </p:tav>
                                      </p:tavLst>
                                    </p:anim>
                                  </p:childTnLst>
                                </p:cTn>
                              </p:par>
                              <p:par>
                                <p:cTn id="487" presetID="2" presetClass="entr" presetSubtype="6" fill="hold" grpId="0" nodeType="withEffect">
                                  <p:stCondLst>
                                    <p:cond delay="0"/>
                                  </p:stCondLst>
                                  <p:childTnLst>
                                    <p:set>
                                      <p:cBhvr>
                                        <p:cTn id="488" dur="1" fill="hold">
                                          <p:stCondLst>
                                            <p:cond delay="0"/>
                                          </p:stCondLst>
                                        </p:cTn>
                                        <p:tgtEl>
                                          <p:spTgt spid="81"/>
                                        </p:tgtEl>
                                        <p:attrNameLst>
                                          <p:attrName>style.visibility</p:attrName>
                                        </p:attrNameLst>
                                      </p:cBhvr>
                                      <p:to>
                                        <p:strVal val="visible"/>
                                      </p:to>
                                    </p:set>
                                    <p:anim calcmode="lin" valueType="num">
                                      <p:cBhvr additive="base">
                                        <p:cTn id="489" dur="1000" fill="hold"/>
                                        <p:tgtEl>
                                          <p:spTgt spid="81"/>
                                        </p:tgtEl>
                                        <p:attrNameLst>
                                          <p:attrName>ppt_x</p:attrName>
                                        </p:attrNameLst>
                                      </p:cBhvr>
                                      <p:tavLst>
                                        <p:tav tm="0">
                                          <p:val>
                                            <p:strVal val="1+#ppt_w/2"/>
                                          </p:val>
                                        </p:tav>
                                        <p:tav tm="100000">
                                          <p:val>
                                            <p:strVal val="#ppt_x"/>
                                          </p:val>
                                        </p:tav>
                                      </p:tavLst>
                                    </p:anim>
                                    <p:anim calcmode="lin" valueType="num">
                                      <p:cBhvr additive="base">
                                        <p:cTn id="490" dur="1000" fill="hold"/>
                                        <p:tgtEl>
                                          <p:spTgt spid="81"/>
                                        </p:tgtEl>
                                        <p:attrNameLst>
                                          <p:attrName>ppt_y</p:attrName>
                                        </p:attrNameLst>
                                      </p:cBhvr>
                                      <p:tavLst>
                                        <p:tav tm="0">
                                          <p:val>
                                            <p:strVal val="1+#ppt_h/2"/>
                                          </p:val>
                                        </p:tav>
                                        <p:tav tm="100000">
                                          <p:val>
                                            <p:strVal val="#ppt_y"/>
                                          </p:val>
                                        </p:tav>
                                      </p:tavLst>
                                    </p:anim>
                                  </p:childTnLst>
                                </p:cTn>
                              </p:par>
                              <p:par>
                                <p:cTn id="491" presetID="2" presetClass="entr" presetSubtype="6" fill="hold" grpId="0" nodeType="withEffect">
                                  <p:stCondLst>
                                    <p:cond delay="0"/>
                                  </p:stCondLst>
                                  <p:childTnLst>
                                    <p:set>
                                      <p:cBhvr>
                                        <p:cTn id="492" dur="1" fill="hold">
                                          <p:stCondLst>
                                            <p:cond delay="0"/>
                                          </p:stCondLst>
                                        </p:cTn>
                                        <p:tgtEl>
                                          <p:spTgt spid="82"/>
                                        </p:tgtEl>
                                        <p:attrNameLst>
                                          <p:attrName>style.visibility</p:attrName>
                                        </p:attrNameLst>
                                      </p:cBhvr>
                                      <p:to>
                                        <p:strVal val="visible"/>
                                      </p:to>
                                    </p:set>
                                    <p:anim calcmode="lin" valueType="num">
                                      <p:cBhvr additive="base">
                                        <p:cTn id="493" dur="1000" fill="hold"/>
                                        <p:tgtEl>
                                          <p:spTgt spid="82"/>
                                        </p:tgtEl>
                                        <p:attrNameLst>
                                          <p:attrName>ppt_x</p:attrName>
                                        </p:attrNameLst>
                                      </p:cBhvr>
                                      <p:tavLst>
                                        <p:tav tm="0">
                                          <p:val>
                                            <p:strVal val="1+#ppt_w/2"/>
                                          </p:val>
                                        </p:tav>
                                        <p:tav tm="100000">
                                          <p:val>
                                            <p:strVal val="#ppt_x"/>
                                          </p:val>
                                        </p:tav>
                                      </p:tavLst>
                                    </p:anim>
                                    <p:anim calcmode="lin" valueType="num">
                                      <p:cBhvr additive="base">
                                        <p:cTn id="494" dur="1000" fill="hold"/>
                                        <p:tgtEl>
                                          <p:spTgt spid="82"/>
                                        </p:tgtEl>
                                        <p:attrNameLst>
                                          <p:attrName>ppt_y</p:attrName>
                                        </p:attrNameLst>
                                      </p:cBhvr>
                                      <p:tavLst>
                                        <p:tav tm="0">
                                          <p:val>
                                            <p:strVal val="1+#ppt_h/2"/>
                                          </p:val>
                                        </p:tav>
                                        <p:tav tm="100000">
                                          <p:val>
                                            <p:strVal val="#ppt_y"/>
                                          </p:val>
                                        </p:tav>
                                      </p:tavLst>
                                    </p:anim>
                                  </p:childTnLst>
                                </p:cTn>
                              </p:par>
                              <p:par>
                                <p:cTn id="495" presetID="49" presetClass="entr" presetSubtype="0" decel="100000" fill="hold" grpId="1" nodeType="withEffect">
                                  <p:stCondLst>
                                    <p:cond delay="0"/>
                                  </p:stCondLst>
                                  <p:childTnLst>
                                    <p:set>
                                      <p:cBhvr>
                                        <p:cTn id="496" dur="1" fill="hold">
                                          <p:stCondLst>
                                            <p:cond delay="0"/>
                                          </p:stCondLst>
                                        </p:cTn>
                                        <p:tgtEl>
                                          <p:spTgt spid="34"/>
                                        </p:tgtEl>
                                        <p:attrNameLst>
                                          <p:attrName>style.visibility</p:attrName>
                                        </p:attrNameLst>
                                      </p:cBhvr>
                                      <p:to>
                                        <p:strVal val="visible"/>
                                      </p:to>
                                    </p:set>
                                    <p:anim calcmode="lin" valueType="num">
                                      <p:cBhvr>
                                        <p:cTn id="497" dur="1000" fill="hold"/>
                                        <p:tgtEl>
                                          <p:spTgt spid="34"/>
                                        </p:tgtEl>
                                        <p:attrNameLst>
                                          <p:attrName>ppt_w</p:attrName>
                                        </p:attrNameLst>
                                      </p:cBhvr>
                                      <p:tavLst>
                                        <p:tav tm="0">
                                          <p:val>
                                            <p:fltVal val="0"/>
                                          </p:val>
                                        </p:tav>
                                        <p:tav tm="100000">
                                          <p:val>
                                            <p:strVal val="#ppt_w"/>
                                          </p:val>
                                        </p:tav>
                                      </p:tavLst>
                                    </p:anim>
                                    <p:anim calcmode="lin" valueType="num">
                                      <p:cBhvr>
                                        <p:cTn id="498" dur="1000" fill="hold"/>
                                        <p:tgtEl>
                                          <p:spTgt spid="34"/>
                                        </p:tgtEl>
                                        <p:attrNameLst>
                                          <p:attrName>ppt_h</p:attrName>
                                        </p:attrNameLst>
                                      </p:cBhvr>
                                      <p:tavLst>
                                        <p:tav tm="0">
                                          <p:val>
                                            <p:fltVal val="0"/>
                                          </p:val>
                                        </p:tav>
                                        <p:tav tm="100000">
                                          <p:val>
                                            <p:strVal val="#ppt_h"/>
                                          </p:val>
                                        </p:tav>
                                      </p:tavLst>
                                    </p:anim>
                                    <p:anim calcmode="lin" valueType="num">
                                      <p:cBhvr>
                                        <p:cTn id="499" dur="1000" fill="hold"/>
                                        <p:tgtEl>
                                          <p:spTgt spid="34"/>
                                        </p:tgtEl>
                                        <p:attrNameLst>
                                          <p:attrName>style.rotation</p:attrName>
                                        </p:attrNameLst>
                                      </p:cBhvr>
                                      <p:tavLst>
                                        <p:tav tm="0">
                                          <p:val>
                                            <p:fltVal val="360"/>
                                          </p:val>
                                        </p:tav>
                                        <p:tav tm="100000">
                                          <p:val>
                                            <p:fltVal val="0"/>
                                          </p:val>
                                        </p:tav>
                                      </p:tavLst>
                                    </p:anim>
                                    <p:animEffect transition="in" filter="fade">
                                      <p:cBhvr>
                                        <p:cTn id="500" dur="1000"/>
                                        <p:tgtEl>
                                          <p:spTgt spid="34"/>
                                        </p:tgtEl>
                                      </p:cBhvr>
                                    </p:animEffect>
                                  </p:childTnLst>
                                </p:cTn>
                              </p:par>
                              <p:par>
                                <p:cTn id="501" presetID="49" presetClass="entr" presetSubtype="0" decel="100000" fill="hold" grpId="1" nodeType="withEffect">
                                  <p:stCondLst>
                                    <p:cond delay="0"/>
                                  </p:stCondLst>
                                  <p:childTnLst>
                                    <p:set>
                                      <p:cBhvr>
                                        <p:cTn id="502" dur="1" fill="hold">
                                          <p:stCondLst>
                                            <p:cond delay="0"/>
                                          </p:stCondLst>
                                        </p:cTn>
                                        <p:tgtEl>
                                          <p:spTgt spid="6"/>
                                        </p:tgtEl>
                                        <p:attrNameLst>
                                          <p:attrName>style.visibility</p:attrName>
                                        </p:attrNameLst>
                                      </p:cBhvr>
                                      <p:to>
                                        <p:strVal val="visible"/>
                                      </p:to>
                                    </p:set>
                                    <p:anim calcmode="lin" valueType="num">
                                      <p:cBhvr>
                                        <p:cTn id="503" dur="1000" fill="hold"/>
                                        <p:tgtEl>
                                          <p:spTgt spid="6"/>
                                        </p:tgtEl>
                                        <p:attrNameLst>
                                          <p:attrName>ppt_w</p:attrName>
                                        </p:attrNameLst>
                                      </p:cBhvr>
                                      <p:tavLst>
                                        <p:tav tm="0">
                                          <p:val>
                                            <p:fltVal val="0"/>
                                          </p:val>
                                        </p:tav>
                                        <p:tav tm="100000">
                                          <p:val>
                                            <p:strVal val="#ppt_w"/>
                                          </p:val>
                                        </p:tav>
                                      </p:tavLst>
                                    </p:anim>
                                    <p:anim calcmode="lin" valueType="num">
                                      <p:cBhvr>
                                        <p:cTn id="504" dur="1000" fill="hold"/>
                                        <p:tgtEl>
                                          <p:spTgt spid="6"/>
                                        </p:tgtEl>
                                        <p:attrNameLst>
                                          <p:attrName>ppt_h</p:attrName>
                                        </p:attrNameLst>
                                      </p:cBhvr>
                                      <p:tavLst>
                                        <p:tav tm="0">
                                          <p:val>
                                            <p:fltVal val="0"/>
                                          </p:val>
                                        </p:tav>
                                        <p:tav tm="100000">
                                          <p:val>
                                            <p:strVal val="#ppt_h"/>
                                          </p:val>
                                        </p:tav>
                                      </p:tavLst>
                                    </p:anim>
                                    <p:anim calcmode="lin" valueType="num">
                                      <p:cBhvr>
                                        <p:cTn id="505" dur="1000" fill="hold"/>
                                        <p:tgtEl>
                                          <p:spTgt spid="6"/>
                                        </p:tgtEl>
                                        <p:attrNameLst>
                                          <p:attrName>style.rotation</p:attrName>
                                        </p:attrNameLst>
                                      </p:cBhvr>
                                      <p:tavLst>
                                        <p:tav tm="0">
                                          <p:val>
                                            <p:fltVal val="360"/>
                                          </p:val>
                                        </p:tav>
                                        <p:tav tm="100000">
                                          <p:val>
                                            <p:fltVal val="0"/>
                                          </p:val>
                                        </p:tav>
                                      </p:tavLst>
                                    </p:anim>
                                    <p:animEffect transition="in" filter="fade">
                                      <p:cBhvr>
                                        <p:cTn id="506" dur="1000"/>
                                        <p:tgtEl>
                                          <p:spTgt spid="6"/>
                                        </p:tgtEl>
                                      </p:cBhvr>
                                    </p:animEffect>
                                  </p:childTnLst>
                                </p:cTn>
                              </p:par>
                              <p:par>
                                <p:cTn id="507" presetID="49" presetClass="entr" presetSubtype="0" decel="100000" fill="hold" grpId="1" nodeType="withEffect">
                                  <p:stCondLst>
                                    <p:cond delay="0"/>
                                  </p:stCondLst>
                                  <p:childTnLst>
                                    <p:set>
                                      <p:cBhvr>
                                        <p:cTn id="508" dur="1" fill="hold">
                                          <p:stCondLst>
                                            <p:cond delay="0"/>
                                          </p:stCondLst>
                                        </p:cTn>
                                        <p:tgtEl>
                                          <p:spTgt spid="7"/>
                                        </p:tgtEl>
                                        <p:attrNameLst>
                                          <p:attrName>style.visibility</p:attrName>
                                        </p:attrNameLst>
                                      </p:cBhvr>
                                      <p:to>
                                        <p:strVal val="visible"/>
                                      </p:to>
                                    </p:set>
                                    <p:anim calcmode="lin" valueType="num">
                                      <p:cBhvr>
                                        <p:cTn id="509" dur="1000" fill="hold"/>
                                        <p:tgtEl>
                                          <p:spTgt spid="7"/>
                                        </p:tgtEl>
                                        <p:attrNameLst>
                                          <p:attrName>ppt_w</p:attrName>
                                        </p:attrNameLst>
                                      </p:cBhvr>
                                      <p:tavLst>
                                        <p:tav tm="0">
                                          <p:val>
                                            <p:fltVal val="0"/>
                                          </p:val>
                                        </p:tav>
                                        <p:tav tm="100000">
                                          <p:val>
                                            <p:strVal val="#ppt_w"/>
                                          </p:val>
                                        </p:tav>
                                      </p:tavLst>
                                    </p:anim>
                                    <p:anim calcmode="lin" valueType="num">
                                      <p:cBhvr>
                                        <p:cTn id="510" dur="1000" fill="hold"/>
                                        <p:tgtEl>
                                          <p:spTgt spid="7"/>
                                        </p:tgtEl>
                                        <p:attrNameLst>
                                          <p:attrName>ppt_h</p:attrName>
                                        </p:attrNameLst>
                                      </p:cBhvr>
                                      <p:tavLst>
                                        <p:tav tm="0">
                                          <p:val>
                                            <p:fltVal val="0"/>
                                          </p:val>
                                        </p:tav>
                                        <p:tav tm="100000">
                                          <p:val>
                                            <p:strVal val="#ppt_h"/>
                                          </p:val>
                                        </p:tav>
                                      </p:tavLst>
                                    </p:anim>
                                    <p:anim calcmode="lin" valueType="num">
                                      <p:cBhvr>
                                        <p:cTn id="511" dur="1000" fill="hold"/>
                                        <p:tgtEl>
                                          <p:spTgt spid="7"/>
                                        </p:tgtEl>
                                        <p:attrNameLst>
                                          <p:attrName>style.rotation</p:attrName>
                                        </p:attrNameLst>
                                      </p:cBhvr>
                                      <p:tavLst>
                                        <p:tav tm="0">
                                          <p:val>
                                            <p:fltVal val="360"/>
                                          </p:val>
                                        </p:tav>
                                        <p:tav tm="100000">
                                          <p:val>
                                            <p:fltVal val="0"/>
                                          </p:val>
                                        </p:tav>
                                      </p:tavLst>
                                    </p:anim>
                                    <p:animEffect transition="in" filter="fade">
                                      <p:cBhvr>
                                        <p:cTn id="512" dur="1000"/>
                                        <p:tgtEl>
                                          <p:spTgt spid="7"/>
                                        </p:tgtEl>
                                      </p:cBhvr>
                                    </p:animEffect>
                                  </p:childTnLst>
                                </p:cTn>
                              </p:par>
                              <p:par>
                                <p:cTn id="513" presetID="49" presetClass="entr" presetSubtype="0" decel="100000" fill="hold" grpId="1" nodeType="withEffect">
                                  <p:stCondLst>
                                    <p:cond delay="0"/>
                                  </p:stCondLst>
                                  <p:childTnLst>
                                    <p:set>
                                      <p:cBhvr>
                                        <p:cTn id="514" dur="1" fill="hold">
                                          <p:stCondLst>
                                            <p:cond delay="0"/>
                                          </p:stCondLst>
                                        </p:cTn>
                                        <p:tgtEl>
                                          <p:spTgt spid="8"/>
                                        </p:tgtEl>
                                        <p:attrNameLst>
                                          <p:attrName>style.visibility</p:attrName>
                                        </p:attrNameLst>
                                      </p:cBhvr>
                                      <p:to>
                                        <p:strVal val="visible"/>
                                      </p:to>
                                    </p:set>
                                    <p:anim calcmode="lin" valueType="num">
                                      <p:cBhvr>
                                        <p:cTn id="515" dur="1000" fill="hold"/>
                                        <p:tgtEl>
                                          <p:spTgt spid="8"/>
                                        </p:tgtEl>
                                        <p:attrNameLst>
                                          <p:attrName>ppt_w</p:attrName>
                                        </p:attrNameLst>
                                      </p:cBhvr>
                                      <p:tavLst>
                                        <p:tav tm="0">
                                          <p:val>
                                            <p:fltVal val="0"/>
                                          </p:val>
                                        </p:tav>
                                        <p:tav tm="100000">
                                          <p:val>
                                            <p:strVal val="#ppt_w"/>
                                          </p:val>
                                        </p:tav>
                                      </p:tavLst>
                                    </p:anim>
                                    <p:anim calcmode="lin" valueType="num">
                                      <p:cBhvr>
                                        <p:cTn id="516" dur="1000" fill="hold"/>
                                        <p:tgtEl>
                                          <p:spTgt spid="8"/>
                                        </p:tgtEl>
                                        <p:attrNameLst>
                                          <p:attrName>ppt_h</p:attrName>
                                        </p:attrNameLst>
                                      </p:cBhvr>
                                      <p:tavLst>
                                        <p:tav tm="0">
                                          <p:val>
                                            <p:fltVal val="0"/>
                                          </p:val>
                                        </p:tav>
                                        <p:tav tm="100000">
                                          <p:val>
                                            <p:strVal val="#ppt_h"/>
                                          </p:val>
                                        </p:tav>
                                      </p:tavLst>
                                    </p:anim>
                                    <p:anim calcmode="lin" valueType="num">
                                      <p:cBhvr>
                                        <p:cTn id="517" dur="1000" fill="hold"/>
                                        <p:tgtEl>
                                          <p:spTgt spid="8"/>
                                        </p:tgtEl>
                                        <p:attrNameLst>
                                          <p:attrName>style.rotation</p:attrName>
                                        </p:attrNameLst>
                                      </p:cBhvr>
                                      <p:tavLst>
                                        <p:tav tm="0">
                                          <p:val>
                                            <p:fltVal val="360"/>
                                          </p:val>
                                        </p:tav>
                                        <p:tav tm="100000">
                                          <p:val>
                                            <p:fltVal val="0"/>
                                          </p:val>
                                        </p:tav>
                                      </p:tavLst>
                                    </p:anim>
                                    <p:animEffect transition="in" filter="fade">
                                      <p:cBhvr>
                                        <p:cTn id="518" dur="1000"/>
                                        <p:tgtEl>
                                          <p:spTgt spid="8"/>
                                        </p:tgtEl>
                                      </p:cBhvr>
                                    </p:animEffect>
                                  </p:childTnLst>
                                </p:cTn>
                              </p:par>
                              <p:par>
                                <p:cTn id="519" presetID="49" presetClass="entr" presetSubtype="0" decel="100000" fill="hold" grpId="1" nodeType="withEffect">
                                  <p:stCondLst>
                                    <p:cond delay="0"/>
                                  </p:stCondLst>
                                  <p:childTnLst>
                                    <p:set>
                                      <p:cBhvr>
                                        <p:cTn id="520" dur="1" fill="hold">
                                          <p:stCondLst>
                                            <p:cond delay="0"/>
                                          </p:stCondLst>
                                        </p:cTn>
                                        <p:tgtEl>
                                          <p:spTgt spid="9"/>
                                        </p:tgtEl>
                                        <p:attrNameLst>
                                          <p:attrName>style.visibility</p:attrName>
                                        </p:attrNameLst>
                                      </p:cBhvr>
                                      <p:to>
                                        <p:strVal val="visible"/>
                                      </p:to>
                                    </p:set>
                                    <p:anim calcmode="lin" valueType="num">
                                      <p:cBhvr>
                                        <p:cTn id="521" dur="1000" fill="hold"/>
                                        <p:tgtEl>
                                          <p:spTgt spid="9"/>
                                        </p:tgtEl>
                                        <p:attrNameLst>
                                          <p:attrName>ppt_w</p:attrName>
                                        </p:attrNameLst>
                                      </p:cBhvr>
                                      <p:tavLst>
                                        <p:tav tm="0">
                                          <p:val>
                                            <p:fltVal val="0"/>
                                          </p:val>
                                        </p:tav>
                                        <p:tav tm="100000">
                                          <p:val>
                                            <p:strVal val="#ppt_w"/>
                                          </p:val>
                                        </p:tav>
                                      </p:tavLst>
                                    </p:anim>
                                    <p:anim calcmode="lin" valueType="num">
                                      <p:cBhvr>
                                        <p:cTn id="522" dur="1000" fill="hold"/>
                                        <p:tgtEl>
                                          <p:spTgt spid="9"/>
                                        </p:tgtEl>
                                        <p:attrNameLst>
                                          <p:attrName>ppt_h</p:attrName>
                                        </p:attrNameLst>
                                      </p:cBhvr>
                                      <p:tavLst>
                                        <p:tav tm="0">
                                          <p:val>
                                            <p:fltVal val="0"/>
                                          </p:val>
                                        </p:tav>
                                        <p:tav tm="100000">
                                          <p:val>
                                            <p:strVal val="#ppt_h"/>
                                          </p:val>
                                        </p:tav>
                                      </p:tavLst>
                                    </p:anim>
                                    <p:anim calcmode="lin" valueType="num">
                                      <p:cBhvr>
                                        <p:cTn id="523" dur="1000" fill="hold"/>
                                        <p:tgtEl>
                                          <p:spTgt spid="9"/>
                                        </p:tgtEl>
                                        <p:attrNameLst>
                                          <p:attrName>style.rotation</p:attrName>
                                        </p:attrNameLst>
                                      </p:cBhvr>
                                      <p:tavLst>
                                        <p:tav tm="0">
                                          <p:val>
                                            <p:fltVal val="360"/>
                                          </p:val>
                                        </p:tav>
                                        <p:tav tm="100000">
                                          <p:val>
                                            <p:fltVal val="0"/>
                                          </p:val>
                                        </p:tav>
                                      </p:tavLst>
                                    </p:anim>
                                    <p:animEffect transition="in" filter="fade">
                                      <p:cBhvr>
                                        <p:cTn id="524" dur="1000"/>
                                        <p:tgtEl>
                                          <p:spTgt spid="9"/>
                                        </p:tgtEl>
                                      </p:cBhvr>
                                    </p:animEffect>
                                  </p:childTnLst>
                                </p:cTn>
                              </p:par>
                              <p:par>
                                <p:cTn id="525" presetID="49" presetClass="entr" presetSubtype="0" decel="100000" fill="hold" grpId="1" nodeType="withEffect">
                                  <p:stCondLst>
                                    <p:cond delay="0"/>
                                  </p:stCondLst>
                                  <p:childTnLst>
                                    <p:set>
                                      <p:cBhvr>
                                        <p:cTn id="526" dur="1" fill="hold">
                                          <p:stCondLst>
                                            <p:cond delay="0"/>
                                          </p:stCondLst>
                                        </p:cTn>
                                        <p:tgtEl>
                                          <p:spTgt spid="10"/>
                                        </p:tgtEl>
                                        <p:attrNameLst>
                                          <p:attrName>style.visibility</p:attrName>
                                        </p:attrNameLst>
                                      </p:cBhvr>
                                      <p:to>
                                        <p:strVal val="visible"/>
                                      </p:to>
                                    </p:set>
                                    <p:anim calcmode="lin" valueType="num">
                                      <p:cBhvr>
                                        <p:cTn id="527" dur="1000" fill="hold"/>
                                        <p:tgtEl>
                                          <p:spTgt spid="10"/>
                                        </p:tgtEl>
                                        <p:attrNameLst>
                                          <p:attrName>ppt_w</p:attrName>
                                        </p:attrNameLst>
                                      </p:cBhvr>
                                      <p:tavLst>
                                        <p:tav tm="0">
                                          <p:val>
                                            <p:fltVal val="0"/>
                                          </p:val>
                                        </p:tav>
                                        <p:tav tm="100000">
                                          <p:val>
                                            <p:strVal val="#ppt_w"/>
                                          </p:val>
                                        </p:tav>
                                      </p:tavLst>
                                    </p:anim>
                                    <p:anim calcmode="lin" valueType="num">
                                      <p:cBhvr>
                                        <p:cTn id="528" dur="1000" fill="hold"/>
                                        <p:tgtEl>
                                          <p:spTgt spid="10"/>
                                        </p:tgtEl>
                                        <p:attrNameLst>
                                          <p:attrName>ppt_h</p:attrName>
                                        </p:attrNameLst>
                                      </p:cBhvr>
                                      <p:tavLst>
                                        <p:tav tm="0">
                                          <p:val>
                                            <p:fltVal val="0"/>
                                          </p:val>
                                        </p:tav>
                                        <p:tav tm="100000">
                                          <p:val>
                                            <p:strVal val="#ppt_h"/>
                                          </p:val>
                                        </p:tav>
                                      </p:tavLst>
                                    </p:anim>
                                    <p:anim calcmode="lin" valueType="num">
                                      <p:cBhvr>
                                        <p:cTn id="529" dur="1000" fill="hold"/>
                                        <p:tgtEl>
                                          <p:spTgt spid="10"/>
                                        </p:tgtEl>
                                        <p:attrNameLst>
                                          <p:attrName>style.rotation</p:attrName>
                                        </p:attrNameLst>
                                      </p:cBhvr>
                                      <p:tavLst>
                                        <p:tav tm="0">
                                          <p:val>
                                            <p:fltVal val="360"/>
                                          </p:val>
                                        </p:tav>
                                        <p:tav tm="100000">
                                          <p:val>
                                            <p:fltVal val="0"/>
                                          </p:val>
                                        </p:tav>
                                      </p:tavLst>
                                    </p:anim>
                                    <p:animEffect transition="in" filter="fade">
                                      <p:cBhvr>
                                        <p:cTn id="530" dur="1000"/>
                                        <p:tgtEl>
                                          <p:spTgt spid="10"/>
                                        </p:tgtEl>
                                      </p:cBhvr>
                                    </p:animEffect>
                                  </p:childTnLst>
                                </p:cTn>
                              </p:par>
                              <p:par>
                                <p:cTn id="531" presetID="49" presetClass="entr" presetSubtype="0" decel="100000" fill="hold" grpId="1" nodeType="withEffect">
                                  <p:stCondLst>
                                    <p:cond delay="0"/>
                                  </p:stCondLst>
                                  <p:childTnLst>
                                    <p:set>
                                      <p:cBhvr>
                                        <p:cTn id="532" dur="1" fill="hold">
                                          <p:stCondLst>
                                            <p:cond delay="0"/>
                                          </p:stCondLst>
                                        </p:cTn>
                                        <p:tgtEl>
                                          <p:spTgt spid="12"/>
                                        </p:tgtEl>
                                        <p:attrNameLst>
                                          <p:attrName>style.visibility</p:attrName>
                                        </p:attrNameLst>
                                      </p:cBhvr>
                                      <p:to>
                                        <p:strVal val="visible"/>
                                      </p:to>
                                    </p:set>
                                    <p:anim calcmode="lin" valueType="num">
                                      <p:cBhvr>
                                        <p:cTn id="533" dur="1000" fill="hold"/>
                                        <p:tgtEl>
                                          <p:spTgt spid="12"/>
                                        </p:tgtEl>
                                        <p:attrNameLst>
                                          <p:attrName>ppt_w</p:attrName>
                                        </p:attrNameLst>
                                      </p:cBhvr>
                                      <p:tavLst>
                                        <p:tav tm="0">
                                          <p:val>
                                            <p:fltVal val="0"/>
                                          </p:val>
                                        </p:tav>
                                        <p:tav tm="100000">
                                          <p:val>
                                            <p:strVal val="#ppt_w"/>
                                          </p:val>
                                        </p:tav>
                                      </p:tavLst>
                                    </p:anim>
                                    <p:anim calcmode="lin" valueType="num">
                                      <p:cBhvr>
                                        <p:cTn id="534" dur="1000" fill="hold"/>
                                        <p:tgtEl>
                                          <p:spTgt spid="12"/>
                                        </p:tgtEl>
                                        <p:attrNameLst>
                                          <p:attrName>ppt_h</p:attrName>
                                        </p:attrNameLst>
                                      </p:cBhvr>
                                      <p:tavLst>
                                        <p:tav tm="0">
                                          <p:val>
                                            <p:fltVal val="0"/>
                                          </p:val>
                                        </p:tav>
                                        <p:tav tm="100000">
                                          <p:val>
                                            <p:strVal val="#ppt_h"/>
                                          </p:val>
                                        </p:tav>
                                      </p:tavLst>
                                    </p:anim>
                                    <p:anim calcmode="lin" valueType="num">
                                      <p:cBhvr>
                                        <p:cTn id="535" dur="1000" fill="hold"/>
                                        <p:tgtEl>
                                          <p:spTgt spid="12"/>
                                        </p:tgtEl>
                                        <p:attrNameLst>
                                          <p:attrName>style.rotation</p:attrName>
                                        </p:attrNameLst>
                                      </p:cBhvr>
                                      <p:tavLst>
                                        <p:tav tm="0">
                                          <p:val>
                                            <p:fltVal val="360"/>
                                          </p:val>
                                        </p:tav>
                                        <p:tav tm="100000">
                                          <p:val>
                                            <p:fltVal val="0"/>
                                          </p:val>
                                        </p:tav>
                                      </p:tavLst>
                                    </p:anim>
                                    <p:animEffect transition="in" filter="fade">
                                      <p:cBhvr>
                                        <p:cTn id="536" dur="1000"/>
                                        <p:tgtEl>
                                          <p:spTgt spid="12"/>
                                        </p:tgtEl>
                                      </p:cBhvr>
                                    </p:animEffect>
                                  </p:childTnLst>
                                </p:cTn>
                              </p:par>
                              <p:par>
                                <p:cTn id="537" presetID="49" presetClass="entr" presetSubtype="0" decel="100000" fill="hold" grpId="1" nodeType="withEffect">
                                  <p:stCondLst>
                                    <p:cond delay="0"/>
                                  </p:stCondLst>
                                  <p:childTnLst>
                                    <p:set>
                                      <p:cBhvr>
                                        <p:cTn id="538" dur="1" fill="hold">
                                          <p:stCondLst>
                                            <p:cond delay="0"/>
                                          </p:stCondLst>
                                        </p:cTn>
                                        <p:tgtEl>
                                          <p:spTgt spid="13"/>
                                        </p:tgtEl>
                                        <p:attrNameLst>
                                          <p:attrName>style.visibility</p:attrName>
                                        </p:attrNameLst>
                                      </p:cBhvr>
                                      <p:to>
                                        <p:strVal val="visible"/>
                                      </p:to>
                                    </p:set>
                                    <p:anim calcmode="lin" valueType="num">
                                      <p:cBhvr>
                                        <p:cTn id="539" dur="1000" fill="hold"/>
                                        <p:tgtEl>
                                          <p:spTgt spid="13"/>
                                        </p:tgtEl>
                                        <p:attrNameLst>
                                          <p:attrName>ppt_w</p:attrName>
                                        </p:attrNameLst>
                                      </p:cBhvr>
                                      <p:tavLst>
                                        <p:tav tm="0">
                                          <p:val>
                                            <p:fltVal val="0"/>
                                          </p:val>
                                        </p:tav>
                                        <p:tav tm="100000">
                                          <p:val>
                                            <p:strVal val="#ppt_w"/>
                                          </p:val>
                                        </p:tav>
                                      </p:tavLst>
                                    </p:anim>
                                    <p:anim calcmode="lin" valueType="num">
                                      <p:cBhvr>
                                        <p:cTn id="540" dur="1000" fill="hold"/>
                                        <p:tgtEl>
                                          <p:spTgt spid="13"/>
                                        </p:tgtEl>
                                        <p:attrNameLst>
                                          <p:attrName>ppt_h</p:attrName>
                                        </p:attrNameLst>
                                      </p:cBhvr>
                                      <p:tavLst>
                                        <p:tav tm="0">
                                          <p:val>
                                            <p:fltVal val="0"/>
                                          </p:val>
                                        </p:tav>
                                        <p:tav tm="100000">
                                          <p:val>
                                            <p:strVal val="#ppt_h"/>
                                          </p:val>
                                        </p:tav>
                                      </p:tavLst>
                                    </p:anim>
                                    <p:anim calcmode="lin" valueType="num">
                                      <p:cBhvr>
                                        <p:cTn id="541" dur="1000" fill="hold"/>
                                        <p:tgtEl>
                                          <p:spTgt spid="13"/>
                                        </p:tgtEl>
                                        <p:attrNameLst>
                                          <p:attrName>style.rotation</p:attrName>
                                        </p:attrNameLst>
                                      </p:cBhvr>
                                      <p:tavLst>
                                        <p:tav tm="0">
                                          <p:val>
                                            <p:fltVal val="360"/>
                                          </p:val>
                                        </p:tav>
                                        <p:tav tm="100000">
                                          <p:val>
                                            <p:fltVal val="0"/>
                                          </p:val>
                                        </p:tav>
                                      </p:tavLst>
                                    </p:anim>
                                    <p:animEffect transition="in" filter="fade">
                                      <p:cBhvr>
                                        <p:cTn id="542" dur="1000"/>
                                        <p:tgtEl>
                                          <p:spTgt spid="13"/>
                                        </p:tgtEl>
                                      </p:cBhvr>
                                    </p:animEffect>
                                  </p:childTnLst>
                                </p:cTn>
                              </p:par>
                              <p:par>
                                <p:cTn id="543" presetID="49" presetClass="entr" presetSubtype="0" decel="100000" fill="hold" grpId="1" nodeType="withEffect">
                                  <p:stCondLst>
                                    <p:cond delay="0"/>
                                  </p:stCondLst>
                                  <p:childTnLst>
                                    <p:set>
                                      <p:cBhvr>
                                        <p:cTn id="544" dur="1" fill="hold">
                                          <p:stCondLst>
                                            <p:cond delay="0"/>
                                          </p:stCondLst>
                                        </p:cTn>
                                        <p:tgtEl>
                                          <p:spTgt spid="14"/>
                                        </p:tgtEl>
                                        <p:attrNameLst>
                                          <p:attrName>style.visibility</p:attrName>
                                        </p:attrNameLst>
                                      </p:cBhvr>
                                      <p:to>
                                        <p:strVal val="visible"/>
                                      </p:to>
                                    </p:set>
                                    <p:anim calcmode="lin" valueType="num">
                                      <p:cBhvr>
                                        <p:cTn id="545" dur="1000" fill="hold"/>
                                        <p:tgtEl>
                                          <p:spTgt spid="14"/>
                                        </p:tgtEl>
                                        <p:attrNameLst>
                                          <p:attrName>ppt_w</p:attrName>
                                        </p:attrNameLst>
                                      </p:cBhvr>
                                      <p:tavLst>
                                        <p:tav tm="0">
                                          <p:val>
                                            <p:fltVal val="0"/>
                                          </p:val>
                                        </p:tav>
                                        <p:tav tm="100000">
                                          <p:val>
                                            <p:strVal val="#ppt_w"/>
                                          </p:val>
                                        </p:tav>
                                      </p:tavLst>
                                    </p:anim>
                                    <p:anim calcmode="lin" valueType="num">
                                      <p:cBhvr>
                                        <p:cTn id="546" dur="1000" fill="hold"/>
                                        <p:tgtEl>
                                          <p:spTgt spid="14"/>
                                        </p:tgtEl>
                                        <p:attrNameLst>
                                          <p:attrName>ppt_h</p:attrName>
                                        </p:attrNameLst>
                                      </p:cBhvr>
                                      <p:tavLst>
                                        <p:tav tm="0">
                                          <p:val>
                                            <p:fltVal val="0"/>
                                          </p:val>
                                        </p:tav>
                                        <p:tav tm="100000">
                                          <p:val>
                                            <p:strVal val="#ppt_h"/>
                                          </p:val>
                                        </p:tav>
                                      </p:tavLst>
                                    </p:anim>
                                    <p:anim calcmode="lin" valueType="num">
                                      <p:cBhvr>
                                        <p:cTn id="547" dur="1000" fill="hold"/>
                                        <p:tgtEl>
                                          <p:spTgt spid="14"/>
                                        </p:tgtEl>
                                        <p:attrNameLst>
                                          <p:attrName>style.rotation</p:attrName>
                                        </p:attrNameLst>
                                      </p:cBhvr>
                                      <p:tavLst>
                                        <p:tav tm="0">
                                          <p:val>
                                            <p:fltVal val="360"/>
                                          </p:val>
                                        </p:tav>
                                        <p:tav tm="100000">
                                          <p:val>
                                            <p:fltVal val="0"/>
                                          </p:val>
                                        </p:tav>
                                      </p:tavLst>
                                    </p:anim>
                                    <p:animEffect transition="in" filter="fade">
                                      <p:cBhvr>
                                        <p:cTn id="548" dur="1000"/>
                                        <p:tgtEl>
                                          <p:spTgt spid="14"/>
                                        </p:tgtEl>
                                      </p:cBhvr>
                                    </p:animEffect>
                                  </p:childTnLst>
                                </p:cTn>
                              </p:par>
                              <p:par>
                                <p:cTn id="549" presetID="49" presetClass="entr" presetSubtype="0" decel="100000" fill="hold" grpId="1" nodeType="withEffect">
                                  <p:stCondLst>
                                    <p:cond delay="0"/>
                                  </p:stCondLst>
                                  <p:childTnLst>
                                    <p:set>
                                      <p:cBhvr>
                                        <p:cTn id="550" dur="1" fill="hold">
                                          <p:stCondLst>
                                            <p:cond delay="0"/>
                                          </p:stCondLst>
                                        </p:cTn>
                                        <p:tgtEl>
                                          <p:spTgt spid="15"/>
                                        </p:tgtEl>
                                        <p:attrNameLst>
                                          <p:attrName>style.visibility</p:attrName>
                                        </p:attrNameLst>
                                      </p:cBhvr>
                                      <p:to>
                                        <p:strVal val="visible"/>
                                      </p:to>
                                    </p:set>
                                    <p:anim calcmode="lin" valueType="num">
                                      <p:cBhvr>
                                        <p:cTn id="551" dur="1000" fill="hold"/>
                                        <p:tgtEl>
                                          <p:spTgt spid="15"/>
                                        </p:tgtEl>
                                        <p:attrNameLst>
                                          <p:attrName>ppt_w</p:attrName>
                                        </p:attrNameLst>
                                      </p:cBhvr>
                                      <p:tavLst>
                                        <p:tav tm="0">
                                          <p:val>
                                            <p:fltVal val="0"/>
                                          </p:val>
                                        </p:tav>
                                        <p:tav tm="100000">
                                          <p:val>
                                            <p:strVal val="#ppt_w"/>
                                          </p:val>
                                        </p:tav>
                                      </p:tavLst>
                                    </p:anim>
                                    <p:anim calcmode="lin" valueType="num">
                                      <p:cBhvr>
                                        <p:cTn id="552" dur="1000" fill="hold"/>
                                        <p:tgtEl>
                                          <p:spTgt spid="15"/>
                                        </p:tgtEl>
                                        <p:attrNameLst>
                                          <p:attrName>ppt_h</p:attrName>
                                        </p:attrNameLst>
                                      </p:cBhvr>
                                      <p:tavLst>
                                        <p:tav tm="0">
                                          <p:val>
                                            <p:fltVal val="0"/>
                                          </p:val>
                                        </p:tav>
                                        <p:tav tm="100000">
                                          <p:val>
                                            <p:strVal val="#ppt_h"/>
                                          </p:val>
                                        </p:tav>
                                      </p:tavLst>
                                    </p:anim>
                                    <p:anim calcmode="lin" valueType="num">
                                      <p:cBhvr>
                                        <p:cTn id="553" dur="1000" fill="hold"/>
                                        <p:tgtEl>
                                          <p:spTgt spid="15"/>
                                        </p:tgtEl>
                                        <p:attrNameLst>
                                          <p:attrName>style.rotation</p:attrName>
                                        </p:attrNameLst>
                                      </p:cBhvr>
                                      <p:tavLst>
                                        <p:tav tm="0">
                                          <p:val>
                                            <p:fltVal val="360"/>
                                          </p:val>
                                        </p:tav>
                                        <p:tav tm="100000">
                                          <p:val>
                                            <p:fltVal val="0"/>
                                          </p:val>
                                        </p:tav>
                                      </p:tavLst>
                                    </p:anim>
                                    <p:animEffect transition="in" filter="fade">
                                      <p:cBhvr>
                                        <p:cTn id="554" dur="1000"/>
                                        <p:tgtEl>
                                          <p:spTgt spid="15"/>
                                        </p:tgtEl>
                                      </p:cBhvr>
                                    </p:animEffect>
                                  </p:childTnLst>
                                </p:cTn>
                              </p:par>
                              <p:par>
                                <p:cTn id="555" presetID="49" presetClass="entr" presetSubtype="0" decel="100000" fill="hold" grpId="1" nodeType="withEffect">
                                  <p:stCondLst>
                                    <p:cond delay="0"/>
                                  </p:stCondLst>
                                  <p:childTnLst>
                                    <p:set>
                                      <p:cBhvr>
                                        <p:cTn id="556" dur="1" fill="hold">
                                          <p:stCondLst>
                                            <p:cond delay="0"/>
                                          </p:stCondLst>
                                        </p:cTn>
                                        <p:tgtEl>
                                          <p:spTgt spid="17"/>
                                        </p:tgtEl>
                                        <p:attrNameLst>
                                          <p:attrName>style.visibility</p:attrName>
                                        </p:attrNameLst>
                                      </p:cBhvr>
                                      <p:to>
                                        <p:strVal val="visible"/>
                                      </p:to>
                                    </p:set>
                                    <p:anim calcmode="lin" valueType="num">
                                      <p:cBhvr>
                                        <p:cTn id="557" dur="1000" fill="hold"/>
                                        <p:tgtEl>
                                          <p:spTgt spid="17"/>
                                        </p:tgtEl>
                                        <p:attrNameLst>
                                          <p:attrName>ppt_w</p:attrName>
                                        </p:attrNameLst>
                                      </p:cBhvr>
                                      <p:tavLst>
                                        <p:tav tm="0">
                                          <p:val>
                                            <p:fltVal val="0"/>
                                          </p:val>
                                        </p:tav>
                                        <p:tav tm="100000">
                                          <p:val>
                                            <p:strVal val="#ppt_w"/>
                                          </p:val>
                                        </p:tav>
                                      </p:tavLst>
                                    </p:anim>
                                    <p:anim calcmode="lin" valueType="num">
                                      <p:cBhvr>
                                        <p:cTn id="558" dur="1000" fill="hold"/>
                                        <p:tgtEl>
                                          <p:spTgt spid="17"/>
                                        </p:tgtEl>
                                        <p:attrNameLst>
                                          <p:attrName>ppt_h</p:attrName>
                                        </p:attrNameLst>
                                      </p:cBhvr>
                                      <p:tavLst>
                                        <p:tav tm="0">
                                          <p:val>
                                            <p:fltVal val="0"/>
                                          </p:val>
                                        </p:tav>
                                        <p:tav tm="100000">
                                          <p:val>
                                            <p:strVal val="#ppt_h"/>
                                          </p:val>
                                        </p:tav>
                                      </p:tavLst>
                                    </p:anim>
                                    <p:anim calcmode="lin" valueType="num">
                                      <p:cBhvr>
                                        <p:cTn id="559" dur="1000" fill="hold"/>
                                        <p:tgtEl>
                                          <p:spTgt spid="17"/>
                                        </p:tgtEl>
                                        <p:attrNameLst>
                                          <p:attrName>style.rotation</p:attrName>
                                        </p:attrNameLst>
                                      </p:cBhvr>
                                      <p:tavLst>
                                        <p:tav tm="0">
                                          <p:val>
                                            <p:fltVal val="360"/>
                                          </p:val>
                                        </p:tav>
                                        <p:tav tm="100000">
                                          <p:val>
                                            <p:fltVal val="0"/>
                                          </p:val>
                                        </p:tav>
                                      </p:tavLst>
                                    </p:anim>
                                    <p:animEffect transition="in" filter="fade">
                                      <p:cBhvr>
                                        <p:cTn id="560" dur="1000"/>
                                        <p:tgtEl>
                                          <p:spTgt spid="17"/>
                                        </p:tgtEl>
                                      </p:cBhvr>
                                    </p:animEffect>
                                  </p:childTnLst>
                                </p:cTn>
                              </p:par>
                              <p:par>
                                <p:cTn id="561" presetID="49" presetClass="entr" presetSubtype="0" decel="100000" fill="hold" grpId="1" nodeType="withEffect">
                                  <p:stCondLst>
                                    <p:cond delay="0"/>
                                  </p:stCondLst>
                                  <p:childTnLst>
                                    <p:set>
                                      <p:cBhvr>
                                        <p:cTn id="562" dur="1" fill="hold">
                                          <p:stCondLst>
                                            <p:cond delay="0"/>
                                          </p:stCondLst>
                                        </p:cTn>
                                        <p:tgtEl>
                                          <p:spTgt spid="18"/>
                                        </p:tgtEl>
                                        <p:attrNameLst>
                                          <p:attrName>style.visibility</p:attrName>
                                        </p:attrNameLst>
                                      </p:cBhvr>
                                      <p:to>
                                        <p:strVal val="visible"/>
                                      </p:to>
                                    </p:set>
                                    <p:anim calcmode="lin" valueType="num">
                                      <p:cBhvr>
                                        <p:cTn id="563" dur="1000" fill="hold"/>
                                        <p:tgtEl>
                                          <p:spTgt spid="18"/>
                                        </p:tgtEl>
                                        <p:attrNameLst>
                                          <p:attrName>ppt_w</p:attrName>
                                        </p:attrNameLst>
                                      </p:cBhvr>
                                      <p:tavLst>
                                        <p:tav tm="0">
                                          <p:val>
                                            <p:fltVal val="0"/>
                                          </p:val>
                                        </p:tav>
                                        <p:tav tm="100000">
                                          <p:val>
                                            <p:strVal val="#ppt_w"/>
                                          </p:val>
                                        </p:tav>
                                      </p:tavLst>
                                    </p:anim>
                                    <p:anim calcmode="lin" valueType="num">
                                      <p:cBhvr>
                                        <p:cTn id="564" dur="1000" fill="hold"/>
                                        <p:tgtEl>
                                          <p:spTgt spid="18"/>
                                        </p:tgtEl>
                                        <p:attrNameLst>
                                          <p:attrName>ppt_h</p:attrName>
                                        </p:attrNameLst>
                                      </p:cBhvr>
                                      <p:tavLst>
                                        <p:tav tm="0">
                                          <p:val>
                                            <p:fltVal val="0"/>
                                          </p:val>
                                        </p:tav>
                                        <p:tav tm="100000">
                                          <p:val>
                                            <p:strVal val="#ppt_h"/>
                                          </p:val>
                                        </p:tav>
                                      </p:tavLst>
                                    </p:anim>
                                    <p:anim calcmode="lin" valueType="num">
                                      <p:cBhvr>
                                        <p:cTn id="565" dur="1000" fill="hold"/>
                                        <p:tgtEl>
                                          <p:spTgt spid="18"/>
                                        </p:tgtEl>
                                        <p:attrNameLst>
                                          <p:attrName>style.rotation</p:attrName>
                                        </p:attrNameLst>
                                      </p:cBhvr>
                                      <p:tavLst>
                                        <p:tav tm="0">
                                          <p:val>
                                            <p:fltVal val="360"/>
                                          </p:val>
                                        </p:tav>
                                        <p:tav tm="100000">
                                          <p:val>
                                            <p:fltVal val="0"/>
                                          </p:val>
                                        </p:tav>
                                      </p:tavLst>
                                    </p:anim>
                                    <p:animEffect transition="in" filter="fade">
                                      <p:cBhvr>
                                        <p:cTn id="566" dur="1000"/>
                                        <p:tgtEl>
                                          <p:spTgt spid="18"/>
                                        </p:tgtEl>
                                      </p:cBhvr>
                                    </p:animEffect>
                                  </p:childTnLst>
                                </p:cTn>
                              </p:par>
                              <p:par>
                                <p:cTn id="567" presetID="49" presetClass="entr" presetSubtype="0" decel="100000" fill="hold" grpId="1" nodeType="withEffect">
                                  <p:stCondLst>
                                    <p:cond delay="0"/>
                                  </p:stCondLst>
                                  <p:childTnLst>
                                    <p:set>
                                      <p:cBhvr>
                                        <p:cTn id="568" dur="1" fill="hold">
                                          <p:stCondLst>
                                            <p:cond delay="0"/>
                                          </p:stCondLst>
                                        </p:cTn>
                                        <p:tgtEl>
                                          <p:spTgt spid="19"/>
                                        </p:tgtEl>
                                        <p:attrNameLst>
                                          <p:attrName>style.visibility</p:attrName>
                                        </p:attrNameLst>
                                      </p:cBhvr>
                                      <p:to>
                                        <p:strVal val="visible"/>
                                      </p:to>
                                    </p:set>
                                    <p:anim calcmode="lin" valueType="num">
                                      <p:cBhvr>
                                        <p:cTn id="569" dur="1000" fill="hold"/>
                                        <p:tgtEl>
                                          <p:spTgt spid="19"/>
                                        </p:tgtEl>
                                        <p:attrNameLst>
                                          <p:attrName>ppt_w</p:attrName>
                                        </p:attrNameLst>
                                      </p:cBhvr>
                                      <p:tavLst>
                                        <p:tav tm="0">
                                          <p:val>
                                            <p:fltVal val="0"/>
                                          </p:val>
                                        </p:tav>
                                        <p:tav tm="100000">
                                          <p:val>
                                            <p:strVal val="#ppt_w"/>
                                          </p:val>
                                        </p:tav>
                                      </p:tavLst>
                                    </p:anim>
                                    <p:anim calcmode="lin" valueType="num">
                                      <p:cBhvr>
                                        <p:cTn id="570" dur="1000" fill="hold"/>
                                        <p:tgtEl>
                                          <p:spTgt spid="19"/>
                                        </p:tgtEl>
                                        <p:attrNameLst>
                                          <p:attrName>ppt_h</p:attrName>
                                        </p:attrNameLst>
                                      </p:cBhvr>
                                      <p:tavLst>
                                        <p:tav tm="0">
                                          <p:val>
                                            <p:fltVal val="0"/>
                                          </p:val>
                                        </p:tav>
                                        <p:tav tm="100000">
                                          <p:val>
                                            <p:strVal val="#ppt_h"/>
                                          </p:val>
                                        </p:tav>
                                      </p:tavLst>
                                    </p:anim>
                                    <p:anim calcmode="lin" valueType="num">
                                      <p:cBhvr>
                                        <p:cTn id="571" dur="1000" fill="hold"/>
                                        <p:tgtEl>
                                          <p:spTgt spid="19"/>
                                        </p:tgtEl>
                                        <p:attrNameLst>
                                          <p:attrName>style.rotation</p:attrName>
                                        </p:attrNameLst>
                                      </p:cBhvr>
                                      <p:tavLst>
                                        <p:tav tm="0">
                                          <p:val>
                                            <p:fltVal val="360"/>
                                          </p:val>
                                        </p:tav>
                                        <p:tav tm="100000">
                                          <p:val>
                                            <p:fltVal val="0"/>
                                          </p:val>
                                        </p:tav>
                                      </p:tavLst>
                                    </p:anim>
                                    <p:animEffect transition="in" filter="fade">
                                      <p:cBhvr>
                                        <p:cTn id="572" dur="1000"/>
                                        <p:tgtEl>
                                          <p:spTgt spid="19"/>
                                        </p:tgtEl>
                                      </p:cBhvr>
                                    </p:animEffect>
                                  </p:childTnLst>
                                </p:cTn>
                              </p:par>
                              <p:par>
                                <p:cTn id="573" presetID="49" presetClass="entr" presetSubtype="0" decel="100000" fill="hold" grpId="1" nodeType="withEffect">
                                  <p:stCondLst>
                                    <p:cond delay="0"/>
                                  </p:stCondLst>
                                  <p:childTnLst>
                                    <p:set>
                                      <p:cBhvr>
                                        <p:cTn id="574" dur="1" fill="hold">
                                          <p:stCondLst>
                                            <p:cond delay="0"/>
                                          </p:stCondLst>
                                        </p:cTn>
                                        <p:tgtEl>
                                          <p:spTgt spid="20"/>
                                        </p:tgtEl>
                                        <p:attrNameLst>
                                          <p:attrName>style.visibility</p:attrName>
                                        </p:attrNameLst>
                                      </p:cBhvr>
                                      <p:to>
                                        <p:strVal val="visible"/>
                                      </p:to>
                                    </p:set>
                                    <p:anim calcmode="lin" valueType="num">
                                      <p:cBhvr>
                                        <p:cTn id="575" dur="1000" fill="hold"/>
                                        <p:tgtEl>
                                          <p:spTgt spid="20"/>
                                        </p:tgtEl>
                                        <p:attrNameLst>
                                          <p:attrName>ppt_w</p:attrName>
                                        </p:attrNameLst>
                                      </p:cBhvr>
                                      <p:tavLst>
                                        <p:tav tm="0">
                                          <p:val>
                                            <p:fltVal val="0"/>
                                          </p:val>
                                        </p:tav>
                                        <p:tav tm="100000">
                                          <p:val>
                                            <p:strVal val="#ppt_w"/>
                                          </p:val>
                                        </p:tav>
                                      </p:tavLst>
                                    </p:anim>
                                    <p:anim calcmode="lin" valueType="num">
                                      <p:cBhvr>
                                        <p:cTn id="576" dur="1000" fill="hold"/>
                                        <p:tgtEl>
                                          <p:spTgt spid="20"/>
                                        </p:tgtEl>
                                        <p:attrNameLst>
                                          <p:attrName>ppt_h</p:attrName>
                                        </p:attrNameLst>
                                      </p:cBhvr>
                                      <p:tavLst>
                                        <p:tav tm="0">
                                          <p:val>
                                            <p:fltVal val="0"/>
                                          </p:val>
                                        </p:tav>
                                        <p:tav tm="100000">
                                          <p:val>
                                            <p:strVal val="#ppt_h"/>
                                          </p:val>
                                        </p:tav>
                                      </p:tavLst>
                                    </p:anim>
                                    <p:anim calcmode="lin" valueType="num">
                                      <p:cBhvr>
                                        <p:cTn id="577" dur="1000" fill="hold"/>
                                        <p:tgtEl>
                                          <p:spTgt spid="20"/>
                                        </p:tgtEl>
                                        <p:attrNameLst>
                                          <p:attrName>style.rotation</p:attrName>
                                        </p:attrNameLst>
                                      </p:cBhvr>
                                      <p:tavLst>
                                        <p:tav tm="0">
                                          <p:val>
                                            <p:fltVal val="360"/>
                                          </p:val>
                                        </p:tav>
                                        <p:tav tm="100000">
                                          <p:val>
                                            <p:fltVal val="0"/>
                                          </p:val>
                                        </p:tav>
                                      </p:tavLst>
                                    </p:anim>
                                    <p:animEffect transition="in" filter="fade">
                                      <p:cBhvr>
                                        <p:cTn id="578" dur="1000"/>
                                        <p:tgtEl>
                                          <p:spTgt spid="20"/>
                                        </p:tgtEl>
                                      </p:cBhvr>
                                    </p:animEffect>
                                  </p:childTnLst>
                                </p:cTn>
                              </p:par>
                              <p:par>
                                <p:cTn id="579" presetID="49" presetClass="entr" presetSubtype="0" decel="100000" fill="hold" grpId="1" nodeType="withEffect">
                                  <p:stCondLst>
                                    <p:cond delay="0"/>
                                  </p:stCondLst>
                                  <p:childTnLst>
                                    <p:set>
                                      <p:cBhvr>
                                        <p:cTn id="580" dur="1" fill="hold">
                                          <p:stCondLst>
                                            <p:cond delay="0"/>
                                          </p:stCondLst>
                                        </p:cTn>
                                        <p:tgtEl>
                                          <p:spTgt spid="21"/>
                                        </p:tgtEl>
                                        <p:attrNameLst>
                                          <p:attrName>style.visibility</p:attrName>
                                        </p:attrNameLst>
                                      </p:cBhvr>
                                      <p:to>
                                        <p:strVal val="visible"/>
                                      </p:to>
                                    </p:set>
                                    <p:anim calcmode="lin" valueType="num">
                                      <p:cBhvr>
                                        <p:cTn id="581" dur="1000" fill="hold"/>
                                        <p:tgtEl>
                                          <p:spTgt spid="21"/>
                                        </p:tgtEl>
                                        <p:attrNameLst>
                                          <p:attrName>ppt_w</p:attrName>
                                        </p:attrNameLst>
                                      </p:cBhvr>
                                      <p:tavLst>
                                        <p:tav tm="0">
                                          <p:val>
                                            <p:fltVal val="0"/>
                                          </p:val>
                                        </p:tav>
                                        <p:tav tm="100000">
                                          <p:val>
                                            <p:strVal val="#ppt_w"/>
                                          </p:val>
                                        </p:tav>
                                      </p:tavLst>
                                    </p:anim>
                                    <p:anim calcmode="lin" valueType="num">
                                      <p:cBhvr>
                                        <p:cTn id="582" dur="1000" fill="hold"/>
                                        <p:tgtEl>
                                          <p:spTgt spid="21"/>
                                        </p:tgtEl>
                                        <p:attrNameLst>
                                          <p:attrName>ppt_h</p:attrName>
                                        </p:attrNameLst>
                                      </p:cBhvr>
                                      <p:tavLst>
                                        <p:tav tm="0">
                                          <p:val>
                                            <p:fltVal val="0"/>
                                          </p:val>
                                        </p:tav>
                                        <p:tav tm="100000">
                                          <p:val>
                                            <p:strVal val="#ppt_h"/>
                                          </p:val>
                                        </p:tav>
                                      </p:tavLst>
                                    </p:anim>
                                    <p:anim calcmode="lin" valueType="num">
                                      <p:cBhvr>
                                        <p:cTn id="583" dur="1000" fill="hold"/>
                                        <p:tgtEl>
                                          <p:spTgt spid="21"/>
                                        </p:tgtEl>
                                        <p:attrNameLst>
                                          <p:attrName>style.rotation</p:attrName>
                                        </p:attrNameLst>
                                      </p:cBhvr>
                                      <p:tavLst>
                                        <p:tav tm="0">
                                          <p:val>
                                            <p:fltVal val="360"/>
                                          </p:val>
                                        </p:tav>
                                        <p:tav tm="100000">
                                          <p:val>
                                            <p:fltVal val="0"/>
                                          </p:val>
                                        </p:tav>
                                      </p:tavLst>
                                    </p:anim>
                                    <p:animEffect transition="in" filter="fade">
                                      <p:cBhvr>
                                        <p:cTn id="584" dur="1000"/>
                                        <p:tgtEl>
                                          <p:spTgt spid="21"/>
                                        </p:tgtEl>
                                      </p:cBhvr>
                                    </p:animEffect>
                                  </p:childTnLst>
                                </p:cTn>
                              </p:par>
                              <p:par>
                                <p:cTn id="585" presetID="49" presetClass="entr" presetSubtype="0" decel="100000" fill="hold" grpId="1" nodeType="withEffect">
                                  <p:stCondLst>
                                    <p:cond delay="0"/>
                                  </p:stCondLst>
                                  <p:childTnLst>
                                    <p:set>
                                      <p:cBhvr>
                                        <p:cTn id="586" dur="1" fill="hold">
                                          <p:stCondLst>
                                            <p:cond delay="0"/>
                                          </p:stCondLst>
                                        </p:cTn>
                                        <p:tgtEl>
                                          <p:spTgt spid="22"/>
                                        </p:tgtEl>
                                        <p:attrNameLst>
                                          <p:attrName>style.visibility</p:attrName>
                                        </p:attrNameLst>
                                      </p:cBhvr>
                                      <p:to>
                                        <p:strVal val="visible"/>
                                      </p:to>
                                    </p:set>
                                    <p:anim calcmode="lin" valueType="num">
                                      <p:cBhvr>
                                        <p:cTn id="587" dur="1000" fill="hold"/>
                                        <p:tgtEl>
                                          <p:spTgt spid="22"/>
                                        </p:tgtEl>
                                        <p:attrNameLst>
                                          <p:attrName>ppt_w</p:attrName>
                                        </p:attrNameLst>
                                      </p:cBhvr>
                                      <p:tavLst>
                                        <p:tav tm="0">
                                          <p:val>
                                            <p:fltVal val="0"/>
                                          </p:val>
                                        </p:tav>
                                        <p:tav tm="100000">
                                          <p:val>
                                            <p:strVal val="#ppt_w"/>
                                          </p:val>
                                        </p:tav>
                                      </p:tavLst>
                                    </p:anim>
                                    <p:anim calcmode="lin" valueType="num">
                                      <p:cBhvr>
                                        <p:cTn id="588" dur="1000" fill="hold"/>
                                        <p:tgtEl>
                                          <p:spTgt spid="22"/>
                                        </p:tgtEl>
                                        <p:attrNameLst>
                                          <p:attrName>ppt_h</p:attrName>
                                        </p:attrNameLst>
                                      </p:cBhvr>
                                      <p:tavLst>
                                        <p:tav tm="0">
                                          <p:val>
                                            <p:fltVal val="0"/>
                                          </p:val>
                                        </p:tav>
                                        <p:tav tm="100000">
                                          <p:val>
                                            <p:strVal val="#ppt_h"/>
                                          </p:val>
                                        </p:tav>
                                      </p:tavLst>
                                    </p:anim>
                                    <p:anim calcmode="lin" valueType="num">
                                      <p:cBhvr>
                                        <p:cTn id="589" dur="1000" fill="hold"/>
                                        <p:tgtEl>
                                          <p:spTgt spid="22"/>
                                        </p:tgtEl>
                                        <p:attrNameLst>
                                          <p:attrName>style.rotation</p:attrName>
                                        </p:attrNameLst>
                                      </p:cBhvr>
                                      <p:tavLst>
                                        <p:tav tm="0">
                                          <p:val>
                                            <p:fltVal val="360"/>
                                          </p:val>
                                        </p:tav>
                                        <p:tav tm="100000">
                                          <p:val>
                                            <p:fltVal val="0"/>
                                          </p:val>
                                        </p:tav>
                                      </p:tavLst>
                                    </p:anim>
                                    <p:animEffect transition="in" filter="fade">
                                      <p:cBhvr>
                                        <p:cTn id="590" dur="1000"/>
                                        <p:tgtEl>
                                          <p:spTgt spid="22"/>
                                        </p:tgtEl>
                                      </p:cBhvr>
                                    </p:animEffect>
                                  </p:childTnLst>
                                </p:cTn>
                              </p:par>
                              <p:par>
                                <p:cTn id="591" presetID="49" presetClass="entr" presetSubtype="0" decel="100000" fill="hold" grpId="1" nodeType="withEffect">
                                  <p:stCondLst>
                                    <p:cond delay="0"/>
                                  </p:stCondLst>
                                  <p:childTnLst>
                                    <p:set>
                                      <p:cBhvr>
                                        <p:cTn id="592" dur="1" fill="hold">
                                          <p:stCondLst>
                                            <p:cond delay="0"/>
                                          </p:stCondLst>
                                        </p:cTn>
                                        <p:tgtEl>
                                          <p:spTgt spid="23"/>
                                        </p:tgtEl>
                                        <p:attrNameLst>
                                          <p:attrName>style.visibility</p:attrName>
                                        </p:attrNameLst>
                                      </p:cBhvr>
                                      <p:to>
                                        <p:strVal val="visible"/>
                                      </p:to>
                                    </p:set>
                                    <p:anim calcmode="lin" valueType="num">
                                      <p:cBhvr>
                                        <p:cTn id="593" dur="1000" fill="hold"/>
                                        <p:tgtEl>
                                          <p:spTgt spid="23"/>
                                        </p:tgtEl>
                                        <p:attrNameLst>
                                          <p:attrName>ppt_w</p:attrName>
                                        </p:attrNameLst>
                                      </p:cBhvr>
                                      <p:tavLst>
                                        <p:tav tm="0">
                                          <p:val>
                                            <p:fltVal val="0"/>
                                          </p:val>
                                        </p:tav>
                                        <p:tav tm="100000">
                                          <p:val>
                                            <p:strVal val="#ppt_w"/>
                                          </p:val>
                                        </p:tav>
                                      </p:tavLst>
                                    </p:anim>
                                    <p:anim calcmode="lin" valueType="num">
                                      <p:cBhvr>
                                        <p:cTn id="594" dur="1000" fill="hold"/>
                                        <p:tgtEl>
                                          <p:spTgt spid="23"/>
                                        </p:tgtEl>
                                        <p:attrNameLst>
                                          <p:attrName>ppt_h</p:attrName>
                                        </p:attrNameLst>
                                      </p:cBhvr>
                                      <p:tavLst>
                                        <p:tav tm="0">
                                          <p:val>
                                            <p:fltVal val="0"/>
                                          </p:val>
                                        </p:tav>
                                        <p:tav tm="100000">
                                          <p:val>
                                            <p:strVal val="#ppt_h"/>
                                          </p:val>
                                        </p:tav>
                                      </p:tavLst>
                                    </p:anim>
                                    <p:anim calcmode="lin" valueType="num">
                                      <p:cBhvr>
                                        <p:cTn id="595" dur="1000" fill="hold"/>
                                        <p:tgtEl>
                                          <p:spTgt spid="23"/>
                                        </p:tgtEl>
                                        <p:attrNameLst>
                                          <p:attrName>style.rotation</p:attrName>
                                        </p:attrNameLst>
                                      </p:cBhvr>
                                      <p:tavLst>
                                        <p:tav tm="0">
                                          <p:val>
                                            <p:fltVal val="360"/>
                                          </p:val>
                                        </p:tav>
                                        <p:tav tm="100000">
                                          <p:val>
                                            <p:fltVal val="0"/>
                                          </p:val>
                                        </p:tav>
                                      </p:tavLst>
                                    </p:anim>
                                    <p:animEffect transition="in" filter="fade">
                                      <p:cBhvr>
                                        <p:cTn id="596" dur="1000"/>
                                        <p:tgtEl>
                                          <p:spTgt spid="23"/>
                                        </p:tgtEl>
                                      </p:cBhvr>
                                    </p:animEffect>
                                  </p:childTnLst>
                                </p:cTn>
                              </p:par>
                              <p:par>
                                <p:cTn id="597" presetID="49" presetClass="entr" presetSubtype="0" decel="100000" fill="hold" grpId="1" nodeType="withEffect">
                                  <p:stCondLst>
                                    <p:cond delay="0"/>
                                  </p:stCondLst>
                                  <p:childTnLst>
                                    <p:set>
                                      <p:cBhvr>
                                        <p:cTn id="598" dur="1" fill="hold">
                                          <p:stCondLst>
                                            <p:cond delay="0"/>
                                          </p:stCondLst>
                                        </p:cTn>
                                        <p:tgtEl>
                                          <p:spTgt spid="24"/>
                                        </p:tgtEl>
                                        <p:attrNameLst>
                                          <p:attrName>style.visibility</p:attrName>
                                        </p:attrNameLst>
                                      </p:cBhvr>
                                      <p:to>
                                        <p:strVal val="visible"/>
                                      </p:to>
                                    </p:set>
                                    <p:anim calcmode="lin" valueType="num">
                                      <p:cBhvr>
                                        <p:cTn id="599" dur="1000" fill="hold"/>
                                        <p:tgtEl>
                                          <p:spTgt spid="24"/>
                                        </p:tgtEl>
                                        <p:attrNameLst>
                                          <p:attrName>ppt_w</p:attrName>
                                        </p:attrNameLst>
                                      </p:cBhvr>
                                      <p:tavLst>
                                        <p:tav tm="0">
                                          <p:val>
                                            <p:fltVal val="0"/>
                                          </p:val>
                                        </p:tav>
                                        <p:tav tm="100000">
                                          <p:val>
                                            <p:strVal val="#ppt_w"/>
                                          </p:val>
                                        </p:tav>
                                      </p:tavLst>
                                    </p:anim>
                                    <p:anim calcmode="lin" valueType="num">
                                      <p:cBhvr>
                                        <p:cTn id="600" dur="1000" fill="hold"/>
                                        <p:tgtEl>
                                          <p:spTgt spid="24"/>
                                        </p:tgtEl>
                                        <p:attrNameLst>
                                          <p:attrName>ppt_h</p:attrName>
                                        </p:attrNameLst>
                                      </p:cBhvr>
                                      <p:tavLst>
                                        <p:tav tm="0">
                                          <p:val>
                                            <p:fltVal val="0"/>
                                          </p:val>
                                        </p:tav>
                                        <p:tav tm="100000">
                                          <p:val>
                                            <p:strVal val="#ppt_h"/>
                                          </p:val>
                                        </p:tav>
                                      </p:tavLst>
                                    </p:anim>
                                    <p:anim calcmode="lin" valueType="num">
                                      <p:cBhvr>
                                        <p:cTn id="601" dur="1000" fill="hold"/>
                                        <p:tgtEl>
                                          <p:spTgt spid="24"/>
                                        </p:tgtEl>
                                        <p:attrNameLst>
                                          <p:attrName>style.rotation</p:attrName>
                                        </p:attrNameLst>
                                      </p:cBhvr>
                                      <p:tavLst>
                                        <p:tav tm="0">
                                          <p:val>
                                            <p:fltVal val="360"/>
                                          </p:val>
                                        </p:tav>
                                        <p:tav tm="100000">
                                          <p:val>
                                            <p:fltVal val="0"/>
                                          </p:val>
                                        </p:tav>
                                      </p:tavLst>
                                    </p:anim>
                                    <p:animEffect transition="in" filter="fade">
                                      <p:cBhvr>
                                        <p:cTn id="602" dur="1000"/>
                                        <p:tgtEl>
                                          <p:spTgt spid="24"/>
                                        </p:tgtEl>
                                      </p:cBhvr>
                                    </p:animEffect>
                                  </p:childTnLst>
                                </p:cTn>
                              </p:par>
                              <p:par>
                                <p:cTn id="603" presetID="49" presetClass="entr" presetSubtype="0" decel="100000" fill="hold" grpId="1" nodeType="withEffect">
                                  <p:stCondLst>
                                    <p:cond delay="0"/>
                                  </p:stCondLst>
                                  <p:childTnLst>
                                    <p:set>
                                      <p:cBhvr>
                                        <p:cTn id="604" dur="1" fill="hold">
                                          <p:stCondLst>
                                            <p:cond delay="0"/>
                                          </p:stCondLst>
                                        </p:cTn>
                                        <p:tgtEl>
                                          <p:spTgt spid="25"/>
                                        </p:tgtEl>
                                        <p:attrNameLst>
                                          <p:attrName>style.visibility</p:attrName>
                                        </p:attrNameLst>
                                      </p:cBhvr>
                                      <p:to>
                                        <p:strVal val="visible"/>
                                      </p:to>
                                    </p:set>
                                    <p:anim calcmode="lin" valueType="num">
                                      <p:cBhvr>
                                        <p:cTn id="605" dur="1000" fill="hold"/>
                                        <p:tgtEl>
                                          <p:spTgt spid="25"/>
                                        </p:tgtEl>
                                        <p:attrNameLst>
                                          <p:attrName>ppt_w</p:attrName>
                                        </p:attrNameLst>
                                      </p:cBhvr>
                                      <p:tavLst>
                                        <p:tav tm="0">
                                          <p:val>
                                            <p:fltVal val="0"/>
                                          </p:val>
                                        </p:tav>
                                        <p:tav tm="100000">
                                          <p:val>
                                            <p:strVal val="#ppt_w"/>
                                          </p:val>
                                        </p:tav>
                                      </p:tavLst>
                                    </p:anim>
                                    <p:anim calcmode="lin" valueType="num">
                                      <p:cBhvr>
                                        <p:cTn id="606" dur="1000" fill="hold"/>
                                        <p:tgtEl>
                                          <p:spTgt spid="25"/>
                                        </p:tgtEl>
                                        <p:attrNameLst>
                                          <p:attrName>ppt_h</p:attrName>
                                        </p:attrNameLst>
                                      </p:cBhvr>
                                      <p:tavLst>
                                        <p:tav tm="0">
                                          <p:val>
                                            <p:fltVal val="0"/>
                                          </p:val>
                                        </p:tav>
                                        <p:tav tm="100000">
                                          <p:val>
                                            <p:strVal val="#ppt_h"/>
                                          </p:val>
                                        </p:tav>
                                      </p:tavLst>
                                    </p:anim>
                                    <p:anim calcmode="lin" valueType="num">
                                      <p:cBhvr>
                                        <p:cTn id="607" dur="1000" fill="hold"/>
                                        <p:tgtEl>
                                          <p:spTgt spid="25"/>
                                        </p:tgtEl>
                                        <p:attrNameLst>
                                          <p:attrName>style.rotation</p:attrName>
                                        </p:attrNameLst>
                                      </p:cBhvr>
                                      <p:tavLst>
                                        <p:tav tm="0">
                                          <p:val>
                                            <p:fltVal val="360"/>
                                          </p:val>
                                        </p:tav>
                                        <p:tav tm="100000">
                                          <p:val>
                                            <p:fltVal val="0"/>
                                          </p:val>
                                        </p:tav>
                                      </p:tavLst>
                                    </p:anim>
                                    <p:animEffect transition="in" filter="fade">
                                      <p:cBhvr>
                                        <p:cTn id="608" dur="1000"/>
                                        <p:tgtEl>
                                          <p:spTgt spid="25"/>
                                        </p:tgtEl>
                                      </p:cBhvr>
                                    </p:animEffect>
                                  </p:childTnLst>
                                </p:cTn>
                              </p:par>
                              <p:par>
                                <p:cTn id="609" presetID="49" presetClass="entr" presetSubtype="0" decel="100000" fill="hold" grpId="1" nodeType="withEffect">
                                  <p:stCondLst>
                                    <p:cond delay="0"/>
                                  </p:stCondLst>
                                  <p:childTnLst>
                                    <p:set>
                                      <p:cBhvr>
                                        <p:cTn id="610" dur="1" fill="hold">
                                          <p:stCondLst>
                                            <p:cond delay="0"/>
                                          </p:stCondLst>
                                        </p:cTn>
                                        <p:tgtEl>
                                          <p:spTgt spid="26"/>
                                        </p:tgtEl>
                                        <p:attrNameLst>
                                          <p:attrName>style.visibility</p:attrName>
                                        </p:attrNameLst>
                                      </p:cBhvr>
                                      <p:to>
                                        <p:strVal val="visible"/>
                                      </p:to>
                                    </p:set>
                                    <p:anim calcmode="lin" valueType="num">
                                      <p:cBhvr>
                                        <p:cTn id="611" dur="1000" fill="hold"/>
                                        <p:tgtEl>
                                          <p:spTgt spid="26"/>
                                        </p:tgtEl>
                                        <p:attrNameLst>
                                          <p:attrName>ppt_w</p:attrName>
                                        </p:attrNameLst>
                                      </p:cBhvr>
                                      <p:tavLst>
                                        <p:tav tm="0">
                                          <p:val>
                                            <p:fltVal val="0"/>
                                          </p:val>
                                        </p:tav>
                                        <p:tav tm="100000">
                                          <p:val>
                                            <p:strVal val="#ppt_w"/>
                                          </p:val>
                                        </p:tav>
                                      </p:tavLst>
                                    </p:anim>
                                    <p:anim calcmode="lin" valueType="num">
                                      <p:cBhvr>
                                        <p:cTn id="612" dur="1000" fill="hold"/>
                                        <p:tgtEl>
                                          <p:spTgt spid="26"/>
                                        </p:tgtEl>
                                        <p:attrNameLst>
                                          <p:attrName>ppt_h</p:attrName>
                                        </p:attrNameLst>
                                      </p:cBhvr>
                                      <p:tavLst>
                                        <p:tav tm="0">
                                          <p:val>
                                            <p:fltVal val="0"/>
                                          </p:val>
                                        </p:tav>
                                        <p:tav tm="100000">
                                          <p:val>
                                            <p:strVal val="#ppt_h"/>
                                          </p:val>
                                        </p:tav>
                                      </p:tavLst>
                                    </p:anim>
                                    <p:anim calcmode="lin" valueType="num">
                                      <p:cBhvr>
                                        <p:cTn id="613" dur="1000" fill="hold"/>
                                        <p:tgtEl>
                                          <p:spTgt spid="26"/>
                                        </p:tgtEl>
                                        <p:attrNameLst>
                                          <p:attrName>style.rotation</p:attrName>
                                        </p:attrNameLst>
                                      </p:cBhvr>
                                      <p:tavLst>
                                        <p:tav tm="0">
                                          <p:val>
                                            <p:fltVal val="360"/>
                                          </p:val>
                                        </p:tav>
                                        <p:tav tm="100000">
                                          <p:val>
                                            <p:fltVal val="0"/>
                                          </p:val>
                                        </p:tav>
                                      </p:tavLst>
                                    </p:anim>
                                    <p:animEffect transition="in" filter="fade">
                                      <p:cBhvr>
                                        <p:cTn id="614" dur="1000"/>
                                        <p:tgtEl>
                                          <p:spTgt spid="26"/>
                                        </p:tgtEl>
                                      </p:cBhvr>
                                    </p:animEffect>
                                  </p:childTnLst>
                                </p:cTn>
                              </p:par>
                              <p:par>
                                <p:cTn id="615" presetID="49" presetClass="entr" presetSubtype="0" decel="100000" fill="hold" grpId="1" nodeType="withEffect">
                                  <p:stCondLst>
                                    <p:cond delay="0"/>
                                  </p:stCondLst>
                                  <p:childTnLst>
                                    <p:set>
                                      <p:cBhvr>
                                        <p:cTn id="616" dur="1" fill="hold">
                                          <p:stCondLst>
                                            <p:cond delay="0"/>
                                          </p:stCondLst>
                                        </p:cTn>
                                        <p:tgtEl>
                                          <p:spTgt spid="27"/>
                                        </p:tgtEl>
                                        <p:attrNameLst>
                                          <p:attrName>style.visibility</p:attrName>
                                        </p:attrNameLst>
                                      </p:cBhvr>
                                      <p:to>
                                        <p:strVal val="visible"/>
                                      </p:to>
                                    </p:set>
                                    <p:anim calcmode="lin" valueType="num">
                                      <p:cBhvr>
                                        <p:cTn id="617" dur="1000" fill="hold"/>
                                        <p:tgtEl>
                                          <p:spTgt spid="27"/>
                                        </p:tgtEl>
                                        <p:attrNameLst>
                                          <p:attrName>ppt_w</p:attrName>
                                        </p:attrNameLst>
                                      </p:cBhvr>
                                      <p:tavLst>
                                        <p:tav tm="0">
                                          <p:val>
                                            <p:fltVal val="0"/>
                                          </p:val>
                                        </p:tav>
                                        <p:tav tm="100000">
                                          <p:val>
                                            <p:strVal val="#ppt_w"/>
                                          </p:val>
                                        </p:tav>
                                      </p:tavLst>
                                    </p:anim>
                                    <p:anim calcmode="lin" valueType="num">
                                      <p:cBhvr>
                                        <p:cTn id="618" dur="1000" fill="hold"/>
                                        <p:tgtEl>
                                          <p:spTgt spid="27"/>
                                        </p:tgtEl>
                                        <p:attrNameLst>
                                          <p:attrName>ppt_h</p:attrName>
                                        </p:attrNameLst>
                                      </p:cBhvr>
                                      <p:tavLst>
                                        <p:tav tm="0">
                                          <p:val>
                                            <p:fltVal val="0"/>
                                          </p:val>
                                        </p:tav>
                                        <p:tav tm="100000">
                                          <p:val>
                                            <p:strVal val="#ppt_h"/>
                                          </p:val>
                                        </p:tav>
                                      </p:tavLst>
                                    </p:anim>
                                    <p:anim calcmode="lin" valueType="num">
                                      <p:cBhvr>
                                        <p:cTn id="619" dur="1000" fill="hold"/>
                                        <p:tgtEl>
                                          <p:spTgt spid="27"/>
                                        </p:tgtEl>
                                        <p:attrNameLst>
                                          <p:attrName>style.rotation</p:attrName>
                                        </p:attrNameLst>
                                      </p:cBhvr>
                                      <p:tavLst>
                                        <p:tav tm="0">
                                          <p:val>
                                            <p:fltVal val="360"/>
                                          </p:val>
                                        </p:tav>
                                        <p:tav tm="100000">
                                          <p:val>
                                            <p:fltVal val="0"/>
                                          </p:val>
                                        </p:tav>
                                      </p:tavLst>
                                    </p:anim>
                                    <p:animEffect transition="in" filter="fade">
                                      <p:cBhvr>
                                        <p:cTn id="620" dur="1000"/>
                                        <p:tgtEl>
                                          <p:spTgt spid="27"/>
                                        </p:tgtEl>
                                      </p:cBhvr>
                                    </p:animEffect>
                                  </p:childTnLst>
                                </p:cTn>
                              </p:par>
                              <p:par>
                                <p:cTn id="621" presetID="49" presetClass="entr" presetSubtype="0" decel="100000" fill="hold" grpId="1" nodeType="withEffect">
                                  <p:stCondLst>
                                    <p:cond delay="0"/>
                                  </p:stCondLst>
                                  <p:childTnLst>
                                    <p:set>
                                      <p:cBhvr>
                                        <p:cTn id="622" dur="1" fill="hold">
                                          <p:stCondLst>
                                            <p:cond delay="0"/>
                                          </p:stCondLst>
                                        </p:cTn>
                                        <p:tgtEl>
                                          <p:spTgt spid="28"/>
                                        </p:tgtEl>
                                        <p:attrNameLst>
                                          <p:attrName>style.visibility</p:attrName>
                                        </p:attrNameLst>
                                      </p:cBhvr>
                                      <p:to>
                                        <p:strVal val="visible"/>
                                      </p:to>
                                    </p:set>
                                    <p:anim calcmode="lin" valueType="num">
                                      <p:cBhvr>
                                        <p:cTn id="623" dur="1000" fill="hold"/>
                                        <p:tgtEl>
                                          <p:spTgt spid="28"/>
                                        </p:tgtEl>
                                        <p:attrNameLst>
                                          <p:attrName>ppt_w</p:attrName>
                                        </p:attrNameLst>
                                      </p:cBhvr>
                                      <p:tavLst>
                                        <p:tav tm="0">
                                          <p:val>
                                            <p:fltVal val="0"/>
                                          </p:val>
                                        </p:tav>
                                        <p:tav tm="100000">
                                          <p:val>
                                            <p:strVal val="#ppt_w"/>
                                          </p:val>
                                        </p:tav>
                                      </p:tavLst>
                                    </p:anim>
                                    <p:anim calcmode="lin" valueType="num">
                                      <p:cBhvr>
                                        <p:cTn id="624" dur="1000" fill="hold"/>
                                        <p:tgtEl>
                                          <p:spTgt spid="28"/>
                                        </p:tgtEl>
                                        <p:attrNameLst>
                                          <p:attrName>ppt_h</p:attrName>
                                        </p:attrNameLst>
                                      </p:cBhvr>
                                      <p:tavLst>
                                        <p:tav tm="0">
                                          <p:val>
                                            <p:fltVal val="0"/>
                                          </p:val>
                                        </p:tav>
                                        <p:tav tm="100000">
                                          <p:val>
                                            <p:strVal val="#ppt_h"/>
                                          </p:val>
                                        </p:tav>
                                      </p:tavLst>
                                    </p:anim>
                                    <p:anim calcmode="lin" valueType="num">
                                      <p:cBhvr>
                                        <p:cTn id="625" dur="1000" fill="hold"/>
                                        <p:tgtEl>
                                          <p:spTgt spid="28"/>
                                        </p:tgtEl>
                                        <p:attrNameLst>
                                          <p:attrName>style.rotation</p:attrName>
                                        </p:attrNameLst>
                                      </p:cBhvr>
                                      <p:tavLst>
                                        <p:tav tm="0">
                                          <p:val>
                                            <p:fltVal val="360"/>
                                          </p:val>
                                        </p:tav>
                                        <p:tav tm="100000">
                                          <p:val>
                                            <p:fltVal val="0"/>
                                          </p:val>
                                        </p:tav>
                                      </p:tavLst>
                                    </p:anim>
                                    <p:animEffect transition="in" filter="fade">
                                      <p:cBhvr>
                                        <p:cTn id="626" dur="1000"/>
                                        <p:tgtEl>
                                          <p:spTgt spid="28"/>
                                        </p:tgtEl>
                                      </p:cBhvr>
                                    </p:animEffect>
                                  </p:childTnLst>
                                </p:cTn>
                              </p:par>
                              <p:par>
                                <p:cTn id="627" presetID="49" presetClass="entr" presetSubtype="0" decel="100000" fill="hold" grpId="1" nodeType="withEffect">
                                  <p:stCondLst>
                                    <p:cond delay="0"/>
                                  </p:stCondLst>
                                  <p:childTnLst>
                                    <p:set>
                                      <p:cBhvr>
                                        <p:cTn id="628" dur="1" fill="hold">
                                          <p:stCondLst>
                                            <p:cond delay="0"/>
                                          </p:stCondLst>
                                        </p:cTn>
                                        <p:tgtEl>
                                          <p:spTgt spid="30"/>
                                        </p:tgtEl>
                                        <p:attrNameLst>
                                          <p:attrName>style.visibility</p:attrName>
                                        </p:attrNameLst>
                                      </p:cBhvr>
                                      <p:to>
                                        <p:strVal val="visible"/>
                                      </p:to>
                                    </p:set>
                                    <p:anim calcmode="lin" valueType="num">
                                      <p:cBhvr>
                                        <p:cTn id="629" dur="1000" fill="hold"/>
                                        <p:tgtEl>
                                          <p:spTgt spid="30"/>
                                        </p:tgtEl>
                                        <p:attrNameLst>
                                          <p:attrName>ppt_w</p:attrName>
                                        </p:attrNameLst>
                                      </p:cBhvr>
                                      <p:tavLst>
                                        <p:tav tm="0">
                                          <p:val>
                                            <p:fltVal val="0"/>
                                          </p:val>
                                        </p:tav>
                                        <p:tav tm="100000">
                                          <p:val>
                                            <p:strVal val="#ppt_w"/>
                                          </p:val>
                                        </p:tav>
                                      </p:tavLst>
                                    </p:anim>
                                    <p:anim calcmode="lin" valueType="num">
                                      <p:cBhvr>
                                        <p:cTn id="630" dur="1000" fill="hold"/>
                                        <p:tgtEl>
                                          <p:spTgt spid="30"/>
                                        </p:tgtEl>
                                        <p:attrNameLst>
                                          <p:attrName>ppt_h</p:attrName>
                                        </p:attrNameLst>
                                      </p:cBhvr>
                                      <p:tavLst>
                                        <p:tav tm="0">
                                          <p:val>
                                            <p:fltVal val="0"/>
                                          </p:val>
                                        </p:tav>
                                        <p:tav tm="100000">
                                          <p:val>
                                            <p:strVal val="#ppt_h"/>
                                          </p:val>
                                        </p:tav>
                                      </p:tavLst>
                                    </p:anim>
                                    <p:anim calcmode="lin" valueType="num">
                                      <p:cBhvr>
                                        <p:cTn id="631" dur="1000" fill="hold"/>
                                        <p:tgtEl>
                                          <p:spTgt spid="30"/>
                                        </p:tgtEl>
                                        <p:attrNameLst>
                                          <p:attrName>style.rotation</p:attrName>
                                        </p:attrNameLst>
                                      </p:cBhvr>
                                      <p:tavLst>
                                        <p:tav tm="0">
                                          <p:val>
                                            <p:fltVal val="360"/>
                                          </p:val>
                                        </p:tav>
                                        <p:tav tm="100000">
                                          <p:val>
                                            <p:fltVal val="0"/>
                                          </p:val>
                                        </p:tav>
                                      </p:tavLst>
                                    </p:anim>
                                    <p:animEffect transition="in" filter="fade">
                                      <p:cBhvr>
                                        <p:cTn id="632" dur="1000"/>
                                        <p:tgtEl>
                                          <p:spTgt spid="30"/>
                                        </p:tgtEl>
                                      </p:cBhvr>
                                    </p:animEffect>
                                  </p:childTnLst>
                                </p:cTn>
                              </p:par>
                              <p:par>
                                <p:cTn id="633" presetID="49" presetClass="entr" presetSubtype="0" decel="100000" fill="hold" grpId="1" nodeType="withEffect">
                                  <p:stCondLst>
                                    <p:cond delay="0"/>
                                  </p:stCondLst>
                                  <p:childTnLst>
                                    <p:set>
                                      <p:cBhvr>
                                        <p:cTn id="634" dur="1" fill="hold">
                                          <p:stCondLst>
                                            <p:cond delay="0"/>
                                          </p:stCondLst>
                                        </p:cTn>
                                        <p:tgtEl>
                                          <p:spTgt spid="33"/>
                                        </p:tgtEl>
                                        <p:attrNameLst>
                                          <p:attrName>style.visibility</p:attrName>
                                        </p:attrNameLst>
                                      </p:cBhvr>
                                      <p:to>
                                        <p:strVal val="visible"/>
                                      </p:to>
                                    </p:set>
                                    <p:anim calcmode="lin" valueType="num">
                                      <p:cBhvr>
                                        <p:cTn id="635" dur="1000" fill="hold"/>
                                        <p:tgtEl>
                                          <p:spTgt spid="33"/>
                                        </p:tgtEl>
                                        <p:attrNameLst>
                                          <p:attrName>ppt_w</p:attrName>
                                        </p:attrNameLst>
                                      </p:cBhvr>
                                      <p:tavLst>
                                        <p:tav tm="0">
                                          <p:val>
                                            <p:fltVal val="0"/>
                                          </p:val>
                                        </p:tav>
                                        <p:tav tm="100000">
                                          <p:val>
                                            <p:strVal val="#ppt_w"/>
                                          </p:val>
                                        </p:tav>
                                      </p:tavLst>
                                    </p:anim>
                                    <p:anim calcmode="lin" valueType="num">
                                      <p:cBhvr>
                                        <p:cTn id="636" dur="1000" fill="hold"/>
                                        <p:tgtEl>
                                          <p:spTgt spid="33"/>
                                        </p:tgtEl>
                                        <p:attrNameLst>
                                          <p:attrName>ppt_h</p:attrName>
                                        </p:attrNameLst>
                                      </p:cBhvr>
                                      <p:tavLst>
                                        <p:tav tm="0">
                                          <p:val>
                                            <p:fltVal val="0"/>
                                          </p:val>
                                        </p:tav>
                                        <p:tav tm="100000">
                                          <p:val>
                                            <p:strVal val="#ppt_h"/>
                                          </p:val>
                                        </p:tav>
                                      </p:tavLst>
                                    </p:anim>
                                    <p:anim calcmode="lin" valueType="num">
                                      <p:cBhvr>
                                        <p:cTn id="637" dur="1000" fill="hold"/>
                                        <p:tgtEl>
                                          <p:spTgt spid="33"/>
                                        </p:tgtEl>
                                        <p:attrNameLst>
                                          <p:attrName>style.rotation</p:attrName>
                                        </p:attrNameLst>
                                      </p:cBhvr>
                                      <p:tavLst>
                                        <p:tav tm="0">
                                          <p:val>
                                            <p:fltVal val="360"/>
                                          </p:val>
                                        </p:tav>
                                        <p:tav tm="100000">
                                          <p:val>
                                            <p:fltVal val="0"/>
                                          </p:val>
                                        </p:tav>
                                      </p:tavLst>
                                    </p:anim>
                                    <p:animEffect transition="in" filter="fade">
                                      <p:cBhvr>
                                        <p:cTn id="638" dur="1000"/>
                                        <p:tgtEl>
                                          <p:spTgt spid="33"/>
                                        </p:tgtEl>
                                      </p:cBhvr>
                                    </p:animEffect>
                                  </p:childTnLst>
                                </p:cTn>
                              </p:par>
                              <p:par>
                                <p:cTn id="639" presetID="49" presetClass="entr" presetSubtype="0" decel="100000" fill="hold" grpId="1" nodeType="withEffect">
                                  <p:stCondLst>
                                    <p:cond delay="0"/>
                                  </p:stCondLst>
                                  <p:childTnLst>
                                    <p:set>
                                      <p:cBhvr>
                                        <p:cTn id="640" dur="1" fill="hold">
                                          <p:stCondLst>
                                            <p:cond delay="0"/>
                                          </p:stCondLst>
                                        </p:cTn>
                                        <p:tgtEl>
                                          <p:spTgt spid="36"/>
                                        </p:tgtEl>
                                        <p:attrNameLst>
                                          <p:attrName>style.visibility</p:attrName>
                                        </p:attrNameLst>
                                      </p:cBhvr>
                                      <p:to>
                                        <p:strVal val="visible"/>
                                      </p:to>
                                    </p:set>
                                    <p:anim calcmode="lin" valueType="num">
                                      <p:cBhvr>
                                        <p:cTn id="641" dur="1000" fill="hold"/>
                                        <p:tgtEl>
                                          <p:spTgt spid="36"/>
                                        </p:tgtEl>
                                        <p:attrNameLst>
                                          <p:attrName>ppt_w</p:attrName>
                                        </p:attrNameLst>
                                      </p:cBhvr>
                                      <p:tavLst>
                                        <p:tav tm="0">
                                          <p:val>
                                            <p:fltVal val="0"/>
                                          </p:val>
                                        </p:tav>
                                        <p:tav tm="100000">
                                          <p:val>
                                            <p:strVal val="#ppt_w"/>
                                          </p:val>
                                        </p:tav>
                                      </p:tavLst>
                                    </p:anim>
                                    <p:anim calcmode="lin" valueType="num">
                                      <p:cBhvr>
                                        <p:cTn id="642" dur="1000" fill="hold"/>
                                        <p:tgtEl>
                                          <p:spTgt spid="36"/>
                                        </p:tgtEl>
                                        <p:attrNameLst>
                                          <p:attrName>ppt_h</p:attrName>
                                        </p:attrNameLst>
                                      </p:cBhvr>
                                      <p:tavLst>
                                        <p:tav tm="0">
                                          <p:val>
                                            <p:fltVal val="0"/>
                                          </p:val>
                                        </p:tav>
                                        <p:tav tm="100000">
                                          <p:val>
                                            <p:strVal val="#ppt_h"/>
                                          </p:val>
                                        </p:tav>
                                      </p:tavLst>
                                    </p:anim>
                                    <p:anim calcmode="lin" valueType="num">
                                      <p:cBhvr>
                                        <p:cTn id="643" dur="1000" fill="hold"/>
                                        <p:tgtEl>
                                          <p:spTgt spid="36"/>
                                        </p:tgtEl>
                                        <p:attrNameLst>
                                          <p:attrName>style.rotation</p:attrName>
                                        </p:attrNameLst>
                                      </p:cBhvr>
                                      <p:tavLst>
                                        <p:tav tm="0">
                                          <p:val>
                                            <p:fltVal val="360"/>
                                          </p:val>
                                        </p:tav>
                                        <p:tav tm="100000">
                                          <p:val>
                                            <p:fltVal val="0"/>
                                          </p:val>
                                        </p:tav>
                                      </p:tavLst>
                                    </p:anim>
                                    <p:animEffect transition="in" filter="fade">
                                      <p:cBhvr>
                                        <p:cTn id="644" dur="1000"/>
                                        <p:tgtEl>
                                          <p:spTgt spid="36"/>
                                        </p:tgtEl>
                                      </p:cBhvr>
                                    </p:animEffect>
                                  </p:childTnLst>
                                </p:cTn>
                              </p:par>
                              <p:par>
                                <p:cTn id="645" presetID="49" presetClass="entr" presetSubtype="0" decel="100000" fill="hold" grpId="1" nodeType="withEffect">
                                  <p:stCondLst>
                                    <p:cond delay="0"/>
                                  </p:stCondLst>
                                  <p:childTnLst>
                                    <p:set>
                                      <p:cBhvr>
                                        <p:cTn id="646" dur="1" fill="hold">
                                          <p:stCondLst>
                                            <p:cond delay="0"/>
                                          </p:stCondLst>
                                        </p:cTn>
                                        <p:tgtEl>
                                          <p:spTgt spid="38"/>
                                        </p:tgtEl>
                                        <p:attrNameLst>
                                          <p:attrName>style.visibility</p:attrName>
                                        </p:attrNameLst>
                                      </p:cBhvr>
                                      <p:to>
                                        <p:strVal val="visible"/>
                                      </p:to>
                                    </p:set>
                                    <p:anim calcmode="lin" valueType="num">
                                      <p:cBhvr>
                                        <p:cTn id="647" dur="1000" fill="hold"/>
                                        <p:tgtEl>
                                          <p:spTgt spid="38"/>
                                        </p:tgtEl>
                                        <p:attrNameLst>
                                          <p:attrName>ppt_w</p:attrName>
                                        </p:attrNameLst>
                                      </p:cBhvr>
                                      <p:tavLst>
                                        <p:tav tm="0">
                                          <p:val>
                                            <p:fltVal val="0"/>
                                          </p:val>
                                        </p:tav>
                                        <p:tav tm="100000">
                                          <p:val>
                                            <p:strVal val="#ppt_w"/>
                                          </p:val>
                                        </p:tav>
                                      </p:tavLst>
                                    </p:anim>
                                    <p:anim calcmode="lin" valueType="num">
                                      <p:cBhvr>
                                        <p:cTn id="648" dur="1000" fill="hold"/>
                                        <p:tgtEl>
                                          <p:spTgt spid="38"/>
                                        </p:tgtEl>
                                        <p:attrNameLst>
                                          <p:attrName>ppt_h</p:attrName>
                                        </p:attrNameLst>
                                      </p:cBhvr>
                                      <p:tavLst>
                                        <p:tav tm="0">
                                          <p:val>
                                            <p:fltVal val="0"/>
                                          </p:val>
                                        </p:tav>
                                        <p:tav tm="100000">
                                          <p:val>
                                            <p:strVal val="#ppt_h"/>
                                          </p:val>
                                        </p:tav>
                                      </p:tavLst>
                                    </p:anim>
                                    <p:anim calcmode="lin" valueType="num">
                                      <p:cBhvr>
                                        <p:cTn id="649" dur="1000" fill="hold"/>
                                        <p:tgtEl>
                                          <p:spTgt spid="38"/>
                                        </p:tgtEl>
                                        <p:attrNameLst>
                                          <p:attrName>style.rotation</p:attrName>
                                        </p:attrNameLst>
                                      </p:cBhvr>
                                      <p:tavLst>
                                        <p:tav tm="0">
                                          <p:val>
                                            <p:fltVal val="360"/>
                                          </p:val>
                                        </p:tav>
                                        <p:tav tm="100000">
                                          <p:val>
                                            <p:fltVal val="0"/>
                                          </p:val>
                                        </p:tav>
                                      </p:tavLst>
                                    </p:anim>
                                    <p:animEffect transition="in" filter="fade">
                                      <p:cBhvr>
                                        <p:cTn id="650" dur="1000"/>
                                        <p:tgtEl>
                                          <p:spTgt spid="38"/>
                                        </p:tgtEl>
                                      </p:cBhvr>
                                    </p:animEffect>
                                  </p:childTnLst>
                                </p:cTn>
                              </p:par>
                              <p:par>
                                <p:cTn id="651" presetID="49" presetClass="entr" presetSubtype="0" decel="100000" fill="hold" grpId="1" nodeType="withEffect">
                                  <p:stCondLst>
                                    <p:cond delay="0"/>
                                  </p:stCondLst>
                                  <p:childTnLst>
                                    <p:set>
                                      <p:cBhvr>
                                        <p:cTn id="652" dur="1" fill="hold">
                                          <p:stCondLst>
                                            <p:cond delay="0"/>
                                          </p:stCondLst>
                                        </p:cTn>
                                        <p:tgtEl>
                                          <p:spTgt spid="39"/>
                                        </p:tgtEl>
                                        <p:attrNameLst>
                                          <p:attrName>style.visibility</p:attrName>
                                        </p:attrNameLst>
                                      </p:cBhvr>
                                      <p:to>
                                        <p:strVal val="visible"/>
                                      </p:to>
                                    </p:set>
                                    <p:anim calcmode="lin" valueType="num">
                                      <p:cBhvr>
                                        <p:cTn id="653" dur="1000" fill="hold"/>
                                        <p:tgtEl>
                                          <p:spTgt spid="39"/>
                                        </p:tgtEl>
                                        <p:attrNameLst>
                                          <p:attrName>ppt_w</p:attrName>
                                        </p:attrNameLst>
                                      </p:cBhvr>
                                      <p:tavLst>
                                        <p:tav tm="0">
                                          <p:val>
                                            <p:fltVal val="0"/>
                                          </p:val>
                                        </p:tav>
                                        <p:tav tm="100000">
                                          <p:val>
                                            <p:strVal val="#ppt_w"/>
                                          </p:val>
                                        </p:tav>
                                      </p:tavLst>
                                    </p:anim>
                                    <p:anim calcmode="lin" valueType="num">
                                      <p:cBhvr>
                                        <p:cTn id="654" dur="1000" fill="hold"/>
                                        <p:tgtEl>
                                          <p:spTgt spid="39"/>
                                        </p:tgtEl>
                                        <p:attrNameLst>
                                          <p:attrName>ppt_h</p:attrName>
                                        </p:attrNameLst>
                                      </p:cBhvr>
                                      <p:tavLst>
                                        <p:tav tm="0">
                                          <p:val>
                                            <p:fltVal val="0"/>
                                          </p:val>
                                        </p:tav>
                                        <p:tav tm="100000">
                                          <p:val>
                                            <p:strVal val="#ppt_h"/>
                                          </p:val>
                                        </p:tav>
                                      </p:tavLst>
                                    </p:anim>
                                    <p:anim calcmode="lin" valueType="num">
                                      <p:cBhvr>
                                        <p:cTn id="655" dur="1000" fill="hold"/>
                                        <p:tgtEl>
                                          <p:spTgt spid="39"/>
                                        </p:tgtEl>
                                        <p:attrNameLst>
                                          <p:attrName>style.rotation</p:attrName>
                                        </p:attrNameLst>
                                      </p:cBhvr>
                                      <p:tavLst>
                                        <p:tav tm="0">
                                          <p:val>
                                            <p:fltVal val="360"/>
                                          </p:val>
                                        </p:tav>
                                        <p:tav tm="100000">
                                          <p:val>
                                            <p:fltVal val="0"/>
                                          </p:val>
                                        </p:tav>
                                      </p:tavLst>
                                    </p:anim>
                                    <p:animEffect transition="in" filter="fade">
                                      <p:cBhvr>
                                        <p:cTn id="656" dur="1000"/>
                                        <p:tgtEl>
                                          <p:spTgt spid="39"/>
                                        </p:tgtEl>
                                      </p:cBhvr>
                                    </p:animEffect>
                                  </p:childTnLst>
                                </p:cTn>
                              </p:par>
                              <p:par>
                                <p:cTn id="657" presetID="49" presetClass="entr" presetSubtype="0" decel="100000" fill="hold" grpId="1" nodeType="withEffect">
                                  <p:stCondLst>
                                    <p:cond delay="0"/>
                                  </p:stCondLst>
                                  <p:childTnLst>
                                    <p:set>
                                      <p:cBhvr>
                                        <p:cTn id="658" dur="1" fill="hold">
                                          <p:stCondLst>
                                            <p:cond delay="0"/>
                                          </p:stCondLst>
                                        </p:cTn>
                                        <p:tgtEl>
                                          <p:spTgt spid="40"/>
                                        </p:tgtEl>
                                        <p:attrNameLst>
                                          <p:attrName>style.visibility</p:attrName>
                                        </p:attrNameLst>
                                      </p:cBhvr>
                                      <p:to>
                                        <p:strVal val="visible"/>
                                      </p:to>
                                    </p:set>
                                    <p:anim calcmode="lin" valueType="num">
                                      <p:cBhvr>
                                        <p:cTn id="659" dur="1000" fill="hold"/>
                                        <p:tgtEl>
                                          <p:spTgt spid="40"/>
                                        </p:tgtEl>
                                        <p:attrNameLst>
                                          <p:attrName>ppt_w</p:attrName>
                                        </p:attrNameLst>
                                      </p:cBhvr>
                                      <p:tavLst>
                                        <p:tav tm="0">
                                          <p:val>
                                            <p:fltVal val="0"/>
                                          </p:val>
                                        </p:tav>
                                        <p:tav tm="100000">
                                          <p:val>
                                            <p:strVal val="#ppt_w"/>
                                          </p:val>
                                        </p:tav>
                                      </p:tavLst>
                                    </p:anim>
                                    <p:anim calcmode="lin" valueType="num">
                                      <p:cBhvr>
                                        <p:cTn id="660" dur="1000" fill="hold"/>
                                        <p:tgtEl>
                                          <p:spTgt spid="40"/>
                                        </p:tgtEl>
                                        <p:attrNameLst>
                                          <p:attrName>ppt_h</p:attrName>
                                        </p:attrNameLst>
                                      </p:cBhvr>
                                      <p:tavLst>
                                        <p:tav tm="0">
                                          <p:val>
                                            <p:fltVal val="0"/>
                                          </p:val>
                                        </p:tav>
                                        <p:tav tm="100000">
                                          <p:val>
                                            <p:strVal val="#ppt_h"/>
                                          </p:val>
                                        </p:tav>
                                      </p:tavLst>
                                    </p:anim>
                                    <p:anim calcmode="lin" valueType="num">
                                      <p:cBhvr>
                                        <p:cTn id="661" dur="1000" fill="hold"/>
                                        <p:tgtEl>
                                          <p:spTgt spid="40"/>
                                        </p:tgtEl>
                                        <p:attrNameLst>
                                          <p:attrName>style.rotation</p:attrName>
                                        </p:attrNameLst>
                                      </p:cBhvr>
                                      <p:tavLst>
                                        <p:tav tm="0">
                                          <p:val>
                                            <p:fltVal val="360"/>
                                          </p:val>
                                        </p:tav>
                                        <p:tav tm="100000">
                                          <p:val>
                                            <p:fltVal val="0"/>
                                          </p:val>
                                        </p:tav>
                                      </p:tavLst>
                                    </p:anim>
                                    <p:animEffect transition="in" filter="fade">
                                      <p:cBhvr>
                                        <p:cTn id="662" dur="1000"/>
                                        <p:tgtEl>
                                          <p:spTgt spid="40"/>
                                        </p:tgtEl>
                                      </p:cBhvr>
                                    </p:animEffect>
                                  </p:childTnLst>
                                </p:cTn>
                              </p:par>
                              <p:par>
                                <p:cTn id="663" presetID="49" presetClass="entr" presetSubtype="0" decel="100000" fill="hold" grpId="1" nodeType="withEffect">
                                  <p:stCondLst>
                                    <p:cond delay="0"/>
                                  </p:stCondLst>
                                  <p:childTnLst>
                                    <p:set>
                                      <p:cBhvr>
                                        <p:cTn id="664" dur="1" fill="hold">
                                          <p:stCondLst>
                                            <p:cond delay="0"/>
                                          </p:stCondLst>
                                        </p:cTn>
                                        <p:tgtEl>
                                          <p:spTgt spid="42"/>
                                        </p:tgtEl>
                                        <p:attrNameLst>
                                          <p:attrName>style.visibility</p:attrName>
                                        </p:attrNameLst>
                                      </p:cBhvr>
                                      <p:to>
                                        <p:strVal val="visible"/>
                                      </p:to>
                                    </p:set>
                                    <p:anim calcmode="lin" valueType="num">
                                      <p:cBhvr>
                                        <p:cTn id="665" dur="1000" fill="hold"/>
                                        <p:tgtEl>
                                          <p:spTgt spid="42"/>
                                        </p:tgtEl>
                                        <p:attrNameLst>
                                          <p:attrName>ppt_w</p:attrName>
                                        </p:attrNameLst>
                                      </p:cBhvr>
                                      <p:tavLst>
                                        <p:tav tm="0">
                                          <p:val>
                                            <p:fltVal val="0"/>
                                          </p:val>
                                        </p:tav>
                                        <p:tav tm="100000">
                                          <p:val>
                                            <p:strVal val="#ppt_w"/>
                                          </p:val>
                                        </p:tav>
                                      </p:tavLst>
                                    </p:anim>
                                    <p:anim calcmode="lin" valueType="num">
                                      <p:cBhvr>
                                        <p:cTn id="666" dur="1000" fill="hold"/>
                                        <p:tgtEl>
                                          <p:spTgt spid="42"/>
                                        </p:tgtEl>
                                        <p:attrNameLst>
                                          <p:attrName>ppt_h</p:attrName>
                                        </p:attrNameLst>
                                      </p:cBhvr>
                                      <p:tavLst>
                                        <p:tav tm="0">
                                          <p:val>
                                            <p:fltVal val="0"/>
                                          </p:val>
                                        </p:tav>
                                        <p:tav tm="100000">
                                          <p:val>
                                            <p:strVal val="#ppt_h"/>
                                          </p:val>
                                        </p:tav>
                                      </p:tavLst>
                                    </p:anim>
                                    <p:anim calcmode="lin" valueType="num">
                                      <p:cBhvr>
                                        <p:cTn id="667" dur="1000" fill="hold"/>
                                        <p:tgtEl>
                                          <p:spTgt spid="42"/>
                                        </p:tgtEl>
                                        <p:attrNameLst>
                                          <p:attrName>style.rotation</p:attrName>
                                        </p:attrNameLst>
                                      </p:cBhvr>
                                      <p:tavLst>
                                        <p:tav tm="0">
                                          <p:val>
                                            <p:fltVal val="360"/>
                                          </p:val>
                                        </p:tav>
                                        <p:tav tm="100000">
                                          <p:val>
                                            <p:fltVal val="0"/>
                                          </p:val>
                                        </p:tav>
                                      </p:tavLst>
                                    </p:anim>
                                    <p:animEffect transition="in" filter="fade">
                                      <p:cBhvr>
                                        <p:cTn id="668" dur="1000"/>
                                        <p:tgtEl>
                                          <p:spTgt spid="42"/>
                                        </p:tgtEl>
                                      </p:cBhvr>
                                    </p:animEffect>
                                  </p:childTnLst>
                                </p:cTn>
                              </p:par>
                              <p:par>
                                <p:cTn id="669" presetID="49" presetClass="entr" presetSubtype="0" decel="100000" fill="hold" grpId="1" nodeType="withEffect">
                                  <p:stCondLst>
                                    <p:cond delay="0"/>
                                  </p:stCondLst>
                                  <p:childTnLst>
                                    <p:set>
                                      <p:cBhvr>
                                        <p:cTn id="670" dur="1" fill="hold">
                                          <p:stCondLst>
                                            <p:cond delay="0"/>
                                          </p:stCondLst>
                                        </p:cTn>
                                        <p:tgtEl>
                                          <p:spTgt spid="43"/>
                                        </p:tgtEl>
                                        <p:attrNameLst>
                                          <p:attrName>style.visibility</p:attrName>
                                        </p:attrNameLst>
                                      </p:cBhvr>
                                      <p:to>
                                        <p:strVal val="visible"/>
                                      </p:to>
                                    </p:set>
                                    <p:anim calcmode="lin" valueType="num">
                                      <p:cBhvr>
                                        <p:cTn id="671" dur="1000" fill="hold"/>
                                        <p:tgtEl>
                                          <p:spTgt spid="43"/>
                                        </p:tgtEl>
                                        <p:attrNameLst>
                                          <p:attrName>ppt_w</p:attrName>
                                        </p:attrNameLst>
                                      </p:cBhvr>
                                      <p:tavLst>
                                        <p:tav tm="0">
                                          <p:val>
                                            <p:fltVal val="0"/>
                                          </p:val>
                                        </p:tav>
                                        <p:tav tm="100000">
                                          <p:val>
                                            <p:strVal val="#ppt_w"/>
                                          </p:val>
                                        </p:tav>
                                      </p:tavLst>
                                    </p:anim>
                                    <p:anim calcmode="lin" valueType="num">
                                      <p:cBhvr>
                                        <p:cTn id="672" dur="1000" fill="hold"/>
                                        <p:tgtEl>
                                          <p:spTgt spid="43"/>
                                        </p:tgtEl>
                                        <p:attrNameLst>
                                          <p:attrName>ppt_h</p:attrName>
                                        </p:attrNameLst>
                                      </p:cBhvr>
                                      <p:tavLst>
                                        <p:tav tm="0">
                                          <p:val>
                                            <p:fltVal val="0"/>
                                          </p:val>
                                        </p:tav>
                                        <p:tav tm="100000">
                                          <p:val>
                                            <p:strVal val="#ppt_h"/>
                                          </p:val>
                                        </p:tav>
                                      </p:tavLst>
                                    </p:anim>
                                    <p:anim calcmode="lin" valueType="num">
                                      <p:cBhvr>
                                        <p:cTn id="673" dur="1000" fill="hold"/>
                                        <p:tgtEl>
                                          <p:spTgt spid="43"/>
                                        </p:tgtEl>
                                        <p:attrNameLst>
                                          <p:attrName>style.rotation</p:attrName>
                                        </p:attrNameLst>
                                      </p:cBhvr>
                                      <p:tavLst>
                                        <p:tav tm="0">
                                          <p:val>
                                            <p:fltVal val="360"/>
                                          </p:val>
                                        </p:tav>
                                        <p:tav tm="100000">
                                          <p:val>
                                            <p:fltVal val="0"/>
                                          </p:val>
                                        </p:tav>
                                      </p:tavLst>
                                    </p:anim>
                                    <p:animEffect transition="in" filter="fade">
                                      <p:cBhvr>
                                        <p:cTn id="674" dur="1000"/>
                                        <p:tgtEl>
                                          <p:spTgt spid="43"/>
                                        </p:tgtEl>
                                      </p:cBhvr>
                                    </p:animEffect>
                                  </p:childTnLst>
                                </p:cTn>
                              </p:par>
                              <p:par>
                                <p:cTn id="675" presetID="49" presetClass="entr" presetSubtype="0" decel="100000" fill="hold" grpId="1" nodeType="withEffect">
                                  <p:stCondLst>
                                    <p:cond delay="0"/>
                                  </p:stCondLst>
                                  <p:childTnLst>
                                    <p:set>
                                      <p:cBhvr>
                                        <p:cTn id="676" dur="1" fill="hold">
                                          <p:stCondLst>
                                            <p:cond delay="0"/>
                                          </p:stCondLst>
                                        </p:cTn>
                                        <p:tgtEl>
                                          <p:spTgt spid="45"/>
                                        </p:tgtEl>
                                        <p:attrNameLst>
                                          <p:attrName>style.visibility</p:attrName>
                                        </p:attrNameLst>
                                      </p:cBhvr>
                                      <p:to>
                                        <p:strVal val="visible"/>
                                      </p:to>
                                    </p:set>
                                    <p:anim calcmode="lin" valueType="num">
                                      <p:cBhvr>
                                        <p:cTn id="677" dur="1000" fill="hold"/>
                                        <p:tgtEl>
                                          <p:spTgt spid="45"/>
                                        </p:tgtEl>
                                        <p:attrNameLst>
                                          <p:attrName>ppt_w</p:attrName>
                                        </p:attrNameLst>
                                      </p:cBhvr>
                                      <p:tavLst>
                                        <p:tav tm="0">
                                          <p:val>
                                            <p:fltVal val="0"/>
                                          </p:val>
                                        </p:tav>
                                        <p:tav tm="100000">
                                          <p:val>
                                            <p:strVal val="#ppt_w"/>
                                          </p:val>
                                        </p:tav>
                                      </p:tavLst>
                                    </p:anim>
                                    <p:anim calcmode="lin" valueType="num">
                                      <p:cBhvr>
                                        <p:cTn id="678" dur="1000" fill="hold"/>
                                        <p:tgtEl>
                                          <p:spTgt spid="45"/>
                                        </p:tgtEl>
                                        <p:attrNameLst>
                                          <p:attrName>ppt_h</p:attrName>
                                        </p:attrNameLst>
                                      </p:cBhvr>
                                      <p:tavLst>
                                        <p:tav tm="0">
                                          <p:val>
                                            <p:fltVal val="0"/>
                                          </p:val>
                                        </p:tav>
                                        <p:tav tm="100000">
                                          <p:val>
                                            <p:strVal val="#ppt_h"/>
                                          </p:val>
                                        </p:tav>
                                      </p:tavLst>
                                    </p:anim>
                                    <p:anim calcmode="lin" valueType="num">
                                      <p:cBhvr>
                                        <p:cTn id="679" dur="1000" fill="hold"/>
                                        <p:tgtEl>
                                          <p:spTgt spid="45"/>
                                        </p:tgtEl>
                                        <p:attrNameLst>
                                          <p:attrName>style.rotation</p:attrName>
                                        </p:attrNameLst>
                                      </p:cBhvr>
                                      <p:tavLst>
                                        <p:tav tm="0">
                                          <p:val>
                                            <p:fltVal val="360"/>
                                          </p:val>
                                        </p:tav>
                                        <p:tav tm="100000">
                                          <p:val>
                                            <p:fltVal val="0"/>
                                          </p:val>
                                        </p:tav>
                                      </p:tavLst>
                                    </p:anim>
                                    <p:animEffect transition="in" filter="fade">
                                      <p:cBhvr>
                                        <p:cTn id="680" dur="1000"/>
                                        <p:tgtEl>
                                          <p:spTgt spid="45"/>
                                        </p:tgtEl>
                                      </p:cBhvr>
                                    </p:animEffect>
                                  </p:childTnLst>
                                </p:cTn>
                              </p:par>
                              <p:par>
                                <p:cTn id="681" presetID="49" presetClass="entr" presetSubtype="0" decel="100000" fill="hold" grpId="1" nodeType="withEffect">
                                  <p:stCondLst>
                                    <p:cond delay="0"/>
                                  </p:stCondLst>
                                  <p:childTnLst>
                                    <p:set>
                                      <p:cBhvr>
                                        <p:cTn id="682" dur="1" fill="hold">
                                          <p:stCondLst>
                                            <p:cond delay="0"/>
                                          </p:stCondLst>
                                        </p:cTn>
                                        <p:tgtEl>
                                          <p:spTgt spid="46"/>
                                        </p:tgtEl>
                                        <p:attrNameLst>
                                          <p:attrName>style.visibility</p:attrName>
                                        </p:attrNameLst>
                                      </p:cBhvr>
                                      <p:to>
                                        <p:strVal val="visible"/>
                                      </p:to>
                                    </p:set>
                                    <p:anim calcmode="lin" valueType="num">
                                      <p:cBhvr>
                                        <p:cTn id="683" dur="1000" fill="hold"/>
                                        <p:tgtEl>
                                          <p:spTgt spid="46"/>
                                        </p:tgtEl>
                                        <p:attrNameLst>
                                          <p:attrName>ppt_w</p:attrName>
                                        </p:attrNameLst>
                                      </p:cBhvr>
                                      <p:tavLst>
                                        <p:tav tm="0">
                                          <p:val>
                                            <p:fltVal val="0"/>
                                          </p:val>
                                        </p:tav>
                                        <p:tav tm="100000">
                                          <p:val>
                                            <p:strVal val="#ppt_w"/>
                                          </p:val>
                                        </p:tav>
                                      </p:tavLst>
                                    </p:anim>
                                    <p:anim calcmode="lin" valueType="num">
                                      <p:cBhvr>
                                        <p:cTn id="684" dur="1000" fill="hold"/>
                                        <p:tgtEl>
                                          <p:spTgt spid="46"/>
                                        </p:tgtEl>
                                        <p:attrNameLst>
                                          <p:attrName>ppt_h</p:attrName>
                                        </p:attrNameLst>
                                      </p:cBhvr>
                                      <p:tavLst>
                                        <p:tav tm="0">
                                          <p:val>
                                            <p:fltVal val="0"/>
                                          </p:val>
                                        </p:tav>
                                        <p:tav tm="100000">
                                          <p:val>
                                            <p:strVal val="#ppt_h"/>
                                          </p:val>
                                        </p:tav>
                                      </p:tavLst>
                                    </p:anim>
                                    <p:anim calcmode="lin" valueType="num">
                                      <p:cBhvr>
                                        <p:cTn id="685" dur="1000" fill="hold"/>
                                        <p:tgtEl>
                                          <p:spTgt spid="46"/>
                                        </p:tgtEl>
                                        <p:attrNameLst>
                                          <p:attrName>style.rotation</p:attrName>
                                        </p:attrNameLst>
                                      </p:cBhvr>
                                      <p:tavLst>
                                        <p:tav tm="0">
                                          <p:val>
                                            <p:fltVal val="360"/>
                                          </p:val>
                                        </p:tav>
                                        <p:tav tm="100000">
                                          <p:val>
                                            <p:fltVal val="0"/>
                                          </p:val>
                                        </p:tav>
                                      </p:tavLst>
                                    </p:anim>
                                    <p:animEffect transition="in" filter="fade">
                                      <p:cBhvr>
                                        <p:cTn id="686" dur="1000"/>
                                        <p:tgtEl>
                                          <p:spTgt spid="46"/>
                                        </p:tgtEl>
                                      </p:cBhvr>
                                    </p:animEffect>
                                  </p:childTnLst>
                                </p:cTn>
                              </p:par>
                              <p:par>
                                <p:cTn id="687" presetID="49" presetClass="entr" presetSubtype="0" decel="100000" fill="hold" grpId="1" nodeType="withEffect">
                                  <p:stCondLst>
                                    <p:cond delay="0"/>
                                  </p:stCondLst>
                                  <p:childTnLst>
                                    <p:set>
                                      <p:cBhvr>
                                        <p:cTn id="688" dur="1" fill="hold">
                                          <p:stCondLst>
                                            <p:cond delay="0"/>
                                          </p:stCondLst>
                                        </p:cTn>
                                        <p:tgtEl>
                                          <p:spTgt spid="47"/>
                                        </p:tgtEl>
                                        <p:attrNameLst>
                                          <p:attrName>style.visibility</p:attrName>
                                        </p:attrNameLst>
                                      </p:cBhvr>
                                      <p:to>
                                        <p:strVal val="visible"/>
                                      </p:to>
                                    </p:set>
                                    <p:anim calcmode="lin" valueType="num">
                                      <p:cBhvr>
                                        <p:cTn id="689" dur="1000" fill="hold"/>
                                        <p:tgtEl>
                                          <p:spTgt spid="47"/>
                                        </p:tgtEl>
                                        <p:attrNameLst>
                                          <p:attrName>ppt_w</p:attrName>
                                        </p:attrNameLst>
                                      </p:cBhvr>
                                      <p:tavLst>
                                        <p:tav tm="0">
                                          <p:val>
                                            <p:fltVal val="0"/>
                                          </p:val>
                                        </p:tav>
                                        <p:tav tm="100000">
                                          <p:val>
                                            <p:strVal val="#ppt_w"/>
                                          </p:val>
                                        </p:tav>
                                      </p:tavLst>
                                    </p:anim>
                                    <p:anim calcmode="lin" valueType="num">
                                      <p:cBhvr>
                                        <p:cTn id="690" dur="1000" fill="hold"/>
                                        <p:tgtEl>
                                          <p:spTgt spid="47"/>
                                        </p:tgtEl>
                                        <p:attrNameLst>
                                          <p:attrName>ppt_h</p:attrName>
                                        </p:attrNameLst>
                                      </p:cBhvr>
                                      <p:tavLst>
                                        <p:tav tm="0">
                                          <p:val>
                                            <p:fltVal val="0"/>
                                          </p:val>
                                        </p:tav>
                                        <p:tav tm="100000">
                                          <p:val>
                                            <p:strVal val="#ppt_h"/>
                                          </p:val>
                                        </p:tav>
                                      </p:tavLst>
                                    </p:anim>
                                    <p:anim calcmode="lin" valueType="num">
                                      <p:cBhvr>
                                        <p:cTn id="691" dur="1000" fill="hold"/>
                                        <p:tgtEl>
                                          <p:spTgt spid="47"/>
                                        </p:tgtEl>
                                        <p:attrNameLst>
                                          <p:attrName>style.rotation</p:attrName>
                                        </p:attrNameLst>
                                      </p:cBhvr>
                                      <p:tavLst>
                                        <p:tav tm="0">
                                          <p:val>
                                            <p:fltVal val="360"/>
                                          </p:val>
                                        </p:tav>
                                        <p:tav tm="100000">
                                          <p:val>
                                            <p:fltVal val="0"/>
                                          </p:val>
                                        </p:tav>
                                      </p:tavLst>
                                    </p:anim>
                                    <p:animEffect transition="in" filter="fade">
                                      <p:cBhvr>
                                        <p:cTn id="692" dur="1000"/>
                                        <p:tgtEl>
                                          <p:spTgt spid="47"/>
                                        </p:tgtEl>
                                      </p:cBhvr>
                                    </p:animEffect>
                                  </p:childTnLst>
                                </p:cTn>
                              </p:par>
                              <p:par>
                                <p:cTn id="693" presetID="49" presetClass="entr" presetSubtype="0" decel="100000" fill="hold" grpId="1" nodeType="withEffect">
                                  <p:stCondLst>
                                    <p:cond delay="0"/>
                                  </p:stCondLst>
                                  <p:childTnLst>
                                    <p:set>
                                      <p:cBhvr>
                                        <p:cTn id="694" dur="1" fill="hold">
                                          <p:stCondLst>
                                            <p:cond delay="0"/>
                                          </p:stCondLst>
                                        </p:cTn>
                                        <p:tgtEl>
                                          <p:spTgt spid="48"/>
                                        </p:tgtEl>
                                        <p:attrNameLst>
                                          <p:attrName>style.visibility</p:attrName>
                                        </p:attrNameLst>
                                      </p:cBhvr>
                                      <p:to>
                                        <p:strVal val="visible"/>
                                      </p:to>
                                    </p:set>
                                    <p:anim calcmode="lin" valueType="num">
                                      <p:cBhvr>
                                        <p:cTn id="695" dur="1000" fill="hold"/>
                                        <p:tgtEl>
                                          <p:spTgt spid="48"/>
                                        </p:tgtEl>
                                        <p:attrNameLst>
                                          <p:attrName>ppt_w</p:attrName>
                                        </p:attrNameLst>
                                      </p:cBhvr>
                                      <p:tavLst>
                                        <p:tav tm="0">
                                          <p:val>
                                            <p:fltVal val="0"/>
                                          </p:val>
                                        </p:tav>
                                        <p:tav tm="100000">
                                          <p:val>
                                            <p:strVal val="#ppt_w"/>
                                          </p:val>
                                        </p:tav>
                                      </p:tavLst>
                                    </p:anim>
                                    <p:anim calcmode="lin" valueType="num">
                                      <p:cBhvr>
                                        <p:cTn id="696" dur="1000" fill="hold"/>
                                        <p:tgtEl>
                                          <p:spTgt spid="48"/>
                                        </p:tgtEl>
                                        <p:attrNameLst>
                                          <p:attrName>ppt_h</p:attrName>
                                        </p:attrNameLst>
                                      </p:cBhvr>
                                      <p:tavLst>
                                        <p:tav tm="0">
                                          <p:val>
                                            <p:fltVal val="0"/>
                                          </p:val>
                                        </p:tav>
                                        <p:tav tm="100000">
                                          <p:val>
                                            <p:strVal val="#ppt_h"/>
                                          </p:val>
                                        </p:tav>
                                      </p:tavLst>
                                    </p:anim>
                                    <p:anim calcmode="lin" valueType="num">
                                      <p:cBhvr>
                                        <p:cTn id="697" dur="1000" fill="hold"/>
                                        <p:tgtEl>
                                          <p:spTgt spid="48"/>
                                        </p:tgtEl>
                                        <p:attrNameLst>
                                          <p:attrName>style.rotation</p:attrName>
                                        </p:attrNameLst>
                                      </p:cBhvr>
                                      <p:tavLst>
                                        <p:tav tm="0">
                                          <p:val>
                                            <p:fltVal val="360"/>
                                          </p:val>
                                        </p:tav>
                                        <p:tav tm="100000">
                                          <p:val>
                                            <p:fltVal val="0"/>
                                          </p:val>
                                        </p:tav>
                                      </p:tavLst>
                                    </p:anim>
                                    <p:animEffect transition="in" filter="fade">
                                      <p:cBhvr>
                                        <p:cTn id="698" dur="1000"/>
                                        <p:tgtEl>
                                          <p:spTgt spid="48"/>
                                        </p:tgtEl>
                                      </p:cBhvr>
                                    </p:animEffect>
                                  </p:childTnLst>
                                </p:cTn>
                              </p:par>
                              <p:par>
                                <p:cTn id="699" presetID="49" presetClass="entr" presetSubtype="0" decel="100000" fill="hold" grpId="1" nodeType="withEffect">
                                  <p:stCondLst>
                                    <p:cond delay="0"/>
                                  </p:stCondLst>
                                  <p:childTnLst>
                                    <p:set>
                                      <p:cBhvr>
                                        <p:cTn id="700" dur="1" fill="hold">
                                          <p:stCondLst>
                                            <p:cond delay="0"/>
                                          </p:stCondLst>
                                        </p:cTn>
                                        <p:tgtEl>
                                          <p:spTgt spid="53"/>
                                        </p:tgtEl>
                                        <p:attrNameLst>
                                          <p:attrName>style.visibility</p:attrName>
                                        </p:attrNameLst>
                                      </p:cBhvr>
                                      <p:to>
                                        <p:strVal val="visible"/>
                                      </p:to>
                                    </p:set>
                                    <p:anim calcmode="lin" valueType="num">
                                      <p:cBhvr>
                                        <p:cTn id="701" dur="1000" fill="hold"/>
                                        <p:tgtEl>
                                          <p:spTgt spid="53"/>
                                        </p:tgtEl>
                                        <p:attrNameLst>
                                          <p:attrName>ppt_w</p:attrName>
                                        </p:attrNameLst>
                                      </p:cBhvr>
                                      <p:tavLst>
                                        <p:tav tm="0">
                                          <p:val>
                                            <p:fltVal val="0"/>
                                          </p:val>
                                        </p:tav>
                                        <p:tav tm="100000">
                                          <p:val>
                                            <p:strVal val="#ppt_w"/>
                                          </p:val>
                                        </p:tav>
                                      </p:tavLst>
                                    </p:anim>
                                    <p:anim calcmode="lin" valueType="num">
                                      <p:cBhvr>
                                        <p:cTn id="702" dur="1000" fill="hold"/>
                                        <p:tgtEl>
                                          <p:spTgt spid="53"/>
                                        </p:tgtEl>
                                        <p:attrNameLst>
                                          <p:attrName>ppt_h</p:attrName>
                                        </p:attrNameLst>
                                      </p:cBhvr>
                                      <p:tavLst>
                                        <p:tav tm="0">
                                          <p:val>
                                            <p:fltVal val="0"/>
                                          </p:val>
                                        </p:tav>
                                        <p:tav tm="100000">
                                          <p:val>
                                            <p:strVal val="#ppt_h"/>
                                          </p:val>
                                        </p:tav>
                                      </p:tavLst>
                                    </p:anim>
                                    <p:anim calcmode="lin" valueType="num">
                                      <p:cBhvr>
                                        <p:cTn id="703" dur="1000" fill="hold"/>
                                        <p:tgtEl>
                                          <p:spTgt spid="53"/>
                                        </p:tgtEl>
                                        <p:attrNameLst>
                                          <p:attrName>style.rotation</p:attrName>
                                        </p:attrNameLst>
                                      </p:cBhvr>
                                      <p:tavLst>
                                        <p:tav tm="0">
                                          <p:val>
                                            <p:fltVal val="360"/>
                                          </p:val>
                                        </p:tav>
                                        <p:tav tm="100000">
                                          <p:val>
                                            <p:fltVal val="0"/>
                                          </p:val>
                                        </p:tav>
                                      </p:tavLst>
                                    </p:anim>
                                    <p:animEffect transition="in" filter="fade">
                                      <p:cBhvr>
                                        <p:cTn id="704" dur="1000"/>
                                        <p:tgtEl>
                                          <p:spTgt spid="53"/>
                                        </p:tgtEl>
                                      </p:cBhvr>
                                    </p:animEffect>
                                  </p:childTnLst>
                                </p:cTn>
                              </p:par>
                              <p:par>
                                <p:cTn id="705" presetID="49" presetClass="entr" presetSubtype="0" decel="100000" fill="hold" grpId="1" nodeType="withEffect">
                                  <p:stCondLst>
                                    <p:cond delay="0"/>
                                  </p:stCondLst>
                                  <p:childTnLst>
                                    <p:set>
                                      <p:cBhvr>
                                        <p:cTn id="706" dur="1" fill="hold">
                                          <p:stCondLst>
                                            <p:cond delay="0"/>
                                          </p:stCondLst>
                                        </p:cTn>
                                        <p:tgtEl>
                                          <p:spTgt spid="55"/>
                                        </p:tgtEl>
                                        <p:attrNameLst>
                                          <p:attrName>style.visibility</p:attrName>
                                        </p:attrNameLst>
                                      </p:cBhvr>
                                      <p:to>
                                        <p:strVal val="visible"/>
                                      </p:to>
                                    </p:set>
                                    <p:anim calcmode="lin" valueType="num">
                                      <p:cBhvr>
                                        <p:cTn id="707" dur="1000" fill="hold"/>
                                        <p:tgtEl>
                                          <p:spTgt spid="55"/>
                                        </p:tgtEl>
                                        <p:attrNameLst>
                                          <p:attrName>ppt_w</p:attrName>
                                        </p:attrNameLst>
                                      </p:cBhvr>
                                      <p:tavLst>
                                        <p:tav tm="0">
                                          <p:val>
                                            <p:fltVal val="0"/>
                                          </p:val>
                                        </p:tav>
                                        <p:tav tm="100000">
                                          <p:val>
                                            <p:strVal val="#ppt_w"/>
                                          </p:val>
                                        </p:tav>
                                      </p:tavLst>
                                    </p:anim>
                                    <p:anim calcmode="lin" valueType="num">
                                      <p:cBhvr>
                                        <p:cTn id="708" dur="1000" fill="hold"/>
                                        <p:tgtEl>
                                          <p:spTgt spid="55"/>
                                        </p:tgtEl>
                                        <p:attrNameLst>
                                          <p:attrName>ppt_h</p:attrName>
                                        </p:attrNameLst>
                                      </p:cBhvr>
                                      <p:tavLst>
                                        <p:tav tm="0">
                                          <p:val>
                                            <p:fltVal val="0"/>
                                          </p:val>
                                        </p:tav>
                                        <p:tav tm="100000">
                                          <p:val>
                                            <p:strVal val="#ppt_h"/>
                                          </p:val>
                                        </p:tav>
                                      </p:tavLst>
                                    </p:anim>
                                    <p:anim calcmode="lin" valueType="num">
                                      <p:cBhvr>
                                        <p:cTn id="709" dur="1000" fill="hold"/>
                                        <p:tgtEl>
                                          <p:spTgt spid="55"/>
                                        </p:tgtEl>
                                        <p:attrNameLst>
                                          <p:attrName>style.rotation</p:attrName>
                                        </p:attrNameLst>
                                      </p:cBhvr>
                                      <p:tavLst>
                                        <p:tav tm="0">
                                          <p:val>
                                            <p:fltVal val="360"/>
                                          </p:val>
                                        </p:tav>
                                        <p:tav tm="100000">
                                          <p:val>
                                            <p:fltVal val="0"/>
                                          </p:val>
                                        </p:tav>
                                      </p:tavLst>
                                    </p:anim>
                                    <p:animEffect transition="in" filter="fade">
                                      <p:cBhvr>
                                        <p:cTn id="710" dur="1000"/>
                                        <p:tgtEl>
                                          <p:spTgt spid="55"/>
                                        </p:tgtEl>
                                      </p:cBhvr>
                                    </p:animEffect>
                                  </p:childTnLst>
                                </p:cTn>
                              </p:par>
                              <p:par>
                                <p:cTn id="711" presetID="49" presetClass="entr" presetSubtype="0" decel="100000" fill="hold" grpId="1" nodeType="withEffect">
                                  <p:stCondLst>
                                    <p:cond delay="0"/>
                                  </p:stCondLst>
                                  <p:childTnLst>
                                    <p:set>
                                      <p:cBhvr>
                                        <p:cTn id="712" dur="1" fill="hold">
                                          <p:stCondLst>
                                            <p:cond delay="0"/>
                                          </p:stCondLst>
                                        </p:cTn>
                                        <p:tgtEl>
                                          <p:spTgt spid="56"/>
                                        </p:tgtEl>
                                        <p:attrNameLst>
                                          <p:attrName>style.visibility</p:attrName>
                                        </p:attrNameLst>
                                      </p:cBhvr>
                                      <p:to>
                                        <p:strVal val="visible"/>
                                      </p:to>
                                    </p:set>
                                    <p:anim calcmode="lin" valueType="num">
                                      <p:cBhvr>
                                        <p:cTn id="713" dur="1000" fill="hold"/>
                                        <p:tgtEl>
                                          <p:spTgt spid="56"/>
                                        </p:tgtEl>
                                        <p:attrNameLst>
                                          <p:attrName>ppt_w</p:attrName>
                                        </p:attrNameLst>
                                      </p:cBhvr>
                                      <p:tavLst>
                                        <p:tav tm="0">
                                          <p:val>
                                            <p:fltVal val="0"/>
                                          </p:val>
                                        </p:tav>
                                        <p:tav tm="100000">
                                          <p:val>
                                            <p:strVal val="#ppt_w"/>
                                          </p:val>
                                        </p:tav>
                                      </p:tavLst>
                                    </p:anim>
                                    <p:anim calcmode="lin" valueType="num">
                                      <p:cBhvr>
                                        <p:cTn id="714" dur="1000" fill="hold"/>
                                        <p:tgtEl>
                                          <p:spTgt spid="56"/>
                                        </p:tgtEl>
                                        <p:attrNameLst>
                                          <p:attrName>ppt_h</p:attrName>
                                        </p:attrNameLst>
                                      </p:cBhvr>
                                      <p:tavLst>
                                        <p:tav tm="0">
                                          <p:val>
                                            <p:fltVal val="0"/>
                                          </p:val>
                                        </p:tav>
                                        <p:tav tm="100000">
                                          <p:val>
                                            <p:strVal val="#ppt_h"/>
                                          </p:val>
                                        </p:tav>
                                      </p:tavLst>
                                    </p:anim>
                                    <p:anim calcmode="lin" valueType="num">
                                      <p:cBhvr>
                                        <p:cTn id="715" dur="1000" fill="hold"/>
                                        <p:tgtEl>
                                          <p:spTgt spid="56"/>
                                        </p:tgtEl>
                                        <p:attrNameLst>
                                          <p:attrName>style.rotation</p:attrName>
                                        </p:attrNameLst>
                                      </p:cBhvr>
                                      <p:tavLst>
                                        <p:tav tm="0">
                                          <p:val>
                                            <p:fltVal val="360"/>
                                          </p:val>
                                        </p:tav>
                                        <p:tav tm="100000">
                                          <p:val>
                                            <p:fltVal val="0"/>
                                          </p:val>
                                        </p:tav>
                                      </p:tavLst>
                                    </p:anim>
                                    <p:animEffect transition="in" filter="fade">
                                      <p:cBhvr>
                                        <p:cTn id="716" dur="1000"/>
                                        <p:tgtEl>
                                          <p:spTgt spid="56"/>
                                        </p:tgtEl>
                                      </p:cBhvr>
                                    </p:animEffect>
                                  </p:childTnLst>
                                </p:cTn>
                              </p:par>
                              <p:par>
                                <p:cTn id="717" presetID="49" presetClass="entr" presetSubtype="0" decel="100000" fill="hold" grpId="1" nodeType="withEffect">
                                  <p:stCondLst>
                                    <p:cond delay="0"/>
                                  </p:stCondLst>
                                  <p:childTnLst>
                                    <p:set>
                                      <p:cBhvr>
                                        <p:cTn id="718" dur="1" fill="hold">
                                          <p:stCondLst>
                                            <p:cond delay="0"/>
                                          </p:stCondLst>
                                        </p:cTn>
                                        <p:tgtEl>
                                          <p:spTgt spid="58"/>
                                        </p:tgtEl>
                                        <p:attrNameLst>
                                          <p:attrName>style.visibility</p:attrName>
                                        </p:attrNameLst>
                                      </p:cBhvr>
                                      <p:to>
                                        <p:strVal val="visible"/>
                                      </p:to>
                                    </p:set>
                                    <p:anim calcmode="lin" valueType="num">
                                      <p:cBhvr>
                                        <p:cTn id="719" dur="1000" fill="hold"/>
                                        <p:tgtEl>
                                          <p:spTgt spid="58"/>
                                        </p:tgtEl>
                                        <p:attrNameLst>
                                          <p:attrName>ppt_w</p:attrName>
                                        </p:attrNameLst>
                                      </p:cBhvr>
                                      <p:tavLst>
                                        <p:tav tm="0">
                                          <p:val>
                                            <p:fltVal val="0"/>
                                          </p:val>
                                        </p:tav>
                                        <p:tav tm="100000">
                                          <p:val>
                                            <p:strVal val="#ppt_w"/>
                                          </p:val>
                                        </p:tav>
                                      </p:tavLst>
                                    </p:anim>
                                    <p:anim calcmode="lin" valueType="num">
                                      <p:cBhvr>
                                        <p:cTn id="720" dur="1000" fill="hold"/>
                                        <p:tgtEl>
                                          <p:spTgt spid="58"/>
                                        </p:tgtEl>
                                        <p:attrNameLst>
                                          <p:attrName>ppt_h</p:attrName>
                                        </p:attrNameLst>
                                      </p:cBhvr>
                                      <p:tavLst>
                                        <p:tav tm="0">
                                          <p:val>
                                            <p:fltVal val="0"/>
                                          </p:val>
                                        </p:tav>
                                        <p:tav tm="100000">
                                          <p:val>
                                            <p:strVal val="#ppt_h"/>
                                          </p:val>
                                        </p:tav>
                                      </p:tavLst>
                                    </p:anim>
                                    <p:anim calcmode="lin" valueType="num">
                                      <p:cBhvr>
                                        <p:cTn id="721" dur="1000" fill="hold"/>
                                        <p:tgtEl>
                                          <p:spTgt spid="58"/>
                                        </p:tgtEl>
                                        <p:attrNameLst>
                                          <p:attrName>style.rotation</p:attrName>
                                        </p:attrNameLst>
                                      </p:cBhvr>
                                      <p:tavLst>
                                        <p:tav tm="0">
                                          <p:val>
                                            <p:fltVal val="360"/>
                                          </p:val>
                                        </p:tav>
                                        <p:tav tm="100000">
                                          <p:val>
                                            <p:fltVal val="0"/>
                                          </p:val>
                                        </p:tav>
                                      </p:tavLst>
                                    </p:anim>
                                    <p:animEffect transition="in" filter="fade">
                                      <p:cBhvr>
                                        <p:cTn id="722" dur="1000"/>
                                        <p:tgtEl>
                                          <p:spTgt spid="58"/>
                                        </p:tgtEl>
                                      </p:cBhvr>
                                    </p:animEffect>
                                  </p:childTnLst>
                                </p:cTn>
                              </p:par>
                              <p:par>
                                <p:cTn id="723" presetID="49" presetClass="entr" presetSubtype="0" decel="100000" fill="hold" grpId="1" nodeType="withEffect">
                                  <p:stCondLst>
                                    <p:cond delay="0"/>
                                  </p:stCondLst>
                                  <p:childTnLst>
                                    <p:set>
                                      <p:cBhvr>
                                        <p:cTn id="724" dur="1" fill="hold">
                                          <p:stCondLst>
                                            <p:cond delay="0"/>
                                          </p:stCondLst>
                                        </p:cTn>
                                        <p:tgtEl>
                                          <p:spTgt spid="59"/>
                                        </p:tgtEl>
                                        <p:attrNameLst>
                                          <p:attrName>style.visibility</p:attrName>
                                        </p:attrNameLst>
                                      </p:cBhvr>
                                      <p:to>
                                        <p:strVal val="visible"/>
                                      </p:to>
                                    </p:set>
                                    <p:anim calcmode="lin" valueType="num">
                                      <p:cBhvr>
                                        <p:cTn id="725" dur="1000" fill="hold"/>
                                        <p:tgtEl>
                                          <p:spTgt spid="59"/>
                                        </p:tgtEl>
                                        <p:attrNameLst>
                                          <p:attrName>ppt_w</p:attrName>
                                        </p:attrNameLst>
                                      </p:cBhvr>
                                      <p:tavLst>
                                        <p:tav tm="0">
                                          <p:val>
                                            <p:fltVal val="0"/>
                                          </p:val>
                                        </p:tav>
                                        <p:tav tm="100000">
                                          <p:val>
                                            <p:strVal val="#ppt_w"/>
                                          </p:val>
                                        </p:tav>
                                      </p:tavLst>
                                    </p:anim>
                                    <p:anim calcmode="lin" valueType="num">
                                      <p:cBhvr>
                                        <p:cTn id="726" dur="1000" fill="hold"/>
                                        <p:tgtEl>
                                          <p:spTgt spid="59"/>
                                        </p:tgtEl>
                                        <p:attrNameLst>
                                          <p:attrName>ppt_h</p:attrName>
                                        </p:attrNameLst>
                                      </p:cBhvr>
                                      <p:tavLst>
                                        <p:tav tm="0">
                                          <p:val>
                                            <p:fltVal val="0"/>
                                          </p:val>
                                        </p:tav>
                                        <p:tav tm="100000">
                                          <p:val>
                                            <p:strVal val="#ppt_h"/>
                                          </p:val>
                                        </p:tav>
                                      </p:tavLst>
                                    </p:anim>
                                    <p:anim calcmode="lin" valueType="num">
                                      <p:cBhvr>
                                        <p:cTn id="727" dur="1000" fill="hold"/>
                                        <p:tgtEl>
                                          <p:spTgt spid="59"/>
                                        </p:tgtEl>
                                        <p:attrNameLst>
                                          <p:attrName>style.rotation</p:attrName>
                                        </p:attrNameLst>
                                      </p:cBhvr>
                                      <p:tavLst>
                                        <p:tav tm="0">
                                          <p:val>
                                            <p:fltVal val="360"/>
                                          </p:val>
                                        </p:tav>
                                        <p:tav tm="100000">
                                          <p:val>
                                            <p:fltVal val="0"/>
                                          </p:val>
                                        </p:tav>
                                      </p:tavLst>
                                    </p:anim>
                                    <p:animEffect transition="in" filter="fade">
                                      <p:cBhvr>
                                        <p:cTn id="728" dur="1000"/>
                                        <p:tgtEl>
                                          <p:spTgt spid="59"/>
                                        </p:tgtEl>
                                      </p:cBhvr>
                                    </p:animEffect>
                                  </p:childTnLst>
                                </p:cTn>
                              </p:par>
                              <p:par>
                                <p:cTn id="729" presetID="49" presetClass="entr" presetSubtype="0" decel="100000" fill="hold" grpId="1" nodeType="withEffect">
                                  <p:stCondLst>
                                    <p:cond delay="0"/>
                                  </p:stCondLst>
                                  <p:childTnLst>
                                    <p:set>
                                      <p:cBhvr>
                                        <p:cTn id="730" dur="1" fill="hold">
                                          <p:stCondLst>
                                            <p:cond delay="0"/>
                                          </p:stCondLst>
                                        </p:cTn>
                                        <p:tgtEl>
                                          <p:spTgt spid="60"/>
                                        </p:tgtEl>
                                        <p:attrNameLst>
                                          <p:attrName>style.visibility</p:attrName>
                                        </p:attrNameLst>
                                      </p:cBhvr>
                                      <p:to>
                                        <p:strVal val="visible"/>
                                      </p:to>
                                    </p:set>
                                    <p:anim calcmode="lin" valueType="num">
                                      <p:cBhvr>
                                        <p:cTn id="731" dur="1000" fill="hold"/>
                                        <p:tgtEl>
                                          <p:spTgt spid="60"/>
                                        </p:tgtEl>
                                        <p:attrNameLst>
                                          <p:attrName>ppt_w</p:attrName>
                                        </p:attrNameLst>
                                      </p:cBhvr>
                                      <p:tavLst>
                                        <p:tav tm="0">
                                          <p:val>
                                            <p:fltVal val="0"/>
                                          </p:val>
                                        </p:tav>
                                        <p:tav tm="100000">
                                          <p:val>
                                            <p:strVal val="#ppt_w"/>
                                          </p:val>
                                        </p:tav>
                                      </p:tavLst>
                                    </p:anim>
                                    <p:anim calcmode="lin" valueType="num">
                                      <p:cBhvr>
                                        <p:cTn id="732" dur="1000" fill="hold"/>
                                        <p:tgtEl>
                                          <p:spTgt spid="60"/>
                                        </p:tgtEl>
                                        <p:attrNameLst>
                                          <p:attrName>ppt_h</p:attrName>
                                        </p:attrNameLst>
                                      </p:cBhvr>
                                      <p:tavLst>
                                        <p:tav tm="0">
                                          <p:val>
                                            <p:fltVal val="0"/>
                                          </p:val>
                                        </p:tav>
                                        <p:tav tm="100000">
                                          <p:val>
                                            <p:strVal val="#ppt_h"/>
                                          </p:val>
                                        </p:tav>
                                      </p:tavLst>
                                    </p:anim>
                                    <p:anim calcmode="lin" valueType="num">
                                      <p:cBhvr>
                                        <p:cTn id="733" dur="1000" fill="hold"/>
                                        <p:tgtEl>
                                          <p:spTgt spid="60"/>
                                        </p:tgtEl>
                                        <p:attrNameLst>
                                          <p:attrName>style.rotation</p:attrName>
                                        </p:attrNameLst>
                                      </p:cBhvr>
                                      <p:tavLst>
                                        <p:tav tm="0">
                                          <p:val>
                                            <p:fltVal val="360"/>
                                          </p:val>
                                        </p:tav>
                                        <p:tav tm="100000">
                                          <p:val>
                                            <p:fltVal val="0"/>
                                          </p:val>
                                        </p:tav>
                                      </p:tavLst>
                                    </p:anim>
                                    <p:animEffect transition="in" filter="fade">
                                      <p:cBhvr>
                                        <p:cTn id="734" dur="1000"/>
                                        <p:tgtEl>
                                          <p:spTgt spid="60"/>
                                        </p:tgtEl>
                                      </p:cBhvr>
                                    </p:animEffect>
                                  </p:childTnLst>
                                </p:cTn>
                              </p:par>
                              <p:par>
                                <p:cTn id="735" presetID="49" presetClass="entr" presetSubtype="0" decel="100000" fill="hold" grpId="1" nodeType="withEffect">
                                  <p:stCondLst>
                                    <p:cond delay="0"/>
                                  </p:stCondLst>
                                  <p:childTnLst>
                                    <p:set>
                                      <p:cBhvr>
                                        <p:cTn id="736" dur="1" fill="hold">
                                          <p:stCondLst>
                                            <p:cond delay="0"/>
                                          </p:stCondLst>
                                        </p:cTn>
                                        <p:tgtEl>
                                          <p:spTgt spid="61"/>
                                        </p:tgtEl>
                                        <p:attrNameLst>
                                          <p:attrName>style.visibility</p:attrName>
                                        </p:attrNameLst>
                                      </p:cBhvr>
                                      <p:to>
                                        <p:strVal val="visible"/>
                                      </p:to>
                                    </p:set>
                                    <p:anim calcmode="lin" valueType="num">
                                      <p:cBhvr>
                                        <p:cTn id="737" dur="1000" fill="hold"/>
                                        <p:tgtEl>
                                          <p:spTgt spid="61"/>
                                        </p:tgtEl>
                                        <p:attrNameLst>
                                          <p:attrName>ppt_w</p:attrName>
                                        </p:attrNameLst>
                                      </p:cBhvr>
                                      <p:tavLst>
                                        <p:tav tm="0">
                                          <p:val>
                                            <p:fltVal val="0"/>
                                          </p:val>
                                        </p:tav>
                                        <p:tav tm="100000">
                                          <p:val>
                                            <p:strVal val="#ppt_w"/>
                                          </p:val>
                                        </p:tav>
                                      </p:tavLst>
                                    </p:anim>
                                    <p:anim calcmode="lin" valueType="num">
                                      <p:cBhvr>
                                        <p:cTn id="738" dur="1000" fill="hold"/>
                                        <p:tgtEl>
                                          <p:spTgt spid="61"/>
                                        </p:tgtEl>
                                        <p:attrNameLst>
                                          <p:attrName>ppt_h</p:attrName>
                                        </p:attrNameLst>
                                      </p:cBhvr>
                                      <p:tavLst>
                                        <p:tav tm="0">
                                          <p:val>
                                            <p:fltVal val="0"/>
                                          </p:val>
                                        </p:tav>
                                        <p:tav tm="100000">
                                          <p:val>
                                            <p:strVal val="#ppt_h"/>
                                          </p:val>
                                        </p:tav>
                                      </p:tavLst>
                                    </p:anim>
                                    <p:anim calcmode="lin" valueType="num">
                                      <p:cBhvr>
                                        <p:cTn id="739" dur="1000" fill="hold"/>
                                        <p:tgtEl>
                                          <p:spTgt spid="61"/>
                                        </p:tgtEl>
                                        <p:attrNameLst>
                                          <p:attrName>style.rotation</p:attrName>
                                        </p:attrNameLst>
                                      </p:cBhvr>
                                      <p:tavLst>
                                        <p:tav tm="0">
                                          <p:val>
                                            <p:fltVal val="360"/>
                                          </p:val>
                                        </p:tav>
                                        <p:tav tm="100000">
                                          <p:val>
                                            <p:fltVal val="0"/>
                                          </p:val>
                                        </p:tav>
                                      </p:tavLst>
                                    </p:anim>
                                    <p:animEffect transition="in" filter="fade">
                                      <p:cBhvr>
                                        <p:cTn id="740" dur="1000"/>
                                        <p:tgtEl>
                                          <p:spTgt spid="61"/>
                                        </p:tgtEl>
                                      </p:cBhvr>
                                    </p:animEffect>
                                  </p:childTnLst>
                                </p:cTn>
                              </p:par>
                              <p:par>
                                <p:cTn id="741" presetID="49" presetClass="entr" presetSubtype="0" decel="100000" fill="hold" grpId="1" nodeType="withEffect">
                                  <p:stCondLst>
                                    <p:cond delay="0"/>
                                  </p:stCondLst>
                                  <p:childTnLst>
                                    <p:set>
                                      <p:cBhvr>
                                        <p:cTn id="742" dur="1" fill="hold">
                                          <p:stCondLst>
                                            <p:cond delay="0"/>
                                          </p:stCondLst>
                                        </p:cTn>
                                        <p:tgtEl>
                                          <p:spTgt spid="62"/>
                                        </p:tgtEl>
                                        <p:attrNameLst>
                                          <p:attrName>style.visibility</p:attrName>
                                        </p:attrNameLst>
                                      </p:cBhvr>
                                      <p:to>
                                        <p:strVal val="visible"/>
                                      </p:to>
                                    </p:set>
                                    <p:anim calcmode="lin" valueType="num">
                                      <p:cBhvr>
                                        <p:cTn id="743" dur="1000" fill="hold"/>
                                        <p:tgtEl>
                                          <p:spTgt spid="62"/>
                                        </p:tgtEl>
                                        <p:attrNameLst>
                                          <p:attrName>ppt_w</p:attrName>
                                        </p:attrNameLst>
                                      </p:cBhvr>
                                      <p:tavLst>
                                        <p:tav tm="0">
                                          <p:val>
                                            <p:fltVal val="0"/>
                                          </p:val>
                                        </p:tav>
                                        <p:tav tm="100000">
                                          <p:val>
                                            <p:strVal val="#ppt_w"/>
                                          </p:val>
                                        </p:tav>
                                      </p:tavLst>
                                    </p:anim>
                                    <p:anim calcmode="lin" valueType="num">
                                      <p:cBhvr>
                                        <p:cTn id="744" dur="1000" fill="hold"/>
                                        <p:tgtEl>
                                          <p:spTgt spid="62"/>
                                        </p:tgtEl>
                                        <p:attrNameLst>
                                          <p:attrName>ppt_h</p:attrName>
                                        </p:attrNameLst>
                                      </p:cBhvr>
                                      <p:tavLst>
                                        <p:tav tm="0">
                                          <p:val>
                                            <p:fltVal val="0"/>
                                          </p:val>
                                        </p:tav>
                                        <p:tav tm="100000">
                                          <p:val>
                                            <p:strVal val="#ppt_h"/>
                                          </p:val>
                                        </p:tav>
                                      </p:tavLst>
                                    </p:anim>
                                    <p:anim calcmode="lin" valueType="num">
                                      <p:cBhvr>
                                        <p:cTn id="745" dur="1000" fill="hold"/>
                                        <p:tgtEl>
                                          <p:spTgt spid="62"/>
                                        </p:tgtEl>
                                        <p:attrNameLst>
                                          <p:attrName>style.rotation</p:attrName>
                                        </p:attrNameLst>
                                      </p:cBhvr>
                                      <p:tavLst>
                                        <p:tav tm="0">
                                          <p:val>
                                            <p:fltVal val="360"/>
                                          </p:val>
                                        </p:tav>
                                        <p:tav tm="100000">
                                          <p:val>
                                            <p:fltVal val="0"/>
                                          </p:val>
                                        </p:tav>
                                      </p:tavLst>
                                    </p:anim>
                                    <p:animEffect transition="in" filter="fade">
                                      <p:cBhvr>
                                        <p:cTn id="746" dur="1000"/>
                                        <p:tgtEl>
                                          <p:spTgt spid="62"/>
                                        </p:tgtEl>
                                      </p:cBhvr>
                                    </p:animEffect>
                                  </p:childTnLst>
                                </p:cTn>
                              </p:par>
                              <p:par>
                                <p:cTn id="747" presetID="49" presetClass="entr" presetSubtype="0" decel="100000" fill="hold" grpId="1" nodeType="withEffect">
                                  <p:stCondLst>
                                    <p:cond delay="0"/>
                                  </p:stCondLst>
                                  <p:childTnLst>
                                    <p:set>
                                      <p:cBhvr>
                                        <p:cTn id="748" dur="1" fill="hold">
                                          <p:stCondLst>
                                            <p:cond delay="0"/>
                                          </p:stCondLst>
                                        </p:cTn>
                                        <p:tgtEl>
                                          <p:spTgt spid="63"/>
                                        </p:tgtEl>
                                        <p:attrNameLst>
                                          <p:attrName>style.visibility</p:attrName>
                                        </p:attrNameLst>
                                      </p:cBhvr>
                                      <p:to>
                                        <p:strVal val="visible"/>
                                      </p:to>
                                    </p:set>
                                    <p:anim calcmode="lin" valueType="num">
                                      <p:cBhvr>
                                        <p:cTn id="749" dur="1000" fill="hold"/>
                                        <p:tgtEl>
                                          <p:spTgt spid="63"/>
                                        </p:tgtEl>
                                        <p:attrNameLst>
                                          <p:attrName>ppt_w</p:attrName>
                                        </p:attrNameLst>
                                      </p:cBhvr>
                                      <p:tavLst>
                                        <p:tav tm="0">
                                          <p:val>
                                            <p:fltVal val="0"/>
                                          </p:val>
                                        </p:tav>
                                        <p:tav tm="100000">
                                          <p:val>
                                            <p:strVal val="#ppt_w"/>
                                          </p:val>
                                        </p:tav>
                                      </p:tavLst>
                                    </p:anim>
                                    <p:anim calcmode="lin" valueType="num">
                                      <p:cBhvr>
                                        <p:cTn id="750" dur="1000" fill="hold"/>
                                        <p:tgtEl>
                                          <p:spTgt spid="63"/>
                                        </p:tgtEl>
                                        <p:attrNameLst>
                                          <p:attrName>ppt_h</p:attrName>
                                        </p:attrNameLst>
                                      </p:cBhvr>
                                      <p:tavLst>
                                        <p:tav tm="0">
                                          <p:val>
                                            <p:fltVal val="0"/>
                                          </p:val>
                                        </p:tav>
                                        <p:tav tm="100000">
                                          <p:val>
                                            <p:strVal val="#ppt_h"/>
                                          </p:val>
                                        </p:tav>
                                      </p:tavLst>
                                    </p:anim>
                                    <p:anim calcmode="lin" valueType="num">
                                      <p:cBhvr>
                                        <p:cTn id="751" dur="1000" fill="hold"/>
                                        <p:tgtEl>
                                          <p:spTgt spid="63"/>
                                        </p:tgtEl>
                                        <p:attrNameLst>
                                          <p:attrName>style.rotation</p:attrName>
                                        </p:attrNameLst>
                                      </p:cBhvr>
                                      <p:tavLst>
                                        <p:tav tm="0">
                                          <p:val>
                                            <p:fltVal val="360"/>
                                          </p:val>
                                        </p:tav>
                                        <p:tav tm="100000">
                                          <p:val>
                                            <p:fltVal val="0"/>
                                          </p:val>
                                        </p:tav>
                                      </p:tavLst>
                                    </p:anim>
                                    <p:animEffect transition="in" filter="fade">
                                      <p:cBhvr>
                                        <p:cTn id="752" dur="1000"/>
                                        <p:tgtEl>
                                          <p:spTgt spid="63"/>
                                        </p:tgtEl>
                                      </p:cBhvr>
                                    </p:animEffect>
                                  </p:childTnLst>
                                </p:cTn>
                              </p:par>
                              <p:par>
                                <p:cTn id="753" presetID="49" presetClass="entr" presetSubtype="0" decel="100000" fill="hold" grpId="1" nodeType="withEffect">
                                  <p:stCondLst>
                                    <p:cond delay="0"/>
                                  </p:stCondLst>
                                  <p:childTnLst>
                                    <p:set>
                                      <p:cBhvr>
                                        <p:cTn id="754" dur="1" fill="hold">
                                          <p:stCondLst>
                                            <p:cond delay="0"/>
                                          </p:stCondLst>
                                        </p:cTn>
                                        <p:tgtEl>
                                          <p:spTgt spid="64"/>
                                        </p:tgtEl>
                                        <p:attrNameLst>
                                          <p:attrName>style.visibility</p:attrName>
                                        </p:attrNameLst>
                                      </p:cBhvr>
                                      <p:to>
                                        <p:strVal val="visible"/>
                                      </p:to>
                                    </p:set>
                                    <p:anim calcmode="lin" valueType="num">
                                      <p:cBhvr>
                                        <p:cTn id="755" dur="1000" fill="hold"/>
                                        <p:tgtEl>
                                          <p:spTgt spid="64"/>
                                        </p:tgtEl>
                                        <p:attrNameLst>
                                          <p:attrName>ppt_w</p:attrName>
                                        </p:attrNameLst>
                                      </p:cBhvr>
                                      <p:tavLst>
                                        <p:tav tm="0">
                                          <p:val>
                                            <p:fltVal val="0"/>
                                          </p:val>
                                        </p:tav>
                                        <p:tav tm="100000">
                                          <p:val>
                                            <p:strVal val="#ppt_w"/>
                                          </p:val>
                                        </p:tav>
                                      </p:tavLst>
                                    </p:anim>
                                    <p:anim calcmode="lin" valueType="num">
                                      <p:cBhvr>
                                        <p:cTn id="756" dur="1000" fill="hold"/>
                                        <p:tgtEl>
                                          <p:spTgt spid="64"/>
                                        </p:tgtEl>
                                        <p:attrNameLst>
                                          <p:attrName>ppt_h</p:attrName>
                                        </p:attrNameLst>
                                      </p:cBhvr>
                                      <p:tavLst>
                                        <p:tav tm="0">
                                          <p:val>
                                            <p:fltVal val="0"/>
                                          </p:val>
                                        </p:tav>
                                        <p:tav tm="100000">
                                          <p:val>
                                            <p:strVal val="#ppt_h"/>
                                          </p:val>
                                        </p:tav>
                                      </p:tavLst>
                                    </p:anim>
                                    <p:anim calcmode="lin" valueType="num">
                                      <p:cBhvr>
                                        <p:cTn id="757" dur="1000" fill="hold"/>
                                        <p:tgtEl>
                                          <p:spTgt spid="64"/>
                                        </p:tgtEl>
                                        <p:attrNameLst>
                                          <p:attrName>style.rotation</p:attrName>
                                        </p:attrNameLst>
                                      </p:cBhvr>
                                      <p:tavLst>
                                        <p:tav tm="0">
                                          <p:val>
                                            <p:fltVal val="360"/>
                                          </p:val>
                                        </p:tav>
                                        <p:tav tm="100000">
                                          <p:val>
                                            <p:fltVal val="0"/>
                                          </p:val>
                                        </p:tav>
                                      </p:tavLst>
                                    </p:anim>
                                    <p:animEffect transition="in" filter="fade">
                                      <p:cBhvr>
                                        <p:cTn id="758" dur="1000"/>
                                        <p:tgtEl>
                                          <p:spTgt spid="64"/>
                                        </p:tgtEl>
                                      </p:cBhvr>
                                    </p:animEffect>
                                  </p:childTnLst>
                                </p:cTn>
                              </p:par>
                              <p:par>
                                <p:cTn id="759" presetID="49" presetClass="entr" presetSubtype="0" decel="100000" fill="hold" grpId="1" nodeType="withEffect">
                                  <p:stCondLst>
                                    <p:cond delay="0"/>
                                  </p:stCondLst>
                                  <p:childTnLst>
                                    <p:set>
                                      <p:cBhvr>
                                        <p:cTn id="760" dur="1" fill="hold">
                                          <p:stCondLst>
                                            <p:cond delay="0"/>
                                          </p:stCondLst>
                                        </p:cTn>
                                        <p:tgtEl>
                                          <p:spTgt spid="65"/>
                                        </p:tgtEl>
                                        <p:attrNameLst>
                                          <p:attrName>style.visibility</p:attrName>
                                        </p:attrNameLst>
                                      </p:cBhvr>
                                      <p:to>
                                        <p:strVal val="visible"/>
                                      </p:to>
                                    </p:set>
                                    <p:anim calcmode="lin" valueType="num">
                                      <p:cBhvr>
                                        <p:cTn id="761" dur="1000" fill="hold"/>
                                        <p:tgtEl>
                                          <p:spTgt spid="65"/>
                                        </p:tgtEl>
                                        <p:attrNameLst>
                                          <p:attrName>ppt_w</p:attrName>
                                        </p:attrNameLst>
                                      </p:cBhvr>
                                      <p:tavLst>
                                        <p:tav tm="0">
                                          <p:val>
                                            <p:fltVal val="0"/>
                                          </p:val>
                                        </p:tav>
                                        <p:tav tm="100000">
                                          <p:val>
                                            <p:strVal val="#ppt_w"/>
                                          </p:val>
                                        </p:tav>
                                      </p:tavLst>
                                    </p:anim>
                                    <p:anim calcmode="lin" valueType="num">
                                      <p:cBhvr>
                                        <p:cTn id="762" dur="1000" fill="hold"/>
                                        <p:tgtEl>
                                          <p:spTgt spid="65"/>
                                        </p:tgtEl>
                                        <p:attrNameLst>
                                          <p:attrName>ppt_h</p:attrName>
                                        </p:attrNameLst>
                                      </p:cBhvr>
                                      <p:tavLst>
                                        <p:tav tm="0">
                                          <p:val>
                                            <p:fltVal val="0"/>
                                          </p:val>
                                        </p:tav>
                                        <p:tav tm="100000">
                                          <p:val>
                                            <p:strVal val="#ppt_h"/>
                                          </p:val>
                                        </p:tav>
                                      </p:tavLst>
                                    </p:anim>
                                    <p:anim calcmode="lin" valueType="num">
                                      <p:cBhvr>
                                        <p:cTn id="763" dur="1000" fill="hold"/>
                                        <p:tgtEl>
                                          <p:spTgt spid="65"/>
                                        </p:tgtEl>
                                        <p:attrNameLst>
                                          <p:attrName>style.rotation</p:attrName>
                                        </p:attrNameLst>
                                      </p:cBhvr>
                                      <p:tavLst>
                                        <p:tav tm="0">
                                          <p:val>
                                            <p:fltVal val="360"/>
                                          </p:val>
                                        </p:tav>
                                        <p:tav tm="100000">
                                          <p:val>
                                            <p:fltVal val="0"/>
                                          </p:val>
                                        </p:tav>
                                      </p:tavLst>
                                    </p:anim>
                                    <p:animEffect transition="in" filter="fade">
                                      <p:cBhvr>
                                        <p:cTn id="764" dur="1000"/>
                                        <p:tgtEl>
                                          <p:spTgt spid="65"/>
                                        </p:tgtEl>
                                      </p:cBhvr>
                                    </p:animEffect>
                                  </p:childTnLst>
                                </p:cTn>
                              </p:par>
                              <p:par>
                                <p:cTn id="765" presetID="49" presetClass="entr" presetSubtype="0" decel="100000" fill="hold" grpId="1" nodeType="withEffect">
                                  <p:stCondLst>
                                    <p:cond delay="0"/>
                                  </p:stCondLst>
                                  <p:childTnLst>
                                    <p:set>
                                      <p:cBhvr>
                                        <p:cTn id="766" dur="1" fill="hold">
                                          <p:stCondLst>
                                            <p:cond delay="0"/>
                                          </p:stCondLst>
                                        </p:cTn>
                                        <p:tgtEl>
                                          <p:spTgt spid="68"/>
                                        </p:tgtEl>
                                        <p:attrNameLst>
                                          <p:attrName>style.visibility</p:attrName>
                                        </p:attrNameLst>
                                      </p:cBhvr>
                                      <p:to>
                                        <p:strVal val="visible"/>
                                      </p:to>
                                    </p:set>
                                    <p:anim calcmode="lin" valueType="num">
                                      <p:cBhvr>
                                        <p:cTn id="767" dur="1000" fill="hold"/>
                                        <p:tgtEl>
                                          <p:spTgt spid="68"/>
                                        </p:tgtEl>
                                        <p:attrNameLst>
                                          <p:attrName>ppt_w</p:attrName>
                                        </p:attrNameLst>
                                      </p:cBhvr>
                                      <p:tavLst>
                                        <p:tav tm="0">
                                          <p:val>
                                            <p:fltVal val="0"/>
                                          </p:val>
                                        </p:tav>
                                        <p:tav tm="100000">
                                          <p:val>
                                            <p:strVal val="#ppt_w"/>
                                          </p:val>
                                        </p:tav>
                                      </p:tavLst>
                                    </p:anim>
                                    <p:anim calcmode="lin" valueType="num">
                                      <p:cBhvr>
                                        <p:cTn id="768" dur="1000" fill="hold"/>
                                        <p:tgtEl>
                                          <p:spTgt spid="68"/>
                                        </p:tgtEl>
                                        <p:attrNameLst>
                                          <p:attrName>ppt_h</p:attrName>
                                        </p:attrNameLst>
                                      </p:cBhvr>
                                      <p:tavLst>
                                        <p:tav tm="0">
                                          <p:val>
                                            <p:fltVal val="0"/>
                                          </p:val>
                                        </p:tav>
                                        <p:tav tm="100000">
                                          <p:val>
                                            <p:strVal val="#ppt_h"/>
                                          </p:val>
                                        </p:tav>
                                      </p:tavLst>
                                    </p:anim>
                                    <p:anim calcmode="lin" valueType="num">
                                      <p:cBhvr>
                                        <p:cTn id="769" dur="1000" fill="hold"/>
                                        <p:tgtEl>
                                          <p:spTgt spid="68"/>
                                        </p:tgtEl>
                                        <p:attrNameLst>
                                          <p:attrName>style.rotation</p:attrName>
                                        </p:attrNameLst>
                                      </p:cBhvr>
                                      <p:tavLst>
                                        <p:tav tm="0">
                                          <p:val>
                                            <p:fltVal val="360"/>
                                          </p:val>
                                        </p:tav>
                                        <p:tav tm="100000">
                                          <p:val>
                                            <p:fltVal val="0"/>
                                          </p:val>
                                        </p:tav>
                                      </p:tavLst>
                                    </p:anim>
                                    <p:animEffect transition="in" filter="fade">
                                      <p:cBhvr>
                                        <p:cTn id="770" dur="1000"/>
                                        <p:tgtEl>
                                          <p:spTgt spid="68"/>
                                        </p:tgtEl>
                                      </p:cBhvr>
                                    </p:animEffect>
                                  </p:childTnLst>
                                </p:cTn>
                              </p:par>
                              <p:par>
                                <p:cTn id="771" presetID="49" presetClass="entr" presetSubtype="0" decel="100000" fill="hold" grpId="1" nodeType="withEffect">
                                  <p:stCondLst>
                                    <p:cond delay="0"/>
                                  </p:stCondLst>
                                  <p:childTnLst>
                                    <p:set>
                                      <p:cBhvr>
                                        <p:cTn id="772" dur="1" fill="hold">
                                          <p:stCondLst>
                                            <p:cond delay="0"/>
                                          </p:stCondLst>
                                        </p:cTn>
                                        <p:tgtEl>
                                          <p:spTgt spid="69"/>
                                        </p:tgtEl>
                                        <p:attrNameLst>
                                          <p:attrName>style.visibility</p:attrName>
                                        </p:attrNameLst>
                                      </p:cBhvr>
                                      <p:to>
                                        <p:strVal val="visible"/>
                                      </p:to>
                                    </p:set>
                                    <p:anim calcmode="lin" valueType="num">
                                      <p:cBhvr>
                                        <p:cTn id="773" dur="1000" fill="hold"/>
                                        <p:tgtEl>
                                          <p:spTgt spid="69"/>
                                        </p:tgtEl>
                                        <p:attrNameLst>
                                          <p:attrName>ppt_w</p:attrName>
                                        </p:attrNameLst>
                                      </p:cBhvr>
                                      <p:tavLst>
                                        <p:tav tm="0">
                                          <p:val>
                                            <p:fltVal val="0"/>
                                          </p:val>
                                        </p:tav>
                                        <p:tav tm="100000">
                                          <p:val>
                                            <p:strVal val="#ppt_w"/>
                                          </p:val>
                                        </p:tav>
                                      </p:tavLst>
                                    </p:anim>
                                    <p:anim calcmode="lin" valueType="num">
                                      <p:cBhvr>
                                        <p:cTn id="774" dur="1000" fill="hold"/>
                                        <p:tgtEl>
                                          <p:spTgt spid="69"/>
                                        </p:tgtEl>
                                        <p:attrNameLst>
                                          <p:attrName>ppt_h</p:attrName>
                                        </p:attrNameLst>
                                      </p:cBhvr>
                                      <p:tavLst>
                                        <p:tav tm="0">
                                          <p:val>
                                            <p:fltVal val="0"/>
                                          </p:val>
                                        </p:tav>
                                        <p:tav tm="100000">
                                          <p:val>
                                            <p:strVal val="#ppt_h"/>
                                          </p:val>
                                        </p:tav>
                                      </p:tavLst>
                                    </p:anim>
                                    <p:anim calcmode="lin" valueType="num">
                                      <p:cBhvr>
                                        <p:cTn id="775" dur="1000" fill="hold"/>
                                        <p:tgtEl>
                                          <p:spTgt spid="69"/>
                                        </p:tgtEl>
                                        <p:attrNameLst>
                                          <p:attrName>style.rotation</p:attrName>
                                        </p:attrNameLst>
                                      </p:cBhvr>
                                      <p:tavLst>
                                        <p:tav tm="0">
                                          <p:val>
                                            <p:fltVal val="360"/>
                                          </p:val>
                                        </p:tav>
                                        <p:tav tm="100000">
                                          <p:val>
                                            <p:fltVal val="0"/>
                                          </p:val>
                                        </p:tav>
                                      </p:tavLst>
                                    </p:anim>
                                    <p:animEffect transition="in" filter="fade">
                                      <p:cBhvr>
                                        <p:cTn id="776" dur="1000"/>
                                        <p:tgtEl>
                                          <p:spTgt spid="69"/>
                                        </p:tgtEl>
                                      </p:cBhvr>
                                    </p:animEffect>
                                  </p:childTnLst>
                                </p:cTn>
                              </p:par>
                              <p:par>
                                <p:cTn id="777" presetID="49" presetClass="entr" presetSubtype="0" decel="100000" fill="hold" grpId="1" nodeType="withEffect">
                                  <p:stCondLst>
                                    <p:cond delay="0"/>
                                  </p:stCondLst>
                                  <p:childTnLst>
                                    <p:set>
                                      <p:cBhvr>
                                        <p:cTn id="778" dur="1" fill="hold">
                                          <p:stCondLst>
                                            <p:cond delay="0"/>
                                          </p:stCondLst>
                                        </p:cTn>
                                        <p:tgtEl>
                                          <p:spTgt spid="70"/>
                                        </p:tgtEl>
                                        <p:attrNameLst>
                                          <p:attrName>style.visibility</p:attrName>
                                        </p:attrNameLst>
                                      </p:cBhvr>
                                      <p:to>
                                        <p:strVal val="visible"/>
                                      </p:to>
                                    </p:set>
                                    <p:anim calcmode="lin" valueType="num">
                                      <p:cBhvr>
                                        <p:cTn id="779" dur="1000" fill="hold"/>
                                        <p:tgtEl>
                                          <p:spTgt spid="70"/>
                                        </p:tgtEl>
                                        <p:attrNameLst>
                                          <p:attrName>ppt_w</p:attrName>
                                        </p:attrNameLst>
                                      </p:cBhvr>
                                      <p:tavLst>
                                        <p:tav tm="0">
                                          <p:val>
                                            <p:fltVal val="0"/>
                                          </p:val>
                                        </p:tav>
                                        <p:tav tm="100000">
                                          <p:val>
                                            <p:strVal val="#ppt_w"/>
                                          </p:val>
                                        </p:tav>
                                      </p:tavLst>
                                    </p:anim>
                                    <p:anim calcmode="lin" valueType="num">
                                      <p:cBhvr>
                                        <p:cTn id="780" dur="1000" fill="hold"/>
                                        <p:tgtEl>
                                          <p:spTgt spid="70"/>
                                        </p:tgtEl>
                                        <p:attrNameLst>
                                          <p:attrName>ppt_h</p:attrName>
                                        </p:attrNameLst>
                                      </p:cBhvr>
                                      <p:tavLst>
                                        <p:tav tm="0">
                                          <p:val>
                                            <p:fltVal val="0"/>
                                          </p:val>
                                        </p:tav>
                                        <p:tav tm="100000">
                                          <p:val>
                                            <p:strVal val="#ppt_h"/>
                                          </p:val>
                                        </p:tav>
                                      </p:tavLst>
                                    </p:anim>
                                    <p:anim calcmode="lin" valueType="num">
                                      <p:cBhvr>
                                        <p:cTn id="781" dur="1000" fill="hold"/>
                                        <p:tgtEl>
                                          <p:spTgt spid="70"/>
                                        </p:tgtEl>
                                        <p:attrNameLst>
                                          <p:attrName>style.rotation</p:attrName>
                                        </p:attrNameLst>
                                      </p:cBhvr>
                                      <p:tavLst>
                                        <p:tav tm="0">
                                          <p:val>
                                            <p:fltVal val="360"/>
                                          </p:val>
                                        </p:tav>
                                        <p:tav tm="100000">
                                          <p:val>
                                            <p:fltVal val="0"/>
                                          </p:val>
                                        </p:tav>
                                      </p:tavLst>
                                    </p:anim>
                                    <p:animEffect transition="in" filter="fade">
                                      <p:cBhvr>
                                        <p:cTn id="782" dur="1000"/>
                                        <p:tgtEl>
                                          <p:spTgt spid="70"/>
                                        </p:tgtEl>
                                      </p:cBhvr>
                                    </p:animEffect>
                                  </p:childTnLst>
                                </p:cTn>
                              </p:par>
                              <p:par>
                                <p:cTn id="783" presetID="2" presetClass="entr" presetSubtype="6" fill="hold" grpId="0" nodeType="withEffect">
                                  <p:stCondLst>
                                    <p:cond delay="0"/>
                                  </p:stCondLst>
                                  <p:childTnLst>
                                    <p:set>
                                      <p:cBhvr>
                                        <p:cTn id="784" dur="1" fill="hold">
                                          <p:stCondLst>
                                            <p:cond delay="0"/>
                                          </p:stCondLst>
                                        </p:cTn>
                                        <p:tgtEl>
                                          <p:spTgt spid="50"/>
                                        </p:tgtEl>
                                        <p:attrNameLst>
                                          <p:attrName>style.visibility</p:attrName>
                                        </p:attrNameLst>
                                      </p:cBhvr>
                                      <p:to>
                                        <p:strVal val="visible"/>
                                      </p:to>
                                    </p:set>
                                    <p:anim calcmode="lin" valueType="num">
                                      <p:cBhvr additive="base">
                                        <p:cTn id="785" dur="1000" fill="hold"/>
                                        <p:tgtEl>
                                          <p:spTgt spid="50"/>
                                        </p:tgtEl>
                                        <p:attrNameLst>
                                          <p:attrName>ppt_x</p:attrName>
                                        </p:attrNameLst>
                                      </p:cBhvr>
                                      <p:tavLst>
                                        <p:tav tm="0">
                                          <p:val>
                                            <p:strVal val="1+#ppt_w/2"/>
                                          </p:val>
                                        </p:tav>
                                        <p:tav tm="100000">
                                          <p:val>
                                            <p:strVal val="#ppt_x"/>
                                          </p:val>
                                        </p:tav>
                                      </p:tavLst>
                                    </p:anim>
                                    <p:anim calcmode="lin" valueType="num">
                                      <p:cBhvr additive="base">
                                        <p:cTn id="786" dur="1000" fill="hold"/>
                                        <p:tgtEl>
                                          <p:spTgt spid="50"/>
                                        </p:tgtEl>
                                        <p:attrNameLst>
                                          <p:attrName>ppt_y</p:attrName>
                                        </p:attrNameLst>
                                      </p:cBhvr>
                                      <p:tavLst>
                                        <p:tav tm="0">
                                          <p:val>
                                            <p:strVal val="1+#ppt_h/2"/>
                                          </p:val>
                                        </p:tav>
                                        <p:tav tm="100000">
                                          <p:val>
                                            <p:strVal val="#ppt_y"/>
                                          </p:val>
                                        </p:tav>
                                      </p:tavLst>
                                    </p:anim>
                                  </p:childTnLst>
                                </p:cTn>
                              </p:par>
                              <p:par>
                                <p:cTn id="787" presetID="49" presetClass="entr" presetSubtype="0" decel="100000" fill="hold" grpId="1" nodeType="withEffect">
                                  <p:stCondLst>
                                    <p:cond delay="0"/>
                                  </p:stCondLst>
                                  <p:childTnLst>
                                    <p:set>
                                      <p:cBhvr>
                                        <p:cTn id="788" dur="1" fill="hold">
                                          <p:stCondLst>
                                            <p:cond delay="0"/>
                                          </p:stCondLst>
                                        </p:cTn>
                                        <p:tgtEl>
                                          <p:spTgt spid="50"/>
                                        </p:tgtEl>
                                        <p:attrNameLst>
                                          <p:attrName>style.visibility</p:attrName>
                                        </p:attrNameLst>
                                      </p:cBhvr>
                                      <p:to>
                                        <p:strVal val="visible"/>
                                      </p:to>
                                    </p:set>
                                    <p:anim calcmode="lin" valueType="num">
                                      <p:cBhvr>
                                        <p:cTn id="789" dur="1000" fill="hold"/>
                                        <p:tgtEl>
                                          <p:spTgt spid="50"/>
                                        </p:tgtEl>
                                        <p:attrNameLst>
                                          <p:attrName>ppt_w</p:attrName>
                                        </p:attrNameLst>
                                      </p:cBhvr>
                                      <p:tavLst>
                                        <p:tav tm="0">
                                          <p:val>
                                            <p:fltVal val="0"/>
                                          </p:val>
                                        </p:tav>
                                        <p:tav tm="100000">
                                          <p:val>
                                            <p:strVal val="#ppt_w"/>
                                          </p:val>
                                        </p:tav>
                                      </p:tavLst>
                                    </p:anim>
                                    <p:anim calcmode="lin" valueType="num">
                                      <p:cBhvr>
                                        <p:cTn id="790" dur="1000" fill="hold"/>
                                        <p:tgtEl>
                                          <p:spTgt spid="50"/>
                                        </p:tgtEl>
                                        <p:attrNameLst>
                                          <p:attrName>ppt_h</p:attrName>
                                        </p:attrNameLst>
                                      </p:cBhvr>
                                      <p:tavLst>
                                        <p:tav tm="0">
                                          <p:val>
                                            <p:fltVal val="0"/>
                                          </p:val>
                                        </p:tav>
                                        <p:tav tm="100000">
                                          <p:val>
                                            <p:strVal val="#ppt_h"/>
                                          </p:val>
                                        </p:tav>
                                      </p:tavLst>
                                    </p:anim>
                                    <p:anim calcmode="lin" valueType="num">
                                      <p:cBhvr>
                                        <p:cTn id="791" dur="1000" fill="hold"/>
                                        <p:tgtEl>
                                          <p:spTgt spid="50"/>
                                        </p:tgtEl>
                                        <p:attrNameLst>
                                          <p:attrName>style.rotation</p:attrName>
                                        </p:attrNameLst>
                                      </p:cBhvr>
                                      <p:tavLst>
                                        <p:tav tm="0">
                                          <p:val>
                                            <p:fltVal val="360"/>
                                          </p:val>
                                        </p:tav>
                                        <p:tav tm="100000">
                                          <p:val>
                                            <p:fltVal val="0"/>
                                          </p:val>
                                        </p:tav>
                                      </p:tavLst>
                                    </p:anim>
                                    <p:animEffect transition="in" filter="fade">
                                      <p:cBhvr>
                                        <p:cTn id="792" dur="1000"/>
                                        <p:tgtEl>
                                          <p:spTgt spid="50"/>
                                        </p:tgtEl>
                                      </p:cBhvr>
                                    </p:animEffect>
                                  </p:childTnLst>
                                </p:cTn>
                              </p:par>
                              <p:par>
                                <p:cTn id="793" presetID="49" presetClass="entr" presetSubtype="0" decel="100000" fill="hold" grpId="1" nodeType="withEffect">
                                  <p:stCondLst>
                                    <p:cond delay="0"/>
                                  </p:stCondLst>
                                  <p:childTnLst>
                                    <p:set>
                                      <p:cBhvr>
                                        <p:cTn id="794" dur="1" fill="hold">
                                          <p:stCondLst>
                                            <p:cond delay="0"/>
                                          </p:stCondLst>
                                        </p:cTn>
                                        <p:tgtEl>
                                          <p:spTgt spid="72"/>
                                        </p:tgtEl>
                                        <p:attrNameLst>
                                          <p:attrName>style.visibility</p:attrName>
                                        </p:attrNameLst>
                                      </p:cBhvr>
                                      <p:to>
                                        <p:strVal val="visible"/>
                                      </p:to>
                                    </p:set>
                                    <p:anim calcmode="lin" valueType="num">
                                      <p:cBhvr>
                                        <p:cTn id="795" dur="1000" fill="hold"/>
                                        <p:tgtEl>
                                          <p:spTgt spid="72"/>
                                        </p:tgtEl>
                                        <p:attrNameLst>
                                          <p:attrName>ppt_w</p:attrName>
                                        </p:attrNameLst>
                                      </p:cBhvr>
                                      <p:tavLst>
                                        <p:tav tm="0">
                                          <p:val>
                                            <p:fltVal val="0"/>
                                          </p:val>
                                        </p:tav>
                                        <p:tav tm="100000">
                                          <p:val>
                                            <p:strVal val="#ppt_w"/>
                                          </p:val>
                                        </p:tav>
                                      </p:tavLst>
                                    </p:anim>
                                    <p:anim calcmode="lin" valueType="num">
                                      <p:cBhvr>
                                        <p:cTn id="796" dur="1000" fill="hold"/>
                                        <p:tgtEl>
                                          <p:spTgt spid="72"/>
                                        </p:tgtEl>
                                        <p:attrNameLst>
                                          <p:attrName>ppt_h</p:attrName>
                                        </p:attrNameLst>
                                      </p:cBhvr>
                                      <p:tavLst>
                                        <p:tav tm="0">
                                          <p:val>
                                            <p:fltVal val="0"/>
                                          </p:val>
                                        </p:tav>
                                        <p:tav tm="100000">
                                          <p:val>
                                            <p:strVal val="#ppt_h"/>
                                          </p:val>
                                        </p:tav>
                                      </p:tavLst>
                                    </p:anim>
                                    <p:anim calcmode="lin" valueType="num">
                                      <p:cBhvr>
                                        <p:cTn id="797" dur="1000" fill="hold"/>
                                        <p:tgtEl>
                                          <p:spTgt spid="72"/>
                                        </p:tgtEl>
                                        <p:attrNameLst>
                                          <p:attrName>style.rotation</p:attrName>
                                        </p:attrNameLst>
                                      </p:cBhvr>
                                      <p:tavLst>
                                        <p:tav tm="0">
                                          <p:val>
                                            <p:fltVal val="360"/>
                                          </p:val>
                                        </p:tav>
                                        <p:tav tm="100000">
                                          <p:val>
                                            <p:fltVal val="0"/>
                                          </p:val>
                                        </p:tav>
                                      </p:tavLst>
                                    </p:anim>
                                    <p:animEffect transition="in" filter="fade">
                                      <p:cBhvr>
                                        <p:cTn id="798" dur="1000"/>
                                        <p:tgtEl>
                                          <p:spTgt spid="72"/>
                                        </p:tgtEl>
                                      </p:cBhvr>
                                    </p:animEffect>
                                  </p:childTnLst>
                                </p:cTn>
                              </p:par>
                              <p:par>
                                <p:cTn id="799" presetID="49" presetClass="entr" presetSubtype="0" decel="100000" fill="hold" grpId="1" nodeType="withEffect">
                                  <p:stCondLst>
                                    <p:cond delay="0"/>
                                  </p:stCondLst>
                                  <p:childTnLst>
                                    <p:set>
                                      <p:cBhvr>
                                        <p:cTn id="800" dur="1" fill="hold">
                                          <p:stCondLst>
                                            <p:cond delay="0"/>
                                          </p:stCondLst>
                                        </p:cTn>
                                        <p:tgtEl>
                                          <p:spTgt spid="73"/>
                                        </p:tgtEl>
                                        <p:attrNameLst>
                                          <p:attrName>style.visibility</p:attrName>
                                        </p:attrNameLst>
                                      </p:cBhvr>
                                      <p:to>
                                        <p:strVal val="visible"/>
                                      </p:to>
                                    </p:set>
                                    <p:anim calcmode="lin" valueType="num">
                                      <p:cBhvr>
                                        <p:cTn id="801" dur="1000" fill="hold"/>
                                        <p:tgtEl>
                                          <p:spTgt spid="73"/>
                                        </p:tgtEl>
                                        <p:attrNameLst>
                                          <p:attrName>ppt_w</p:attrName>
                                        </p:attrNameLst>
                                      </p:cBhvr>
                                      <p:tavLst>
                                        <p:tav tm="0">
                                          <p:val>
                                            <p:fltVal val="0"/>
                                          </p:val>
                                        </p:tav>
                                        <p:tav tm="100000">
                                          <p:val>
                                            <p:strVal val="#ppt_w"/>
                                          </p:val>
                                        </p:tav>
                                      </p:tavLst>
                                    </p:anim>
                                    <p:anim calcmode="lin" valueType="num">
                                      <p:cBhvr>
                                        <p:cTn id="802" dur="1000" fill="hold"/>
                                        <p:tgtEl>
                                          <p:spTgt spid="73"/>
                                        </p:tgtEl>
                                        <p:attrNameLst>
                                          <p:attrName>ppt_h</p:attrName>
                                        </p:attrNameLst>
                                      </p:cBhvr>
                                      <p:tavLst>
                                        <p:tav tm="0">
                                          <p:val>
                                            <p:fltVal val="0"/>
                                          </p:val>
                                        </p:tav>
                                        <p:tav tm="100000">
                                          <p:val>
                                            <p:strVal val="#ppt_h"/>
                                          </p:val>
                                        </p:tav>
                                      </p:tavLst>
                                    </p:anim>
                                    <p:anim calcmode="lin" valueType="num">
                                      <p:cBhvr>
                                        <p:cTn id="803" dur="1000" fill="hold"/>
                                        <p:tgtEl>
                                          <p:spTgt spid="73"/>
                                        </p:tgtEl>
                                        <p:attrNameLst>
                                          <p:attrName>style.rotation</p:attrName>
                                        </p:attrNameLst>
                                      </p:cBhvr>
                                      <p:tavLst>
                                        <p:tav tm="0">
                                          <p:val>
                                            <p:fltVal val="360"/>
                                          </p:val>
                                        </p:tav>
                                        <p:tav tm="100000">
                                          <p:val>
                                            <p:fltVal val="0"/>
                                          </p:val>
                                        </p:tav>
                                      </p:tavLst>
                                    </p:anim>
                                    <p:animEffect transition="in" filter="fade">
                                      <p:cBhvr>
                                        <p:cTn id="804" dur="1000"/>
                                        <p:tgtEl>
                                          <p:spTgt spid="73"/>
                                        </p:tgtEl>
                                      </p:cBhvr>
                                    </p:animEffect>
                                  </p:childTnLst>
                                </p:cTn>
                              </p:par>
                              <p:par>
                                <p:cTn id="805" presetID="49" presetClass="entr" presetSubtype="0" decel="100000" fill="hold" grpId="1" nodeType="withEffect">
                                  <p:stCondLst>
                                    <p:cond delay="0"/>
                                  </p:stCondLst>
                                  <p:childTnLst>
                                    <p:set>
                                      <p:cBhvr>
                                        <p:cTn id="806" dur="1" fill="hold">
                                          <p:stCondLst>
                                            <p:cond delay="0"/>
                                          </p:stCondLst>
                                        </p:cTn>
                                        <p:tgtEl>
                                          <p:spTgt spid="74"/>
                                        </p:tgtEl>
                                        <p:attrNameLst>
                                          <p:attrName>style.visibility</p:attrName>
                                        </p:attrNameLst>
                                      </p:cBhvr>
                                      <p:to>
                                        <p:strVal val="visible"/>
                                      </p:to>
                                    </p:set>
                                    <p:anim calcmode="lin" valueType="num">
                                      <p:cBhvr>
                                        <p:cTn id="807" dur="1000" fill="hold"/>
                                        <p:tgtEl>
                                          <p:spTgt spid="74"/>
                                        </p:tgtEl>
                                        <p:attrNameLst>
                                          <p:attrName>ppt_w</p:attrName>
                                        </p:attrNameLst>
                                      </p:cBhvr>
                                      <p:tavLst>
                                        <p:tav tm="0">
                                          <p:val>
                                            <p:fltVal val="0"/>
                                          </p:val>
                                        </p:tav>
                                        <p:tav tm="100000">
                                          <p:val>
                                            <p:strVal val="#ppt_w"/>
                                          </p:val>
                                        </p:tav>
                                      </p:tavLst>
                                    </p:anim>
                                    <p:anim calcmode="lin" valueType="num">
                                      <p:cBhvr>
                                        <p:cTn id="808" dur="1000" fill="hold"/>
                                        <p:tgtEl>
                                          <p:spTgt spid="74"/>
                                        </p:tgtEl>
                                        <p:attrNameLst>
                                          <p:attrName>ppt_h</p:attrName>
                                        </p:attrNameLst>
                                      </p:cBhvr>
                                      <p:tavLst>
                                        <p:tav tm="0">
                                          <p:val>
                                            <p:fltVal val="0"/>
                                          </p:val>
                                        </p:tav>
                                        <p:tav tm="100000">
                                          <p:val>
                                            <p:strVal val="#ppt_h"/>
                                          </p:val>
                                        </p:tav>
                                      </p:tavLst>
                                    </p:anim>
                                    <p:anim calcmode="lin" valueType="num">
                                      <p:cBhvr>
                                        <p:cTn id="809" dur="1000" fill="hold"/>
                                        <p:tgtEl>
                                          <p:spTgt spid="74"/>
                                        </p:tgtEl>
                                        <p:attrNameLst>
                                          <p:attrName>style.rotation</p:attrName>
                                        </p:attrNameLst>
                                      </p:cBhvr>
                                      <p:tavLst>
                                        <p:tav tm="0">
                                          <p:val>
                                            <p:fltVal val="360"/>
                                          </p:val>
                                        </p:tav>
                                        <p:tav tm="100000">
                                          <p:val>
                                            <p:fltVal val="0"/>
                                          </p:val>
                                        </p:tav>
                                      </p:tavLst>
                                    </p:anim>
                                    <p:animEffect transition="in" filter="fade">
                                      <p:cBhvr>
                                        <p:cTn id="810" dur="1000"/>
                                        <p:tgtEl>
                                          <p:spTgt spid="74"/>
                                        </p:tgtEl>
                                      </p:cBhvr>
                                    </p:animEffect>
                                  </p:childTnLst>
                                </p:cTn>
                              </p:par>
                              <p:par>
                                <p:cTn id="811" presetID="49" presetClass="entr" presetSubtype="0" decel="100000" fill="hold" grpId="1" nodeType="withEffect">
                                  <p:stCondLst>
                                    <p:cond delay="0"/>
                                  </p:stCondLst>
                                  <p:childTnLst>
                                    <p:set>
                                      <p:cBhvr>
                                        <p:cTn id="812" dur="1" fill="hold">
                                          <p:stCondLst>
                                            <p:cond delay="0"/>
                                          </p:stCondLst>
                                        </p:cTn>
                                        <p:tgtEl>
                                          <p:spTgt spid="76"/>
                                        </p:tgtEl>
                                        <p:attrNameLst>
                                          <p:attrName>style.visibility</p:attrName>
                                        </p:attrNameLst>
                                      </p:cBhvr>
                                      <p:to>
                                        <p:strVal val="visible"/>
                                      </p:to>
                                    </p:set>
                                    <p:anim calcmode="lin" valueType="num">
                                      <p:cBhvr>
                                        <p:cTn id="813" dur="1000" fill="hold"/>
                                        <p:tgtEl>
                                          <p:spTgt spid="76"/>
                                        </p:tgtEl>
                                        <p:attrNameLst>
                                          <p:attrName>ppt_w</p:attrName>
                                        </p:attrNameLst>
                                      </p:cBhvr>
                                      <p:tavLst>
                                        <p:tav tm="0">
                                          <p:val>
                                            <p:fltVal val="0"/>
                                          </p:val>
                                        </p:tav>
                                        <p:tav tm="100000">
                                          <p:val>
                                            <p:strVal val="#ppt_w"/>
                                          </p:val>
                                        </p:tav>
                                      </p:tavLst>
                                    </p:anim>
                                    <p:anim calcmode="lin" valueType="num">
                                      <p:cBhvr>
                                        <p:cTn id="814" dur="1000" fill="hold"/>
                                        <p:tgtEl>
                                          <p:spTgt spid="76"/>
                                        </p:tgtEl>
                                        <p:attrNameLst>
                                          <p:attrName>ppt_h</p:attrName>
                                        </p:attrNameLst>
                                      </p:cBhvr>
                                      <p:tavLst>
                                        <p:tav tm="0">
                                          <p:val>
                                            <p:fltVal val="0"/>
                                          </p:val>
                                        </p:tav>
                                        <p:tav tm="100000">
                                          <p:val>
                                            <p:strVal val="#ppt_h"/>
                                          </p:val>
                                        </p:tav>
                                      </p:tavLst>
                                    </p:anim>
                                    <p:anim calcmode="lin" valueType="num">
                                      <p:cBhvr>
                                        <p:cTn id="815" dur="1000" fill="hold"/>
                                        <p:tgtEl>
                                          <p:spTgt spid="76"/>
                                        </p:tgtEl>
                                        <p:attrNameLst>
                                          <p:attrName>style.rotation</p:attrName>
                                        </p:attrNameLst>
                                      </p:cBhvr>
                                      <p:tavLst>
                                        <p:tav tm="0">
                                          <p:val>
                                            <p:fltVal val="360"/>
                                          </p:val>
                                        </p:tav>
                                        <p:tav tm="100000">
                                          <p:val>
                                            <p:fltVal val="0"/>
                                          </p:val>
                                        </p:tav>
                                      </p:tavLst>
                                    </p:anim>
                                    <p:animEffect transition="in" filter="fade">
                                      <p:cBhvr>
                                        <p:cTn id="816" dur="1000"/>
                                        <p:tgtEl>
                                          <p:spTgt spid="76"/>
                                        </p:tgtEl>
                                      </p:cBhvr>
                                    </p:animEffect>
                                  </p:childTnLst>
                                </p:cTn>
                              </p:par>
                              <p:par>
                                <p:cTn id="817" presetID="49" presetClass="entr" presetSubtype="0" decel="100000" fill="hold" grpId="1" nodeType="withEffect">
                                  <p:stCondLst>
                                    <p:cond delay="0"/>
                                  </p:stCondLst>
                                  <p:childTnLst>
                                    <p:set>
                                      <p:cBhvr>
                                        <p:cTn id="818" dur="1" fill="hold">
                                          <p:stCondLst>
                                            <p:cond delay="0"/>
                                          </p:stCondLst>
                                        </p:cTn>
                                        <p:tgtEl>
                                          <p:spTgt spid="78"/>
                                        </p:tgtEl>
                                        <p:attrNameLst>
                                          <p:attrName>style.visibility</p:attrName>
                                        </p:attrNameLst>
                                      </p:cBhvr>
                                      <p:to>
                                        <p:strVal val="visible"/>
                                      </p:to>
                                    </p:set>
                                    <p:anim calcmode="lin" valueType="num">
                                      <p:cBhvr>
                                        <p:cTn id="819" dur="1000" fill="hold"/>
                                        <p:tgtEl>
                                          <p:spTgt spid="78"/>
                                        </p:tgtEl>
                                        <p:attrNameLst>
                                          <p:attrName>ppt_w</p:attrName>
                                        </p:attrNameLst>
                                      </p:cBhvr>
                                      <p:tavLst>
                                        <p:tav tm="0">
                                          <p:val>
                                            <p:fltVal val="0"/>
                                          </p:val>
                                        </p:tav>
                                        <p:tav tm="100000">
                                          <p:val>
                                            <p:strVal val="#ppt_w"/>
                                          </p:val>
                                        </p:tav>
                                      </p:tavLst>
                                    </p:anim>
                                    <p:anim calcmode="lin" valueType="num">
                                      <p:cBhvr>
                                        <p:cTn id="820" dur="1000" fill="hold"/>
                                        <p:tgtEl>
                                          <p:spTgt spid="78"/>
                                        </p:tgtEl>
                                        <p:attrNameLst>
                                          <p:attrName>ppt_h</p:attrName>
                                        </p:attrNameLst>
                                      </p:cBhvr>
                                      <p:tavLst>
                                        <p:tav tm="0">
                                          <p:val>
                                            <p:fltVal val="0"/>
                                          </p:val>
                                        </p:tav>
                                        <p:tav tm="100000">
                                          <p:val>
                                            <p:strVal val="#ppt_h"/>
                                          </p:val>
                                        </p:tav>
                                      </p:tavLst>
                                    </p:anim>
                                    <p:anim calcmode="lin" valueType="num">
                                      <p:cBhvr>
                                        <p:cTn id="821" dur="1000" fill="hold"/>
                                        <p:tgtEl>
                                          <p:spTgt spid="78"/>
                                        </p:tgtEl>
                                        <p:attrNameLst>
                                          <p:attrName>style.rotation</p:attrName>
                                        </p:attrNameLst>
                                      </p:cBhvr>
                                      <p:tavLst>
                                        <p:tav tm="0">
                                          <p:val>
                                            <p:fltVal val="360"/>
                                          </p:val>
                                        </p:tav>
                                        <p:tav tm="100000">
                                          <p:val>
                                            <p:fltVal val="0"/>
                                          </p:val>
                                        </p:tav>
                                      </p:tavLst>
                                    </p:anim>
                                    <p:animEffect transition="in" filter="fade">
                                      <p:cBhvr>
                                        <p:cTn id="822" dur="1000"/>
                                        <p:tgtEl>
                                          <p:spTgt spid="78"/>
                                        </p:tgtEl>
                                      </p:cBhvr>
                                    </p:animEffect>
                                  </p:childTnLst>
                                </p:cTn>
                              </p:par>
                              <p:par>
                                <p:cTn id="823" presetID="49" presetClass="entr" presetSubtype="0" decel="100000" fill="hold" grpId="1" nodeType="withEffect">
                                  <p:stCondLst>
                                    <p:cond delay="0"/>
                                  </p:stCondLst>
                                  <p:childTnLst>
                                    <p:set>
                                      <p:cBhvr>
                                        <p:cTn id="824" dur="1" fill="hold">
                                          <p:stCondLst>
                                            <p:cond delay="0"/>
                                          </p:stCondLst>
                                        </p:cTn>
                                        <p:tgtEl>
                                          <p:spTgt spid="81"/>
                                        </p:tgtEl>
                                        <p:attrNameLst>
                                          <p:attrName>style.visibility</p:attrName>
                                        </p:attrNameLst>
                                      </p:cBhvr>
                                      <p:to>
                                        <p:strVal val="visible"/>
                                      </p:to>
                                    </p:set>
                                    <p:anim calcmode="lin" valueType="num">
                                      <p:cBhvr>
                                        <p:cTn id="825" dur="1000" fill="hold"/>
                                        <p:tgtEl>
                                          <p:spTgt spid="81"/>
                                        </p:tgtEl>
                                        <p:attrNameLst>
                                          <p:attrName>ppt_w</p:attrName>
                                        </p:attrNameLst>
                                      </p:cBhvr>
                                      <p:tavLst>
                                        <p:tav tm="0">
                                          <p:val>
                                            <p:fltVal val="0"/>
                                          </p:val>
                                        </p:tav>
                                        <p:tav tm="100000">
                                          <p:val>
                                            <p:strVal val="#ppt_w"/>
                                          </p:val>
                                        </p:tav>
                                      </p:tavLst>
                                    </p:anim>
                                    <p:anim calcmode="lin" valueType="num">
                                      <p:cBhvr>
                                        <p:cTn id="826" dur="1000" fill="hold"/>
                                        <p:tgtEl>
                                          <p:spTgt spid="81"/>
                                        </p:tgtEl>
                                        <p:attrNameLst>
                                          <p:attrName>ppt_h</p:attrName>
                                        </p:attrNameLst>
                                      </p:cBhvr>
                                      <p:tavLst>
                                        <p:tav tm="0">
                                          <p:val>
                                            <p:fltVal val="0"/>
                                          </p:val>
                                        </p:tav>
                                        <p:tav tm="100000">
                                          <p:val>
                                            <p:strVal val="#ppt_h"/>
                                          </p:val>
                                        </p:tav>
                                      </p:tavLst>
                                    </p:anim>
                                    <p:anim calcmode="lin" valueType="num">
                                      <p:cBhvr>
                                        <p:cTn id="827" dur="1000" fill="hold"/>
                                        <p:tgtEl>
                                          <p:spTgt spid="81"/>
                                        </p:tgtEl>
                                        <p:attrNameLst>
                                          <p:attrName>style.rotation</p:attrName>
                                        </p:attrNameLst>
                                      </p:cBhvr>
                                      <p:tavLst>
                                        <p:tav tm="0">
                                          <p:val>
                                            <p:fltVal val="360"/>
                                          </p:val>
                                        </p:tav>
                                        <p:tav tm="100000">
                                          <p:val>
                                            <p:fltVal val="0"/>
                                          </p:val>
                                        </p:tav>
                                      </p:tavLst>
                                    </p:anim>
                                    <p:animEffect transition="in" filter="fade">
                                      <p:cBhvr>
                                        <p:cTn id="828" dur="1000"/>
                                        <p:tgtEl>
                                          <p:spTgt spid="81"/>
                                        </p:tgtEl>
                                      </p:cBhvr>
                                    </p:animEffect>
                                  </p:childTnLst>
                                </p:cTn>
                              </p:par>
                              <p:par>
                                <p:cTn id="829" presetID="49" presetClass="entr" presetSubtype="0" decel="100000" fill="hold" grpId="1" nodeType="withEffect">
                                  <p:stCondLst>
                                    <p:cond delay="0"/>
                                  </p:stCondLst>
                                  <p:childTnLst>
                                    <p:set>
                                      <p:cBhvr>
                                        <p:cTn id="830" dur="1" fill="hold">
                                          <p:stCondLst>
                                            <p:cond delay="0"/>
                                          </p:stCondLst>
                                        </p:cTn>
                                        <p:tgtEl>
                                          <p:spTgt spid="82"/>
                                        </p:tgtEl>
                                        <p:attrNameLst>
                                          <p:attrName>style.visibility</p:attrName>
                                        </p:attrNameLst>
                                      </p:cBhvr>
                                      <p:to>
                                        <p:strVal val="visible"/>
                                      </p:to>
                                    </p:set>
                                    <p:anim calcmode="lin" valueType="num">
                                      <p:cBhvr>
                                        <p:cTn id="831" dur="1000" fill="hold"/>
                                        <p:tgtEl>
                                          <p:spTgt spid="82"/>
                                        </p:tgtEl>
                                        <p:attrNameLst>
                                          <p:attrName>ppt_w</p:attrName>
                                        </p:attrNameLst>
                                      </p:cBhvr>
                                      <p:tavLst>
                                        <p:tav tm="0">
                                          <p:val>
                                            <p:fltVal val="0"/>
                                          </p:val>
                                        </p:tav>
                                        <p:tav tm="100000">
                                          <p:val>
                                            <p:strVal val="#ppt_w"/>
                                          </p:val>
                                        </p:tav>
                                      </p:tavLst>
                                    </p:anim>
                                    <p:anim calcmode="lin" valueType="num">
                                      <p:cBhvr>
                                        <p:cTn id="832" dur="1000" fill="hold"/>
                                        <p:tgtEl>
                                          <p:spTgt spid="82"/>
                                        </p:tgtEl>
                                        <p:attrNameLst>
                                          <p:attrName>ppt_h</p:attrName>
                                        </p:attrNameLst>
                                      </p:cBhvr>
                                      <p:tavLst>
                                        <p:tav tm="0">
                                          <p:val>
                                            <p:fltVal val="0"/>
                                          </p:val>
                                        </p:tav>
                                        <p:tav tm="100000">
                                          <p:val>
                                            <p:strVal val="#ppt_h"/>
                                          </p:val>
                                        </p:tav>
                                      </p:tavLst>
                                    </p:anim>
                                    <p:anim calcmode="lin" valueType="num">
                                      <p:cBhvr>
                                        <p:cTn id="833" dur="1000" fill="hold"/>
                                        <p:tgtEl>
                                          <p:spTgt spid="82"/>
                                        </p:tgtEl>
                                        <p:attrNameLst>
                                          <p:attrName>style.rotation</p:attrName>
                                        </p:attrNameLst>
                                      </p:cBhvr>
                                      <p:tavLst>
                                        <p:tav tm="0">
                                          <p:val>
                                            <p:fltVal val="360"/>
                                          </p:val>
                                        </p:tav>
                                        <p:tav tm="100000">
                                          <p:val>
                                            <p:fltVal val="0"/>
                                          </p:val>
                                        </p:tav>
                                      </p:tavLst>
                                    </p:anim>
                                    <p:animEffect transition="in" filter="fade">
                                      <p:cBhvr>
                                        <p:cTn id="834" dur="1000"/>
                                        <p:tgtEl>
                                          <p:spTgt spid="82"/>
                                        </p:tgtEl>
                                      </p:cBhvr>
                                    </p:animEffect>
                                  </p:childTnLst>
                                </p:cTn>
                              </p:par>
                            </p:childTnLst>
                          </p:cTn>
                        </p:par>
                        <p:par>
                          <p:cTn id="835" fill="hold">
                            <p:stCondLst>
                              <p:cond delay="1000"/>
                            </p:stCondLst>
                            <p:childTnLst>
                              <p:par>
                                <p:cTn id="836" presetID="53" presetClass="entr" presetSubtype="16" fill="hold" grpId="0" nodeType="afterEffect">
                                  <p:stCondLst>
                                    <p:cond delay="0"/>
                                  </p:stCondLst>
                                  <p:childTnLst>
                                    <p:set>
                                      <p:cBhvr>
                                        <p:cTn id="837" dur="1" fill="hold">
                                          <p:stCondLst>
                                            <p:cond delay="0"/>
                                          </p:stCondLst>
                                        </p:cTn>
                                        <p:tgtEl>
                                          <p:spTgt spid="252"/>
                                        </p:tgtEl>
                                        <p:attrNameLst>
                                          <p:attrName>style.visibility</p:attrName>
                                        </p:attrNameLst>
                                      </p:cBhvr>
                                      <p:to>
                                        <p:strVal val="visible"/>
                                      </p:to>
                                    </p:set>
                                    <p:anim calcmode="lin" valueType="num">
                                      <p:cBhvr>
                                        <p:cTn id="838" dur="750" fill="hold"/>
                                        <p:tgtEl>
                                          <p:spTgt spid="252"/>
                                        </p:tgtEl>
                                        <p:attrNameLst>
                                          <p:attrName>ppt_w</p:attrName>
                                        </p:attrNameLst>
                                      </p:cBhvr>
                                      <p:tavLst>
                                        <p:tav tm="0">
                                          <p:val>
                                            <p:fltVal val="0"/>
                                          </p:val>
                                        </p:tav>
                                        <p:tav tm="100000">
                                          <p:val>
                                            <p:strVal val="#ppt_w"/>
                                          </p:val>
                                        </p:tav>
                                      </p:tavLst>
                                    </p:anim>
                                    <p:anim calcmode="lin" valueType="num">
                                      <p:cBhvr>
                                        <p:cTn id="839" dur="750" fill="hold"/>
                                        <p:tgtEl>
                                          <p:spTgt spid="252"/>
                                        </p:tgtEl>
                                        <p:attrNameLst>
                                          <p:attrName>ppt_h</p:attrName>
                                        </p:attrNameLst>
                                      </p:cBhvr>
                                      <p:tavLst>
                                        <p:tav tm="0">
                                          <p:val>
                                            <p:fltVal val="0"/>
                                          </p:val>
                                        </p:tav>
                                        <p:tav tm="100000">
                                          <p:val>
                                            <p:strVal val="#ppt_h"/>
                                          </p:val>
                                        </p:tav>
                                      </p:tavLst>
                                    </p:anim>
                                    <p:animEffect transition="in" filter="fade">
                                      <p:cBhvr>
                                        <p:cTn id="840" dur="750"/>
                                        <p:tgtEl>
                                          <p:spTgt spid="252"/>
                                        </p:tgtEl>
                                      </p:cBhvr>
                                    </p:animEffect>
                                  </p:childTnLst>
                                </p:cTn>
                              </p:par>
                              <p:par>
                                <p:cTn id="841" presetID="53" presetClass="entr" presetSubtype="16" fill="hold" grpId="0" nodeType="withEffect">
                                  <p:stCondLst>
                                    <p:cond delay="250"/>
                                  </p:stCondLst>
                                  <p:childTnLst>
                                    <p:set>
                                      <p:cBhvr>
                                        <p:cTn id="842" dur="1" fill="hold">
                                          <p:stCondLst>
                                            <p:cond delay="0"/>
                                          </p:stCondLst>
                                        </p:cTn>
                                        <p:tgtEl>
                                          <p:spTgt spid="253"/>
                                        </p:tgtEl>
                                        <p:attrNameLst>
                                          <p:attrName>style.visibility</p:attrName>
                                        </p:attrNameLst>
                                      </p:cBhvr>
                                      <p:to>
                                        <p:strVal val="visible"/>
                                      </p:to>
                                    </p:set>
                                    <p:anim calcmode="lin" valueType="num">
                                      <p:cBhvr>
                                        <p:cTn id="843" dur="750" fill="hold"/>
                                        <p:tgtEl>
                                          <p:spTgt spid="253"/>
                                        </p:tgtEl>
                                        <p:attrNameLst>
                                          <p:attrName>ppt_w</p:attrName>
                                        </p:attrNameLst>
                                      </p:cBhvr>
                                      <p:tavLst>
                                        <p:tav tm="0">
                                          <p:val>
                                            <p:fltVal val="0"/>
                                          </p:val>
                                        </p:tav>
                                        <p:tav tm="100000">
                                          <p:val>
                                            <p:strVal val="#ppt_w"/>
                                          </p:val>
                                        </p:tav>
                                      </p:tavLst>
                                    </p:anim>
                                    <p:anim calcmode="lin" valueType="num">
                                      <p:cBhvr>
                                        <p:cTn id="844" dur="750" fill="hold"/>
                                        <p:tgtEl>
                                          <p:spTgt spid="253"/>
                                        </p:tgtEl>
                                        <p:attrNameLst>
                                          <p:attrName>ppt_h</p:attrName>
                                        </p:attrNameLst>
                                      </p:cBhvr>
                                      <p:tavLst>
                                        <p:tav tm="0">
                                          <p:val>
                                            <p:fltVal val="0"/>
                                          </p:val>
                                        </p:tav>
                                        <p:tav tm="100000">
                                          <p:val>
                                            <p:strVal val="#ppt_h"/>
                                          </p:val>
                                        </p:tav>
                                      </p:tavLst>
                                    </p:anim>
                                    <p:animEffect transition="in" filter="fade">
                                      <p:cBhvr>
                                        <p:cTn id="845" dur="750"/>
                                        <p:tgtEl>
                                          <p:spTgt spid="253"/>
                                        </p:tgtEl>
                                      </p:cBhvr>
                                    </p:animEffect>
                                  </p:childTnLst>
                                </p:cTn>
                              </p:par>
                              <p:par>
                                <p:cTn id="846" presetID="53" presetClass="entr" presetSubtype="16" fill="hold" grpId="0" nodeType="withEffect">
                                  <p:stCondLst>
                                    <p:cond delay="250"/>
                                  </p:stCondLst>
                                  <p:childTnLst>
                                    <p:set>
                                      <p:cBhvr>
                                        <p:cTn id="847" dur="1" fill="hold">
                                          <p:stCondLst>
                                            <p:cond delay="0"/>
                                          </p:stCondLst>
                                        </p:cTn>
                                        <p:tgtEl>
                                          <p:spTgt spid="260"/>
                                        </p:tgtEl>
                                        <p:attrNameLst>
                                          <p:attrName>style.visibility</p:attrName>
                                        </p:attrNameLst>
                                      </p:cBhvr>
                                      <p:to>
                                        <p:strVal val="visible"/>
                                      </p:to>
                                    </p:set>
                                    <p:anim calcmode="lin" valueType="num">
                                      <p:cBhvr>
                                        <p:cTn id="848" dur="750" fill="hold"/>
                                        <p:tgtEl>
                                          <p:spTgt spid="260"/>
                                        </p:tgtEl>
                                        <p:attrNameLst>
                                          <p:attrName>ppt_w</p:attrName>
                                        </p:attrNameLst>
                                      </p:cBhvr>
                                      <p:tavLst>
                                        <p:tav tm="0">
                                          <p:val>
                                            <p:fltVal val="0"/>
                                          </p:val>
                                        </p:tav>
                                        <p:tav tm="100000">
                                          <p:val>
                                            <p:strVal val="#ppt_w"/>
                                          </p:val>
                                        </p:tav>
                                      </p:tavLst>
                                    </p:anim>
                                    <p:anim calcmode="lin" valueType="num">
                                      <p:cBhvr>
                                        <p:cTn id="849" dur="750" fill="hold"/>
                                        <p:tgtEl>
                                          <p:spTgt spid="260"/>
                                        </p:tgtEl>
                                        <p:attrNameLst>
                                          <p:attrName>ppt_h</p:attrName>
                                        </p:attrNameLst>
                                      </p:cBhvr>
                                      <p:tavLst>
                                        <p:tav tm="0">
                                          <p:val>
                                            <p:fltVal val="0"/>
                                          </p:val>
                                        </p:tav>
                                        <p:tav tm="100000">
                                          <p:val>
                                            <p:strVal val="#ppt_h"/>
                                          </p:val>
                                        </p:tav>
                                      </p:tavLst>
                                    </p:anim>
                                    <p:animEffect transition="in" filter="fade">
                                      <p:cBhvr>
                                        <p:cTn id="850" dur="750"/>
                                        <p:tgtEl>
                                          <p:spTgt spid="260"/>
                                        </p:tgtEl>
                                      </p:cBhvr>
                                    </p:animEffect>
                                  </p:childTnLst>
                                </p:cTn>
                              </p:par>
                              <p:par>
                                <p:cTn id="851" presetID="53" presetClass="entr" presetSubtype="16" fill="hold" grpId="0" nodeType="withEffect">
                                  <p:stCondLst>
                                    <p:cond delay="0"/>
                                  </p:stCondLst>
                                  <p:childTnLst>
                                    <p:set>
                                      <p:cBhvr>
                                        <p:cTn id="852" dur="1" fill="hold">
                                          <p:stCondLst>
                                            <p:cond delay="0"/>
                                          </p:stCondLst>
                                        </p:cTn>
                                        <p:tgtEl>
                                          <p:spTgt spid="261"/>
                                        </p:tgtEl>
                                        <p:attrNameLst>
                                          <p:attrName>style.visibility</p:attrName>
                                        </p:attrNameLst>
                                      </p:cBhvr>
                                      <p:to>
                                        <p:strVal val="visible"/>
                                      </p:to>
                                    </p:set>
                                    <p:anim calcmode="lin" valueType="num">
                                      <p:cBhvr>
                                        <p:cTn id="853" dur="750" fill="hold"/>
                                        <p:tgtEl>
                                          <p:spTgt spid="261"/>
                                        </p:tgtEl>
                                        <p:attrNameLst>
                                          <p:attrName>ppt_w</p:attrName>
                                        </p:attrNameLst>
                                      </p:cBhvr>
                                      <p:tavLst>
                                        <p:tav tm="0">
                                          <p:val>
                                            <p:fltVal val="0"/>
                                          </p:val>
                                        </p:tav>
                                        <p:tav tm="100000">
                                          <p:val>
                                            <p:strVal val="#ppt_w"/>
                                          </p:val>
                                        </p:tav>
                                      </p:tavLst>
                                    </p:anim>
                                    <p:anim calcmode="lin" valueType="num">
                                      <p:cBhvr>
                                        <p:cTn id="854" dur="750" fill="hold"/>
                                        <p:tgtEl>
                                          <p:spTgt spid="261"/>
                                        </p:tgtEl>
                                        <p:attrNameLst>
                                          <p:attrName>ppt_h</p:attrName>
                                        </p:attrNameLst>
                                      </p:cBhvr>
                                      <p:tavLst>
                                        <p:tav tm="0">
                                          <p:val>
                                            <p:fltVal val="0"/>
                                          </p:val>
                                        </p:tav>
                                        <p:tav tm="100000">
                                          <p:val>
                                            <p:strVal val="#ppt_h"/>
                                          </p:val>
                                        </p:tav>
                                      </p:tavLst>
                                    </p:anim>
                                    <p:animEffect transition="in" filter="fade">
                                      <p:cBhvr>
                                        <p:cTn id="855" dur="750"/>
                                        <p:tgtEl>
                                          <p:spTgt spid="261"/>
                                        </p:tgtEl>
                                      </p:cBhvr>
                                    </p:animEffect>
                                  </p:childTnLst>
                                </p:cTn>
                              </p:par>
                              <p:par>
                                <p:cTn id="856" presetID="53" presetClass="entr" presetSubtype="16" fill="hold" grpId="0" nodeType="withEffect">
                                  <p:stCondLst>
                                    <p:cond delay="0"/>
                                  </p:stCondLst>
                                  <p:childTnLst>
                                    <p:set>
                                      <p:cBhvr>
                                        <p:cTn id="857" dur="1" fill="hold">
                                          <p:stCondLst>
                                            <p:cond delay="0"/>
                                          </p:stCondLst>
                                        </p:cTn>
                                        <p:tgtEl>
                                          <p:spTgt spid="266"/>
                                        </p:tgtEl>
                                        <p:attrNameLst>
                                          <p:attrName>style.visibility</p:attrName>
                                        </p:attrNameLst>
                                      </p:cBhvr>
                                      <p:to>
                                        <p:strVal val="visible"/>
                                      </p:to>
                                    </p:set>
                                    <p:anim calcmode="lin" valueType="num">
                                      <p:cBhvr>
                                        <p:cTn id="858" dur="750" fill="hold"/>
                                        <p:tgtEl>
                                          <p:spTgt spid="266"/>
                                        </p:tgtEl>
                                        <p:attrNameLst>
                                          <p:attrName>ppt_w</p:attrName>
                                        </p:attrNameLst>
                                      </p:cBhvr>
                                      <p:tavLst>
                                        <p:tav tm="0">
                                          <p:val>
                                            <p:fltVal val="0"/>
                                          </p:val>
                                        </p:tav>
                                        <p:tav tm="100000">
                                          <p:val>
                                            <p:strVal val="#ppt_w"/>
                                          </p:val>
                                        </p:tav>
                                      </p:tavLst>
                                    </p:anim>
                                    <p:anim calcmode="lin" valueType="num">
                                      <p:cBhvr>
                                        <p:cTn id="859" dur="750" fill="hold"/>
                                        <p:tgtEl>
                                          <p:spTgt spid="266"/>
                                        </p:tgtEl>
                                        <p:attrNameLst>
                                          <p:attrName>ppt_h</p:attrName>
                                        </p:attrNameLst>
                                      </p:cBhvr>
                                      <p:tavLst>
                                        <p:tav tm="0">
                                          <p:val>
                                            <p:fltVal val="0"/>
                                          </p:val>
                                        </p:tav>
                                        <p:tav tm="100000">
                                          <p:val>
                                            <p:strVal val="#ppt_h"/>
                                          </p:val>
                                        </p:tav>
                                      </p:tavLst>
                                    </p:anim>
                                    <p:animEffect transition="in" filter="fade">
                                      <p:cBhvr>
                                        <p:cTn id="860" dur="750"/>
                                        <p:tgtEl>
                                          <p:spTgt spid="266"/>
                                        </p:tgtEl>
                                      </p:cBhvr>
                                    </p:animEffect>
                                  </p:childTnLst>
                                </p:cTn>
                              </p:par>
                              <p:par>
                                <p:cTn id="861" presetID="53" presetClass="entr" presetSubtype="16" fill="hold" grpId="0" nodeType="withEffect">
                                  <p:stCondLst>
                                    <p:cond delay="250"/>
                                  </p:stCondLst>
                                  <p:childTnLst>
                                    <p:set>
                                      <p:cBhvr>
                                        <p:cTn id="862" dur="1" fill="hold">
                                          <p:stCondLst>
                                            <p:cond delay="0"/>
                                          </p:stCondLst>
                                        </p:cTn>
                                        <p:tgtEl>
                                          <p:spTgt spid="267"/>
                                        </p:tgtEl>
                                        <p:attrNameLst>
                                          <p:attrName>style.visibility</p:attrName>
                                        </p:attrNameLst>
                                      </p:cBhvr>
                                      <p:to>
                                        <p:strVal val="visible"/>
                                      </p:to>
                                    </p:set>
                                    <p:anim calcmode="lin" valueType="num">
                                      <p:cBhvr>
                                        <p:cTn id="863" dur="750" fill="hold"/>
                                        <p:tgtEl>
                                          <p:spTgt spid="267"/>
                                        </p:tgtEl>
                                        <p:attrNameLst>
                                          <p:attrName>ppt_w</p:attrName>
                                        </p:attrNameLst>
                                      </p:cBhvr>
                                      <p:tavLst>
                                        <p:tav tm="0">
                                          <p:val>
                                            <p:fltVal val="0"/>
                                          </p:val>
                                        </p:tav>
                                        <p:tav tm="100000">
                                          <p:val>
                                            <p:strVal val="#ppt_w"/>
                                          </p:val>
                                        </p:tav>
                                      </p:tavLst>
                                    </p:anim>
                                    <p:anim calcmode="lin" valueType="num">
                                      <p:cBhvr>
                                        <p:cTn id="864" dur="750" fill="hold"/>
                                        <p:tgtEl>
                                          <p:spTgt spid="267"/>
                                        </p:tgtEl>
                                        <p:attrNameLst>
                                          <p:attrName>ppt_h</p:attrName>
                                        </p:attrNameLst>
                                      </p:cBhvr>
                                      <p:tavLst>
                                        <p:tav tm="0">
                                          <p:val>
                                            <p:fltVal val="0"/>
                                          </p:val>
                                        </p:tav>
                                        <p:tav tm="100000">
                                          <p:val>
                                            <p:strVal val="#ppt_h"/>
                                          </p:val>
                                        </p:tav>
                                      </p:tavLst>
                                    </p:anim>
                                    <p:animEffect transition="in" filter="fade">
                                      <p:cBhvr>
                                        <p:cTn id="865" dur="750"/>
                                        <p:tgtEl>
                                          <p:spTgt spid="267"/>
                                        </p:tgtEl>
                                      </p:cBhvr>
                                    </p:animEffect>
                                  </p:childTnLst>
                                </p:cTn>
                              </p:par>
                              <p:par>
                                <p:cTn id="866" presetID="53" presetClass="entr" presetSubtype="16" fill="hold" grpId="0" nodeType="withEffect">
                                  <p:stCondLst>
                                    <p:cond delay="0"/>
                                  </p:stCondLst>
                                  <p:childTnLst>
                                    <p:set>
                                      <p:cBhvr>
                                        <p:cTn id="867" dur="1" fill="hold">
                                          <p:stCondLst>
                                            <p:cond delay="0"/>
                                          </p:stCondLst>
                                        </p:cTn>
                                        <p:tgtEl>
                                          <p:spTgt spid="270"/>
                                        </p:tgtEl>
                                        <p:attrNameLst>
                                          <p:attrName>style.visibility</p:attrName>
                                        </p:attrNameLst>
                                      </p:cBhvr>
                                      <p:to>
                                        <p:strVal val="visible"/>
                                      </p:to>
                                    </p:set>
                                    <p:anim calcmode="lin" valueType="num">
                                      <p:cBhvr>
                                        <p:cTn id="868" dur="750" fill="hold"/>
                                        <p:tgtEl>
                                          <p:spTgt spid="270"/>
                                        </p:tgtEl>
                                        <p:attrNameLst>
                                          <p:attrName>ppt_w</p:attrName>
                                        </p:attrNameLst>
                                      </p:cBhvr>
                                      <p:tavLst>
                                        <p:tav tm="0">
                                          <p:val>
                                            <p:fltVal val="0"/>
                                          </p:val>
                                        </p:tav>
                                        <p:tav tm="100000">
                                          <p:val>
                                            <p:strVal val="#ppt_w"/>
                                          </p:val>
                                        </p:tav>
                                      </p:tavLst>
                                    </p:anim>
                                    <p:anim calcmode="lin" valueType="num">
                                      <p:cBhvr>
                                        <p:cTn id="869" dur="750" fill="hold"/>
                                        <p:tgtEl>
                                          <p:spTgt spid="270"/>
                                        </p:tgtEl>
                                        <p:attrNameLst>
                                          <p:attrName>ppt_h</p:attrName>
                                        </p:attrNameLst>
                                      </p:cBhvr>
                                      <p:tavLst>
                                        <p:tav tm="0">
                                          <p:val>
                                            <p:fltVal val="0"/>
                                          </p:val>
                                        </p:tav>
                                        <p:tav tm="100000">
                                          <p:val>
                                            <p:strVal val="#ppt_h"/>
                                          </p:val>
                                        </p:tav>
                                      </p:tavLst>
                                    </p:anim>
                                    <p:animEffect transition="in" filter="fade">
                                      <p:cBhvr>
                                        <p:cTn id="870" dur="750"/>
                                        <p:tgtEl>
                                          <p:spTgt spid="270"/>
                                        </p:tgtEl>
                                      </p:cBhvr>
                                    </p:animEffect>
                                  </p:childTnLst>
                                </p:cTn>
                              </p:par>
                              <p:par>
                                <p:cTn id="871" presetID="53" presetClass="entr" presetSubtype="16" fill="hold" grpId="0" nodeType="withEffect">
                                  <p:stCondLst>
                                    <p:cond delay="0"/>
                                  </p:stCondLst>
                                  <p:childTnLst>
                                    <p:set>
                                      <p:cBhvr>
                                        <p:cTn id="872" dur="1" fill="hold">
                                          <p:stCondLst>
                                            <p:cond delay="0"/>
                                          </p:stCondLst>
                                        </p:cTn>
                                        <p:tgtEl>
                                          <p:spTgt spid="271"/>
                                        </p:tgtEl>
                                        <p:attrNameLst>
                                          <p:attrName>style.visibility</p:attrName>
                                        </p:attrNameLst>
                                      </p:cBhvr>
                                      <p:to>
                                        <p:strVal val="visible"/>
                                      </p:to>
                                    </p:set>
                                    <p:anim calcmode="lin" valueType="num">
                                      <p:cBhvr>
                                        <p:cTn id="873" dur="750" fill="hold"/>
                                        <p:tgtEl>
                                          <p:spTgt spid="271"/>
                                        </p:tgtEl>
                                        <p:attrNameLst>
                                          <p:attrName>ppt_w</p:attrName>
                                        </p:attrNameLst>
                                      </p:cBhvr>
                                      <p:tavLst>
                                        <p:tav tm="0">
                                          <p:val>
                                            <p:fltVal val="0"/>
                                          </p:val>
                                        </p:tav>
                                        <p:tav tm="100000">
                                          <p:val>
                                            <p:strVal val="#ppt_w"/>
                                          </p:val>
                                        </p:tav>
                                      </p:tavLst>
                                    </p:anim>
                                    <p:anim calcmode="lin" valueType="num">
                                      <p:cBhvr>
                                        <p:cTn id="874" dur="750" fill="hold"/>
                                        <p:tgtEl>
                                          <p:spTgt spid="271"/>
                                        </p:tgtEl>
                                        <p:attrNameLst>
                                          <p:attrName>ppt_h</p:attrName>
                                        </p:attrNameLst>
                                      </p:cBhvr>
                                      <p:tavLst>
                                        <p:tav tm="0">
                                          <p:val>
                                            <p:fltVal val="0"/>
                                          </p:val>
                                        </p:tav>
                                        <p:tav tm="100000">
                                          <p:val>
                                            <p:strVal val="#ppt_h"/>
                                          </p:val>
                                        </p:tav>
                                      </p:tavLst>
                                    </p:anim>
                                    <p:animEffect transition="in" filter="fade">
                                      <p:cBhvr>
                                        <p:cTn id="875" dur="750"/>
                                        <p:tgtEl>
                                          <p:spTgt spid="271"/>
                                        </p:tgtEl>
                                      </p:cBhvr>
                                    </p:animEffect>
                                  </p:childTnLst>
                                </p:cTn>
                              </p:par>
                              <p:par>
                                <p:cTn id="876" presetID="53" presetClass="entr" presetSubtype="16" fill="hold" grpId="0" nodeType="withEffect">
                                  <p:stCondLst>
                                    <p:cond delay="0"/>
                                  </p:stCondLst>
                                  <p:childTnLst>
                                    <p:set>
                                      <p:cBhvr>
                                        <p:cTn id="877" dur="1" fill="hold">
                                          <p:stCondLst>
                                            <p:cond delay="0"/>
                                          </p:stCondLst>
                                        </p:cTn>
                                        <p:tgtEl>
                                          <p:spTgt spid="272"/>
                                        </p:tgtEl>
                                        <p:attrNameLst>
                                          <p:attrName>style.visibility</p:attrName>
                                        </p:attrNameLst>
                                      </p:cBhvr>
                                      <p:to>
                                        <p:strVal val="visible"/>
                                      </p:to>
                                    </p:set>
                                    <p:anim calcmode="lin" valueType="num">
                                      <p:cBhvr>
                                        <p:cTn id="878" dur="750" fill="hold"/>
                                        <p:tgtEl>
                                          <p:spTgt spid="272"/>
                                        </p:tgtEl>
                                        <p:attrNameLst>
                                          <p:attrName>ppt_w</p:attrName>
                                        </p:attrNameLst>
                                      </p:cBhvr>
                                      <p:tavLst>
                                        <p:tav tm="0">
                                          <p:val>
                                            <p:fltVal val="0"/>
                                          </p:val>
                                        </p:tav>
                                        <p:tav tm="100000">
                                          <p:val>
                                            <p:strVal val="#ppt_w"/>
                                          </p:val>
                                        </p:tav>
                                      </p:tavLst>
                                    </p:anim>
                                    <p:anim calcmode="lin" valueType="num">
                                      <p:cBhvr>
                                        <p:cTn id="879" dur="750" fill="hold"/>
                                        <p:tgtEl>
                                          <p:spTgt spid="272"/>
                                        </p:tgtEl>
                                        <p:attrNameLst>
                                          <p:attrName>ppt_h</p:attrName>
                                        </p:attrNameLst>
                                      </p:cBhvr>
                                      <p:tavLst>
                                        <p:tav tm="0">
                                          <p:val>
                                            <p:fltVal val="0"/>
                                          </p:val>
                                        </p:tav>
                                        <p:tav tm="100000">
                                          <p:val>
                                            <p:strVal val="#ppt_h"/>
                                          </p:val>
                                        </p:tav>
                                      </p:tavLst>
                                    </p:anim>
                                    <p:animEffect transition="in" filter="fade">
                                      <p:cBhvr>
                                        <p:cTn id="880" dur="750"/>
                                        <p:tgtEl>
                                          <p:spTgt spid="272"/>
                                        </p:tgtEl>
                                      </p:cBhvr>
                                    </p:animEffect>
                                  </p:childTnLst>
                                </p:cTn>
                              </p:par>
                              <p:par>
                                <p:cTn id="881" presetID="53" presetClass="entr" presetSubtype="16" fill="hold" grpId="0" nodeType="withEffect">
                                  <p:stCondLst>
                                    <p:cond delay="250"/>
                                  </p:stCondLst>
                                  <p:childTnLst>
                                    <p:set>
                                      <p:cBhvr>
                                        <p:cTn id="882" dur="1" fill="hold">
                                          <p:stCondLst>
                                            <p:cond delay="0"/>
                                          </p:stCondLst>
                                        </p:cTn>
                                        <p:tgtEl>
                                          <p:spTgt spid="273"/>
                                        </p:tgtEl>
                                        <p:attrNameLst>
                                          <p:attrName>style.visibility</p:attrName>
                                        </p:attrNameLst>
                                      </p:cBhvr>
                                      <p:to>
                                        <p:strVal val="visible"/>
                                      </p:to>
                                    </p:set>
                                    <p:anim calcmode="lin" valueType="num">
                                      <p:cBhvr>
                                        <p:cTn id="883" dur="750" fill="hold"/>
                                        <p:tgtEl>
                                          <p:spTgt spid="273"/>
                                        </p:tgtEl>
                                        <p:attrNameLst>
                                          <p:attrName>ppt_w</p:attrName>
                                        </p:attrNameLst>
                                      </p:cBhvr>
                                      <p:tavLst>
                                        <p:tav tm="0">
                                          <p:val>
                                            <p:fltVal val="0"/>
                                          </p:val>
                                        </p:tav>
                                        <p:tav tm="100000">
                                          <p:val>
                                            <p:strVal val="#ppt_w"/>
                                          </p:val>
                                        </p:tav>
                                      </p:tavLst>
                                    </p:anim>
                                    <p:anim calcmode="lin" valueType="num">
                                      <p:cBhvr>
                                        <p:cTn id="884" dur="750" fill="hold"/>
                                        <p:tgtEl>
                                          <p:spTgt spid="273"/>
                                        </p:tgtEl>
                                        <p:attrNameLst>
                                          <p:attrName>ppt_h</p:attrName>
                                        </p:attrNameLst>
                                      </p:cBhvr>
                                      <p:tavLst>
                                        <p:tav tm="0">
                                          <p:val>
                                            <p:fltVal val="0"/>
                                          </p:val>
                                        </p:tav>
                                        <p:tav tm="100000">
                                          <p:val>
                                            <p:strVal val="#ppt_h"/>
                                          </p:val>
                                        </p:tav>
                                      </p:tavLst>
                                    </p:anim>
                                    <p:animEffect transition="in" filter="fade">
                                      <p:cBhvr>
                                        <p:cTn id="885" dur="750"/>
                                        <p:tgtEl>
                                          <p:spTgt spid="273"/>
                                        </p:tgtEl>
                                      </p:cBhvr>
                                    </p:animEffect>
                                  </p:childTnLst>
                                </p:cTn>
                              </p:par>
                              <p:par>
                                <p:cTn id="886" presetID="53" presetClass="entr" presetSubtype="16" fill="hold" grpId="0" nodeType="withEffect">
                                  <p:stCondLst>
                                    <p:cond delay="0"/>
                                  </p:stCondLst>
                                  <p:childTnLst>
                                    <p:set>
                                      <p:cBhvr>
                                        <p:cTn id="887" dur="1" fill="hold">
                                          <p:stCondLst>
                                            <p:cond delay="0"/>
                                          </p:stCondLst>
                                        </p:cTn>
                                        <p:tgtEl>
                                          <p:spTgt spid="274"/>
                                        </p:tgtEl>
                                        <p:attrNameLst>
                                          <p:attrName>style.visibility</p:attrName>
                                        </p:attrNameLst>
                                      </p:cBhvr>
                                      <p:to>
                                        <p:strVal val="visible"/>
                                      </p:to>
                                    </p:set>
                                    <p:anim calcmode="lin" valueType="num">
                                      <p:cBhvr>
                                        <p:cTn id="888" dur="750" fill="hold"/>
                                        <p:tgtEl>
                                          <p:spTgt spid="274"/>
                                        </p:tgtEl>
                                        <p:attrNameLst>
                                          <p:attrName>ppt_w</p:attrName>
                                        </p:attrNameLst>
                                      </p:cBhvr>
                                      <p:tavLst>
                                        <p:tav tm="0">
                                          <p:val>
                                            <p:fltVal val="0"/>
                                          </p:val>
                                        </p:tav>
                                        <p:tav tm="100000">
                                          <p:val>
                                            <p:strVal val="#ppt_w"/>
                                          </p:val>
                                        </p:tav>
                                      </p:tavLst>
                                    </p:anim>
                                    <p:anim calcmode="lin" valueType="num">
                                      <p:cBhvr>
                                        <p:cTn id="889" dur="750" fill="hold"/>
                                        <p:tgtEl>
                                          <p:spTgt spid="274"/>
                                        </p:tgtEl>
                                        <p:attrNameLst>
                                          <p:attrName>ppt_h</p:attrName>
                                        </p:attrNameLst>
                                      </p:cBhvr>
                                      <p:tavLst>
                                        <p:tav tm="0">
                                          <p:val>
                                            <p:fltVal val="0"/>
                                          </p:val>
                                        </p:tav>
                                        <p:tav tm="100000">
                                          <p:val>
                                            <p:strVal val="#ppt_h"/>
                                          </p:val>
                                        </p:tav>
                                      </p:tavLst>
                                    </p:anim>
                                    <p:animEffect transition="in" filter="fade">
                                      <p:cBhvr>
                                        <p:cTn id="890" dur="750"/>
                                        <p:tgtEl>
                                          <p:spTgt spid="274"/>
                                        </p:tgtEl>
                                      </p:cBhvr>
                                    </p:animEffect>
                                  </p:childTnLst>
                                </p:cTn>
                              </p:par>
                              <p:par>
                                <p:cTn id="891" presetID="53" presetClass="entr" presetSubtype="16" fill="hold" grpId="0" nodeType="withEffect">
                                  <p:stCondLst>
                                    <p:cond delay="250"/>
                                  </p:stCondLst>
                                  <p:childTnLst>
                                    <p:set>
                                      <p:cBhvr>
                                        <p:cTn id="892" dur="1" fill="hold">
                                          <p:stCondLst>
                                            <p:cond delay="0"/>
                                          </p:stCondLst>
                                        </p:cTn>
                                        <p:tgtEl>
                                          <p:spTgt spid="275"/>
                                        </p:tgtEl>
                                        <p:attrNameLst>
                                          <p:attrName>style.visibility</p:attrName>
                                        </p:attrNameLst>
                                      </p:cBhvr>
                                      <p:to>
                                        <p:strVal val="visible"/>
                                      </p:to>
                                    </p:set>
                                    <p:anim calcmode="lin" valueType="num">
                                      <p:cBhvr>
                                        <p:cTn id="893" dur="750" fill="hold"/>
                                        <p:tgtEl>
                                          <p:spTgt spid="275"/>
                                        </p:tgtEl>
                                        <p:attrNameLst>
                                          <p:attrName>ppt_w</p:attrName>
                                        </p:attrNameLst>
                                      </p:cBhvr>
                                      <p:tavLst>
                                        <p:tav tm="0">
                                          <p:val>
                                            <p:fltVal val="0"/>
                                          </p:val>
                                        </p:tav>
                                        <p:tav tm="100000">
                                          <p:val>
                                            <p:strVal val="#ppt_w"/>
                                          </p:val>
                                        </p:tav>
                                      </p:tavLst>
                                    </p:anim>
                                    <p:anim calcmode="lin" valueType="num">
                                      <p:cBhvr>
                                        <p:cTn id="894" dur="750" fill="hold"/>
                                        <p:tgtEl>
                                          <p:spTgt spid="275"/>
                                        </p:tgtEl>
                                        <p:attrNameLst>
                                          <p:attrName>ppt_h</p:attrName>
                                        </p:attrNameLst>
                                      </p:cBhvr>
                                      <p:tavLst>
                                        <p:tav tm="0">
                                          <p:val>
                                            <p:fltVal val="0"/>
                                          </p:val>
                                        </p:tav>
                                        <p:tav tm="100000">
                                          <p:val>
                                            <p:strVal val="#ppt_h"/>
                                          </p:val>
                                        </p:tav>
                                      </p:tavLst>
                                    </p:anim>
                                    <p:animEffect transition="in" filter="fade">
                                      <p:cBhvr>
                                        <p:cTn id="895" dur="750"/>
                                        <p:tgtEl>
                                          <p:spTgt spid="275"/>
                                        </p:tgtEl>
                                      </p:cBhvr>
                                    </p:animEffect>
                                  </p:childTnLst>
                                </p:cTn>
                              </p:par>
                              <p:par>
                                <p:cTn id="896" presetID="53" presetClass="entr" presetSubtype="16" fill="hold" grpId="0" nodeType="withEffect">
                                  <p:stCondLst>
                                    <p:cond delay="250"/>
                                  </p:stCondLst>
                                  <p:childTnLst>
                                    <p:set>
                                      <p:cBhvr>
                                        <p:cTn id="897" dur="1" fill="hold">
                                          <p:stCondLst>
                                            <p:cond delay="0"/>
                                          </p:stCondLst>
                                        </p:cTn>
                                        <p:tgtEl>
                                          <p:spTgt spid="276"/>
                                        </p:tgtEl>
                                        <p:attrNameLst>
                                          <p:attrName>style.visibility</p:attrName>
                                        </p:attrNameLst>
                                      </p:cBhvr>
                                      <p:to>
                                        <p:strVal val="visible"/>
                                      </p:to>
                                    </p:set>
                                    <p:anim calcmode="lin" valueType="num">
                                      <p:cBhvr>
                                        <p:cTn id="898" dur="750" fill="hold"/>
                                        <p:tgtEl>
                                          <p:spTgt spid="276"/>
                                        </p:tgtEl>
                                        <p:attrNameLst>
                                          <p:attrName>ppt_w</p:attrName>
                                        </p:attrNameLst>
                                      </p:cBhvr>
                                      <p:tavLst>
                                        <p:tav tm="0">
                                          <p:val>
                                            <p:fltVal val="0"/>
                                          </p:val>
                                        </p:tav>
                                        <p:tav tm="100000">
                                          <p:val>
                                            <p:strVal val="#ppt_w"/>
                                          </p:val>
                                        </p:tav>
                                      </p:tavLst>
                                    </p:anim>
                                    <p:anim calcmode="lin" valueType="num">
                                      <p:cBhvr>
                                        <p:cTn id="899" dur="750" fill="hold"/>
                                        <p:tgtEl>
                                          <p:spTgt spid="276"/>
                                        </p:tgtEl>
                                        <p:attrNameLst>
                                          <p:attrName>ppt_h</p:attrName>
                                        </p:attrNameLst>
                                      </p:cBhvr>
                                      <p:tavLst>
                                        <p:tav tm="0">
                                          <p:val>
                                            <p:fltVal val="0"/>
                                          </p:val>
                                        </p:tav>
                                        <p:tav tm="100000">
                                          <p:val>
                                            <p:strVal val="#ppt_h"/>
                                          </p:val>
                                        </p:tav>
                                      </p:tavLst>
                                    </p:anim>
                                    <p:animEffect transition="in" filter="fade">
                                      <p:cBhvr>
                                        <p:cTn id="900" dur="750"/>
                                        <p:tgtEl>
                                          <p:spTgt spid="276"/>
                                        </p:tgtEl>
                                      </p:cBhvr>
                                    </p:animEffect>
                                  </p:childTnLst>
                                </p:cTn>
                              </p:par>
                              <p:par>
                                <p:cTn id="901" presetID="53" presetClass="entr" presetSubtype="16" fill="hold" grpId="0" nodeType="withEffect">
                                  <p:stCondLst>
                                    <p:cond delay="0"/>
                                  </p:stCondLst>
                                  <p:childTnLst>
                                    <p:set>
                                      <p:cBhvr>
                                        <p:cTn id="902" dur="1" fill="hold">
                                          <p:stCondLst>
                                            <p:cond delay="0"/>
                                          </p:stCondLst>
                                        </p:cTn>
                                        <p:tgtEl>
                                          <p:spTgt spid="277"/>
                                        </p:tgtEl>
                                        <p:attrNameLst>
                                          <p:attrName>style.visibility</p:attrName>
                                        </p:attrNameLst>
                                      </p:cBhvr>
                                      <p:to>
                                        <p:strVal val="visible"/>
                                      </p:to>
                                    </p:set>
                                    <p:anim calcmode="lin" valueType="num">
                                      <p:cBhvr>
                                        <p:cTn id="903" dur="750" fill="hold"/>
                                        <p:tgtEl>
                                          <p:spTgt spid="277"/>
                                        </p:tgtEl>
                                        <p:attrNameLst>
                                          <p:attrName>ppt_w</p:attrName>
                                        </p:attrNameLst>
                                      </p:cBhvr>
                                      <p:tavLst>
                                        <p:tav tm="0">
                                          <p:val>
                                            <p:fltVal val="0"/>
                                          </p:val>
                                        </p:tav>
                                        <p:tav tm="100000">
                                          <p:val>
                                            <p:strVal val="#ppt_w"/>
                                          </p:val>
                                        </p:tav>
                                      </p:tavLst>
                                    </p:anim>
                                    <p:anim calcmode="lin" valueType="num">
                                      <p:cBhvr>
                                        <p:cTn id="904" dur="750" fill="hold"/>
                                        <p:tgtEl>
                                          <p:spTgt spid="277"/>
                                        </p:tgtEl>
                                        <p:attrNameLst>
                                          <p:attrName>ppt_h</p:attrName>
                                        </p:attrNameLst>
                                      </p:cBhvr>
                                      <p:tavLst>
                                        <p:tav tm="0">
                                          <p:val>
                                            <p:fltVal val="0"/>
                                          </p:val>
                                        </p:tav>
                                        <p:tav tm="100000">
                                          <p:val>
                                            <p:strVal val="#ppt_h"/>
                                          </p:val>
                                        </p:tav>
                                      </p:tavLst>
                                    </p:anim>
                                    <p:animEffect transition="in" filter="fade">
                                      <p:cBhvr>
                                        <p:cTn id="905" dur="750"/>
                                        <p:tgtEl>
                                          <p:spTgt spid="277"/>
                                        </p:tgtEl>
                                      </p:cBhvr>
                                    </p:animEffect>
                                  </p:childTnLst>
                                </p:cTn>
                              </p:par>
                              <p:par>
                                <p:cTn id="906" presetID="53" presetClass="entr" presetSubtype="16" fill="hold" grpId="0" nodeType="withEffect">
                                  <p:stCondLst>
                                    <p:cond delay="0"/>
                                  </p:stCondLst>
                                  <p:childTnLst>
                                    <p:set>
                                      <p:cBhvr>
                                        <p:cTn id="907" dur="1" fill="hold">
                                          <p:stCondLst>
                                            <p:cond delay="0"/>
                                          </p:stCondLst>
                                        </p:cTn>
                                        <p:tgtEl>
                                          <p:spTgt spid="278"/>
                                        </p:tgtEl>
                                        <p:attrNameLst>
                                          <p:attrName>style.visibility</p:attrName>
                                        </p:attrNameLst>
                                      </p:cBhvr>
                                      <p:to>
                                        <p:strVal val="visible"/>
                                      </p:to>
                                    </p:set>
                                    <p:anim calcmode="lin" valueType="num">
                                      <p:cBhvr>
                                        <p:cTn id="908" dur="750" fill="hold"/>
                                        <p:tgtEl>
                                          <p:spTgt spid="278"/>
                                        </p:tgtEl>
                                        <p:attrNameLst>
                                          <p:attrName>ppt_w</p:attrName>
                                        </p:attrNameLst>
                                      </p:cBhvr>
                                      <p:tavLst>
                                        <p:tav tm="0">
                                          <p:val>
                                            <p:fltVal val="0"/>
                                          </p:val>
                                        </p:tav>
                                        <p:tav tm="100000">
                                          <p:val>
                                            <p:strVal val="#ppt_w"/>
                                          </p:val>
                                        </p:tav>
                                      </p:tavLst>
                                    </p:anim>
                                    <p:anim calcmode="lin" valueType="num">
                                      <p:cBhvr>
                                        <p:cTn id="909" dur="750" fill="hold"/>
                                        <p:tgtEl>
                                          <p:spTgt spid="278"/>
                                        </p:tgtEl>
                                        <p:attrNameLst>
                                          <p:attrName>ppt_h</p:attrName>
                                        </p:attrNameLst>
                                      </p:cBhvr>
                                      <p:tavLst>
                                        <p:tav tm="0">
                                          <p:val>
                                            <p:fltVal val="0"/>
                                          </p:val>
                                        </p:tav>
                                        <p:tav tm="100000">
                                          <p:val>
                                            <p:strVal val="#ppt_h"/>
                                          </p:val>
                                        </p:tav>
                                      </p:tavLst>
                                    </p:anim>
                                    <p:animEffect transition="in" filter="fade">
                                      <p:cBhvr>
                                        <p:cTn id="910" dur="750"/>
                                        <p:tgtEl>
                                          <p:spTgt spid="278"/>
                                        </p:tgtEl>
                                      </p:cBhvr>
                                    </p:animEffect>
                                  </p:childTnLst>
                                </p:cTn>
                              </p:par>
                              <p:par>
                                <p:cTn id="911" presetID="53" presetClass="entr" presetSubtype="16" fill="hold" grpId="0" nodeType="withEffect">
                                  <p:stCondLst>
                                    <p:cond delay="250"/>
                                  </p:stCondLst>
                                  <p:childTnLst>
                                    <p:set>
                                      <p:cBhvr>
                                        <p:cTn id="912" dur="1" fill="hold">
                                          <p:stCondLst>
                                            <p:cond delay="0"/>
                                          </p:stCondLst>
                                        </p:cTn>
                                        <p:tgtEl>
                                          <p:spTgt spid="279"/>
                                        </p:tgtEl>
                                        <p:attrNameLst>
                                          <p:attrName>style.visibility</p:attrName>
                                        </p:attrNameLst>
                                      </p:cBhvr>
                                      <p:to>
                                        <p:strVal val="visible"/>
                                      </p:to>
                                    </p:set>
                                    <p:anim calcmode="lin" valueType="num">
                                      <p:cBhvr>
                                        <p:cTn id="913" dur="750" fill="hold"/>
                                        <p:tgtEl>
                                          <p:spTgt spid="279"/>
                                        </p:tgtEl>
                                        <p:attrNameLst>
                                          <p:attrName>ppt_w</p:attrName>
                                        </p:attrNameLst>
                                      </p:cBhvr>
                                      <p:tavLst>
                                        <p:tav tm="0">
                                          <p:val>
                                            <p:fltVal val="0"/>
                                          </p:val>
                                        </p:tav>
                                        <p:tav tm="100000">
                                          <p:val>
                                            <p:strVal val="#ppt_w"/>
                                          </p:val>
                                        </p:tav>
                                      </p:tavLst>
                                    </p:anim>
                                    <p:anim calcmode="lin" valueType="num">
                                      <p:cBhvr>
                                        <p:cTn id="914" dur="750" fill="hold"/>
                                        <p:tgtEl>
                                          <p:spTgt spid="279"/>
                                        </p:tgtEl>
                                        <p:attrNameLst>
                                          <p:attrName>ppt_h</p:attrName>
                                        </p:attrNameLst>
                                      </p:cBhvr>
                                      <p:tavLst>
                                        <p:tav tm="0">
                                          <p:val>
                                            <p:fltVal val="0"/>
                                          </p:val>
                                        </p:tav>
                                        <p:tav tm="100000">
                                          <p:val>
                                            <p:strVal val="#ppt_h"/>
                                          </p:val>
                                        </p:tav>
                                      </p:tavLst>
                                    </p:anim>
                                    <p:animEffect transition="in" filter="fade">
                                      <p:cBhvr>
                                        <p:cTn id="915" dur="750"/>
                                        <p:tgtEl>
                                          <p:spTgt spid="279"/>
                                        </p:tgtEl>
                                      </p:cBhvr>
                                    </p:animEffect>
                                  </p:childTnLst>
                                </p:cTn>
                              </p:par>
                              <p:par>
                                <p:cTn id="916" presetID="53" presetClass="entr" presetSubtype="16" fill="hold" grpId="0" nodeType="withEffect">
                                  <p:stCondLst>
                                    <p:cond delay="250"/>
                                  </p:stCondLst>
                                  <p:childTnLst>
                                    <p:set>
                                      <p:cBhvr>
                                        <p:cTn id="917" dur="1" fill="hold">
                                          <p:stCondLst>
                                            <p:cond delay="0"/>
                                          </p:stCondLst>
                                        </p:cTn>
                                        <p:tgtEl>
                                          <p:spTgt spid="280"/>
                                        </p:tgtEl>
                                        <p:attrNameLst>
                                          <p:attrName>style.visibility</p:attrName>
                                        </p:attrNameLst>
                                      </p:cBhvr>
                                      <p:to>
                                        <p:strVal val="visible"/>
                                      </p:to>
                                    </p:set>
                                    <p:anim calcmode="lin" valueType="num">
                                      <p:cBhvr>
                                        <p:cTn id="918" dur="750" fill="hold"/>
                                        <p:tgtEl>
                                          <p:spTgt spid="280"/>
                                        </p:tgtEl>
                                        <p:attrNameLst>
                                          <p:attrName>ppt_w</p:attrName>
                                        </p:attrNameLst>
                                      </p:cBhvr>
                                      <p:tavLst>
                                        <p:tav tm="0">
                                          <p:val>
                                            <p:fltVal val="0"/>
                                          </p:val>
                                        </p:tav>
                                        <p:tav tm="100000">
                                          <p:val>
                                            <p:strVal val="#ppt_w"/>
                                          </p:val>
                                        </p:tav>
                                      </p:tavLst>
                                    </p:anim>
                                    <p:anim calcmode="lin" valueType="num">
                                      <p:cBhvr>
                                        <p:cTn id="919" dur="750" fill="hold"/>
                                        <p:tgtEl>
                                          <p:spTgt spid="280"/>
                                        </p:tgtEl>
                                        <p:attrNameLst>
                                          <p:attrName>ppt_h</p:attrName>
                                        </p:attrNameLst>
                                      </p:cBhvr>
                                      <p:tavLst>
                                        <p:tav tm="0">
                                          <p:val>
                                            <p:fltVal val="0"/>
                                          </p:val>
                                        </p:tav>
                                        <p:tav tm="100000">
                                          <p:val>
                                            <p:strVal val="#ppt_h"/>
                                          </p:val>
                                        </p:tav>
                                      </p:tavLst>
                                    </p:anim>
                                    <p:animEffect transition="in" filter="fade">
                                      <p:cBhvr>
                                        <p:cTn id="920" dur="750"/>
                                        <p:tgtEl>
                                          <p:spTgt spid="280"/>
                                        </p:tgtEl>
                                      </p:cBhvr>
                                    </p:animEffect>
                                  </p:childTnLst>
                                </p:cTn>
                              </p:par>
                              <p:par>
                                <p:cTn id="921" presetID="53" presetClass="entr" presetSubtype="16" fill="hold" grpId="0" nodeType="withEffect">
                                  <p:stCondLst>
                                    <p:cond delay="0"/>
                                  </p:stCondLst>
                                  <p:childTnLst>
                                    <p:set>
                                      <p:cBhvr>
                                        <p:cTn id="922" dur="1" fill="hold">
                                          <p:stCondLst>
                                            <p:cond delay="0"/>
                                          </p:stCondLst>
                                        </p:cTn>
                                        <p:tgtEl>
                                          <p:spTgt spid="281"/>
                                        </p:tgtEl>
                                        <p:attrNameLst>
                                          <p:attrName>style.visibility</p:attrName>
                                        </p:attrNameLst>
                                      </p:cBhvr>
                                      <p:to>
                                        <p:strVal val="visible"/>
                                      </p:to>
                                    </p:set>
                                    <p:anim calcmode="lin" valueType="num">
                                      <p:cBhvr>
                                        <p:cTn id="923" dur="750" fill="hold"/>
                                        <p:tgtEl>
                                          <p:spTgt spid="281"/>
                                        </p:tgtEl>
                                        <p:attrNameLst>
                                          <p:attrName>ppt_w</p:attrName>
                                        </p:attrNameLst>
                                      </p:cBhvr>
                                      <p:tavLst>
                                        <p:tav tm="0">
                                          <p:val>
                                            <p:fltVal val="0"/>
                                          </p:val>
                                        </p:tav>
                                        <p:tav tm="100000">
                                          <p:val>
                                            <p:strVal val="#ppt_w"/>
                                          </p:val>
                                        </p:tav>
                                      </p:tavLst>
                                    </p:anim>
                                    <p:anim calcmode="lin" valueType="num">
                                      <p:cBhvr>
                                        <p:cTn id="924" dur="750" fill="hold"/>
                                        <p:tgtEl>
                                          <p:spTgt spid="281"/>
                                        </p:tgtEl>
                                        <p:attrNameLst>
                                          <p:attrName>ppt_h</p:attrName>
                                        </p:attrNameLst>
                                      </p:cBhvr>
                                      <p:tavLst>
                                        <p:tav tm="0">
                                          <p:val>
                                            <p:fltVal val="0"/>
                                          </p:val>
                                        </p:tav>
                                        <p:tav tm="100000">
                                          <p:val>
                                            <p:strVal val="#ppt_h"/>
                                          </p:val>
                                        </p:tav>
                                      </p:tavLst>
                                    </p:anim>
                                    <p:animEffect transition="in" filter="fade">
                                      <p:cBhvr>
                                        <p:cTn id="925" dur="750"/>
                                        <p:tgtEl>
                                          <p:spTgt spid="281"/>
                                        </p:tgtEl>
                                      </p:cBhvr>
                                    </p:animEffect>
                                  </p:childTnLst>
                                </p:cTn>
                              </p:par>
                              <p:par>
                                <p:cTn id="926" presetID="53" presetClass="entr" presetSubtype="16" fill="hold" grpId="0" nodeType="withEffect">
                                  <p:stCondLst>
                                    <p:cond delay="0"/>
                                  </p:stCondLst>
                                  <p:childTnLst>
                                    <p:set>
                                      <p:cBhvr>
                                        <p:cTn id="927" dur="1" fill="hold">
                                          <p:stCondLst>
                                            <p:cond delay="0"/>
                                          </p:stCondLst>
                                        </p:cTn>
                                        <p:tgtEl>
                                          <p:spTgt spid="282"/>
                                        </p:tgtEl>
                                        <p:attrNameLst>
                                          <p:attrName>style.visibility</p:attrName>
                                        </p:attrNameLst>
                                      </p:cBhvr>
                                      <p:to>
                                        <p:strVal val="visible"/>
                                      </p:to>
                                    </p:set>
                                    <p:anim calcmode="lin" valueType="num">
                                      <p:cBhvr>
                                        <p:cTn id="928" dur="750" fill="hold"/>
                                        <p:tgtEl>
                                          <p:spTgt spid="282"/>
                                        </p:tgtEl>
                                        <p:attrNameLst>
                                          <p:attrName>ppt_w</p:attrName>
                                        </p:attrNameLst>
                                      </p:cBhvr>
                                      <p:tavLst>
                                        <p:tav tm="0">
                                          <p:val>
                                            <p:fltVal val="0"/>
                                          </p:val>
                                        </p:tav>
                                        <p:tav tm="100000">
                                          <p:val>
                                            <p:strVal val="#ppt_w"/>
                                          </p:val>
                                        </p:tav>
                                      </p:tavLst>
                                    </p:anim>
                                    <p:anim calcmode="lin" valueType="num">
                                      <p:cBhvr>
                                        <p:cTn id="929" dur="750" fill="hold"/>
                                        <p:tgtEl>
                                          <p:spTgt spid="282"/>
                                        </p:tgtEl>
                                        <p:attrNameLst>
                                          <p:attrName>ppt_h</p:attrName>
                                        </p:attrNameLst>
                                      </p:cBhvr>
                                      <p:tavLst>
                                        <p:tav tm="0">
                                          <p:val>
                                            <p:fltVal val="0"/>
                                          </p:val>
                                        </p:tav>
                                        <p:tav tm="100000">
                                          <p:val>
                                            <p:strVal val="#ppt_h"/>
                                          </p:val>
                                        </p:tav>
                                      </p:tavLst>
                                    </p:anim>
                                    <p:animEffect transition="in" filter="fade">
                                      <p:cBhvr>
                                        <p:cTn id="930" dur="750"/>
                                        <p:tgtEl>
                                          <p:spTgt spid="282"/>
                                        </p:tgtEl>
                                      </p:cBhvr>
                                    </p:animEffect>
                                  </p:childTnLst>
                                </p:cTn>
                              </p:par>
                              <p:par>
                                <p:cTn id="931" presetID="53" presetClass="entr" presetSubtype="16" fill="hold" grpId="0" nodeType="withEffect">
                                  <p:stCondLst>
                                    <p:cond delay="250"/>
                                  </p:stCondLst>
                                  <p:childTnLst>
                                    <p:set>
                                      <p:cBhvr>
                                        <p:cTn id="932" dur="1" fill="hold">
                                          <p:stCondLst>
                                            <p:cond delay="0"/>
                                          </p:stCondLst>
                                        </p:cTn>
                                        <p:tgtEl>
                                          <p:spTgt spid="283"/>
                                        </p:tgtEl>
                                        <p:attrNameLst>
                                          <p:attrName>style.visibility</p:attrName>
                                        </p:attrNameLst>
                                      </p:cBhvr>
                                      <p:to>
                                        <p:strVal val="visible"/>
                                      </p:to>
                                    </p:set>
                                    <p:anim calcmode="lin" valueType="num">
                                      <p:cBhvr>
                                        <p:cTn id="933" dur="750" fill="hold"/>
                                        <p:tgtEl>
                                          <p:spTgt spid="283"/>
                                        </p:tgtEl>
                                        <p:attrNameLst>
                                          <p:attrName>ppt_w</p:attrName>
                                        </p:attrNameLst>
                                      </p:cBhvr>
                                      <p:tavLst>
                                        <p:tav tm="0">
                                          <p:val>
                                            <p:fltVal val="0"/>
                                          </p:val>
                                        </p:tav>
                                        <p:tav tm="100000">
                                          <p:val>
                                            <p:strVal val="#ppt_w"/>
                                          </p:val>
                                        </p:tav>
                                      </p:tavLst>
                                    </p:anim>
                                    <p:anim calcmode="lin" valueType="num">
                                      <p:cBhvr>
                                        <p:cTn id="934" dur="750" fill="hold"/>
                                        <p:tgtEl>
                                          <p:spTgt spid="283"/>
                                        </p:tgtEl>
                                        <p:attrNameLst>
                                          <p:attrName>ppt_h</p:attrName>
                                        </p:attrNameLst>
                                      </p:cBhvr>
                                      <p:tavLst>
                                        <p:tav tm="0">
                                          <p:val>
                                            <p:fltVal val="0"/>
                                          </p:val>
                                        </p:tav>
                                        <p:tav tm="100000">
                                          <p:val>
                                            <p:strVal val="#ppt_h"/>
                                          </p:val>
                                        </p:tav>
                                      </p:tavLst>
                                    </p:anim>
                                    <p:animEffect transition="in" filter="fade">
                                      <p:cBhvr>
                                        <p:cTn id="935" dur="750"/>
                                        <p:tgtEl>
                                          <p:spTgt spid="283"/>
                                        </p:tgtEl>
                                      </p:cBhvr>
                                    </p:animEffect>
                                  </p:childTnLst>
                                </p:cTn>
                              </p:par>
                              <p:par>
                                <p:cTn id="936" presetID="53" presetClass="entr" presetSubtype="16" fill="hold" grpId="0" nodeType="withEffect">
                                  <p:stCondLst>
                                    <p:cond delay="0"/>
                                  </p:stCondLst>
                                  <p:childTnLst>
                                    <p:set>
                                      <p:cBhvr>
                                        <p:cTn id="937" dur="1" fill="hold">
                                          <p:stCondLst>
                                            <p:cond delay="0"/>
                                          </p:stCondLst>
                                        </p:cTn>
                                        <p:tgtEl>
                                          <p:spTgt spid="288"/>
                                        </p:tgtEl>
                                        <p:attrNameLst>
                                          <p:attrName>style.visibility</p:attrName>
                                        </p:attrNameLst>
                                      </p:cBhvr>
                                      <p:to>
                                        <p:strVal val="visible"/>
                                      </p:to>
                                    </p:set>
                                    <p:anim calcmode="lin" valueType="num">
                                      <p:cBhvr>
                                        <p:cTn id="938" dur="750" fill="hold"/>
                                        <p:tgtEl>
                                          <p:spTgt spid="288"/>
                                        </p:tgtEl>
                                        <p:attrNameLst>
                                          <p:attrName>ppt_w</p:attrName>
                                        </p:attrNameLst>
                                      </p:cBhvr>
                                      <p:tavLst>
                                        <p:tav tm="0">
                                          <p:val>
                                            <p:fltVal val="0"/>
                                          </p:val>
                                        </p:tav>
                                        <p:tav tm="100000">
                                          <p:val>
                                            <p:strVal val="#ppt_w"/>
                                          </p:val>
                                        </p:tav>
                                      </p:tavLst>
                                    </p:anim>
                                    <p:anim calcmode="lin" valueType="num">
                                      <p:cBhvr>
                                        <p:cTn id="939" dur="750" fill="hold"/>
                                        <p:tgtEl>
                                          <p:spTgt spid="288"/>
                                        </p:tgtEl>
                                        <p:attrNameLst>
                                          <p:attrName>ppt_h</p:attrName>
                                        </p:attrNameLst>
                                      </p:cBhvr>
                                      <p:tavLst>
                                        <p:tav tm="0">
                                          <p:val>
                                            <p:fltVal val="0"/>
                                          </p:val>
                                        </p:tav>
                                        <p:tav tm="100000">
                                          <p:val>
                                            <p:strVal val="#ppt_h"/>
                                          </p:val>
                                        </p:tav>
                                      </p:tavLst>
                                    </p:anim>
                                    <p:animEffect transition="in" filter="fade">
                                      <p:cBhvr>
                                        <p:cTn id="940" dur="750"/>
                                        <p:tgtEl>
                                          <p:spTgt spid="288"/>
                                        </p:tgtEl>
                                      </p:cBhvr>
                                    </p:animEffect>
                                  </p:childTnLst>
                                </p:cTn>
                              </p:par>
                              <p:par>
                                <p:cTn id="941" presetID="53" presetClass="entr" presetSubtype="16" fill="hold" grpId="0" nodeType="withEffect">
                                  <p:stCondLst>
                                    <p:cond delay="250"/>
                                  </p:stCondLst>
                                  <p:childTnLst>
                                    <p:set>
                                      <p:cBhvr>
                                        <p:cTn id="942" dur="1" fill="hold">
                                          <p:stCondLst>
                                            <p:cond delay="0"/>
                                          </p:stCondLst>
                                        </p:cTn>
                                        <p:tgtEl>
                                          <p:spTgt spid="289"/>
                                        </p:tgtEl>
                                        <p:attrNameLst>
                                          <p:attrName>style.visibility</p:attrName>
                                        </p:attrNameLst>
                                      </p:cBhvr>
                                      <p:to>
                                        <p:strVal val="visible"/>
                                      </p:to>
                                    </p:set>
                                    <p:anim calcmode="lin" valueType="num">
                                      <p:cBhvr>
                                        <p:cTn id="943" dur="750" fill="hold"/>
                                        <p:tgtEl>
                                          <p:spTgt spid="289"/>
                                        </p:tgtEl>
                                        <p:attrNameLst>
                                          <p:attrName>ppt_w</p:attrName>
                                        </p:attrNameLst>
                                      </p:cBhvr>
                                      <p:tavLst>
                                        <p:tav tm="0">
                                          <p:val>
                                            <p:fltVal val="0"/>
                                          </p:val>
                                        </p:tav>
                                        <p:tav tm="100000">
                                          <p:val>
                                            <p:strVal val="#ppt_w"/>
                                          </p:val>
                                        </p:tav>
                                      </p:tavLst>
                                    </p:anim>
                                    <p:anim calcmode="lin" valueType="num">
                                      <p:cBhvr>
                                        <p:cTn id="944" dur="750" fill="hold"/>
                                        <p:tgtEl>
                                          <p:spTgt spid="289"/>
                                        </p:tgtEl>
                                        <p:attrNameLst>
                                          <p:attrName>ppt_h</p:attrName>
                                        </p:attrNameLst>
                                      </p:cBhvr>
                                      <p:tavLst>
                                        <p:tav tm="0">
                                          <p:val>
                                            <p:fltVal val="0"/>
                                          </p:val>
                                        </p:tav>
                                        <p:tav tm="100000">
                                          <p:val>
                                            <p:strVal val="#ppt_h"/>
                                          </p:val>
                                        </p:tav>
                                      </p:tavLst>
                                    </p:anim>
                                    <p:animEffect transition="in" filter="fade">
                                      <p:cBhvr>
                                        <p:cTn id="945" dur="750"/>
                                        <p:tgtEl>
                                          <p:spTgt spid="289"/>
                                        </p:tgtEl>
                                      </p:cBhvr>
                                    </p:animEffect>
                                  </p:childTnLst>
                                </p:cTn>
                              </p:par>
                              <p:par>
                                <p:cTn id="946" presetID="53" presetClass="entr" presetSubtype="16" fill="hold" grpId="0" nodeType="withEffect">
                                  <p:stCondLst>
                                    <p:cond delay="0"/>
                                  </p:stCondLst>
                                  <p:childTnLst>
                                    <p:set>
                                      <p:cBhvr>
                                        <p:cTn id="947" dur="1" fill="hold">
                                          <p:stCondLst>
                                            <p:cond delay="0"/>
                                          </p:stCondLst>
                                        </p:cTn>
                                        <p:tgtEl>
                                          <p:spTgt spid="290"/>
                                        </p:tgtEl>
                                        <p:attrNameLst>
                                          <p:attrName>style.visibility</p:attrName>
                                        </p:attrNameLst>
                                      </p:cBhvr>
                                      <p:to>
                                        <p:strVal val="visible"/>
                                      </p:to>
                                    </p:set>
                                    <p:anim calcmode="lin" valueType="num">
                                      <p:cBhvr>
                                        <p:cTn id="948" dur="750" fill="hold"/>
                                        <p:tgtEl>
                                          <p:spTgt spid="290"/>
                                        </p:tgtEl>
                                        <p:attrNameLst>
                                          <p:attrName>ppt_w</p:attrName>
                                        </p:attrNameLst>
                                      </p:cBhvr>
                                      <p:tavLst>
                                        <p:tav tm="0">
                                          <p:val>
                                            <p:fltVal val="0"/>
                                          </p:val>
                                        </p:tav>
                                        <p:tav tm="100000">
                                          <p:val>
                                            <p:strVal val="#ppt_w"/>
                                          </p:val>
                                        </p:tav>
                                      </p:tavLst>
                                    </p:anim>
                                    <p:anim calcmode="lin" valueType="num">
                                      <p:cBhvr>
                                        <p:cTn id="949" dur="750" fill="hold"/>
                                        <p:tgtEl>
                                          <p:spTgt spid="290"/>
                                        </p:tgtEl>
                                        <p:attrNameLst>
                                          <p:attrName>ppt_h</p:attrName>
                                        </p:attrNameLst>
                                      </p:cBhvr>
                                      <p:tavLst>
                                        <p:tav tm="0">
                                          <p:val>
                                            <p:fltVal val="0"/>
                                          </p:val>
                                        </p:tav>
                                        <p:tav tm="100000">
                                          <p:val>
                                            <p:strVal val="#ppt_h"/>
                                          </p:val>
                                        </p:tav>
                                      </p:tavLst>
                                    </p:anim>
                                    <p:animEffect transition="in" filter="fade">
                                      <p:cBhvr>
                                        <p:cTn id="950" dur="750"/>
                                        <p:tgtEl>
                                          <p:spTgt spid="290"/>
                                        </p:tgtEl>
                                      </p:cBhvr>
                                    </p:animEffect>
                                  </p:childTnLst>
                                </p:cTn>
                              </p:par>
                              <p:par>
                                <p:cTn id="951" presetID="53" presetClass="entr" presetSubtype="16" fill="hold" grpId="0" nodeType="withEffect">
                                  <p:stCondLst>
                                    <p:cond delay="250"/>
                                  </p:stCondLst>
                                  <p:childTnLst>
                                    <p:set>
                                      <p:cBhvr>
                                        <p:cTn id="952" dur="1" fill="hold">
                                          <p:stCondLst>
                                            <p:cond delay="0"/>
                                          </p:stCondLst>
                                        </p:cTn>
                                        <p:tgtEl>
                                          <p:spTgt spid="291"/>
                                        </p:tgtEl>
                                        <p:attrNameLst>
                                          <p:attrName>style.visibility</p:attrName>
                                        </p:attrNameLst>
                                      </p:cBhvr>
                                      <p:to>
                                        <p:strVal val="visible"/>
                                      </p:to>
                                    </p:set>
                                    <p:anim calcmode="lin" valueType="num">
                                      <p:cBhvr>
                                        <p:cTn id="953" dur="750" fill="hold"/>
                                        <p:tgtEl>
                                          <p:spTgt spid="291"/>
                                        </p:tgtEl>
                                        <p:attrNameLst>
                                          <p:attrName>ppt_w</p:attrName>
                                        </p:attrNameLst>
                                      </p:cBhvr>
                                      <p:tavLst>
                                        <p:tav tm="0">
                                          <p:val>
                                            <p:fltVal val="0"/>
                                          </p:val>
                                        </p:tav>
                                        <p:tav tm="100000">
                                          <p:val>
                                            <p:strVal val="#ppt_w"/>
                                          </p:val>
                                        </p:tav>
                                      </p:tavLst>
                                    </p:anim>
                                    <p:anim calcmode="lin" valueType="num">
                                      <p:cBhvr>
                                        <p:cTn id="954" dur="750" fill="hold"/>
                                        <p:tgtEl>
                                          <p:spTgt spid="291"/>
                                        </p:tgtEl>
                                        <p:attrNameLst>
                                          <p:attrName>ppt_h</p:attrName>
                                        </p:attrNameLst>
                                      </p:cBhvr>
                                      <p:tavLst>
                                        <p:tav tm="0">
                                          <p:val>
                                            <p:fltVal val="0"/>
                                          </p:val>
                                        </p:tav>
                                        <p:tav tm="100000">
                                          <p:val>
                                            <p:strVal val="#ppt_h"/>
                                          </p:val>
                                        </p:tav>
                                      </p:tavLst>
                                    </p:anim>
                                    <p:animEffect transition="in" filter="fade">
                                      <p:cBhvr>
                                        <p:cTn id="955" dur="750"/>
                                        <p:tgtEl>
                                          <p:spTgt spid="291"/>
                                        </p:tgtEl>
                                      </p:cBhvr>
                                    </p:animEffect>
                                  </p:childTnLst>
                                </p:cTn>
                              </p:par>
                              <p:par>
                                <p:cTn id="956" presetID="53" presetClass="entr" presetSubtype="16" fill="hold" grpId="0" nodeType="withEffect">
                                  <p:stCondLst>
                                    <p:cond delay="250"/>
                                  </p:stCondLst>
                                  <p:childTnLst>
                                    <p:set>
                                      <p:cBhvr>
                                        <p:cTn id="957" dur="1" fill="hold">
                                          <p:stCondLst>
                                            <p:cond delay="0"/>
                                          </p:stCondLst>
                                        </p:cTn>
                                        <p:tgtEl>
                                          <p:spTgt spid="294"/>
                                        </p:tgtEl>
                                        <p:attrNameLst>
                                          <p:attrName>style.visibility</p:attrName>
                                        </p:attrNameLst>
                                      </p:cBhvr>
                                      <p:to>
                                        <p:strVal val="visible"/>
                                      </p:to>
                                    </p:set>
                                    <p:anim calcmode="lin" valueType="num">
                                      <p:cBhvr>
                                        <p:cTn id="958" dur="750" fill="hold"/>
                                        <p:tgtEl>
                                          <p:spTgt spid="294"/>
                                        </p:tgtEl>
                                        <p:attrNameLst>
                                          <p:attrName>ppt_w</p:attrName>
                                        </p:attrNameLst>
                                      </p:cBhvr>
                                      <p:tavLst>
                                        <p:tav tm="0">
                                          <p:val>
                                            <p:fltVal val="0"/>
                                          </p:val>
                                        </p:tav>
                                        <p:tav tm="100000">
                                          <p:val>
                                            <p:strVal val="#ppt_w"/>
                                          </p:val>
                                        </p:tav>
                                      </p:tavLst>
                                    </p:anim>
                                    <p:anim calcmode="lin" valueType="num">
                                      <p:cBhvr>
                                        <p:cTn id="959" dur="750" fill="hold"/>
                                        <p:tgtEl>
                                          <p:spTgt spid="294"/>
                                        </p:tgtEl>
                                        <p:attrNameLst>
                                          <p:attrName>ppt_h</p:attrName>
                                        </p:attrNameLst>
                                      </p:cBhvr>
                                      <p:tavLst>
                                        <p:tav tm="0">
                                          <p:val>
                                            <p:fltVal val="0"/>
                                          </p:val>
                                        </p:tav>
                                        <p:tav tm="100000">
                                          <p:val>
                                            <p:strVal val="#ppt_h"/>
                                          </p:val>
                                        </p:tav>
                                      </p:tavLst>
                                    </p:anim>
                                    <p:animEffect transition="in" filter="fade">
                                      <p:cBhvr>
                                        <p:cTn id="960" dur="750"/>
                                        <p:tgtEl>
                                          <p:spTgt spid="294"/>
                                        </p:tgtEl>
                                      </p:cBhvr>
                                    </p:animEffect>
                                  </p:childTnLst>
                                </p:cTn>
                              </p:par>
                              <p:par>
                                <p:cTn id="961" presetID="53" presetClass="entr" presetSubtype="16" fill="hold" grpId="0" nodeType="withEffect">
                                  <p:stCondLst>
                                    <p:cond delay="0"/>
                                  </p:stCondLst>
                                  <p:childTnLst>
                                    <p:set>
                                      <p:cBhvr>
                                        <p:cTn id="962" dur="1" fill="hold">
                                          <p:stCondLst>
                                            <p:cond delay="0"/>
                                          </p:stCondLst>
                                        </p:cTn>
                                        <p:tgtEl>
                                          <p:spTgt spid="295"/>
                                        </p:tgtEl>
                                        <p:attrNameLst>
                                          <p:attrName>style.visibility</p:attrName>
                                        </p:attrNameLst>
                                      </p:cBhvr>
                                      <p:to>
                                        <p:strVal val="visible"/>
                                      </p:to>
                                    </p:set>
                                    <p:anim calcmode="lin" valueType="num">
                                      <p:cBhvr>
                                        <p:cTn id="963" dur="750" fill="hold"/>
                                        <p:tgtEl>
                                          <p:spTgt spid="295"/>
                                        </p:tgtEl>
                                        <p:attrNameLst>
                                          <p:attrName>ppt_w</p:attrName>
                                        </p:attrNameLst>
                                      </p:cBhvr>
                                      <p:tavLst>
                                        <p:tav tm="0">
                                          <p:val>
                                            <p:fltVal val="0"/>
                                          </p:val>
                                        </p:tav>
                                        <p:tav tm="100000">
                                          <p:val>
                                            <p:strVal val="#ppt_w"/>
                                          </p:val>
                                        </p:tav>
                                      </p:tavLst>
                                    </p:anim>
                                    <p:anim calcmode="lin" valueType="num">
                                      <p:cBhvr>
                                        <p:cTn id="964" dur="750" fill="hold"/>
                                        <p:tgtEl>
                                          <p:spTgt spid="295"/>
                                        </p:tgtEl>
                                        <p:attrNameLst>
                                          <p:attrName>ppt_h</p:attrName>
                                        </p:attrNameLst>
                                      </p:cBhvr>
                                      <p:tavLst>
                                        <p:tav tm="0">
                                          <p:val>
                                            <p:fltVal val="0"/>
                                          </p:val>
                                        </p:tav>
                                        <p:tav tm="100000">
                                          <p:val>
                                            <p:strVal val="#ppt_h"/>
                                          </p:val>
                                        </p:tav>
                                      </p:tavLst>
                                    </p:anim>
                                    <p:animEffect transition="in" filter="fade">
                                      <p:cBhvr>
                                        <p:cTn id="965" dur="750"/>
                                        <p:tgtEl>
                                          <p:spTgt spid="295"/>
                                        </p:tgtEl>
                                      </p:cBhvr>
                                    </p:animEffect>
                                  </p:childTnLst>
                                </p:cTn>
                              </p:par>
                              <p:par>
                                <p:cTn id="966" presetID="53" presetClass="entr" presetSubtype="16" fill="hold" grpId="0" nodeType="withEffect">
                                  <p:stCondLst>
                                    <p:cond delay="0"/>
                                  </p:stCondLst>
                                  <p:childTnLst>
                                    <p:set>
                                      <p:cBhvr>
                                        <p:cTn id="967" dur="1" fill="hold">
                                          <p:stCondLst>
                                            <p:cond delay="0"/>
                                          </p:stCondLst>
                                        </p:cTn>
                                        <p:tgtEl>
                                          <p:spTgt spid="296"/>
                                        </p:tgtEl>
                                        <p:attrNameLst>
                                          <p:attrName>style.visibility</p:attrName>
                                        </p:attrNameLst>
                                      </p:cBhvr>
                                      <p:to>
                                        <p:strVal val="visible"/>
                                      </p:to>
                                    </p:set>
                                    <p:anim calcmode="lin" valueType="num">
                                      <p:cBhvr>
                                        <p:cTn id="968" dur="750" fill="hold"/>
                                        <p:tgtEl>
                                          <p:spTgt spid="296"/>
                                        </p:tgtEl>
                                        <p:attrNameLst>
                                          <p:attrName>ppt_w</p:attrName>
                                        </p:attrNameLst>
                                      </p:cBhvr>
                                      <p:tavLst>
                                        <p:tav tm="0">
                                          <p:val>
                                            <p:fltVal val="0"/>
                                          </p:val>
                                        </p:tav>
                                        <p:tav tm="100000">
                                          <p:val>
                                            <p:strVal val="#ppt_w"/>
                                          </p:val>
                                        </p:tav>
                                      </p:tavLst>
                                    </p:anim>
                                    <p:anim calcmode="lin" valueType="num">
                                      <p:cBhvr>
                                        <p:cTn id="969" dur="750" fill="hold"/>
                                        <p:tgtEl>
                                          <p:spTgt spid="296"/>
                                        </p:tgtEl>
                                        <p:attrNameLst>
                                          <p:attrName>ppt_h</p:attrName>
                                        </p:attrNameLst>
                                      </p:cBhvr>
                                      <p:tavLst>
                                        <p:tav tm="0">
                                          <p:val>
                                            <p:fltVal val="0"/>
                                          </p:val>
                                        </p:tav>
                                        <p:tav tm="100000">
                                          <p:val>
                                            <p:strVal val="#ppt_h"/>
                                          </p:val>
                                        </p:tav>
                                      </p:tavLst>
                                    </p:anim>
                                    <p:animEffect transition="in" filter="fade">
                                      <p:cBhvr>
                                        <p:cTn id="970" dur="750"/>
                                        <p:tgtEl>
                                          <p:spTgt spid="296"/>
                                        </p:tgtEl>
                                      </p:cBhvr>
                                    </p:animEffect>
                                  </p:childTnLst>
                                </p:cTn>
                              </p:par>
                              <p:par>
                                <p:cTn id="971" presetID="53" presetClass="entr" presetSubtype="16" fill="hold" grpId="0" nodeType="withEffect">
                                  <p:stCondLst>
                                    <p:cond delay="0"/>
                                  </p:stCondLst>
                                  <p:childTnLst>
                                    <p:set>
                                      <p:cBhvr>
                                        <p:cTn id="972" dur="1" fill="hold">
                                          <p:stCondLst>
                                            <p:cond delay="0"/>
                                          </p:stCondLst>
                                        </p:cTn>
                                        <p:tgtEl>
                                          <p:spTgt spid="297"/>
                                        </p:tgtEl>
                                        <p:attrNameLst>
                                          <p:attrName>style.visibility</p:attrName>
                                        </p:attrNameLst>
                                      </p:cBhvr>
                                      <p:to>
                                        <p:strVal val="visible"/>
                                      </p:to>
                                    </p:set>
                                    <p:anim calcmode="lin" valueType="num">
                                      <p:cBhvr>
                                        <p:cTn id="973" dur="750" fill="hold"/>
                                        <p:tgtEl>
                                          <p:spTgt spid="297"/>
                                        </p:tgtEl>
                                        <p:attrNameLst>
                                          <p:attrName>ppt_w</p:attrName>
                                        </p:attrNameLst>
                                      </p:cBhvr>
                                      <p:tavLst>
                                        <p:tav tm="0">
                                          <p:val>
                                            <p:fltVal val="0"/>
                                          </p:val>
                                        </p:tav>
                                        <p:tav tm="100000">
                                          <p:val>
                                            <p:strVal val="#ppt_w"/>
                                          </p:val>
                                        </p:tav>
                                      </p:tavLst>
                                    </p:anim>
                                    <p:anim calcmode="lin" valueType="num">
                                      <p:cBhvr>
                                        <p:cTn id="974" dur="750" fill="hold"/>
                                        <p:tgtEl>
                                          <p:spTgt spid="297"/>
                                        </p:tgtEl>
                                        <p:attrNameLst>
                                          <p:attrName>ppt_h</p:attrName>
                                        </p:attrNameLst>
                                      </p:cBhvr>
                                      <p:tavLst>
                                        <p:tav tm="0">
                                          <p:val>
                                            <p:fltVal val="0"/>
                                          </p:val>
                                        </p:tav>
                                        <p:tav tm="100000">
                                          <p:val>
                                            <p:strVal val="#ppt_h"/>
                                          </p:val>
                                        </p:tav>
                                      </p:tavLst>
                                    </p:anim>
                                    <p:animEffect transition="in" filter="fade">
                                      <p:cBhvr>
                                        <p:cTn id="975" dur="750"/>
                                        <p:tgtEl>
                                          <p:spTgt spid="297"/>
                                        </p:tgtEl>
                                      </p:cBhvr>
                                    </p:animEffect>
                                  </p:childTnLst>
                                </p:cTn>
                              </p:par>
                              <p:par>
                                <p:cTn id="976" presetID="53" presetClass="entr" presetSubtype="16" fill="hold" grpId="0" nodeType="withEffect">
                                  <p:stCondLst>
                                    <p:cond delay="0"/>
                                  </p:stCondLst>
                                  <p:childTnLst>
                                    <p:set>
                                      <p:cBhvr>
                                        <p:cTn id="977" dur="1" fill="hold">
                                          <p:stCondLst>
                                            <p:cond delay="0"/>
                                          </p:stCondLst>
                                        </p:cTn>
                                        <p:tgtEl>
                                          <p:spTgt spid="298"/>
                                        </p:tgtEl>
                                        <p:attrNameLst>
                                          <p:attrName>style.visibility</p:attrName>
                                        </p:attrNameLst>
                                      </p:cBhvr>
                                      <p:to>
                                        <p:strVal val="visible"/>
                                      </p:to>
                                    </p:set>
                                    <p:anim calcmode="lin" valueType="num">
                                      <p:cBhvr>
                                        <p:cTn id="978" dur="750" fill="hold"/>
                                        <p:tgtEl>
                                          <p:spTgt spid="298"/>
                                        </p:tgtEl>
                                        <p:attrNameLst>
                                          <p:attrName>ppt_w</p:attrName>
                                        </p:attrNameLst>
                                      </p:cBhvr>
                                      <p:tavLst>
                                        <p:tav tm="0">
                                          <p:val>
                                            <p:fltVal val="0"/>
                                          </p:val>
                                        </p:tav>
                                        <p:tav tm="100000">
                                          <p:val>
                                            <p:strVal val="#ppt_w"/>
                                          </p:val>
                                        </p:tav>
                                      </p:tavLst>
                                    </p:anim>
                                    <p:anim calcmode="lin" valueType="num">
                                      <p:cBhvr>
                                        <p:cTn id="979" dur="750" fill="hold"/>
                                        <p:tgtEl>
                                          <p:spTgt spid="298"/>
                                        </p:tgtEl>
                                        <p:attrNameLst>
                                          <p:attrName>ppt_h</p:attrName>
                                        </p:attrNameLst>
                                      </p:cBhvr>
                                      <p:tavLst>
                                        <p:tav tm="0">
                                          <p:val>
                                            <p:fltVal val="0"/>
                                          </p:val>
                                        </p:tav>
                                        <p:tav tm="100000">
                                          <p:val>
                                            <p:strVal val="#ppt_h"/>
                                          </p:val>
                                        </p:tav>
                                      </p:tavLst>
                                    </p:anim>
                                    <p:animEffect transition="in" filter="fade">
                                      <p:cBhvr>
                                        <p:cTn id="980" dur="750"/>
                                        <p:tgtEl>
                                          <p:spTgt spid="298"/>
                                        </p:tgtEl>
                                      </p:cBhvr>
                                    </p:animEffect>
                                  </p:childTnLst>
                                </p:cTn>
                              </p:par>
                              <p:par>
                                <p:cTn id="981" presetID="53" presetClass="entr" presetSubtype="16" fill="hold" grpId="0" nodeType="withEffect">
                                  <p:stCondLst>
                                    <p:cond delay="250"/>
                                  </p:stCondLst>
                                  <p:childTnLst>
                                    <p:set>
                                      <p:cBhvr>
                                        <p:cTn id="982" dur="1" fill="hold">
                                          <p:stCondLst>
                                            <p:cond delay="0"/>
                                          </p:stCondLst>
                                        </p:cTn>
                                        <p:tgtEl>
                                          <p:spTgt spid="299"/>
                                        </p:tgtEl>
                                        <p:attrNameLst>
                                          <p:attrName>style.visibility</p:attrName>
                                        </p:attrNameLst>
                                      </p:cBhvr>
                                      <p:to>
                                        <p:strVal val="visible"/>
                                      </p:to>
                                    </p:set>
                                    <p:anim calcmode="lin" valueType="num">
                                      <p:cBhvr>
                                        <p:cTn id="983" dur="750" fill="hold"/>
                                        <p:tgtEl>
                                          <p:spTgt spid="299"/>
                                        </p:tgtEl>
                                        <p:attrNameLst>
                                          <p:attrName>ppt_w</p:attrName>
                                        </p:attrNameLst>
                                      </p:cBhvr>
                                      <p:tavLst>
                                        <p:tav tm="0">
                                          <p:val>
                                            <p:fltVal val="0"/>
                                          </p:val>
                                        </p:tav>
                                        <p:tav tm="100000">
                                          <p:val>
                                            <p:strVal val="#ppt_w"/>
                                          </p:val>
                                        </p:tav>
                                      </p:tavLst>
                                    </p:anim>
                                    <p:anim calcmode="lin" valueType="num">
                                      <p:cBhvr>
                                        <p:cTn id="984" dur="750" fill="hold"/>
                                        <p:tgtEl>
                                          <p:spTgt spid="299"/>
                                        </p:tgtEl>
                                        <p:attrNameLst>
                                          <p:attrName>ppt_h</p:attrName>
                                        </p:attrNameLst>
                                      </p:cBhvr>
                                      <p:tavLst>
                                        <p:tav tm="0">
                                          <p:val>
                                            <p:fltVal val="0"/>
                                          </p:val>
                                        </p:tav>
                                        <p:tav tm="100000">
                                          <p:val>
                                            <p:strVal val="#ppt_h"/>
                                          </p:val>
                                        </p:tav>
                                      </p:tavLst>
                                    </p:anim>
                                    <p:animEffect transition="in" filter="fade">
                                      <p:cBhvr>
                                        <p:cTn id="985" dur="750"/>
                                        <p:tgtEl>
                                          <p:spTgt spid="299"/>
                                        </p:tgtEl>
                                      </p:cBhvr>
                                    </p:animEffect>
                                  </p:childTnLst>
                                </p:cTn>
                              </p:par>
                              <p:par>
                                <p:cTn id="986" presetID="53" presetClass="entr" presetSubtype="16" fill="hold" grpId="0" nodeType="withEffect">
                                  <p:stCondLst>
                                    <p:cond delay="250"/>
                                  </p:stCondLst>
                                  <p:childTnLst>
                                    <p:set>
                                      <p:cBhvr>
                                        <p:cTn id="987" dur="1" fill="hold">
                                          <p:stCondLst>
                                            <p:cond delay="0"/>
                                          </p:stCondLst>
                                        </p:cTn>
                                        <p:tgtEl>
                                          <p:spTgt spid="300"/>
                                        </p:tgtEl>
                                        <p:attrNameLst>
                                          <p:attrName>style.visibility</p:attrName>
                                        </p:attrNameLst>
                                      </p:cBhvr>
                                      <p:to>
                                        <p:strVal val="visible"/>
                                      </p:to>
                                    </p:set>
                                    <p:anim calcmode="lin" valueType="num">
                                      <p:cBhvr>
                                        <p:cTn id="988" dur="750" fill="hold"/>
                                        <p:tgtEl>
                                          <p:spTgt spid="300"/>
                                        </p:tgtEl>
                                        <p:attrNameLst>
                                          <p:attrName>ppt_w</p:attrName>
                                        </p:attrNameLst>
                                      </p:cBhvr>
                                      <p:tavLst>
                                        <p:tav tm="0">
                                          <p:val>
                                            <p:fltVal val="0"/>
                                          </p:val>
                                        </p:tav>
                                        <p:tav tm="100000">
                                          <p:val>
                                            <p:strVal val="#ppt_w"/>
                                          </p:val>
                                        </p:tav>
                                      </p:tavLst>
                                    </p:anim>
                                    <p:anim calcmode="lin" valueType="num">
                                      <p:cBhvr>
                                        <p:cTn id="989" dur="750" fill="hold"/>
                                        <p:tgtEl>
                                          <p:spTgt spid="300"/>
                                        </p:tgtEl>
                                        <p:attrNameLst>
                                          <p:attrName>ppt_h</p:attrName>
                                        </p:attrNameLst>
                                      </p:cBhvr>
                                      <p:tavLst>
                                        <p:tav tm="0">
                                          <p:val>
                                            <p:fltVal val="0"/>
                                          </p:val>
                                        </p:tav>
                                        <p:tav tm="100000">
                                          <p:val>
                                            <p:strVal val="#ppt_h"/>
                                          </p:val>
                                        </p:tav>
                                      </p:tavLst>
                                    </p:anim>
                                    <p:animEffect transition="in" filter="fade">
                                      <p:cBhvr>
                                        <p:cTn id="990" dur="750"/>
                                        <p:tgtEl>
                                          <p:spTgt spid="300"/>
                                        </p:tgtEl>
                                      </p:cBhvr>
                                    </p:animEffect>
                                  </p:childTnLst>
                                </p:cTn>
                              </p:par>
                              <p:par>
                                <p:cTn id="991" presetID="53" presetClass="entr" presetSubtype="16" fill="hold" grpId="0" nodeType="withEffect">
                                  <p:stCondLst>
                                    <p:cond delay="0"/>
                                  </p:stCondLst>
                                  <p:childTnLst>
                                    <p:set>
                                      <p:cBhvr>
                                        <p:cTn id="992" dur="1" fill="hold">
                                          <p:stCondLst>
                                            <p:cond delay="0"/>
                                          </p:stCondLst>
                                        </p:cTn>
                                        <p:tgtEl>
                                          <p:spTgt spid="301"/>
                                        </p:tgtEl>
                                        <p:attrNameLst>
                                          <p:attrName>style.visibility</p:attrName>
                                        </p:attrNameLst>
                                      </p:cBhvr>
                                      <p:to>
                                        <p:strVal val="visible"/>
                                      </p:to>
                                    </p:set>
                                    <p:anim calcmode="lin" valueType="num">
                                      <p:cBhvr>
                                        <p:cTn id="993" dur="750" fill="hold"/>
                                        <p:tgtEl>
                                          <p:spTgt spid="301"/>
                                        </p:tgtEl>
                                        <p:attrNameLst>
                                          <p:attrName>ppt_w</p:attrName>
                                        </p:attrNameLst>
                                      </p:cBhvr>
                                      <p:tavLst>
                                        <p:tav tm="0">
                                          <p:val>
                                            <p:fltVal val="0"/>
                                          </p:val>
                                        </p:tav>
                                        <p:tav tm="100000">
                                          <p:val>
                                            <p:strVal val="#ppt_w"/>
                                          </p:val>
                                        </p:tav>
                                      </p:tavLst>
                                    </p:anim>
                                    <p:anim calcmode="lin" valueType="num">
                                      <p:cBhvr>
                                        <p:cTn id="994" dur="750" fill="hold"/>
                                        <p:tgtEl>
                                          <p:spTgt spid="301"/>
                                        </p:tgtEl>
                                        <p:attrNameLst>
                                          <p:attrName>ppt_h</p:attrName>
                                        </p:attrNameLst>
                                      </p:cBhvr>
                                      <p:tavLst>
                                        <p:tav tm="0">
                                          <p:val>
                                            <p:fltVal val="0"/>
                                          </p:val>
                                        </p:tav>
                                        <p:tav tm="100000">
                                          <p:val>
                                            <p:strVal val="#ppt_h"/>
                                          </p:val>
                                        </p:tav>
                                      </p:tavLst>
                                    </p:anim>
                                    <p:animEffect transition="in" filter="fade">
                                      <p:cBhvr>
                                        <p:cTn id="995" dur="750"/>
                                        <p:tgtEl>
                                          <p:spTgt spid="301"/>
                                        </p:tgtEl>
                                      </p:cBhvr>
                                    </p:animEffect>
                                  </p:childTnLst>
                                </p:cTn>
                              </p:par>
                              <p:par>
                                <p:cTn id="996" presetID="53" presetClass="entr" presetSubtype="16" fill="hold" grpId="0" nodeType="withEffect">
                                  <p:stCondLst>
                                    <p:cond delay="250"/>
                                  </p:stCondLst>
                                  <p:childTnLst>
                                    <p:set>
                                      <p:cBhvr>
                                        <p:cTn id="997" dur="1" fill="hold">
                                          <p:stCondLst>
                                            <p:cond delay="0"/>
                                          </p:stCondLst>
                                        </p:cTn>
                                        <p:tgtEl>
                                          <p:spTgt spid="302"/>
                                        </p:tgtEl>
                                        <p:attrNameLst>
                                          <p:attrName>style.visibility</p:attrName>
                                        </p:attrNameLst>
                                      </p:cBhvr>
                                      <p:to>
                                        <p:strVal val="visible"/>
                                      </p:to>
                                    </p:set>
                                    <p:anim calcmode="lin" valueType="num">
                                      <p:cBhvr>
                                        <p:cTn id="998" dur="750" fill="hold"/>
                                        <p:tgtEl>
                                          <p:spTgt spid="302"/>
                                        </p:tgtEl>
                                        <p:attrNameLst>
                                          <p:attrName>ppt_w</p:attrName>
                                        </p:attrNameLst>
                                      </p:cBhvr>
                                      <p:tavLst>
                                        <p:tav tm="0">
                                          <p:val>
                                            <p:fltVal val="0"/>
                                          </p:val>
                                        </p:tav>
                                        <p:tav tm="100000">
                                          <p:val>
                                            <p:strVal val="#ppt_w"/>
                                          </p:val>
                                        </p:tav>
                                      </p:tavLst>
                                    </p:anim>
                                    <p:anim calcmode="lin" valueType="num">
                                      <p:cBhvr>
                                        <p:cTn id="999" dur="750" fill="hold"/>
                                        <p:tgtEl>
                                          <p:spTgt spid="302"/>
                                        </p:tgtEl>
                                        <p:attrNameLst>
                                          <p:attrName>ppt_h</p:attrName>
                                        </p:attrNameLst>
                                      </p:cBhvr>
                                      <p:tavLst>
                                        <p:tav tm="0">
                                          <p:val>
                                            <p:fltVal val="0"/>
                                          </p:val>
                                        </p:tav>
                                        <p:tav tm="100000">
                                          <p:val>
                                            <p:strVal val="#ppt_h"/>
                                          </p:val>
                                        </p:tav>
                                      </p:tavLst>
                                    </p:anim>
                                    <p:animEffect transition="in" filter="fade">
                                      <p:cBhvr>
                                        <p:cTn id="1000" dur="750"/>
                                        <p:tgtEl>
                                          <p:spTgt spid="302"/>
                                        </p:tgtEl>
                                      </p:cBhvr>
                                    </p:animEffect>
                                  </p:childTnLst>
                                </p:cTn>
                              </p:par>
                              <p:par>
                                <p:cTn id="1001" presetID="53" presetClass="entr" presetSubtype="16" fill="hold" grpId="0" nodeType="withEffect">
                                  <p:stCondLst>
                                    <p:cond delay="0"/>
                                  </p:stCondLst>
                                  <p:childTnLst>
                                    <p:set>
                                      <p:cBhvr>
                                        <p:cTn id="1002" dur="1" fill="hold">
                                          <p:stCondLst>
                                            <p:cond delay="0"/>
                                          </p:stCondLst>
                                        </p:cTn>
                                        <p:tgtEl>
                                          <p:spTgt spid="303"/>
                                        </p:tgtEl>
                                        <p:attrNameLst>
                                          <p:attrName>style.visibility</p:attrName>
                                        </p:attrNameLst>
                                      </p:cBhvr>
                                      <p:to>
                                        <p:strVal val="visible"/>
                                      </p:to>
                                    </p:set>
                                    <p:anim calcmode="lin" valueType="num">
                                      <p:cBhvr>
                                        <p:cTn id="1003" dur="750" fill="hold"/>
                                        <p:tgtEl>
                                          <p:spTgt spid="303"/>
                                        </p:tgtEl>
                                        <p:attrNameLst>
                                          <p:attrName>ppt_w</p:attrName>
                                        </p:attrNameLst>
                                      </p:cBhvr>
                                      <p:tavLst>
                                        <p:tav tm="0">
                                          <p:val>
                                            <p:fltVal val="0"/>
                                          </p:val>
                                        </p:tav>
                                        <p:tav tm="100000">
                                          <p:val>
                                            <p:strVal val="#ppt_w"/>
                                          </p:val>
                                        </p:tav>
                                      </p:tavLst>
                                    </p:anim>
                                    <p:anim calcmode="lin" valueType="num">
                                      <p:cBhvr>
                                        <p:cTn id="1004" dur="750" fill="hold"/>
                                        <p:tgtEl>
                                          <p:spTgt spid="303"/>
                                        </p:tgtEl>
                                        <p:attrNameLst>
                                          <p:attrName>ppt_h</p:attrName>
                                        </p:attrNameLst>
                                      </p:cBhvr>
                                      <p:tavLst>
                                        <p:tav tm="0">
                                          <p:val>
                                            <p:fltVal val="0"/>
                                          </p:val>
                                        </p:tav>
                                        <p:tav tm="100000">
                                          <p:val>
                                            <p:strVal val="#ppt_h"/>
                                          </p:val>
                                        </p:tav>
                                      </p:tavLst>
                                    </p:anim>
                                    <p:animEffect transition="in" filter="fade">
                                      <p:cBhvr>
                                        <p:cTn id="1005" dur="750"/>
                                        <p:tgtEl>
                                          <p:spTgt spid="303"/>
                                        </p:tgtEl>
                                      </p:cBhvr>
                                    </p:animEffect>
                                  </p:childTnLst>
                                </p:cTn>
                              </p:par>
                              <p:par>
                                <p:cTn id="1006" presetID="53" presetClass="entr" presetSubtype="16" fill="hold" grpId="0" nodeType="withEffect">
                                  <p:stCondLst>
                                    <p:cond delay="0"/>
                                  </p:stCondLst>
                                  <p:childTnLst>
                                    <p:set>
                                      <p:cBhvr>
                                        <p:cTn id="1007" dur="1" fill="hold">
                                          <p:stCondLst>
                                            <p:cond delay="0"/>
                                          </p:stCondLst>
                                        </p:cTn>
                                        <p:tgtEl>
                                          <p:spTgt spid="304"/>
                                        </p:tgtEl>
                                        <p:attrNameLst>
                                          <p:attrName>style.visibility</p:attrName>
                                        </p:attrNameLst>
                                      </p:cBhvr>
                                      <p:to>
                                        <p:strVal val="visible"/>
                                      </p:to>
                                    </p:set>
                                    <p:anim calcmode="lin" valueType="num">
                                      <p:cBhvr>
                                        <p:cTn id="1008" dur="750" fill="hold"/>
                                        <p:tgtEl>
                                          <p:spTgt spid="304"/>
                                        </p:tgtEl>
                                        <p:attrNameLst>
                                          <p:attrName>ppt_w</p:attrName>
                                        </p:attrNameLst>
                                      </p:cBhvr>
                                      <p:tavLst>
                                        <p:tav tm="0">
                                          <p:val>
                                            <p:fltVal val="0"/>
                                          </p:val>
                                        </p:tav>
                                        <p:tav tm="100000">
                                          <p:val>
                                            <p:strVal val="#ppt_w"/>
                                          </p:val>
                                        </p:tav>
                                      </p:tavLst>
                                    </p:anim>
                                    <p:anim calcmode="lin" valueType="num">
                                      <p:cBhvr>
                                        <p:cTn id="1009" dur="750" fill="hold"/>
                                        <p:tgtEl>
                                          <p:spTgt spid="304"/>
                                        </p:tgtEl>
                                        <p:attrNameLst>
                                          <p:attrName>ppt_h</p:attrName>
                                        </p:attrNameLst>
                                      </p:cBhvr>
                                      <p:tavLst>
                                        <p:tav tm="0">
                                          <p:val>
                                            <p:fltVal val="0"/>
                                          </p:val>
                                        </p:tav>
                                        <p:tav tm="100000">
                                          <p:val>
                                            <p:strVal val="#ppt_h"/>
                                          </p:val>
                                        </p:tav>
                                      </p:tavLst>
                                    </p:anim>
                                    <p:animEffect transition="in" filter="fade">
                                      <p:cBhvr>
                                        <p:cTn id="1010" dur="750"/>
                                        <p:tgtEl>
                                          <p:spTgt spid="304"/>
                                        </p:tgtEl>
                                      </p:cBhvr>
                                    </p:animEffect>
                                  </p:childTnLst>
                                </p:cTn>
                              </p:par>
                              <p:par>
                                <p:cTn id="1011" presetID="53" presetClass="entr" presetSubtype="16" fill="hold" grpId="0" nodeType="withEffect">
                                  <p:stCondLst>
                                    <p:cond delay="0"/>
                                  </p:stCondLst>
                                  <p:childTnLst>
                                    <p:set>
                                      <p:cBhvr>
                                        <p:cTn id="1012" dur="1" fill="hold">
                                          <p:stCondLst>
                                            <p:cond delay="0"/>
                                          </p:stCondLst>
                                        </p:cTn>
                                        <p:tgtEl>
                                          <p:spTgt spid="305"/>
                                        </p:tgtEl>
                                        <p:attrNameLst>
                                          <p:attrName>style.visibility</p:attrName>
                                        </p:attrNameLst>
                                      </p:cBhvr>
                                      <p:to>
                                        <p:strVal val="visible"/>
                                      </p:to>
                                    </p:set>
                                    <p:anim calcmode="lin" valueType="num">
                                      <p:cBhvr>
                                        <p:cTn id="1013" dur="750" fill="hold"/>
                                        <p:tgtEl>
                                          <p:spTgt spid="305"/>
                                        </p:tgtEl>
                                        <p:attrNameLst>
                                          <p:attrName>ppt_w</p:attrName>
                                        </p:attrNameLst>
                                      </p:cBhvr>
                                      <p:tavLst>
                                        <p:tav tm="0">
                                          <p:val>
                                            <p:fltVal val="0"/>
                                          </p:val>
                                        </p:tav>
                                        <p:tav tm="100000">
                                          <p:val>
                                            <p:strVal val="#ppt_w"/>
                                          </p:val>
                                        </p:tav>
                                      </p:tavLst>
                                    </p:anim>
                                    <p:anim calcmode="lin" valueType="num">
                                      <p:cBhvr>
                                        <p:cTn id="1014" dur="750" fill="hold"/>
                                        <p:tgtEl>
                                          <p:spTgt spid="305"/>
                                        </p:tgtEl>
                                        <p:attrNameLst>
                                          <p:attrName>ppt_h</p:attrName>
                                        </p:attrNameLst>
                                      </p:cBhvr>
                                      <p:tavLst>
                                        <p:tav tm="0">
                                          <p:val>
                                            <p:fltVal val="0"/>
                                          </p:val>
                                        </p:tav>
                                        <p:tav tm="100000">
                                          <p:val>
                                            <p:strVal val="#ppt_h"/>
                                          </p:val>
                                        </p:tav>
                                      </p:tavLst>
                                    </p:anim>
                                    <p:animEffect transition="in" filter="fade">
                                      <p:cBhvr>
                                        <p:cTn id="1015" dur="750"/>
                                        <p:tgtEl>
                                          <p:spTgt spid="305"/>
                                        </p:tgtEl>
                                      </p:cBhvr>
                                    </p:animEffect>
                                  </p:childTnLst>
                                </p:cTn>
                              </p:par>
                              <p:par>
                                <p:cTn id="1016" presetID="53" presetClass="entr" presetSubtype="16" fill="hold" grpId="0" nodeType="withEffect">
                                  <p:stCondLst>
                                    <p:cond delay="250"/>
                                  </p:stCondLst>
                                  <p:childTnLst>
                                    <p:set>
                                      <p:cBhvr>
                                        <p:cTn id="1017" dur="1" fill="hold">
                                          <p:stCondLst>
                                            <p:cond delay="0"/>
                                          </p:stCondLst>
                                        </p:cTn>
                                        <p:tgtEl>
                                          <p:spTgt spid="306"/>
                                        </p:tgtEl>
                                        <p:attrNameLst>
                                          <p:attrName>style.visibility</p:attrName>
                                        </p:attrNameLst>
                                      </p:cBhvr>
                                      <p:to>
                                        <p:strVal val="visible"/>
                                      </p:to>
                                    </p:set>
                                    <p:anim calcmode="lin" valueType="num">
                                      <p:cBhvr>
                                        <p:cTn id="1018" dur="750" fill="hold"/>
                                        <p:tgtEl>
                                          <p:spTgt spid="306"/>
                                        </p:tgtEl>
                                        <p:attrNameLst>
                                          <p:attrName>ppt_w</p:attrName>
                                        </p:attrNameLst>
                                      </p:cBhvr>
                                      <p:tavLst>
                                        <p:tav tm="0">
                                          <p:val>
                                            <p:fltVal val="0"/>
                                          </p:val>
                                        </p:tav>
                                        <p:tav tm="100000">
                                          <p:val>
                                            <p:strVal val="#ppt_w"/>
                                          </p:val>
                                        </p:tav>
                                      </p:tavLst>
                                    </p:anim>
                                    <p:anim calcmode="lin" valueType="num">
                                      <p:cBhvr>
                                        <p:cTn id="1019" dur="750" fill="hold"/>
                                        <p:tgtEl>
                                          <p:spTgt spid="306"/>
                                        </p:tgtEl>
                                        <p:attrNameLst>
                                          <p:attrName>ppt_h</p:attrName>
                                        </p:attrNameLst>
                                      </p:cBhvr>
                                      <p:tavLst>
                                        <p:tav tm="0">
                                          <p:val>
                                            <p:fltVal val="0"/>
                                          </p:val>
                                        </p:tav>
                                        <p:tav tm="100000">
                                          <p:val>
                                            <p:strVal val="#ppt_h"/>
                                          </p:val>
                                        </p:tav>
                                      </p:tavLst>
                                    </p:anim>
                                    <p:animEffect transition="in" filter="fade">
                                      <p:cBhvr>
                                        <p:cTn id="1020" dur="750"/>
                                        <p:tgtEl>
                                          <p:spTgt spid="306"/>
                                        </p:tgtEl>
                                      </p:cBhvr>
                                    </p:animEffect>
                                  </p:childTnLst>
                                </p:cTn>
                              </p:par>
                              <p:par>
                                <p:cTn id="1021" presetID="53" presetClass="entr" presetSubtype="16" fill="hold" grpId="0" nodeType="withEffect">
                                  <p:stCondLst>
                                    <p:cond delay="0"/>
                                  </p:stCondLst>
                                  <p:childTnLst>
                                    <p:set>
                                      <p:cBhvr>
                                        <p:cTn id="1022" dur="1" fill="hold">
                                          <p:stCondLst>
                                            <p:cond delay="0"/>
                                          </p:stCondLst>
                                        </p:cTn>
                                        <p:tgtEl>
                                          <p:spTgt spid="307"/>
                                        </p:tgtEl>
                                        <p:attrNameLst>
                                          <p:attrName>style.visibility</p:attrName>
                                        </p:attrNameLst>
                                      </p:cBhvr>
                                      <p:to>
                                        <p:strVal val="visible"/>
                                      </p:to>
                                    </p:set>
                                    <p:anim calcmode="lin" valueType="num">
                                      <p:cBhvr>
                                        <p:cTn id="1023" dur="750" fill="hold"/>
                                        <p:tgtEl>
                                          <p:spTgt spid="307"/>
                                        </p:tgtEl>
                                        <p:attrNameLst>
                                          <p:attrName>ppt_w</p:attrName>
                                        </p:attrNameLst>
                                      </p:cBhvr>
                                      <p:tavLst>
                                        <p:tav tm="0">
                                          <p:val>
                                            <p:fltVal val="0"/>
                                          </p:val>
                                        </p:tav>
                                        <p:tav tm="100000">
                                          <p:val>
                                            <p:strVal val="#ppt_w"/>
                                          </p:val>
                                        </p:tav>
                                      </p:tavLst>
                                    </p:anim>
                                    <p:anim calcmode="lin" valueType="num">
                                      <p:cBhvr>
                                        <p:cTn id="1024" dur="750" fill="hold"/>
                                        <p:tgtEl>
                                          <p:spTgt spid="307"/>
                                        </p:tgtEl>
                                        <p:attrNameLst>
                                          <p:attrName>ppt_h</p:attrName>
                                        </p:attrNameLst>
                                      </p:cBhvr>
                                      <p:tavLst>
                                        <p:tav tm="0">
                                          <p:val>
                                            <p:fltVal val="0"/>
                                          </p:val>
                                        </p:tav>
                                        <p:tav tm="100000">
                                          <p:val>
                                            <p:strVal val="#ppt_h"/>
                                          </p:val>
                                        </p:tav>
                                      </p:tavLst>
                                    </p:anim>
                                    <p:animEffect transition="in" filter="fade">
                                      <p:cBhvr>
                                        <p:cTn id="1025" dur="750"/>
                                        <p:tgtEl>
                                          <p:spTgt spid="307"/>
                                        </p:tgtEl>
                                      </p:cBhvr>
                                    </p:animEffect>
                                  </p:childTnLst>
                                </p:cTn>
                              </p:par>
                              <p:par>
                                <p:cTn id="1026" presetID="53" presetClass="entr" presetSubtype="16" fill="hold" grpId="0" nodeType="withEffect">
                                  <p:stCondLst>
                                    <p:cond delay="250"/>
                                  </p:stCondLst>
                                  <p:childTnLst>
                                    <p:set>
                                      <p:cBhvr>
                                        <p:cTn id="1027" dur="1" fill="hold">
                                          <p:stCondLst>
                                            <p:cond delay="0"/>
                                          </p:stCondLst>
                                        </p:cTn>
                                        <p:tgtEl>
                                          <p:spTgt spid="308"/>
                                        </p:tgtEl>
                                        <p:attrNameLst>
                                          <p:attrName>style.visibility</p:attrName>
                                        </p:attrNameLst>
                                      </p:cBhvr>
                                      <p:to>
                                        <p:strVal val="visible"/>
                                      </p:to>
                                    </p:set>
                                    <p:anim calcmode="lin" valueType="num">
                                      <p:cBhvr>
                                        <p:cTn id="1028" dur="750" fill="hold"/>
                                        <p:tgtEl>
                                          <p:spTgt spid="308"/>
                                        </p:tgtEl>
                                        <p:attrNameLst>
                                          <p:attrName>ppt_w</p:attrName>
                                        </p:attrNameLst>
                                      </p:cBhvr>
                                      <p:tavLst>
                                        <p:tav tm="0">
                                          <p:val>
                                            <p:fltVal val="0"/>
                                          </p:val>
                                        </p:tav>
                                        <p:tav tm="100000">
                                          <p:val>
                                            <p:strVal val="#ppt_w"/>
                                          </p:val>
                                        </p:tav>
                                      </p:tavLst>
                                    </p:anim>
                                    <p:anim calcmode="lin" valueType="num">
                                      <p:cBhvr>
                                        <p:cTn id="1029" dur="750" fill="hold"/>
                                        <p:tgtEl>
                                          <p:spTgt spid="308"/>
                                        </p:tgtEl>
                                        <p:attrNameLst>
                                          <p:attrName>ppt_h</p:attrName>
                                        </p:attrNameLst>
                                      </p:cBhvr>
                                      <p:tavLst>
                                        <p:tav tm="0">
                                          <p:val>
                                            <p:fltVal val="0"/>
                                          </p:val>
                                        </p:tav>
                                        <p:tav tm="100000">
                                          <p:val>
                                            <p:strVal val="#ppt_h"/>
                                          </p:val>
                                        </p:tav>
                                      </p:tavLst>
                                    </p:anim>
                                    <p:animEffect transition="in" filter="fade">
                                      <p:cBhvr>
                                        <p:cTn id="1030" dur="750"/>
                                        <p:tgtEl>
                                          <p:spTgt spid="308"/>
                                        </p:tgtEl>
                                      </p:cBhvr>
                                    </p:animEffect>
                                  </p:childTnLst>
                                </p:cTn>
                              </p:par>
                              <p:par>
                                <p:cTn id="1031" presetID="53" presetClass="entr" presetSubtype="16" fill="hold" grpId="0" nodeType="withEffect">
                                  <p:stCondLst>
                                    <p:cond delay="0"/>
                                  </p:stCondLst>
                                  <p:childTnLst>
                                    <p:set>
                                      <p:cBhvr>
                                        <p:cTn id="1032" dur="1" fill="hold">
                                          <p:stCondLst>
                                            <p:cond delay="0"/>
                                          </p:stCondLst>
                                        </p:cTn>
                                        <p:tgtEl>
                                          <p:spTgt spid="309"/>
                                        </p:tgtEl>
                                        <p:attrNameLst>
                                          <p:attrName>style.visibility</p:attrName>
                                        </p:attrNameLst>
                                      </p:cBhvr>
                                      <p:to>
                                        <p:strVal val="visible"/>
                                      </p:to>
                                    </p:set>
                                    <p:anim calcmode="lin" valueType="num">
                                      <p:cBhvr>
                                        <p:cTn id="1033" dur="750" fill="hold"/>
                                        <p:tgtEl>
                                          <p:spTgt spid="309"/>
                                        </p:tgtEl>
                                        <p:attrNameLst>
                                          <p:attrName>ppt_w</p:attrName>
                                        </p:attrNameLst>
                                      </p:cBhvr>
                                      <p:tavLst>
                                        <p:tav tm="0">
                                          <p:val>
                                            <p:fltVal val="0"/>
                                          </p:val>
                                        </p:tav>
                                        <p:tav tm="100000">
                                          <p:val>
                                            <p:strVal val="#ppt_w"/>
                                          </p:val>
                                        </p:tav>
                                      </p:tavLst>
                                    </p:anim>
                                    <p:anim calcmode="lin" valueType="num">
                                      <p:cBhvr>
                                        <p:cTn id="1034" dur="750" fill="hold"/>
                                        <p:tgtEl>
                                          <p:spTgt spid="309"/>
                                        </p:tgtEl>
                                        <p:attrNameLst>
                                          <p:attrName>ppt_h</p:attrName>
                                        </p:attrNameLst>
                                      </p:cBhvr>
                                      <p:tavLst>
                                        <p:tav tm="0">
                                          <p:val>
                                            <p:fltVal val="0"/>
                                          </p:val>
                                        </p:tav>
                                        <p:tav tm="100000">
                                          <p:val>
                                            <p:strVal val="#ppt_h"/>
                                          </p:val>
                                        </p:tav>
                                      </p:tavLst>
                                    </p:anim>
                                    <p:animEffect transition="in" filter="fade">
                                      <p:cBhvr>
                                        <p:cTn id="1035" dur="750"/>
                                        <p:tgtEl>
                                          <p:spTgt spid="309"/>
                                        </p:tgtEl>
                                      </p:cBhvr>
                                    </p:animEffect>
                                  </p:childTnLst>
                                </p:cTn>
                              </p:par>
                              <p:par>
                                <p:cTn id="1036" presetID="53" presetClass="entr" presetSubtype="16" fill="hold" grpId="0" nodeType="withEffect">
                                  <p:stCondLst>
                                    <p:cond delay="0"/>
                                  </p:stCondLst>
                                  <p:childTnLst>
                                    <p:set>
                                      <p:cBhvr>
                                        <p:cTn id="1037" dur="1" fill="hold">
                                          <p:stCondLst>
                                            <p:cond delay="0"/>
                                          </p:stCondLst>
                                        </p:cTn>
                                        <p:tgtEl>
                                          <p:spTgt spid="310"/>
                                        </p:tgtEl>
                                        <p:attrNameLst>
                                          <p:attrName>style.visibility</p:attrName>
                                        </p:attrNameLst>
                                      </p:cBhvr>
                                      <p:to>
                                        <p:strVal val="visible"/>
                                      </p:to>
                                    </p:set>
                                    <p:anim calcmode="lin" valueType="num">
                                      <p:cBhvr>
                                        <p:cTn id="1038" dur="750" fill="hold"/>
                                        <p:tgtEl>
                                          <p:spTgt spid="310"/>
                                        </p:tgtEl>
                                        <p:attrNameLst>
                                          <p:attrName>ppt_w</p:attrName>
                                        </p:attrNameLst>
                                      </p:cBhvr>
                                      <p:tavLst>
                                        <p:tav tm="0">
                                          <p:val>
                                            <p:fltVal val="0"/>
                                          </p:val>
                                        </p:tav>
                                        <p:tav tm="100000">
                                          <p:val>
                                            <p:strVal val="#ppt_w"/>
                                          </p:val>
                                        </p:tav>
                                      </p:tavLst>
                                    </p:anim>
                                    <p:anim calcmode="lin" valueType="num">
                                      <p:cBhvr>
                                        <p:cTn id="1039" dur="750" fill="hold"/>
                                        <p:tgtEl>
                                          <p:spTgt spid="310"/>
                                        </p:tgtEl>
                                        <p:attrNameLst>
                                          <p:attrName>ppt_h</p:attrName>
                                        </p:attrNameLst>
                                      </p:cBhvr>
                                      <p:tavLst>
                                        <p:tav tm="0">
                                          <p:val>
                                            <p:fltVal val="0"/>
                                          </p:val>
                                        </p:tav>
                                        <p:tav tm="100000">
                                          <p:val>
                                            <p:strVal val="#ppt_h"/>
                                          </p:val>
                                        </p:tav>
                                      </p:tavLst>
                                    </p:anim>
                                    <p:animEffect transition="in" filter="fade">
                                      <p:cBhvr>
                                        <p:cTn id="1040" dur="750"/>
                                        <p:tgtEl>
                                          <p:spTgt spid="310"/>
                                        </p:tgtEl>
                                      </p:cBhvr>
                                    </p:animEffect>
                                  </p:childTnLst>
                                </p:cTn>
                              </p:par>
                              <p:par>
                                <p:cTn id="1041" presetID="53" presetClass="entr" presetSubtype="16" fill="hold" grpId="0" nodeType="withEffect">
                                  <p:stCondLst>
                                    <p:cond delay="0"/>
                                  </p:stCondLst>
                                  <p:childTnLst>
                                    <p:set>
                                      <p:cBhvr>
                                        <p:cTn id="1042" dur="1" fill="hold">
                                          <p:stCondLst>
                                            <p:cond delay="0"/>
                                          </p:stCondLst>
                                        </p:cTn>
                                        <p:tgtEl>
                                          <p:spTgt spid="311"/>
                                        </p:tgtEl>
                                        <p:attrNameLst>
                                          <p:attrName>style.visibility</p:attrName>
                                        </p:attrNameLst>
                                      </p:cBhvr>
                                      <p:to>
                                        <p:strVal val="visible"/>
                                      </p:to>
                                    </p:set>
                                    <p:anim calcmode="lin" valueType="num">
                                      <p:cBhvr>
                                        <p:cTn id="1043" dur="750" fill="hold"/>
                                        <p:tgtEl>
                                          <p:spTgt spid="311"/>
                                        </p:tgtEl>
                                        <p:attrNameLst>
                                          <p:attrName>ppt_w</p:attrName>
                                        </p:attrNameLst>
                                      </p:cBhvr>
                                      <p:tavLst>
                                        <p:tav tm="0">
                                          <p:val>
                                            <p:fltVal val="0"/>
                                          </p:val>
                                        </p:tav>
                                        <p:tav tm="100000">
                                          <p:val>
                                            <p:strVal val="#ppt_w"/>
                                          </p:val>
                                        </p:tav>
                                      </p:tavLst>
                                    </p:anim>
                                    <p:anim calcmode="lin" valueType="num">
                                      <p:cBhvr>
                                        <p:cTn id="1044" dur="750" fill="hold"/>
                                        <p:tgtEl>
                                          <p:spTgt spid="311"/>
                                        </p:tgtEl>
                                        <p:attrNameLst>
                                          <p:attrName>ppt_h</p:attrName>
                                        </p:attrNameLst>
                                      </p:cBhvr>
                                      <p:tavLst>
                                        <p:tav tm="0">
                                          <p:val>
                                            <p:fltVal val="0"/>
                                          </p:val>
                                        </p:tav>
                                        <p:tav tm="100000">
                                          <p:val>
                                            <p:strVal val="#ppt_h"/>
                                          </p:val>
                                        </p:tav>
                                      </p:tavLst>
                                    </p:anim>
                                    <p:animEffect transition="in" filter="fade">
                                      <p:cBhvr>
                                        <p:cTn id="1045" dur="750"/>
                                        <p:tgtEl>
                                          <p:spTgt spid="311"/>
                                        </p:tgtEl>
                                      </p:cBhvr>
                                    </p:animEffect>
                                  </p:childTnLst>
                                </p:cTn>
                              </p:par>
                              <p:par>
                                <p:cTn id="1046" presetID="53" presetClass="entr" presetSubtype="16" fill="hold" grpId="0" nodeType="withEffect">
                                  <p:stCondLst>
                                    <p:cond delay="0"/>
                                  </p:stCondLst>
                                  <p:childTnLst>
                                    <p:set>
                                      <p:cBhvr>
                                        <p:cTn id="1047" dur="1" fill="hold">
                                          <p:stCondLst>
                                            <p:cond delay="0"/>
                                          </p:stCondLst>
                                        </p:cTn>
                                        <p:tgtEl>
                                          <p:spTgt spid="254"/>
                                        </p:tgtEl>
                                        <p:attrNameLst>
                                          <p:attrName>style.visibility</p:attrName>
                                        </p:attrNameLst>
                                      </p:cBhvr>
                                      <p:to>
                                        <p:strVal val="visible"/>
                                      </p:to>
                                    </p:set>
                                    <p:anim calcmode="lin" valueType="num">
                                      <p:cBhvr>
                                        <p:cTn id="1048" dur="750" fill="hold"/>
                                        <p:tgtEl>
                                          <p:spTgt spid="254"/>
                                        </p:tgtEl>
                                        <p:attrNameLst>
                                          <p:attrName>ppt_w</p:attrName>
                                        </p:attrNameLst>
                                      </p:cBhvr>
                                      <p:tavLst>
                                        <p:tav tm="0">
                                          <p:val>
                                            <p:fltVal val="0"/>
                                          </p:val>
                                        </p:tav>
                                        <p:tav tm="100000">
                                          <p:val>
                                            <p:strVal val="#ppt_w"/>
                                          </p:val>
                                        </p:tav>
                                      </p:tavLst>
                                    </p:anim>
                                    <p:anim calcmode="lin" valueType="num">
                                      <p:cBhvr>
                                        <p:cTn id="1049" dur="750" fill="hold"/>
                                        <p:tgtEl>
                                          <p:spTgt spid="254"/>
                                        </p:tgtEl>
                                        <p:attrNameLst>
                                          <p:attrName>ppt_h</p:attrName>
                                        </p:attrNameLst>
                                      </p:cBhvr>
                                      <p:tavLst>
                                        <p:tav tm="0">
                                          <p:val>
                                            <p:fltVal val="0"/>
                                          </p:val>
                                        </p:tav>
                                        <p:tav tm="100000">
                                          <p:val>
                                            <p:strVal val="#ppt_h"/>
                                          </p:val>
                                        </p:tav>
                                      </p:tavLst>
                                    </p:anim>
                                    <p:animEffect transition="in" filter="fade">
                                      <p:cBhvr>
                                        <p:cTn id="1050" dur="750"/>
                                        <p:tgtEl>
                                          <p:spTgt spid="254"/>
                                        </p:tgtEl>
                                      </p:cBhvr>
                                    </p:animEffect>
                                  </p:childTnLst>
                                </p:cTn>
                              </p:par>
                              <p:par>
                                <p:cTn id="1051" presetID="53" presetClass="entr" presetSubtype="16" fill="hold" grpId="0" nodeType="withEffect">
                                  <p:stCondLst>
                                    <p:cond delay="250"/>
                                  </p:stCondLst>
                                  <p:childTnLst>
                                    <p:set>
                                      <p:cBhvr>
                                        <p:cTn id="1052" dur="1" fill="hold">
                                          <p:stCondLst>
                                            <p:cond delay="0"/>
                                          </p:stCondLst>
                                        </p:cTn>
                                        <p:tgtEl>
                                          <p:spTgt spid="255"/>
                                        </p:tgtEl>
                                        <p:attrNameLst>
                                          <p:attrName>style.visibility</p:attrName>
                                        </p:attrNameLst>
                                      </p:cBhvr>
                                      <p:to>
                                        <p:strVal val="visible"/>
                                      </p:to>
                                    </p:set>
                                    <p:anim calcmode="lin" valueType="num">
                                      <p:cBhvr>
                                        <p:cTn id="1053" dur="750" fill="hold"/>
                                        <p:tgtEl>
                                          <p:spTgt spid="255"/>
                                        </p:tgtEl>
                                        <p:attrNameLst>
                                          <p:attrName>ppt_w</p:attrName>
                                        </p:attrNameLst>
                                      </p:cBhvr>
                                      <p:tavLst>
                                        <p:tav tm="0">
                                          <p:val>
                                            <p:fltVal val="0"/>
                                          </p:val>
                                        </p:tav>
                                        <p:tav tm="100000">
                                          <p:val>
                                            <p:strVal val="#ppt_w"/>
                                          </p:val>
                                        </p:tav>
                                      </p:tavLst>
                                    </p:anim>
                                    <p:anim calcmode="lin" valueType="num">
                                      <p:cBhvr>
                                        <p:cTn id="1054" dur="750" fill="hold"/>
                                        <p:tgtEl>
                                          <p:spTgt spid="255"/>
                                        </p:tgtEl>
                                        <p:attrNameLst>
                                          <p:attrName>ppt_h</p:attrName>
                                        </p:attrNameLst>
                                      </p:cBhvr>
                                      <p:tavLst>
                                        <p:tav tm="0">
                                          <p:val>
                                            <p:fltVal val="0"/>
                                          </p:val>
                                        </p:tav>
                                        <p:tav tm="100000">
                                          <p:val>
                                            <p:strVal val="#ppt_h"/>
                                          </p:val>
                                        </p:tav>
                                      </p:tavLst>
                                    </p:anim>
                                    <p:animEffect transition="in" filter="fade">
                                      <p:cBhvr>
                                        <p:cTn id="1055" dur="750"/>
                                        <p:tgtEl>
                                          <p:spTgt spid="255"/>
                                        </p:tgtEl>
                                      </p:cBhvr>
                                    </p:animEffect>
                                  </p:childTnLst>
                                </p:cTn>
                              </p:par>
                              <p:par>
                                <p:cTn id="1056" presetID="53" presetClass="entr" presetSubtype="16" fill="hold" grpId="0" nodeType="withEffect">
                                  <p:stCondLst>
                                    <p:cond delay="250"/>
                                  </p:stCondLst>
                                  <p:childTnLst>
                                    <p:set>
                                      <p:cBhvr>
                                        <p:cTn id="1057" dur="1" fill="hold">
                                          <p:stCondLst>
                                            <p:cond delay="0"/>
                                          </p:stCondLst>
                                        </p:cTn>
                                        <p:tgtEl>
                                          <p:spTgt spid="83"/>
                                        </p:tgtEl>
                                        <p:attrNameLst>
                                          <p:attrName>style.visibility</p:attrName>
                                        </p:attrNameLst>
                                      </p:cBhvr>
                                      <p:to>
                                        <p:strVal val="visible"/>
                                      </p:to>
                                    </p:set>
                                    <p:anim calcmode="lin" valueType="num">
                                      <p:cBhvr>
                                        <p:cTn id="1058" dur="750" fill="hold"/>
                                        <p:tgtEl>
                                          <p:spTgt spid="83"/>
                                        </p:tgtEl>
                                        <p:attrNameLst>
                                          <p:attrName>ppt_w</p:attrName>
                                        </p:attrNameLst>
                                      </p:cBhvr>
                                      <p:tavLst>
                                        <p:tav tm="0">
                                          <p:val>
                                            <p:fltVal val="0"/>
                                          </p:val>
                                        </p:tav>
                                        <p:tav tm="100000">
                                          <p:val>
                                            <p:strVal val="#ppt_w"/>
                                          </p:val>
                                        </p:tav>
                                      </p:tavLst>
                                    </p:anim>
                                    <p:anim calcmode="lin" valueType="num">
                                      <p:cBhvr>
                                        <p:cTn id="1059" dur="750" fill="hold"/>
                                        <p:tgtEl>
                                          <p:spTgt spid="83"/>
                                        </p:tgtEl>
                                        <p:attrNameLst>
                                          <p:attrName>ppt_h</p:attrName>
                                        </p:attrNameLst>
                                      </p:cBhvr>
                                      <p:tavLst>
                                        <p:tav tm="0">
                                          <p:val>
                                            <p:fltVal val="0"/>
                                          </p:val>
                                        </p:tav>
                                        <p:tav tm="100000">
                                          <p:val>
                                            <p:strVal val="#ppt_h"/>
                                          </p:val>
                                        </p:tav>
                                      </p:tavLst>
                                    </p:anim>
                                    <p:animEffect transition="in" filter="fade">
                                      <p:cBhvr>
                                        <p:cTn id="1060" dur="750"/>
                                        <p:tgtEl>
                                          <p:spTgt spid="83"/>
                                        </p:tgtEl>
                                      </p:cBhvr>
                                    </p:animEffect>
                                  </p:childTnLst>
                                </p:cTn>
                              </p:par>
                              <p:par>
                                <p:cTn id="1061" presetID="53" presetClass="entr" presetSubtype="16" fill="hold" grpId="0" nodeType="withEffect">
                                  <p:stCondLst>
                                    <p:cond delay="250"/>
                                  </p:stCondLst>
                                  <p:childTnLst>
                                    <p:set>
                                      <p:cBhvr>
                                        <p:cTn id="1062" dur="1" fill="hold">
                                          <p:stCondLst>
                                            <p:cond delay="0"/>
                                          </p:stCondLst>
                                        </p:cTn>
                                        <p:tgtEl>
                                          <p:spTgt spid="84"/>
                                        </p:tgtEl>
                                        <p:attrNameLst>
                                          <p:attrName>style.visibility</p:attrName>
                                        </p:attrNameLst>
                                      </p:cBhvr>
                                      <p:to>
                                        <p:strVal val="visible"/>
                                      </p:to>
                                    </p:set>
                                    <p:anim calcmode="lin" valueType="num">
                                      <p:cBhvr>
                                        <p:cTn id="1063" dur="750" fill="hold"/>
                                        <p:tgtEl>
                                          <p:spTgt spid="84"/>
                                        </p:tgtEl>
                                        <p:attrNameLst>
                                          <p:attrName>ppt_w</p:attrName>
                                        </p:attrNameLst>
                                      </p:cBhvr>
                                      <p:tavLst>
                                        <p:tav tm="0">
                                          <p:val>
                                            <p:fltVal val="0"/>
                                          </p:val>
                                        </p:tav>
                                        <p:tav tm="100000">
                                          <p:val>
                                            <p:strVal val="#ppt_w"/>
                                          </p:val>
                                        </p:tav>
                                      </p:tavLst>
                                    </p:anim>
                                    <p:anim calcmode="lin" valueType="num">
                                      <p:cBhvr>
                                        <p:cTn id="1064" dur="750" fill="hold"/>
                                        <p:tgtEl>
                                          <p:spTgt spid="84"/>
                                        </p:tgtEl>
                                        <p:attrNameLst>
                                          <p:attrName>ppt_h</p:attrName>
                                        </p:attrNameLst>
                                      </p:cBhvr>
                                      <p:tavLst>
                                        <p:tav tm="0">
                                          <p:val>
                                            <p:fltVal val="0"/>
                                          </p:val>
                                        </p:tav>
                                        <p:tav tm="100000">
                                          <p:val>
                                            <p:strVal val="#ppt_h"/>
                                          </p:val>
                                        </p:tav>
                                      </p:tavLst>
                                    </p:anim>
                                    <p:animEffect transition="in" filter="fade">
                                      <p:cBhvr>
                                        <p:cTn id="1065" dur="750"/>
                                        <p:tgtEl>
                                          <p:spTgt spid="84"/>
                                        </p:tgtEl>
                                      </p:cBhvr>
                                    </p:animEffect>
                                  </p:childTnLst>
                                </p:cTn>
                              </p:par>
                              <p:par>
                                <p:cTn id="1066" presetID="53" presetClass="entr" presetSubtype="16" fill="hold" grpId="0" nodeType="withEffect">
                                  <p:stCondLst>
                                    <p:cond delay="0"/>
                                  </p:stCondLst>
                                  <p:childTnLst>
                                    <p:set>
                                      <p:cBhvr>
                                        <p:cTn id="1067" dur="1" fill="hold">
                                          <p:stCondLst>
                                            <p:cond delay="0"/>
                                          </p:stCondLst>
                                        </p:cTn>
                                        <p:tgtEl>
                                          <p:spTgt spid="85"/>
                                        </p:tgtEl>
                                        <p:attrNameLst>
                                          <p:attrName>style.visibility</p:attrName>
                                        </p:attrNameLst>
                                      </p:cBhvr>
                                      <p:to>
                                        <p:strVal val="visible"/>
                                      </p:to>
                                    </p:set>
                                    <p:anim calcmode="lin" valueType="num">
                                      <p:cBhvr>
                                        <p:cTn id="1068" dur="750" fill="hold"/>
                                        <p:tgtEl>
                                          <p:spTgt spid="85"/>
                                        </p:tgtEl>
                                        <p:attrNameLst>
                                          <p:attrName>ppt_w</p:attrName>
                                        </p:attrNameLst>
                                      </p:cBhvr>
                                      <p:tavLst>
                                        <p:tav tm="0">
                                          <p:val>
                                            <p:fltVal val="0"/>
                                          </p:val>
                                        </p:tav>
                                        <p:tav tm="100000">
                                          <p:val>
                                            <p:strVal val="#ppt_w"/>
                                          </p:val>
                                        </p:tav>
                                      </p:tavLst>
                                    </p:anim>
                                    <p:anim calcmode="lin" valueType="num">
                                      <p:cBhvr>
                                        <p:cTn id="1069" dur="750" fill="hold"/>
                                        <p:tgtEl>
                                          <p:spTgt spid="85"/>
                                        </p:tgtEl>
                                        <p:attrNameLst>
                                          <p:attrName>ppt_h</p:attrName>
                                        </p:attrNameLst>
                                      </p:cBhvr>
                                      <p:tavLst>
                                        <p:tav tm="0">
                                          <p:val>
                                            <p:fltVal val="0"/>
                                          </p:val>
                                        </p:tav>
                                        <p:tav tm="100000">
                                          <p:val>
                                            <p:strVal val="#ppt_h"/>
                                          </p:val>
                                        </p:tav>
                                      </p:tavLst>
                                    </p:anim>
                                    <p:animEffect transition="in" filter="fade">
                                      <p:cBhvr>
                                        <p:cTn id="1070" dur="750"/>
                                        <p:tgtEl>
                                          <p:spTgt spid="85"/>
                                        </p:tgtEl>
                                      </p:cBhvr>
                                    </p:animEffect>
                                  </p:childTnLst>
                                </p:cTn>
                              </p:par>
                              <p:par>
                                <p:cTn id="1071" presetID="53" presetClass="entr" presetSubtype="16" fill="hold" grpId="0" nodeType="withEffect">
                                  <p:stCondLst>
                                    <p:cond delay="250"/>
                                  </p:stCondLst>
                                  <p:childTnLst>
                                    <p:set>
                                      <p:cBhvr>
                                        <p:cTn id="1072" dur="1" fill="hold">
                                          <p:stCondLst>
                                            <p:cond delay="0"/>
                                          </p:stCondLst>
                                        </p:cTn>
                                        <p:tgtEl>
                                          <p:spTgt spid="86"/>
                                        </p:tgtEl>
                                        <p:attrNameLst>
                                          <p:attrName>style.visibility</p:attrName>
                                        </p:attrNameLst>
                                      </p:cBhvr>
                                      <p:to>
                                        <p:strVal val="visible"/>
                                      </p:to>
                                    </p:set>
                                    <p:anim calcmode="lin" valueType="num">
                                      <p:cBhvr>
                                        <p:cTn id="1073" dur="750" fill="hold"/>
                                        <p:tgtEl>
                                          <p:spTgt spid="86"/>
                                        </p:tgtEl>
                                        <p:attrNameLst>
                                          <p:attrName>ppt_w</p:attrName>
                                        </p:attrNameLst>
                                      </p:cBhvr>
                                      <p:tavLst>
                                        <p:tav tm="0">
                                          <p:val>
                                            <p:fltVal val="0"/>
                                          </p:val>
                                        </p:tav>
                                        <p:tav tm="100000">
                                          <p:val>
                                            <p:strVal val="#ppt_w"/>
                                          </p:val>
                                        </p:tav>
                                      </p:tavLst>
                                    </p:anim>
                                    <p:anim calcmode="lin" valueType="num">
                                      <p:cBhvr>
                                        <p:cTn id="1074" dur="750" fill="hold"/>
                                        <p:tgtEl>
                                          <p:spTgt spid="86"/>
                                        </p:tgtEl>
                                        <p:attrNameLst>
                                          <p:attrName>ppt_h</p:attrName>
                                        </p:attrNameLst>
                                      </p:cBhvr>
                                      <p:tavLst>
                                        <p:tav tm="0">
                                          <p:val>
                                            <p:fltVal val="0"/>
                                          </p:val>
                                        </p:tav>
                                        <p:tav tm="100000">
                                          <p:val>
                                            <p:strVal val="#ppt_h"/>
                                          </p:val>
                                        </p:tav>
                                      </p:tavLst>
                                    </p:anim>
                                    <p:animEffect transition="in" filter="fade">
                                      <p:cBhvr>
                                        <p:cTn id="1075" dur="750"/>
                                        <p:tgtEl>
                                          <p:spTgt spid="86"/>
                                        </p:tgtEl>
                                      </p:cBhvr>
                                    </p:animEffect>
                                  </p:childTnLst>
                                </p:cTn>
                              </p:par>
                              <p:par>
                                <p:cTn id="1076" presetID="53" presetClass="entr" presetSubtype="16" fill="hold" grpId="0" nodeType="withEffect">
                                  <p:stCondLst>
                                    <p:cond delay="0"/>
                                  </p:stCondLst>
                                  <p:childTnLst>
                                    <p:set>
                                      <p:cBhvr>
                                        <p:cTn id="1077" dur="1" fill="hold">
                                          <p:stCondLst>
                                            <p:cond delay="0"/>
                                          </p:stCondLst>
                                        </p:cTn>
                                        <p:tgtEl>
                                          <p:spTgt spid="87"/>
                                        </p:tgtEl>
                                        <p:attrNameLst>
                                          <p:attrName>style.visibility</p:attrName>
                                        </p:attrNameLst>
                                      </p:cBhvr>
                                      <p:to>
                                        <p:strVal val="visible"/>
                                      </p:to>
                                    </p:set>
                                    <p:anim calcmode="lin" valueType="num">
                                      <p:cBhvr>
                                        <p:cTn id="1078" dur="750" fill="hold"/>
                                        <p:tgtEl>
                                          <p:spTgt spid="87"/>
                                        </p:tgtEl>
                                        <p:attrNameLst>
                                          <p:attrName>ppt_w</p:attrName>
                                        </p:attrNameLst>
                                      </p:cBhvr>
                                      <p:tavLst>
                                        <p:tav tm="0">
                                          <p:val>
                                            <p:fltVal val="0"/>
                                          </p:val>
                                        </p:tav>
                                        <p:tav tm="100000">
                                          <p:val>
                                            <p:strVal val="#ppt_w"/>
                                          </p:val>
                                        </p:tav>
                                      </p:tavLst>
                                    </p:anim>
                                    <p:anim calcmode="lin" valueType="num">
                                      <p:cBhvr>
                                        <p:cTn id="1079" dur="750" fill="hold"/>
                                        <p:tgtEl>
                                          <p:spTgt spid="87"/>
                                        </p:tgtEl>
                                        <p:attrNameLst>
                                          <p:attrName>ppt_h</p:attrName>
                                        </p:attrNameLst>
                                      </p:cBhvr>
                                      <p:tavLst>
                                        <p:tav tm="0">
                                          <p:val>
                                            <p:fltVal val="0"/>
                                          </p:val>
                                        </p:tav>
                                        <p:tav tm="100000">
                                          <p:val>
                                            <p:strVal val="#ppt_h"/>
                                          </p:val>
                                        </p:tav>
                                      </p:tavLst>
                                    </p:anim>
                                    <p:animEffect transition="in" filter="fade">
                                      <p:cBhvr>
                                        <p:cTn id="1080" dur="750"/>
                                        <p:tgtEl>
                                          <p:spTgt spid="87"/>
                                        </p:tgtEl>
                                      </p:cBhvr>
                                    </p:animEffect>
                                  </p:childTnLst>
                                </p:cTn>
                              </p:par>
                              <p:par>
                                <p:cTn id="1081" presetID="53" presetClass="entr" presetSubtype="16" fill="hold" grpId="0" nodeType="withEffect">
                                  <p:stCondLst>
                                    <p:cond delay="250"/>
                                  </p:stCondLst>
                                  <p:childTnLst>
                                    <p:set>
                                      <p:cBhvr>
                                        <p:cTn id="1082" dur="1" fill="hold">
                                          <p:stCondLst>
                                            <p:cond delay="0"/>
                                          </p:stCondLst>
                                        </p:cTn>
                                        <p:tgtEl>
                                          <p:spTgt spid="88"/>
                                        </p:tgtEl>
                                        <p:attrNameLst>
                                          <p:attrName>style.visibility</p:attrName>
                                        </p:attrNameLst>
                                      </p:cBhvr>
                                      <p:to>
                                        <p:strVal val="visible"/>
                                      </p:to>
                                    </p:set>
                                    <p:anim calcmode="lin" valueType="num">
                                      <p:cBhvr>
                                        <p:cTn id="1083" dur="750" fill="hold"/>
                                        <p:tgtEl>
                                          <p:spTgt spid="88"/>
                                        </p:tgtEl>
                                        <p:attrNameLst>
                                          <p:attrName>ppt_w</p:attrName>
                                        </p:attrNameLst>
                                      </p:cBhvr>
                                      <p:tavLst>
                                        <p:tav tm="0">
                                          <p:val>
                                            <p:fltVal val="0"/>
                                          </p:val>
                                        </p:tav>
                                        <p:tav tm="100000">
                                          <p:val>
                                            <p:strVal val="#ppt_w"/>
                                          </p:val>
                                        </p:tav>
                                      </p:tavLst>
                                    </p:anim>
                                    <p:anim calcmode="lin" valueType="num">
                                      <p:cBhvr>
                                        <p:cTn id="1084" dur="750" fill="hold"/>
                                        <p:tgtEl>
                                          <p:spTgt spid="88"/>
                                        </p:tgtEl>
                                        <p:attrNameLst>
                                          <p:attrName>ppt_h</p:attrName>
                                        </p:attrNameLst>
                                      </p:cBhvr>
                                      <p:tavLst>
                                        <p:tav tm="0">
                                          <p:val>
                                            <p:fltVal val="0"/>
                                          </p:val>
                                        </p:tav>
                                        <p:tav tm="100000">
                                          <p:val>
                                            <p:strVal val="#ppt_h"/>
                                          </p:val>
                                        </p:tav>
                                      </p:tavLst>
                                    </p:anim>
                                    <p:animEffect transition="in" filter="fade">
                                      <p:cBhvr>
                                        <p:cTn id="1085" dur="750"/>
                                        <p:tgtEl>
                                          <p:spTgt spid="88"/>
                                        </p:tgtEl>
                                      </p:cBhvr>
                                    </p:animEffect>
                                  </p:childTnLst>
                                </p:cTn>
                              </p:par>
                              <p:par>
                                <p:cTn id="1086" presetID="53" presetClass="entr" presetSubtype="16" fill="hold" grpId="0" nodeType="withEffect">
                                  <p:stCondLst>
                                    <p:cond delay="0"/>
                                  </p:stCondLst>
                                  <p:childTnLst>
                                    <p:set>
                                      <p:cBhvr>
                                        <p:cTn id="1087" dur="1" fill="hold">
                                          <p:stCondLst>
                                            <p:cond delay="0"/>
                                          </p:stCondLst>
                                        </p:cTn>
                                        <p:tgtEl>
                                          <p:spTgt spid="91"/>
                                        </p:tgtEl>
                                        <p:attrNameLst>
                                          <p:attrName>style.visibility</p:attrName>
                                        </p:attrNameLst>
                                      </p:cBhvr>
                                      <p:to>
                                        <p:strVal val="visible"/>
                                      </p:to>
                                    </p:set>
                                    <p:anim calcmode="lin" valueType="num">
                                      <p:cBhvr>
                                        <p:cTn id="1088" dur="750" fill="hold"/>
                                        <p:tgtEl>
                                          <p:spTgt spid="91"/>
                                        </p:tgtEl>
                                        <p:attrNameLst>
                                          <p:attrName>ppt_w</p:attrName>
                                        </p:attrNameLst>
                                      </p:cBhvr>
                                      <p:tavLst>
                                        <p:tav tm="0">
                                          <p:val>
                                            <p:fltVal val="0"/>
                                          </p:val>
                                        </p:tav>
                                        <p:tav tm="100000">
                                          <p:val>
                                            <p:strVal val="#ppt_w"/>
                                          </p:val>
                                        </p:tav>
                                      </p:tavLst>
                                    </p:anim>
                                    <p:anim calcmode="lin" valueType="num">
                                      <p:cBhvr>
                                        <p:cTn id="1089" dur="750" fill="hold"/>
                                        <p:tgtEl>
                                          <p:spTgt spid="91"/>
                                        </p:tgtEl>
                                        <p:attrNameLst>
                                          <p:attrName>ppt_h</p:attrName>
                                        </p:attrNameLst>
                                      </p:cBhvr>
                                      <p:tavLst>
                                        <p:tav tm="0">
                                          <p:val>
                                            <p:fltVal val="0"/>
                                          </p:val>
                                        </p:tav>
                                        <p:tav tm="100000">
                                          <p:val>
                                            <p:strVal val="#ppt_h"/>
                                          </p:val>
                                        </p:tav>
                                      </p:tavLst>
                                    </p:anim>
                                    <p:animEffect transition="in" filter="fade">
                                      <p:cBhvr>
                                        <p:cTn id="1090" dur="750"/>
                                        <p:tgtEl>
                                          <p:spTgt spid="91"/>
                                        </p:tgtEl>
                                      </p:cBhvr>
                                    </p:animEffect>
                                  </p:childTnLst>
                                </p:cTn>
                              </p:par>
                              <p:par>
                                <p:cTn id="1091" presetID="53" presetClass="entr" presetSubtype="16" fill="hold" grpId="0" nodeType="withEffect">
                                  <p:stCondLst>
                                    <p:cond delay="250"/>
                                  </p:stCondLst>
                                  <p:childTnLst>
                                    <p:set>
                                      <p:cBhvr>
                                        <p:cTn id="1092" dur="1" fill="hold">
                                          <p:stCondLst>
                                            <p:cond delay="0"/>
                                          </p:stCondLst>
                                        </p:cTn>
                                        <p:tgtEl>
                                          <p:spTgt spid="92"/>
                                        </p:tgtEl>
                                        <p:attrNameLst>
                                          <p:attrName>style.visibility</p:attrName>
                                        </p:attrNameLst>
                                      </p:cBhvr>
                                      <p:to>
                                        <p:strVal val="visible"/>
                                      </p:to>
                                    </p:set>
                                    <p:anim calcmode="lin" valueType="num">
                                      <p:cBhvr>
                                        <p:cTn id="1093" dur="750" fill="hold"/>
                                        <p:tgtEl>
                                          <p:spTgt spid="92"/>
                                        </p:tgtEl>
                                        <p:attrNameLst>
                                          <p:attrName>ppt_w</p:attrName>
                                        </p:attrNameLst>
                                      </p:cBhvr>
                                      <p:tavLst>
                                        <p:tav tm="0">
                                          <p:val>
                                            <p:fltVal val="0"/>
                                          </p:val>
                                        </p:tav>
                                        <p:tav tm="100000">
                                          <p:val>
                                            <p:strVal val="#ppt_w"/>
                                          </p:val>
                                        </p:tav>
                                      </p:tavLst>
                                    </p:anim>
                                    <p:anim calcmode="lin" valueType="num">
                                      <p:cBhvr>
                                        <p:cTn id="1094" dur="750" fill="hold"/>
                                        <p:tgtEl>
                                          <p:spTgt spid="92"/>
                                        </p:tgtEl>
                                        <p:attrNameLst>
                                          <p:attrName>ppt_h</p:attrName>
                                        </p:attrNameLst>
                                      </p:cBhvr>
                                      <p:tavLst>
                                        <p:tav tm="0">
                                          <p:val>
                                            <p:fltVal val="0"/>
                                          </p:val>
                                        </p:tav>
                                        <p:tav tm="100000">
                                          <p:val>
                                            <p:strVal val="#ppt_h"/>
                                          </p:val>
                                        </p:tav>
                                      </p:tavLst>
                                    </p:anim>
                                    <p:animEffect transition="in" filter="fade">
                                      <p:cBhvr>
                                        <p:cTn id="1095" dur="750"/>
                                        <p:tgtEl>
                                          <p:spTgt spid="92"/>
                                        </p:tgtEl>
                                      </p:cBhvr>
                                    </p:animEffect>
                                  </p:childTnLst>
                                </p:cTn>
                              </p:par>
                              <p:par>
                                <p:cTn id="1096" presetID="53" presetClass="entr" presetSubtype="16" fill="hold" grpId="0" nodeType="withEffect">
                                  <p:stCondLst>
                                    <p:cond delay="0"/>
                                  </p:stCondLst>
                                  <p:childTnLst>
                                    <p:set>
                                      <p:cBhvr>
                                        <p:cTn id="1097" dur="1" fill="hold">
                                          <p:stCondLst>
                                            <p:cond delay="0"/>
                                          </p:stCondLst>
                                        </p:cTn>
                                        <p:tgtEl>
                                          <p:spTgt spid="93"/>
                                        </p:tgtEl>
                                        <p:attrNameLst>
                                          <p:attrName>style.visibility</p:attrName>
                                        </p:attrNameLst>
                                      </p:cBhvr>
                                      <p:to>
                                        <p:strVal val="visible"/>
                                      </p:to>
                                    </p:set>
                                    <p:anim calcmode="lin" valueType="num">
                                      <p:cBhvr>
                                        <p:cTn id="1098" dur="750" fill="hold"/>
                                        <p:tgtEl>
                                          <p:spTgt spid="93"/>
                                        </p:tgtEl>
                                        <p:attrNameLst>
                                          <p:attrName>ppt_w</p:attrName>
                                        </p:attrNameLst>
                                      </p:cBhvr>
                                      <p:tavLst>
                                        <p:tav tm="0">
                                          <p:val>
                                            <p:fltVal val="0"/>
                                          </p:val>
                                        </p:tav>
                                        <p:tav tm="100000">
                                          <p:val>
                                            <p:strVal val="#ppt_w"/>
                                          </p:val>
                                        </p:tav>
                                      </p:tavLst>
                                    </p:anim>
                                    <p:anim calcmode="lin" valueType="num">
                                      <p:cBhvr>
                                        <p:cTn id="1099" dur="750" fill="hold"/>
                                        <p:tgtEl>
                                          <p:spTgt spid="93"/>
                                        </p:tgtEl>
                                        <p:attrNameLst>
                                          <p:attrName>ppt_h</p:attrName>
                                        </p:attrNameLst>
                                      </p:cBhvr>
                                      <p:tavLst>
                                        <p:tav tm="0">
                                          <p:val>
                                            <p:fltVal val="0"/>
                                          </p:val>
                                        </p:tav>
                                        <p:tav tm="100000">
                                          <p:val>
                                            <p:strVal val="#ppt_h"/>
                                          </p:val>
                                        </p:tav>
                                      </p:tavLst>
                                    </p:anim>
                                    <p:animEffect transition="in" filter="fade">
                                      <p:cBhvr>
                                        <p:cTn id="1100" dur="750"/>
                                        <p:tgtEl>
                                          <p:spTgt spid="93"/>
                                        </p:tgtEl>
                                      </p:cBhvr>
                                    </p:animEffect>
                                  </p:childTnLst>
                                </p:cTn>
                              </p:par>
                              <p:par>
                                <p:cTn id="1101" presetID="53" presetClass="entr" presetSubtype="16" fill="hold" grpId="0" nodeType="withEffect">
                                  <p:stCondLst>
                                    <p:cond delay="250"/>
                                  </p:stCondLst>
                                  <p:childTnLst>
                                    <p:set>
                                      <p:cBhvr>
                                        <p:cTn id="1102" dur="1" fill="hold">
                                          <p:stCondLst>
                                            <p:cond delay="0"/>
                                          </p:stCondLst>
                                        </p:cTn>
                                        <p:tgtEl>
                                          <p:spTgt spid="94"/>
                                        </p:tgtEl>
                                        <p:attrNameLst>
                                          <p:attrName>style.visibility</p:attrName>
                                        </p:attrNameLst>
                                      </p:cBhvr>
                                      <p:to>
                                        <p:strVal val="visible"/>
                                      </p:to>
                                    </p:set>
                                    <p:anim calcmode="lin" valueType="num">
                                      <p:cBhvr>
                                        <p:cTn id="1103" dur="750" fill="hold"/>
                                        <p:tgtEl>
                                          <p:spTgt spid="94"/>
                                        </p:tgtEl>
                                        <p:attrNameLst>
                                          <p:attrName>ppt_w</p:attrName>
                                        </p:attrNameLst>
                                      </p:cBhvr>
                                      <p:tavLst>
                                        <p:tav tm="0">
                                          <p:val>
                                            <p:fltVal val="0"/>
                                          </p:val>
                                        </p:tav>
                                        <p:tav tm="100000">
                                          <p:val>
                                            <p:strVal val="#ppt_w"/>
                                          </p:val>
                                        </p:tav>
                                      </p:tavLst>
                                    </p:anim>
                                    <p:anim calcmode="lin" valueType="num">
                                      <p:cBhvr>
                                        <p:cTn id="1104" dur="750" fill="hold"/>
                                        <p:tgtEl>
                                          <p:spTgt spid="94"/>
                                        </p:tgtEl>
                                        <p:attrNameLst>
                                          <p:attrName>ppt_h</p:attrName>
                                        </p:attrNameLst>
                                      </p:cBhvr>
                                      <p:tavLst>
                                        <p:tav tm="0">
                                          <p:val>
                                            <p:fltVal val="0"/>
                                          </p:val>
                                        </p:tav>
                                        <p:tav tm="100000">
                                          <p:val>
                                            <p:strVal val="#ppt_h"/>
                                          </p:val>
                                        </p:tav>
                                      </p:tavLst>
                                    </p:anim>
                                    <p:animEffect transition="in" filter="fade">
                                      <p:cBhvr>
                                        <p:cTn id="1105" dur="750"/>
                                        <p:tgtEl>
                                          <p:spTgt spid="94"/>
                                        </p:tgtEl>
                                      </p:cBhvr>
                                    </p:animEffect>
                                  </p:childTnLst>
                                </p:cTn>
                              </p:par>
                              <p:par>
                                <p:cTn id="1106" presetID="53" presetClass="entr" presetSubtype="16" fill="hold" grpId="0" nodeType="withEffect">
                                  <p:stCondLst>
                                    <p:cond delay="0"/>
                                  </p:stCondLst>
                                  <p:childTnLst>
                                    <p:set>
                                      <p:cBhvr>
                                        <p:cTn id="1107" dur="1" fill="hold">
                                          <p:stCondLst>
                                            <p:cond delay="0"/>
                                          </p:stCondLst>
                                        </p:cTn>
                                        <p:tgtEl>
                                          <p:spTgt spid="95"/>
                                        </p:tgtEl>
                                        <p:attrNameLst>
                                          <p:attrName>style.visibility</p:attrName>
                                        </p:attrNameLst>
                                      </p:cBhvr>
                                      <p:to>
                                        <p:strVal val="visible"/>
                                      </p:to>
                                    </p:set>
                                    <p:anim calcmode="lin" valueType="num">
                                      <p:cBhvr>
                                        <p:cTn id="1108" dur="750" fill="hold"/>
                                        <p:tgtEl>
                                          <p:spTgt spid="95"/>
                                        </p:tgtEl>
                                        <p:attrNameLst>
                                          <p:attrName>ppt_w</p:attrName>
                                        </p:attrNameLst>
                                      </p:cBhvr>
                                      <p:tavLst>
                                        <p:tav tm="0">
                                          <p:val>
                                            <p:fltVal val="0"/>
                                          </p:val>
                                        </p:tav>
                                        <p:tav tm="100000">
                                          <p:val>
                                            <p:strVal val="#ppt_w"/>
                                          </p:val>
                                        </p:tav>
                                      </p:tavLst>
                                    </p:anim>
                                    <p:anim calcmode="lin" valueType="num">
                                      <p:cBhvr>
                                        <p:cTn id="1109" dur="750" fill="hold"/>
                                        <p:tgtEl>
                                          <p:spTgt spid="95"/>
                                        </p:tgtEl>
                                        <p:attrNameLst>
                                          <p:attrName>ppt_h</p:attrName>
                                        </p:attrNameLst>
                                      </p:cBhvr>
                                      <p:tavLst>
                                        <p:tav tm="0">
                                          <p:val>
                                            <p:fltVal val="0"/>
                                          </p:val>
                                        </p:tav>
                                        <p:tav tm="100000">
                                          <p:val>
                                            <p:strVal val="#ppt_h"/>
                                          </p:val>
                                        </p:tav>
                                      </p:tavLst>
                                    </p:anim>
                                    <p:animEffect transition="in" filter="fade">
                                      <p:cBhvr>
                                        <p:cTn id="1110" dur="750"/>
                                        <p:tgtEl>
                                          <p:spTgt spid="95"/>
                                        </p:tgtEl>
                                      </p:cBhvr>
                                    </p:animEffect>
                                  </p:childTnLst>
                                </p:cTn>
                              </p:par>
                              <p:par>
                                <p:cTn id="1111" presetID="53" presetClass="entr" presetSubtype="16" fill="hold" grpId="0" nodeType="withEffect">
                                  <p:stCondLst>
                                    <p:cond delay="250"/>
                                  </p:stCondLst>
                                  <p:childTnLst>
                                    <p:set>
                                      <p:cBhvr>
                                        <p:cTn id="1112" dur="1" fill="hold">
                                          <p:stCondLst>
                                            <p:cond delay="0"/>
                                          </p:stCondLst>
                                        </p:cTn>
                                        <p:tgtEl>
                                          <p:spTgt spid="96"/>
                                        </p:tgtEl>
                                        <p:attrNameLst>
                                          <p:attrName>style.visibility</p:attrName>
                                        </p:attrNameLst>
                                      </p:cBhvr>
                                      <p:to>
                                        <p:strVal val="visible"/>
                                      </p:to>
                                    </p:set>
                                    <p:anim calcmode="lin" valueType="num">
                                      <p:cBhvr>
                                        <p:cTn id="1113" dur="750" fill="hold"/>
                                        <p:tgtEl>
                                          <p:spTgt spid="96"/>
                                        </p:tgtEl>
                                        <p:attrNameLst>
                                          <p:attrName>ppt_w</p:attrName>
                                        </p:attrNameLst>
                                      </p:cBhvr>
                                      <p:tavLst>
                                        <p:tav tm="0">
                                          <p:val>
                                            <p:fltVal val="0"/>
                                          </p:val>
                                        </p:tav>
                                        <p:tav tm="100000">
                                          <p:val>
                                            <p:strVal val="#ppt_w"/>
                                          </p:val>
                                        </p:tav>
                                      </p:tavLst>
                                    </p:anim>
                                    <p:anim calcmode="lin" valueType="num">
                                      <p:cBhvr>
                                        <p:cTn id="1114" dur="750" fill="hold"/>
                                        <p:tgtEl>
                                          <p:spTgt spid="96"/>
                                        </p:tgtEl>
                                        <p:attrNameLst>
                                          <p:attrName>ppt_h</p:attrName>
                                        </p:attrNameLst>
                                      </p:cBhvr>
                                      <p:tavLst>
                                        <p:tav tm="0">
                                          <p:val>
                                            <p:fltVal val="0"/>
                                          </p:val>
                                        </p:tav>
                                        <p:tav tm="100000">
                                          <p:val>
                                            <p:strVal val="#ppt_h"/>
                                          </p:val>
                                        </p:tav>
                                      </p:tavLst>
                                    </p:anim>
                                    <p:animEffect transition="in" filter="fade">
                                      <p:cBhvr>
                                        <p:cTn id="1115" dur="750"/>
                                        <p:tgtEl>
                                          <p:spTgt spid="96"/>
                                        </p:tgtEl>
                                      </p:cBhvr>
                                    </p:animEffect>
                                  </p:childTnLst>
                                </p:cTn>
                              </p:par>
                              <p:par>
                                <p:cTn id="1116" presetID="53" presetClass="entr" presetSubtype="16" fill="hold" grpId="0" nodeType="withEffect">
                                  <p:stCondLst>
                                    <p:cond delay="0"/>
                                  </p:stCondLst>
                                  <p:childTnLst>
                                    <p:set>
                                      <p:cBhvr>
                                        <p:cTn id="1117" dur="1" fill="hold">
                                          <p:stCondLst>
                                            <p:cond delay="0"/>
                                          </p:stCondLst>
                                        </p:cTn>
                                        <p:tgtEl>
                                          <p:spTgt spid="97"/>
                                        </p:tgtEl>
                                        <p:attrNameLst>
                                          <p:attrName>style.visibility</p:attrName>
                                        </p:attrNameLst>
                                      </p:cBhvr>
                                      <p:to>
                                        <p:strVal val="visible"/>
                                      </p:to>
                                    </p:set>
                                    <p:anim calcmode="lin" valueType="num">
                                      <p:cBhvr>
                                        <p:cTn id="1118" dur="750" fill="hold"/>
                                        <p:tgtEl>
                                          <p:spTgt spid="97"/>
                                        </p:tgtEl>
                                        <p:attrNameLst>
                                          <p:attrName>ppt_w</p:attrName>
                                        </p:attrNameLst>
                                      </p:cBhvr>
                                      <p:tavLst>
                                        <p:tav tm="0">
                                          <p:val>
                                            <p:fltVal val="0"/>
                                          </p:val>
                                        </p:tav>
                                        <p:tav tm="100000">
                                          <p:val>
                                            <p:strVal val="#ppt_w"/>
                                          </p:val>
                                        </p:tav>
                                      </p:tavLst>
                                    </p:anim>
                                    <p:anim calcmode="lin" valueType="num">
                                      <p:cBhvr>
                                        <p:cTn id="1119" dur="750" fill="hold"/>
                                        <p:tgtEl>
                                          <p:spTgt spid="97"/>
                                        </p:tgtEl>
                                        <p:attrNameLst>
                                          <p:attrName>ppt_h</p:attrName>
                                        </p:attrNameLst>
                                      </p:cBhvr>
                                      <p:tavLst>
                                        <p:tav tm="0">
                                          <p:val>
                                            <p:fltVal val="0"/>
                                          </p:val>
                                        </p:tav>
                                        <p:tav tm="100000">
                                          <p:val>
                                            <p:strVal val="#ppt_h"/>
                                          </p:val>
                                        </p:tav>
                                      </p:tavLst>
                                    </p:anim>
                                    <p:animEffect transition="in" filter="fade">
                                      <p:cBhvr>
                                        <p:cTn id="1120" dur="750"/>
                                        <p:tgtEl>
                                          <p:spTgt spid="97"/>
                                        </p:tgtEl>
                                      </p:cBhvr>
                                    </p:animEffect>
                                  </p:childTnLst>
                                </p:cTn>
                              </p:par>
                              <p:par>
                                <p:cTn id="1121" presetID="53" presetClass="entr" presetSubtype="16" fill="hold" grpId="0" nodeType="withEffect">
                                  <p:stCondLst>
                                    <p:cond delay="250"/>
                                  </p:stCondLst>
                                  <p:childTnLst>
                                    <p:set>
                                      <p:cBhvr>
                                        <p:cTn id="1122" dur="1" fill="hold">
                                          <p:stCondLst>
                                            <p:cond delay="0"/>
                                          </p:stCondLst>
                                        </p:cTn>
                                        <p:tgtEl>
                                          <p:spTgt spid="98"/>
                                        </p:tgtEl>
                                        <p:attrNameLst>
                                          <p:attrName>style.visibility</p:attrName>
                                        </p:attrNameLst>
                                      </p:cBhvr>
                                      <p:to>
                                        <p:strVal val="visible"/>
                                      </p:to>
                                    </p:set>
                                    <p:anim calcmode="lin" valueType="num">
                                      <p:cBhvr>
                                        <p:cTn id="1123" dur="750" fill="hold"/>
                                        <p:tgtEl>
                                          <p:spTgt spid="98"/>
                                        </p:tgtEl>
                                        <p:attrNameLst>
                                          <p:attrName>ppt_w</p:attrName>
                                        </p:attrNameLst>
                                      </p:cBhvr>
                                      <p:tavLst>
                                        <p:tav tm="0">
                                          <p:val>
                                            <p:fltVal val="0"/>
                                          </p:val>
                                        </p:tav>
                                        <p:tav tm="100000">
                                          <p:val>
                                            <p:strVal val="#ppt_w"/>
                                          </p:val>
                                        </p:tav>
                                      </p:tavLst>
                                    </p:anim>
                                    <p:anim calcmode="lin" valueType="num">
                                      <p:cBhvr>
                                        <p:cTn id="1124" dur="750" fill="hold"/>
                                        <p:tgtEl>
                                          <p:spTgt spid="98"/>
                                        </p:tgtEl>
                                        <p:attrNameLst>
                                          <p:attrName>ppt_h</p:attrName>
                                        </p:attrNameLst>
                                      </p:cBhvr>
                                      <p:tavLst>
                                        <p:tav tm="0">
                                          <p:val>
                                            <p:fltVal val="0"/>
                                          </p:val>
                                        </p:tav>
                                        <p:tav tm="100000">
                                          <p:val>
                                            <p:strVal val="#ppt_h"/>
                                          </p:val>
                                        </p:tav>
                                      </p:tavLst>
                                    </p:anim>
                                    <p:animEffect transition="in" filter="fade">
                                      <p:cBhvr>
                                        <p:cTn id="1125" dur="750"/>
                                        <p:tgtEl>
                                          <p:spTgt spid="98"/>
                                        </p:tgtEl>
                                      </p:cBhvr>
                                    </p:animEffect>
                                  </p:childTnLst>
                                </p:cTn>
                              </p:par>
                              <p:par>
                                <p:cTn id="1126" presetID="53" presetClass="entr" presetSubtype="16" fill="hold" grpId="0" nodeType="withEffect">
                                  <p:stCondLst>
                                    <p:cond delay="0"/>
                                  </p:stCondLst>
                                  <p:childTnLst>
                                    <p:set>
                                      <p:cBhvr>
                                        <p:cTn id="1127" dur="1" fill="hold">
                                          <p:stCondLst>
                                            <p:cond delay="0"/>
                                          </p:stCondLst>
                                        </p:cTn>
                                        <p:tgtEl>
                                          <p:spTgt spid="99"/>
                                        </p:tgtEl>
                                        <p:attrNameLst>
                                          <p:attrName>style.visibility</p:attrName>
                                        </p:attrNameLst>
                                      </p:cBhvr>
                                      <p:to>
                                        <p:strVal val="visible"/>
                                      </p:to>
                                    </p:set>
                                    <p:anim calcmode="lin" valueType="num">
                                      <p:cBhvr>
                                        <p:cTn id="1128" dur="750" fill="hold"/>
                                        <p:tgtEl>
                                          <p:spTgt spid="99"/>
                                        </p:tgtEl>
                                        <p:attrNameLst>
                                          <p:attrName>ppt_w</p:attrName>
                                        </p:attrNameLst>
                                      </p:cBhvr>
                                      <p:tavLst>
                                        <p:tav tm="0">
                                          <p:val>
                                            <p:fltVal val="0"/>
                                          </p:val>
                                        </p:tav>
                                        <p:tav tm="100000">
                                          <p:val>
                                            <p:strVal val="#ppt_w"/>
                                          </p:val>
                                        </p:tav>
                                      </p:tavLst>
                                    </p:anim>
                                    <p:anim calcmode="lin" valueType="num">
                                      <p:cBhvr>
                                        <p:cTn id="1129" dur="750" fill="hold"/>
                                        <p:tgtEl>
                                          <p:spTgt spid="99"/>
                                        </p:tgtEl>
                                        <p:attrNameLst>
                                          <p:attrName>ppt_h</p:attrName>
                                        </p:attrNameLst>
                                      </p:cBhvr>
                                      <p:tavLst>
                                        <p:tav tm="0">
                                          <p:val>
                                            <p:fltVal val="0"/>
                                          </p:val>
                                        </p:tav>
                                        <p:tav tm="100000">
                                          <p:val>
                                            <p:strVal val="#ppt_h"/>
                                          </p:val>
                                        </p:tav>
                                      </p:tavLst>
                                    </p:anim>
                                    <p:animEffect transition="in" filter="fade">
                                      <p:cBhvr>
                                        <p:cTn id="1130" dur="750"/>
                                        <p:tgtEl>
                                          <p:spTgt spid="99"/>
                                        </p:tgtEl>
                                      </p:cBhvr>
                                    </p:animEffect>
                                  </p:childTnLst>
                                </p:cTn>
                              </p:par>
                              <p:par>
                                <p:cTn id="1131" presetID="53" presetClass="entr" presetSubtype="16" fill="hold" grpId="0" nodeType="withEffect">
                                  <p:stCondLst>
                                    <p:cond delay="250"/>
                                  </p:stCondLst>
                                  <p:childTnLst>
                                    <p:set>
                                      <p:cBhvr>
                                        <p:cTn id="1132" dur="1" fill="hold">
                                          <p:stCondLst>
                                            <p:cond delay="0"/>
                                          </p:stCondLst>
                                        </p:cTn>
                                        <p:tgtEl>
                                          <p:spTgt spid="100"/>
                                        </p:tgtEl>
                                        <p:attrNameLst>
                                          <p:attrName>style.visibility</p:attrName>
                                        </p:attrNameLst>
                                      </p:cBhvr>
                                      <p:to>
                                        <p:strVal val="visible"/>
                                      </p:to>
                                    </p:set>
                                    <p:anim calcmode="lin" valueType="num">
                                      <p:cBhvr>
                                        <p:cTn id="1133" dur="750" fill="hold"/>
                                        <p:tgtEl>
                                          <p:spTgt spid="100"/>
                                        </p:tgtEl>
                                        <p:attrNameLst>
                                          <p:attrName>ppt_w</p:attrName>
                                        </p:attrNameLst>
                                      </p:cBhvr>
                                      <p:tavLst>
                                        <p:tav tm="0">
                                          <p:val>
                                            <p:fltVal val="0"/>
                                          </p:val>
                                        </p:tav>
                                        <p:tav tm="100000">
                                          <p:val>
                                            <p:strVal val="#ppt_w"/>
                                          </p:val>
                                        </p:tav>
                                      </p:tavLst>
                                    </p:anim>
                                    <p:anim calcmode="lin" valueType="num">
                                      <p:cBhvr>
                                        <p:cTn id="1134" dur="750" fill="hold"/>
                                        <p:tgtEl>
                                          <p:spTgt spid="100"/>
                                        </p:tgtEl>
                                        <p:attrNameLst>
                                          <p:attrName>ppt_h</p:attrName>
                                        </p:attrNameLst>
                                      </p:cBhvr>
                                      <p:tavLst>
                                        <p:tav tm="0">
                                          <p:val>
                                            <p:fltVal val="0"/>
                                          </p:val>
                                        </p:tav>
                                        <p:tav tm="100000">
                                          <p:val>
                                            <p:strVal val="#ppt_h"/>
                                          </p:val>
                                        </p:tav>
                                      </p:tavLst>
                                    </p:anim>
                                    <p:animEffect transition="in" filter="fade">
                                      <p:cBhvr>
                                        <p:cTn id="1135" dur="750"/>
                                        <p:tgtEl>
                                          <p:spTgt spid="100"/>
                                        </p:tgtEl>
                                      </p:cBhvr>
                                    </p:animEffect>
                                  </p:childTnLst>
                                </p:cTn>
                              </p:par>
                              <p:par>
                                <p:cTn id="1136" presetID="53" presetClass="entr" presetSubtype="16" fill="hold" grpId="0" nodeType="withEffect">
                                  <p:stCondLst>
                                    <p:cond delay="0"/>
                                  </p:stCondLst>
                                  <p:childTnLst>
                                    <p:set>
                                      <p:cBhvr>
                                        <p:cTn id="1137" dur="1" fill="hold">
                                          <p:stCondLst>
                                            <p:cond delay="0"/>
                                          </p:stCondLst>
                                        </p:cTn>
                                        <p:tgtEl>
                                          <p:spTgt spid="101"/>
                                        </p:tgtEl>
                                        <p:attrNameLst>
                                          <p:attrName>style.visibility</p:attrName>
                                        </p:attrNameLst>
                                      </p:cBhvr>
                                      <p:to>
                                        <p:strVal val="visible"/>
                                      </p:to>
                                    </p:set>
                                    <p:anim calcmode="lin" valueType="num">
                                      <p:cBhvr>
                                        <p:cTn id="1138" dur="750" fill="hold"/>
                                        <p:tgtEl>
                                          <p:spTgt spid="101"/>
                                        </p:tgtEl>
                                        <p:attrNameLst>
                                          <p:attrName>ppt_w</p:attrName>
                                        </p:attrNameLst>
                                      </p:cBhvr>
                                      <p:tavLst>
                                        <p:tav tm="0">
                                          <p:val>
                                            <p:fltVal val="0"/>
                                          </p:val>
                                        </p:tav>
                                        <p:tav tm="100000">
                                          <p:val>
                                            <p:strVal val="#ppt_w"/>
                                          </p:val>
                                        </p:tav>
                                      </p:tavLst>
                                    </p:anim>
                                    <p:anim calcmode="lin" valueType="num">
                                      <p:cBhvr>
                                        <p:cTn id="1139" dur="750" fill="hold"/>
                                        <p:tgtEl>
                                          <p:spTgt spid="101"/>
                                        </p:tgtEl>
                                        <p:attrNameLst>
                                          <p:attrName>ppt_h</p:attrName>
                                        </p:attrNameLst>
                                      </p:cBhvr>
                                      <p:tavLst>
                                        <p:tav tm="0">
                                          <p:val>
                                            <p:fltVal val="0"/>
                                          </p:val>
                                        </p:tav>
                                        <p:tav tm="100000">
                                          <p:val>
                                            <p:strVal val="#ppt_h"/>
                                          </p:val>
                                        </p:tav>
                                      </p:tavLst>
                                    </p:anim>
                                    <p:animEffect transition="in" filter="fade">
                                      <p:cBhvr>
                                        <p:cTn id="1140" dur="750"/>
                                        <p:tgtEl>
                                          <p:spTgt spid="101"/>
                                        </p:tgtEl>
                                      </p:cBhvr>
                                    </p:animEffect>
                                  </p:childTnLst>
                                </p:cTn>
                              </p:par>
                              <p:par>
                                <p:cTn id="1141" presetID="53" presetClass="entr" presetSubtype="16" fill="hold" grpId="0" nodeType="withEffect">
                                  <p:stCondLst>
                                    <p:cond delay="250"/>
                                  </p:stCondLst>
                                  <p:childTnLst>
                                    <p:set>
                                      <p:cBhvr>
                                        <p:cTn id="1142" dur="1" fill="hold">
                                          <p:stCondLst>
                                            <p:cond delay="0"/>
                                          </p:stCondLst>
                                        </p:cTn>
                                        <p:tgtEl>
                                          <p:spTgt spid="102"/>
                                        </p:tgtEl>
                                        <p:attrNameLst>
                                          <p:attrName>style.visibility</p:attrName>
                                        </p:attrNameLst>
                                      </p:cBhvr>
                                      <p:to>
                                        <p:strVal val="visible"/>
                                      </p:to>
                                    </p:set>
                                    <p:anim calcmode="lin" valueType="num">
                                      <p:cBhvr>
                                        <p:cTn id="1143" dur="750" fill="hold"/>
                                        <p:tgtEl>
                                          <p:spTgt spid="102"/>
                                        </p:tgtEl>
                                        <p:attrNameLst>
                                          <p:attrName>ppt_w</p:attrName>
                                        </p:attrNameLst>
                                      </p:cBhvr>
                                      <p:tavLst>
                                        <p:tav tm="0">
                                          <p:val>
                                            <p:fltVal val="0"/>
                                          </p:val>
                                        </p:tav>
                                        <p:tav tm="100000">
                                          <p:val>
                                            <p:strVal val="#ppt_w"/>
                                          </p:val>
                                        </p:tav>
                                      </p:tavLst>
                                    </p:anim>
                                    <p:anim calcmode="lin" valueType="num">
                                      <p:cBhvr>
                                        <p:cTn id="1144" dur="750" fill="hold"/>
                                        <p:tgtEl>
                                          <p:spTgt spid="102"/>
                                        </p:tgtEl>
                                        <p:attrNameLst>
                                          <p:attrName>ppt_h</p:attrName>
                                        </p:attrNameLst>
                                      </p:cBhvr>
                                      <p:tavLst>
                                        <p:tav tm="0">
                                          <p:val>
                                            <p:fltVal val="0"/>
                                          </p:val>
                                        </p:tav>
                                        <p:tav tm="100000">
                                          <p:val>
                                            <p:strVal val="#ppt_h"/>
                                          </p:val>
                                        </p:tav>
                                      </p:tavLst>
                                    </p:anim>
                                    <p:animEffect transition="in" filter="fade">
                                      <p:cBhvr>
                                        <p:cTn id="1145" dur="750"/>
                                        <p:tgtEl>
                                          <p:spTgt spid="102"/>
                                        </p:tgtEl>
                                      </p:cBhvr>
                                    </p:animEffect>
                                  </p:childTnLst>
                                </p:cTn>
                              </p:par>
                              <p:par>
                                <p:cTn id="1146" presetID="53" presetClass="entr" presetSubtype="16" fill="hold" grpId="0" nodeType="withEffect">
                                  <p:stCondLst>
                                    <p:cond delay="250"/>
                                  </p:stCondLst>
                                  <p:childTnLst>
                                    <p:set>
                                      <p:cBhvr>
                                        <p:cTn id="1147" dur="1" fill="hold">
                                          <p:stCondLst>
                                            <p:cond delay="0"/>
                                          </p:stCondLst>
                                        </p:cTn>
                                        <p:tgtEl>
                                          <p:spTgt spid="103"/>
                                        </p:tgtEl>
                                        <p:attrNameLst>
                                          <p:attrName>style.visibility</p:attrName>
                                        </p:attrNameLst>
                                      </p:cBhvr>
                                      <p:to>
                                        <p:strVal val="visible"/>
                                      </p:to>
                                    </p:set>
                                    <p:anim calcmode="lin" valueType="num">
                                      <p:cBhvr>
                                        <p:cTn id="1148" dur="750" fill="hold"/>
                                        <p:tgtEl>
                                          <p:spTgt spid="103"/>
                                        </p:tgtEl>
                                        <p:attrNameLst>
                                          <p:attrName>ppt_w</p:attrName>
                                        </p:attrNameLst>
                                      </p:cBhvr>
                                      <p:tavLst>
                                        <p:tav tm="0">
                                          <p:val>
                                            <p:fltVal val="0"/>
                                          </p:val>
                                        </p:tav>
                                        <p:tav tm="100000">
                                          <p:val>
                                            <p:strVal val="#ppt_w"/>
                                          </p:val>
                                        </p:tav>
                                      </p:tavLst>
                                    </p:anim>
                                    <p:anim calcmode="lin" valueType="num">
                                      <p:cBhvr>
                                        <p:cTn id="1149" dur="750" fill="hold"/>
                                        <p:tgtEl>
                                          <p:spTgt spid="103"/>
                                        </p:tgtEl>
                                        <p:attrNameLst>
                                          <p:attrName>ppt_h</p:attrName>
                                        </p:attrNameLst>
                                      </p:cBhvr>
                                      <p:tavLst>
                                        <p:tav tm="0">
                                          <p:val>
                                            <p:fltVal val="0"/>
                                          </p:val>
                                        </p:tav>
                                        <p:tav tm="100000">
                                          <p:val>
                                            <p:strVal val="#ppt_h"/>
                                          </p:val>
                                        </p:tav>
                                      </p:tavLst>
                                    </p:anim>
                                    <p:animEffect transition="in" filter="fade">
                                      <p:cBhvr>
                                        <p:cTn id="1150" dur="750"/>
                                        <p:tgtEl>
                                          <p:spTgt spid="103"/>
                                        </p:tgtEl>
                                      </p:cBhvr>
                                    </p:animEffect>
                                  </p:childTnLst>
                                </p:cTn>
                              </p:par>
                              <p:par>
                                <p:cTn id="1151" presetID="53" presetClass="entr" presetSubtype="16" fill="hold" grpId="0" nodeType="withEffect">
                                  <p:stCondLst>
                                    <p:cond delay="0"/>
                                  </p:stCondLst>
                                  <p:childTnLst>
                                    <p:set>
                                      <p:cBhvr>
                                        <p:cTn id="1152" dur="1" fill="hold">
                                          <p:stCondLst>
                                            <p:cond delay="0"/>
                                          </p:stCondLst>
                                        </p:cTn>
                                        <p:tgtEl>
                                          <p:spTgt spid="104"/>
                                        </p:tgtEl>
                                        <p:attrNameLst>
                                          <p:attrName>style.visibility</p:attrName>
                                        </p:attrNameLst>
                                      </p:cBhvr>
                                      <p:to>
                                        <p:strVal val="visible"/>
                                      </p:to>
                                    </p:set>
                                    <p:anim calcmode="lin" valueType="num">
                                      <p:cBhvr>
                                        <p:cTn id="1153" dur="750" fill="hold"/>
                                        <p:tgtEl>
                                          <p:spTgt spid="104"/>
                                        </p:tgtEl>
                                        <p:attrNameLst>
                                          <p:attrName>ppt_w</p:attrName>
                                        </p:attrNameLst>
                                      </p:cBhvr>
                                      <p:tavLst>
                                        <p:tav tm="0">
                                          <p:val>
                                            <p:fltVal val="0"/>
                                          </p:val>
                                        </p:tav>
                                        <p:tav tm="100000">
                                          <p:val>
                                            <p:strVal val="#ppt_w"/>
                                          </p:val>
                                        </p:tav>
                                      </p:tavLst>
                                    </p:anim>
                                    <p:anim calcmode="lin" valueType="num">
                                      <p:cBhvr>
                                        <p:cTn id="1154" dur="750" fill="hold"/>
                                        <p:tgtEl>
                                          <p:spTgt spid="104"/>
                                        </p:tgtEl>
                                        <p:attrNameLst>
                                          <p:attrName>ppt_h</p:attrName>
                                        </p:attrNameLst>
                                      </p:cBhvr>
                                      <p:tavLst>
                                        <p:tav tm="0">
                                          <p:val>
                                            <p:fltVal val="0"/>
                                          </p:val>
                                        </p:tav>
                                        <p:tav tm="100000">
                                          <p:val>
                                            <p:strVal val="#ppt_h"/>
                                          </p:val>
                                        </p:tav>
                                      </p:tavLst>
                                    </p:anim>
                                    <p:animEffect transition="in" filter="fade">
                                      <p:cBhvr>
                                        <p:cTn id="1155" dur="750"/>
                                        <p:tgtEl>
                                          <p:spTgt spid="104"/>
                                        </p:tgtEl>
                                      </p:cBhvr>
                                    </p:animEffect>
                                  </p:childTnLst>
                                </p:cTn>
                              </p:par>
                              <p:par>
                                <p:cTn id="1156" presetID="53" presetClass="entr" presetSubtype="16" fill="hold" grpId="0" nodeType="withEffect">
                                  <p:stCondLst>
                                    <p:cond delay="250"/>
                                  </p:stCondLst>
                                  <p:childTnLst>
                                    <p:set>
                                      <p:cBhvr>
                                        <p:cTn id="1157" dur="1" fill="hold">
                                          <p:stCondLst>
                                            <p:cond delay="0"/>
                                          </p:stCondLst>
                                        </p:cTn>
                                        <p:tgtEl>
                                          <p:spTgt spid="105"/>
                                        </p:tgtEl>
                                        <p:attrNameLst>
                                          <p:attrName>style.visibility</p:attrName>
                                        </p:attrNameLst>
                                      </p:cBhvr>
                                      <p:to>
                                        <p:strVal val="visible"/>
                                      </p:to>
                                    </p:set>
                                    <p:anim calcmode="lin" valueType="num">
                                      <p:cBhvr>
                                        <p:cTn id="1158" dur="750" fill="hold"/>
                                        <p:tgtEl>
                                          <p:spTgt spid="105"/>
                                        </p:tgtEl>
                                        <p:attrNameLst>
                                          <p:attrName>ppt_w</p:attrName>
                                        </p:attrNameLst>
                                      </p:cBhvr>
                                      <p:tavLst>
                                        <p:tav tm="0">
                                          <p:val>
                                            <p:fltVal val="0"/>
                                          </p:val>
                                        </p:tav>
                                        <p:tav tm="100000">
                                          <p:val>
                                            <p:strVal val="#ppt_w"/>
                                          </p:val>
                                        </p:tav>
                                      </p:tavLst>
                                    </p:anim>
                                    <p:anim calcmode="lin" valueType="num">
                                      <p:cBhvr>
                                        <p:cTn id="1159" dur="750" fill="hold"/>
                                        <p:tgtEl>
                                          <p:spTgt spid="105"/>
                                        </p:tgtEl>
                                        <p:attrNameLst>
                                          <p:attrName>ppt_h</p:attrName>
                                        </p:attrNameLst>
                                      </p:cBhvr>
                                      <p:tavLst>
                                        <p:tav tm="0">
                                          <p:val>
                                            <p:fltVal val="0"/>
                                          </p:val>
                                        </p:tav>
                                        <p:tav tm="100000">
                                          <p:val>
                                            <p:strVal val="#ppt_h"/>
                                          </p:val>
                                        </p:tav>
                                      </p:tavLst>
                                    </p:anim>
                                    <p:animEffect transition="in" filter="fade">
                                      <p:cBhvr>
                                        <p:cTn id="1160" dur="750"/>
                                        <p:tgtEl>
                                          <p:spTgt spid="105"/>
                                        </p:tgtEl>
                                      </p:cBhvr>
                                    </p:animEffect>
                                  </p:childTnLst>
                                </p:cTn>
                              </p:par>
                              <p:par>
                                <p:cTn id="1161" presetID="53" presetClass="entr" presetSubtype="16" fill="hold" grpId="0" nodeType="withEffect">
                                  <p:stCondLst>
                                    <p:cond delay="0"/>
                                  </p:stCondLst>
                                  <p:childTnLst>
                                    <p:set>
                                      <p:cBhvr>
                                        <p:cTn id="1162" dur="1" fill="hold">
                                          <p:stCondLst>
                                            <p:cond delay="0"/>
                                          </p:stCondLst>
                                        </p:cTn>
                                        <p:tgtEl>
                                          <p:spTgt spid="106"/>
                                        </p:tgtEl>
                                        <p:attrNameLst>
                                          <p:attrName>style.visibility</p:attrName>
                                        </p:attrNameLst>
                                      </p:cBhvr>
                                      <p:to>
                                        <p:strVal val="visible"/>
                                      </p:to>
                                    </p:set>
                                    <p:anim calcmode="lin" valueType="num">
                                      <p:cBhvr>
                                        <p:cTn id="1163" dur="750" fill="hold"/>
                                        <p:tgtEl>
                                          <p:spTgt spid="106"/>
                                        </p:tgtEl>
                                        <p:attrNameLst>
                                          <p:attrName>ppt_w</p:attrName>
                                        </p:attrNameLst>
                                      </p:cBhvr>
                                      <p:tavLst>
                                        <p:tav tm="0">
                                          <p:val>
                                            <p:fltVal val="0"/>
                                          </p:val>
                                        </p:tav>
                                        <p:tav tm="100000">
                                          <p:val>
                                            <p:strVal val="#ppt_w"/>
                                          </p:val>
                                        </p:tav>
                                      </p:tavLst>
                                    </p:anim>
                                    <p:anim calcmode="lin" valueType="num">
                                      <p:cBhvr>
                                        <p:cTn id="1164" dur="750" fill="hold"/>
                                        <p:tgtEl>
                                          <p:spTgt spid="106"/>
                                        </p:tgtEl>
                                        <p:attrNameLst>
                                          <p:attrName>ppt_h</p:attrName>
                                        </p:attrNameLst>
                                      </p:cBhvr>
                                      <p:tavLst>
                                        <p:tav tm="0">
                                          <p:val>
                                            <p:fltVal val="0"/>
                                          </p:val>
                                        </p:tav>
                                        <p:tav tm="100000">
                                          <p:val>
                                            <p:strVal val="#ppt_h"/>
                                          </p:val>
                                        </p:tav>
                                      </p:tavLst>
                                    </p:anim>
                                    <p:animEffect transition="in" filter="fade">
                                      <p:cBhvr>
                                        <p:cTn id="1165" dur="750"/>
                                        <p:tgtEl>
                                          <p:spTgt spid="106"/>
                                        </p:tgtEl>
                                      </p:cBhvr>
                                    </p:animEffect>
                                  </p:childTnLst>
                                </p:cTn>
                              </p:par>
                              <p:par>
                                <p:cTn id="1166" presetID="53" presetClass="entr" presetSubtype="16" fill="hold" grpId="0" nodeType="withEffect">
                                  <p:stCondLst>
                                    <p:cond delay="250"/>
                                  </p:stCondLst>
                                  <p:childTnLst>
                                    <p:set>
                                      <p:cBhvr>
                                        <p:cTn id="1167" dur="1" fill="hold">
                                          <p:stCondLst>
                                            <p:cond delay="0"/>
                                          </p:stCondLst>
                                        </p:cTn>
                                        <p:tgtEl>
                                          <p:spTgt spid="107"/>
                                        </p:tgtEl>
                                        <p:attrNameLst>
                                          <p:attrName>style.visibility</p:attrName>
                                        </p:attrNameLst>
                                      </p:cBhvr>
                                      <p:to>
                                        <p:strVal val="visible"/>
                                      </p:to>
                                    </p:set>
                                    <p:anim calcmode="lin" valueType="num">
                                      <p:cBhvr>
                                        <p:cTn id="1168" dur="750" fill="hold"/>
                                        <p:tgtEl>
                                          <p:spTgt spid="107"/>
                                        </p:tgtEl>
                                        <p:attrNameLst>
                                          <p:attrName>ppt_w</p:attrName>
                                        </p:attrNameLst>
                                      </p:cBhvr>
                                      <p:tavLst>
                                        <p:tav tm="0">
                                          <p:val>
                                            <p:fltVal val="0"/>
                                          </p:val>
                                        </p:tav>
                                        <p:tav tm="100000">
                                          <p:val>
                                            <p:strVal val="#ppt_w"/>
                                          </p:val>
                                        </p:tav>
                                      </p:tavLst>
                                    </p:anim>
                                    <p:anim calcmode="lin" valueType="num">
                                      <p:cBhvr>
                                        <p:cTn id="1169" dur="750" fill="hold"/>
                                        <p:tgtEl>
                                          <p:spTgt spid="107"/>
                                        </p:tgtEl>
                                        <p:attrNameLst>
                                          <p:attrName>ppt_h</p:attrName>
                                        </p:attrNameLst>
                                      </p:cBhvr>
                                      <p:tavLst>
                                        <p:tav tm="0">
                                          <p:val>
                                            <p:fltVal val="0"/>
                                          </p:val>
                                        </p:tav>
                                        <p:tav tm="100000">
                                          <p:val>
                                            <p:strVal val="#ppt_h"/>
                                          </p:val>
                                        </p:tav>
                                      </p:tavLst>
                                    </p:anim>
                                    <p:animEffect transition="in" filter="fade">
                                      <p:cBhvr>
                                        <p:cTn id="1170" dur="750"/>
                                        <p:tgtEl>
                                          <p:spTgt spid="107"/>
                                        </p:tgtEl>
                                      </p:cBhvr>
                                    </p:animEffect>
                                  </p:childTnLst>
                                </p:cTn>
                              </p:par>
                              <p:par>
                                <p:cTn id="1171" presetID="53" presetClass="entr" presetSubtype="16" fill="hold" grpId="0" nodeType="withEffect">
                                  <p:stCondLst>
                                    <p:cond delay="0"/>
                                  </p:stCondLst>
                                  <p:childTnLst>
                                    <p:set>
                                      <p:cBhvr>
                                        <p:cTn id="1172" dur="1" fill="hold">
                                          <p:stCondLst>
                                            <p:cond delay="0"/>
                                          </p:stCondLst>
                                        </p:cTn>
                                        <p:tgtEl>
                                          <p:spTgt spid="108"/>
                                        </p:tgtEl>
                                        <p:attrNameLst>
                                          <p:attrName>style.visibility</p:attrName>
                                        </p:attrNameLst>
                                      </p:cBhvr>
                                      <p:to>
                                        <p:strVal val="visible"/>
                                      </p:to>
                                    </p:set>
                                    <p:anim calcmode="lin" valueType="num">
                                      <p:cBhvr>
                                        <p:cTn id="1173" dur="750" fill="hold"/>
                                        <p:tgtEl>
                                          <p:spTgt spid="108"/>
                                        </p:tgtEl>
                                        <p:attrNameLst>
                                          <p:attrName>ppt_w</p:attrName>
                                        </p:attrNameLst>
                                      </p:cBhvr>
                                      <p:tavLst>
                                        <p:tav tm="0">
                                          <p:val>
                                            <p:fltVal val="0"/>
                                          </p:val>
                                        </p:tav>
                                        <p:tav tm="100000">
                                          <p:val>
                                            <p:strVal val="#ppt_w"/>
                                          </p:val>
                                        </p:tav>
                                      </p:tavLst>
                                    </p:anim>
                                    <p:anim calcmode="lin" valueType="num">
                                      <p:cBhvr>
                                        <p:cTn id="1174" dur="750" fill="hold"/>
                                        <p:tgtEl>
                                          <p:spTgt spid="108"/>
                                        </p:tgtEl>
                                        <p:attrNameLst>
                                          <p:attrName>ppt_h</p:attrName>
                                        </p:attrNameLst>
                                      </p:cBhvr>
                                      <p:tavLst>
                                        <p:tav tm="0">
                                          <p:val>
                                            <p:fltVal val="0"/>
                                          </p:val>
                                        </p:tav>
                                        <p:tav tm="100000">
                                          <p:val>
                                            <p:strVal val="#ppt_h"/>
                                          </p:val>
                                        </p:tav>
                                      </p:tavLst>
                                    </p:anim>
                                    <p:animEffect transition="in" filter="fade">
                                      <p:cBhvr>
                                        <p:cTn id="1175" dur="750"/>
                                        <p:tgtEl>
                                          <p:spTgt spid="108"/>
                                        </p:tgtEl>
                                      </p:cBhvr>
                                    </p:animEffect>
                                  </p:childTnLst>
                                </p:cTn>
                              </p:par>
                              <p:par>
                                <p:cTn id="1176" presetID="53" presetClass="entr" presetSubtype="16" fill="hold" grpId="0" nodeType="withEffect">
                                  <p:stCondLst>
                                    <p:cond delay="250"/>
                                  </p:stCondLst>
                                  <p:childTnLst>
                                    <p:set>
                                      <p:cBhvr>
                                        <p:cTn id="1177" dur="1" fill="hold">
                                          <p:stCondLst>
                                            <p:cond delay="0"/>
                                          </p:stCondLst>
                                        </p:cTn>
                                        <p:tgtEl>
                                          <p:spTgt spid="109"/>
                                        </p:tgtEl>
                                        <p:attrNameLst>
                                          <p:attrName>style.visibility</p:attrName>
                                        </p:attrNameLst>
                                      </p:cBhvr>
                                      <p:to>
                                        <p:strVal val="visible"/>
                                      </p:to>
                                    </p:set>
                                    <p:anim calcmode="lin" valueType="num">
                                      <p:cBhvr>
                                        <p:cTn id="1178" dur="750" fill="hold"/>
                                        <p:tgtEl>
                                          <p:spTgt spid="109"/>
                                        </p:tgtEl>
                                        <p:attrNameLst>
                                          <p:attrName>ppt_w</p:attrName>
                                        </p:attrNameLst>
                                      </p:cBhvr>
                                      <p:tavLst>
                                        <p:tav tm="0">
                                          <p:val>
                                            <p:fltVal val="0"/>
                                          </p:val>
                                        </p:tav>
                                        <p:tav tm="100000">
                                          <p:val>
                                            <p:strVal val="#ppt_w"/>
                                          </p:val>
                                        </p:tav>
                                      </p:tavLst>
                                    </p:anim>
                                    <p:anim calcmode="lin" valueType="num">
                                      <p:cBhvr>
                                        <p:cTn id="1179" dur="750" fill="hold"/>
                                        <p:tgtEl>
                                          <p:spTgt spid="109"/>
                                        </p:tgtEl>
                                        <p:attrNameLst>
                                          <p:attrName>ppt_h</p:attrName>
                                        </p:attrNameLst>
                                      </p:cBhvr>
                                      <p:tavLst>
                                        <p:tav tm="0">
                                          <p:val>
                                            <p:fltVal val="0"/>
                                          </p:val>
                                        </p:tav>
                                        <p:tav tm="100000">
                                          <p:val>
                                            <p:strVal val="#ppt_h"/>
                                          </p:val>
                                        </p:tav>
                                      </p:tavLst>
                                    </p:anim>
                                    <p:animEffect transition="in" filter="fade">
                                      <p:cBhvr>
                                        <p:cTn id="1180" dur="750"/>
                                        <p:tgtEl>
                                          <p:spTgt spid="109"/>
                                        </p:tgtEl>
                                      </p:cBhvr>
                                    </p:animEffect>
                                  </p:childTnLst>
                                </p:cTn>
                              </p:par>
                              <p:par>
                                <p:cTn id="1181" presetID="53" presetClass="entr" presetSubtype="16" fill="hold" grpId="0" nodeType="withEffect">
                                  <p:stCondLst>
                                    <p:cond delay="0"/>
                                  </p:stCondLst>
                                  <p:childTnLst>
                                    <p:set>
                                      <p:cBhvr>
                                        <p:cTn id="1182" dur="1" fill="hold">
                                          <p:stCondLst>
                                            <p:cond delay="0"/>
                                          </p:stCondLst>
                                        </p:cTn>
                                        <p:tgtEl>
                                          <p:spTgt spid="110"/>
                                        </p:tgtEl>
                                        <p:attrNameLst>
                                          <p:attrName>style.visibility</p:attrName>
                                        </p:attrNameLst>
                                      </p:cBhvr>
                                      <p:to>
                                        <p:strVal val="visible"/>
                                      </p:to>
                                    </p:set>
                                    <p:anim calcmode="lin" valueType="num">
                                      <p:cBhvr>
                                        <p:cTn id="1183" dur="750" fill="hold"/>
                                        <p:tgtEl>
                                          <p:spTgt spid="110"/>
                                        </p:tgtEl>
                                        <p:attrNameLst>
                                          <p:attrName>ppt_w</p:attrName>
                                        </p:attrNameLst>
                                      </p:cBhvr>
                                      <p:tavLst>
                                        <p:tav tm="0">
                                          <p:val>
                                            <p:fltVal val="0"/>
                                          </p:val>
                                        </p:tav>
                                        <p:tav tm="100000">
                                          <p:val>
                                            <p:strVal val="#ppt_w"/>
                                          </p:val>
                                        </p:tav>
                                      </p:tavLst>
                                    </p:anim>
                                    <p:anim calcmode="lin" valueType="num">
                                      <p:cBhvr>
                                        <p:cTn id="1184" dur="750" fill="hold"/>
                                        <p:tgtEl>
                                          <p:spTgt spid="110"/>
                                        </p:tgtEl>
                                        <p:attrNameLst>
                                          <p:attrName>ppt_h</p:attrName>
                                        </p:attrNameLst>
                                      </p:cBhvr>
                                      <p:tavLst>
                                        <p:tav tm="0">
                                          <p:val>
                                            <p:fltVal val="0"/>
                                          </p:val>
                                        </p:tav>
                                        <p:tav tm="100000">
                                          <p:val>
                                            <p:strVal val="#ppt_h"/>
                                          </p:val>
                                        </p:tav>
                                      </p:tavLst>
                                    </p:anim>
                                    <p:animEffect transition="in" filter="fade">
                                      <p:cBhvr>
                                        <p:cTn id="1185" dur="750"/>
                                        <p:tgtEl>
                                          <p:spTgt spid="110"/>
                                        </p:tgtEl>
                                      </p:cBhvr>
                                    </p:animEffect>
                                  </p:childTnLst>
                                </p:cTn>
                              </p:par>
                              <p:par>
                                <p:cTn id="1186" presetID="53" presetClass="entr" presetSubtype="16" fill="hold" grpId="0" nodeType="withEffect">
                                  <p:stCondLst>
                                    <p:cond delay="250"/>
                                  </p:stCondLst>
                                  <p:childTnLst>
                                    <p:set>
                                      <p:cBhvr>
                                        <p:cTn id="1187" dur="1" fill="hold">
                                          <p:stCondLst>
                                            <p:cond delay="0"/>
                                          </p:stCondLst>
                                        </p:cTn>
                                        <p:tgtEl>
                                          <p:spTgt spid="111"/>
                                        </p:tgtEl>
                                        <p:attrNameLst>
                                          <p:attrName>style.visibility</p:attrName>
                                        </p:attrNameLst>
                                      </p:cBhvr>
                                      <p:to>
                                        <p:strVal val="visible"/>
                                      </p:to>
                                    </p:set>
                                    <p:anim calcmode="lin" valueType="num">
                                      <p:cBhvr>
                                        <p:cTn id="1188" dur="750" fill="hold"/>
                                        <p:tgtEl>
                                          <p:spTgt spid="111"/>
                                        </p:tgtEl>
                                        <p:attrNameLst>
                                          <p:attrName>ppt_w</p:attrName>
                                        </p:attrNameLst>
                                      </p:cBhvr>
                                      <p:tavLst>
                                        <p:tav tm="0">
                                          <p:val>
                                            <p:fltVal val="0"/>
                                          </p:val>
                                        </p:tav>
                                        <p:tav tm="100000">
                                          <p:val>
                                            <p:strVal val="#ppt_w"/>
                                          </p:val>
                                        </p:tav>
                                      </p:tavLst>
                                    </p:anim>
                                    <p:anim calcmode="lin" valueType="num">
                                      <p:cBhvr>
                                        <p:cTn id="1189" dur="750" fill="hold"/>
                                        <p:tgtEl>
                                          <p:spTgt spid="111"/>
                                        </p:tgtEl>
                                        <p:attrNameLst>
                                          <p:attrName>ppt_h</p:attrName>
                                        </p:attrNameLst>
                                      </p:cBhvr>
                                      <p:tavLst>
                                        <p:tav tm="0">
                                          <p:val>
                                            <p:fltVal val="0"/>
                                          </p:val>
                                        </p:tav>
                                        <p:tav tm="100000">
                                          <p:val>
                                            <p:strVal val="#ppt_h"/>
                                          </p:val>
                                        </p:tav>
                                      </p:tavLst>
                                    </p:anim>
                                    <p:animEffect transition="in" filter="fade">
                                      <p:cBhvr>
                                        <p:cTn id="1190" dur="750"/>
                                        <p:tgtEl>
                                          <p:spTgt spid="111"/>
                                        </p:tgtEl>
                                      </p:cBhvr>
                                    </p:animEffect>
                                  </p:childTnLst>
                                </p:cTn>
                              </p:par>
                              <p:par>
                                <p:cTn id="1191" presetID="53" presetClass="entr" presetSubtype="16" fill="hold" grpId="0" nodeType="withEffect">
                                  <p:stCondLst>
                                    <p:cond delay="0"/>
                                  </p:stCondLst>
                                  <p:childTnLst>
                                    <p:set>
                                      <p:cBhvr>
                                        <p:cTn id="1192" dur="1" fill="hold">
                                          <p:stCondLst>
                                            <p:cond delay="0"/>
                                          </p:stCondLst>
                                        </p:cTn>
                                        <p:tgtEl>
                                          <p:spTgt spid="112"/>
                                        </p:tgtEl>
                                        <p:attrNameLst>
                                          <p:attrName>style.visibility</p:attrName>
                                        </p:attrNameLst>
                                      </p:cBhvr>
                                      <p:to>
                                        <p:strVal val="visible"/>
                                      </p:to>
                                    </p:set>
                                    <p:anim calcmode="lin" valueType="num">
                                      <p:cBhvr>
                                        <p:cTn id="1193" dur="750" fill="hold"/>
                                        <p:tgtEl>
                                          <p:spTgt spid="112"/>
                                        </p:tgtEl>
                                        <p:attrNameLst>
                                          <p:attrName>ppt_w</p:attrName>
                                        </p:attrNameLst>
                                      </p:cBhvr>
                                      <p:tavLst>
                                        <p:tav tm="0">
                                          <p:val>
                                            <p:fltVal val="0"/>
                                          </p:val>
                                        </p:tav>
                                        <p:tav tm="100000">
                                          <p:val>
                                            <p:strVal val="#ppt_w"/>
                                          </p:val>
                                        </p:tav>
                                      </p:tavLst>
                                    </p:anim>
                                    <p:anim calcmode="lin" valueType="num">
                                      <p:cBhvr>
                                        <p:cTn id="1194" dur="750" fill="hold"/>
                                        <p:tgtEl>
                                          <p:spTgt spid="112"/>
                                        </p:tgtEl>
                                        <p:attrNameLst>
                                          <p:attrName>ppt_h</p:attrName>
                                        </p:attrNameLst>
                                      </p:cBhvr>
                                      <p:tavLst>
                                        <p:tav tm="0">
                                          <p:val>
                                            <p:fltVal val="0"/>
                                          </p:val>
                                        </p:tav>
                                        <p:tav tm="100000">
                                          <p:val>
                                            <p:strVal val="#ppt_h"/>
                                          </p:val>
                                        </p:tav>
                                      </p:tavLst>
                                    </p:anim>
                                    <p:animEffect transition="in" filter="fade">
                                      <p:cBhvr>
                                        <p:cTn id="1195" dur="750"/>
                                        <p:tgtEl>
                                          <p:spTgt spid="112"/>
                                        </p:tgtEl>
                                      </p:cBhvr>
                                    </p:animEffect>
                                  </p:childTnLst>
                                </p:cTn>
                              </p:par>
                              <p:par>
                                <p:cTn id="1196" presetID="53" presetClass="entr" presetSubtype="16" fill="hold" grpId="0" nodeType="withEffect">
                                  <p:stCondLst>
                                    <p:cond delay="250"/>
                                  </p:stCondLst>
                                  <p:childTnLst>
                                    <p:set>
                                      <p:cBhvr>
                                        <p:cTn id="1197" dur="1" fill="hold">
                                          <p:stCondLst>
                                            <p:cond delay="0"/>
                                          </p:stCondLst>
                                        </p:cTn>
                                        <p:tgtEl>
                                          <p:spTgt spid="113"/>
                                        </p:tgtEl>
                                        <p:attrNameLst>
                                          <p:attrName>style.visibility</p:attrName>
                                        </p:attrNameLst>
                                      </p:cBhvr>
                                      <p:to>
                                        <p:strVal val="visible"/>
                                      </p:to>
                                    </p:set>
                                    <p:anim calcmode="lin" valueType="num">
                                      <p:cBhvr>
                                        <p:cTn id="1198" dur="750" fill="hold"/>
                                        <p:tgtEl>
                                          <p:spTgt spid="113"/>
                                        </p:tgtEl>
                                        <p:attrNameLst>
                                          <p:attrName>ppt_w</p:attrName>
                                        </p:attrNameLst>
                                      </p:cBhvr>
                                      <p:tavLst>
                                        <p:tav tm="0">
                                          <p:val>
                                            <p:fltVal val="0"/>
                                          </p:val>
                                        </p:tav>
                                        <p:tav tm="100000">
                                          <p:val>
                                            <p:strVal val="#ppt_w"/>
                                          </p:val>
                                        </p:tav>
                                      </p:tavLst>
                                    </p:anim>
                                    <p:anim calcmode="lin" valueType="num">
                                      <p:cBhvr>
                                        <p:cTn id="1199" dur="750" fill="hold"/>
                                        <p:tgtEl>
                                          <p:spTgt spid="113"/>
                                        </p:tgtEl>
                                        <p:attrNameLst>
                                          <p:attrName>ppt_h</p:attrName>
                                        </p:attrNameLst>
                                      </p:cBhvr>
                                      <p:tavLst>
                                        <p:tav tm="0">
                                          <p:val>
                                            <p:fltVal val="0"/>
                                          </p:val>
                                        </p:tav>
                                        <p:tav tm="100000">
                                          <p:val>
                                            <p:strVal val="#ppt_h"/>
                                          </p:val>
                                        </p:tav>
                                      </p:tavLst>
                                    </p:anim>
                                    <p:animEffect transition="in" filter="fade">
                                      <p:cBhvr>
                                        <p:cTn id="1200" dur="750"/>
                                        <p:tgtEl>
                                          <p:spTgt spid="113"/>
                                        </p:tgtEl>
                                      </p:cBhvr>
                                    </p:animEffect>
                                  </p:childTnLst>
                                </p:cTn>
                              </p:par>
                              <p:par>
                                <p:cTn id="1201" presetID="53" presetClass="entr" presetSubtype="16" fill="hold" grpId="0" nodeType="withEffect">
                                  <p:stCondLst>
                                    <p:cond delay="0"/>
                                  </p:stCondLst>
                                  <p:childTnLst>
                                    <p:set>
                                      <p:cBhvr>
                                        <p:cTn id="1202" dur="1" fill="hold">
                                          <p:stCondLst>
                                            <p:cond delay="0"/>
                                          </p:stCondLst>
                                        </p:cTn>
                                        <p:tgtEl>
                                          <p:spTgt spid="114"/>
                                        </p:tgtEl>
                                        <p:attrNameLst>
                                          <p:attrName>style.visibility</p:attrName>
                                        </p:attrNameLst>
                                      </p:cBhvr>
                                      <p:to>
                                        <p:strVal val="visible"/>
                                      </p:to>
                                    </p:set>
                                    <p:anim calcmode="lin" valueType="num">
                                      <p:cBhvr>
                                        <p:cTn id="1203" dur="750" fill="hold"/>
                                        <p:tgtEl>
                                          <p:spTgt spid="114"/>
                                        </p:tgtEl>
                                        <p:attrNameLst>
                                          <p:attrName>ppt_w</p:attrName>
                                        </p:attrNameLst>
                                      </p:cBhvr>
                                      <p:tavLst>
                                        <p:tav tm="0">
                                          <p:val>
                                            <p:fltVal val="0"/>
                                          </p:val>
                                        </p:tav>
                                        <p:tav tm="100000">
                                          <p:val>
                                            <p:strVal val="#ppt_w"/>
                                          </p:val>
                                        </p:tav>
                                      </p:tavLst>
                                    </p:anim>
                                    <p:anim calcmode="lin" valueType="num">
                                      <p:cBhvr>
                                        <p:cTn id="1204" dur="750" fill="hold"/>
                                        <p:tgtEl>
                                          <p:spTgt spid="114"/>
                                        </p:tgtEl>
                                        <p:attrNameLst>
                                          <p:attrName>ppt_h</p:attrName>
                                        </p:attrNameLst>
                                      </p:cBhvr>
                                      <p:tavLst>
                                        <p:tav tm="0">
                                          <p:val>
                                            <p:fltVal val="0"/>
                                          </p:val>
                                        </p:tav>
                                        <p:tav tm="100000">
                                          <p:val>
                                            <p:strVal val="#ppt_h"/>
                                          </p:val>
                                        </p:tav>
                                      </p:tavLst>
                                    </p:anim>
                                    <p:animEffect transition="in" filter="fade">
                                      <p:cBhvr>
                                        <p:cTn id="1205" dur="750"/>
                                        <p:tgtEl>
                                          <p:spTgt spid="114"/>
                                        </p:tgtEl>
                                      </p:cBhvr>
                                    </p:animEffect>
                                  </p:childTnLst>
                                </p:cTn>
                              </p:par>
                              <p:par>
                                <p:cTn id="1206" presetID="53" presetClass="entr" presetSubtype="16" fill="hold" grpId="0" nodeType="withEffect">
                                  <p:stCondLst>
                                    <p:cond delay="250"/>
                                  </p:stCondLst>
                                  <p:childTnLst>
                                    <p:set>
                                      <p:cBhvr>
                                        <p:cTn id="1207" dur="1" fill="hold">
                                          <p:stCondLst>
                                            <p:cond delay="0"/>
                                          </p:stCondLst>
                                        </p:cTn>
                                        <p:tgtEl>
                                          <p:spTgt spid="115"/>
                                        </p:tgtEl>
                                        <p:attrNameLst>
                                          <p:attrName>style.visibility</p:attrName>
                                        </p:attrNameLst>
                                      </p:cBhvr>
                                      <p:to>
                                        <p:strVal val="visible"/>
                                      </p:to>
                                    </p:set>
                                    <p:anim calcmode="lin" valueType="num">
                                      <p:cBhvr>
                                        <p:cTn id="1208" dur="750" fill="hold"/>
                                        <p:tgtEl>
                                          <p:spTgt spid="115"/>
                                        </p:tgtEl>
                                        <p:attrNameLst>
                                          <p:attrName>ppt_w</p:attrName>
                                        </p:attrNameLst>
                                      </p:cBhvr>
                                      <p:tavLst>
                                        <p:tav tm="0">
                                          <p:val>
                                            <p:fltVal val="0"/>
                                          </p:val>
                                        </p:tav>
                                        <p:tav tm="100000">
                                          <p:val>
                                            <p:strVal val="#ppt_w"/>
                                          </p:val>
                                        </p:tav>
                                      </p:tavLst>
                                    </p:anim>
                                    <p:anim calcmode="lin" valueType="num">
                                      <p:cBhvr>
                                        <p:cTn id="1209" dur="750" fill="hold"/>
                                        <p:tgtEl>
                                          <p:spTgt spid="115"/>
                                        </p:tgtEl>
                                        <p:attrNameLst>
                                          <p:attrName>ppt_h</p:attrName>
                                        </p:attrNameLst>
                                      </p:cBhvr>
                                      <p:tavLst>
                                        <p:tav tm="0">
                                          <p:val>
                                            <p:fltVal val="0"/>
                                          </p:val>
                                        </p:tav>
                                        <p:tav tm="100000">
                                          <p:val>
                                            <p:strVal val="#ppt_h"/>
                                          </p:val>
                                        </p:tav>
                                      </p:tavLst>
                                    </p:anim>
                                    <p:animEffect transition="in" filter="fade">
                                      <p:cBhvr>
                                        <p:cTn id="1210" dur="750"/>
                                        <p:tgtEl>
                                          <p:spTgt spid="115"/>
                                        </p:tgtEl>
                                      </p:cBhvr>
                                    </p:animEffect>
                                  </p:childTnLst>
                                </p:cTn>
                              </p:par>
                              <p:par>
                                <p:cTn id="1211" presetID="53" presetClass="entr" presetSubtype="16" fill="hold" grpId="0" nodeType="withEffect">
                                  <p:stCondLst>
                                    <p:cond delay="0"/>
                                  </p:stCondLst>
                                  <p:childTnLst>
                                    <p:set>
                                      <p:cBhvr>
                                        <p:cTn id="1212" dur="1" fill="hold">
                                          <p:stCondLst>
                                            <p:cond delay="0"/>
                                          </p:stCondLst>
                                        </p:cTn>
                                        <p:tgtEl>
                                          <p:spTgt spid="116"/>
                                        </p:tgtEl>
                                        <p:attrNameLst>
                                          <p:attrName>style.visibility</p:attrName>
                                        </p:attrNameLst>
                                      </p:cBhvr>
                                      <p:to>
                                        <p:strVal val="visible"/>
                                      </p:to>
                                    </p:set>
                                    <p:anim calcmode="lin" valueType="num">
                                      <p:cBhvr>
                                        <p:cTn id="1213" dur="750" fill="hold"/>
                                        <p:tgtEl>
                                          <p:spTgt spid="116"/>
                                        </p:tgtEl>
                                        <p:attrNameLst>
                                          <p:attrName>ppt_w</p:attrName>
                                        </p:attrNameLst>
                                      </p:cBhvr>
                                      <p:tavLst>
                                        <p:tav tm="0">
                                          <p:val>
                                            <p:fltVal val="0"/>
                                          </p:val>
                                        </p:tav>
                                        <p:tav tm="100000">
                                          <p:val>
                                            <p:strVal val="#ppt_w"/>
                                          </p:val>
                                        </p:tav>
                                      </p:tavLst>
                                    </p:anim>
                                    <p:anim calcmode="lin" valueType="num">
                                      <p:cBhvr>
                                        <p:cTn id="1214" dur="750" fill="hold"/>
                                        <p:tgtEl>
                                          <p:spTgt spid="116"/>
                                        </p:tgtEl>
                                        <p:attrNameLst>
                                          <p:attrName>ppt_h</p:attrName>
                                        </p:attrNameLst>
                                      </p:cBhvr>
                                      <p:tavLst>
                                        <p:tav tm="0">
                                          <p:val>
                                            <p:fltVal val="0"/>
                                          </p:val>
                                        </p:tav>
                                        <p:tav tm="100000">
                                          <p:val>
                                            <p:strVal val="#ppt_h"/>
                                          </p:val>
                                        </p:tav>
                                      </p:tavLst>
                                    </p:anim>
                                    <p:animEffect transition="in" filter="fade">
                                      <p:cBhvr>
                                        <p:cTn id="1215" dur="750"/>
                                        <p:tgtEl>
                                          <p:spTgt spid="116"/>
                                        </p:tgtEl>
                                      </p:cBhvr>
                                    </p:animEffect>
                                  </p:childTnLst>
                                </p:cTn>
                              </p:par>
                              <p:par>
                                <p:cTn id="1216" presetID="53" presetClass="entr" presetSubtype="16" fill="hold" grpId="0" nodeType="withEffect">
                                  <p:stCondLst>
                                    <p:cond delay="250"/>
                                  </p:stCondLst>
                                  <p:childTnLst>
                                    <p:set>
                                      <p:cBhvr>
                                        <p:cTn id="1217" dur="1" fill="hold">
                                          <p:stCondLst>
                                            <p:cond delay="0"/>
                                          </p:stCondLst>
                                        </p:cTn>
                                        <p:tgtEl>
                                          <p:spTgt spid="117"/>
                                        </p:tgtEl>
                                        <p:attrNameLst>
                                          <p:attrName>style.visibility</p:attrName>
                                        </p:attrNameLst>
                                      </p:cBhvr>
                                      <p:to>
                                        <p:strVal val="visible"/>
                                      </p:to>
                                    </p:set>
                                    <p:anim calcmode="lin" valueType="num">
                                      <p:cBhvr>
                                        <p:cTn id="1218" dur="750" fill="hold"/>
                                        <p:tgtEl>
                                          <p:spTgt spid="117"/>
                                        </p:tgtEl>
                                        <p:attrNameLst>
                                          <p:attrName>ppt_w</p:attrName>
                                        </p:attrNameLst>
                                      </p:cBhvr>
                                      <p:tavLst>
                                        <p:tav tm="0">
                                          <p:val>
                                            <p:fltVal val="0"/>
                                          </p:val>
                                        </p:tav>
                                        <p:tav tm="100000">
                                          <p:val>
                                            <p:strVal val="#ppt_w"/>
                                          </p:val>
                                        </p:tav>
                                      </p:tavLst>
                                    </p:anim>
                                    <p:anim calcmode="lin" valueType="num">
                                      <p:cBhvr>
                                        <p:cTn id="1219" dur="750" fill="hold"/>
                                        <p:tgtEl>
                                          <p:spTgt spid="117"/>
                                        </p:tgtEl>
                                        <p:attrNameLst>
                                          <p:attrName>ppt_h</p:attrName>
                                        </p:attrNameLst>
                                      </p:cBhvr>
                                      <p:tavLst>
                                        <p:tav tm="0">
                                          <p:val>
                                            <p:fltVal val="0"/>
                                          </p:val>
                                        </p:tav>
                                        <p:tav tm="100000">
                                          <p:val>
                                            <p:strVal val="#ppt_h"/>
                                          </p:val>
                                        </p:tav>
                                      </p:tavLst>
                                    </p:anim>
                                    <p:animEffect transition="in" filter="fade">
                                      <p:cBhvr>
                                        <p:cTn id="1220" dur="750"/>
                                        <p:tgtEl>
                                          <p:spTgt spid="117"/>
                                        </p:tgtEl>
                                      </p:cBhvr>
                                    </p:animEffect>
                                  </p:childTnLst>
                                </p:cTn>
                              </p:par>
                              <p:par>
                                <p:cTn id="1221" presetID="53" presetClass="entr" presetSubtype="16" fill="hold" grpId="0" nodeType="withEffect">
                                  <p:stCondLst>
                                    <p:cond delay="0"/>
                                  </p:stCondLst>
                                  <p:childTnLst>
                                    <p:set>
                                      <p:cBhvr>
                                        <p:cTn id="1222" dur="1" fill="hold">
                                          <p:stCondLst>
                                            <p:cond delay="0"/>
                                          </p:stCondLst>
                                        </p:cTn>
                                        <p:tgtEl>
                                          <p:spTgt spid="118"/>
                                        </p:tgtEl>
                                        <p:attrNameLst>
                                          <p:attrName>style.visibility</p:attrName>
                                        </p:attrNameLst>
                                      </p:cBhvr>
                                      <p:to>
                                        <p:strVal val="visible"/>
                                      </p:to>
                                    </p:set>
                                    <p:anim calcmode="lin" valueType="num">
                                      <p:cBhvr>
                                        <p:cTn id="1223" dur="750" fill="hold"/>
                                        <p:tgtEl>
                                          <p:spTgt spid="118"/>
                                        </p:tgtEl>
                                        <p:attrNameLst>
                                          <p:attrName>ppt_w</p:attrName>
                                        </p:attrNameLst>
                                      </p:cBhvr>
                                      <p:tavLst>
                                        <p:tav tm="0">
                                          <p:val>
                                            <p:fltVal val="0"/>
                                          </p:val>
                                        </p:tav>
                                        <p:tav tm="100000">
                                          <p:val>
                                            <p:strVal val="#ppt_w"/>
                                          </p:val>
                                        </p:tav>
                                      </p:tavLst>
                                    </p:anim>
                                    <p:anim calcmode="lin" valueType="num">
                                      <p:cBhvr>
                                        <p:cTn id="1224" dur="750" fill="hold"/>
                                        <p:tgtEl>
                                          <p:spTgt spid="118"/>
                                        </p:tgtEl>
                                        <p:attrNameLst>
                                          <p:attrName>ppt_h</p:attrName>
                                        </p:attrNameLst>
                                      </p:cBhvr>
                                      <p:tavLst>
                                        <p:tav tm="0">
                                          <p:val>
                                            <p:fltVal val="0"/>
                                          </p:val>
                                        </p:tav>
                                        <p:tav tm="100000">
                                          <p:val>
                                            <p:strVal val="#ppt_h"/>
                                          </p:val>
                                        </p:tav>
                                      </p:tavLst>
                                    </p:anim>
                                    <p:animEffect transition="in" filter="fade">
                                      <p:cBhvr>
                                        <p:cTn id="1225" dur="750"/>
                                        <p:tgtEl>
                                          <p:spTgt spid="118"/>
                                        </p:tgtEl>
                                      </p:cBhvr>
                                    </p:animEffect>
                                  </p:childTnLst>
                                </p:cTn>
                              </p:par>
                              <p:par>
                                <p:cTn id="1226" presetID="53" presetClass="entr" presetSubtype="16" fill="hold" grpId="0" nodeType="withEffect">
                                  <p:stCondLst>
                                    <p:cond delay="250"/>
                                  </p:stCondLst>
                                  <p:childTnLst>
                                    <p:set>
                                      <p:cBhvr>
                                        <p:cTn id="1227" dur="1" fill="hold">
                                          <p:stCondLst>
                                            <p:cond delay="0"/>
                                          </p:stCondLst>
                                        </p:cTn>
                                        <p:tgtEl>
                                          <p:spTgt spid="119"/>
                                        </p:tgtEl>
                                        <p:attrNameLst>
                                          <p:attrName>style.visibility</p:attrName>
                                        </p:attrNameLst>
                                      </p:cBhvr>
                                      <p:to>
                                        <p:strVal val="visible"/>
                                      </p:to>
                                    </p:set>
                                    <p:anim calcmode="lin" valueType="num">
                                      <p:cBhvr>
                                        <p:cTn id="1228" dur="750" fill="hold"/>
                                        <p:tgtEl>
                                          <p:spTgt spid="119"/>
                                        </p:tgtEl>
                                        <p:attrNameLst>
                                          <p:attrName>ppt_w</p:attrName>
                                        </p:attrNameLst>
                                      </p:cBhvr>
                                      <p:tavLst>
                                        <p:tav tm="0">
                                          <p:val>
                                            <p:fltVal val="0"/>
                                          </p:val>
                                        </p:tav>
                                        <p:tav tm="100000">
                                          <p:val>
                                            <p:strVal val="#ppt_w"/>
                                          </p:val>
                                        </p:tav>
                                      </p:tavLst>
                                    </p:anim>
                                    <p:anim calcmode="lin" valueType="num">
                                      <p:cBhvr>
                                        <p:cTn id="1229" dur="750" fill="hold"/>
                                        <p:tgtEl>
                                          <p:spTgt spid="119"/>
                                        </p:tgtEl>
                                        <p:attrNameLst>
                                          <p:attrName>ppt_h</p:attrName>
                                        </p:attrNameLst>
                                      </p:cBhvr>
                                      <p:tavLst>
                                        <p:tav tm="0">
                                          <p:val>
                                            <p:fltVal val="0"/>
                                          </p:val>
                                        </p:tav>
                                        <p:tav tm="100000">
                                          <p:val>
                                            <p:strVal val="#ppt_h"/>
                                          </p:val>
                                        </p:tav>
                                      </p:tavLst>
                                    </p:anim>
                                    <p:animEffect transition="in" filter="fade">
                                      <p:cBhvr>
                                        <p:cTn id="1230" dur="750"/>
                                        <p:tgtEl>
                                          <p:spTgt spid="119"/>
                                        </p:tgtEl>
                                      </p:cBhvr>
                                    </p:animEffect>
                                  </p:childTnLst>
                                </p:cTn>
                              </p:par>
                              <p:par>
                                <p:cTn id="1231" presetID="53" presetClass="entr" presetSubtype="16" fill="hold" grpId="0" nodeType="withEffect">
                                  <p:stCondLst>
                                    <p:cond delay="0"/>
                                  </p:stCondLst>
                                  <p:childTnLst>
                                    <p:set>
                                      <p:cBhvr>
                                        <p:cTn id="1232" dur="1" fill="hold">
                                          <p:stCondLst>
                                            <p:cond delay="0"/>
                                          </p:stCondLst>
                                        </p:cTn>
                                        <p:tgtEl>
                                          <p:spTgt spid="120"/>
                                        </p:tgtEl>
                                        <p:attrNameLst>
                                          <p:attrName>style.visibility</p:attrName>
                                        </p:attrNameLst>
                                      </p:cBhvr>
                                      <p:to>
                                        <p:strVal val="visible"/>
                                      </p:to>
                                    </p:set>
                                    <p:anim calcmode="lin" valueType="num">
                                      <p:cBhvr>
                                        <p:cTn id="1233" dur="750" fill="hold"/>
                                        <p:tgtEl>
                                          <p:spTgt spid="120"/>
                                        </p:tgtEl>
                                        <p:attrNameLst>
                                          <p:attrName>ppt_w</p:attrName>
                                        </p:attrNameLst>
                                      </p:cBhvr>
                                      <p:tavLst>
                                        <p:tav tm="0">
                                          <p:val>
                                            <p:fltVal val="0"/>
                                          </p:val>
                                        </p:tav>
                                        <p:tav tm="100000">
                                          <p:val>
                                            <p:strVal val="#ppt_w"/>
                                          </p:val>
                                        </p:tav>
                                      </p:tavLst>
                                    </p:anim>
                                    <p:anim calcmode="lin" valueType="num">
                                      <p:cBhvr>
                                        <p:cTn id="1234" dur="750" fill="hold"/>
                                        <p:tgtEl>
                                          <p:spTgt spid="120"/>
                                        </p:tgtEl>
                                        <p:attrNameLst>
                                          <p:attrName>ppt_h</p:attrName>
                                        </p:attrNameLst>
                                      </p:cBhvr>
                                      <p:tavLst>
                                        <p:tav tm="0">
                                          <p:val>
                                            <p:fltVal val="0"/>
                                          </p:val>
                                        </p:tav>
                                        <p:tav tm="100000">
                                          <p:val>
                                            <p:strVal val="#ppt_h"/>
                                          </p:val>
                                        </p:tav>
                                      </p:tavLst>
                                    </p:anim>
                                    <p:animEffect transition="in" filter="fade">
                                      <p:cBhvr>
                                        <p:cTn id="1235" dur="750"/>
                                        <p:tgtEl>
                                          <p:spTgt spid="120"/>
                                        </p:tgtEl>
                                      </p:cBhvr>
                                    </p:animEffect>
                                  </p:childTnLst>
                                </p:cTn>
                              </p:par>
                              <p:par>
                                <p:cTn id="1236" presetID="53" presetClass="entr" presetSubtype="16" fill="hold" grpId="0" nodeType="withEffect">
                                  <p:stCondLst>
                                    <p:cond delay="0"/>
                                  </p:stCondLst>
                                  <p:childTnLst>
                                    <p:set>
                                      <p:cBhvr>
                                        <p:cTn id="1237" dur="1" fill="hold">
                                          <p:stCondLst>
                                            <p:cond delay="0"/>
                                          </p:stCondLst>
                                        </p:cTn>
                                        <p:tgtEl>
                                          <p:spTgt spid="121"/>
                                        </p:tgtEl>
                                        <p:attrNameLst>
                                          <p:attrName>style.visibility</p:attrName>
                                        </p:attrNameLst>
                                      </p:cBhvr>
                                      <p:to>
                                        <p:strVal val="visible"/>
                                      </p:to>
                                    </p:set>
                                    <p:anim calcmode="lin" valueType="num">
                                      <p:cBhvr>
                                        <p:cTn id="1238" dur="750" fill="hold"/>
                                        <p:tgtEl>
                                          <p:spTgt spid="121"/>
                                        </p:tgtEl>
                                        <p:attrNameLst>
                                          <p:attrName>ppt_w</p:attrName>
                                        </p:attrNameLst>
                                      </p:cBhvr>
                                      <p:tavLst>
                                        <p:tav tm="0">
                                          <p:val>
                                            <p:fltVal val="0"/>
                                          </p:val>
                                        </p:tav>
                                        <p:tav tm="100000">
                                          <p:val>
                                            <p:strVal val="#ppt_w"/>
                                          </p:val>
                                        </p:tav>
                                      </p:tavLst>
                                    </p:anim>
                                    <p:anim calcmode="lin" valueType="num">
                                      <p:cBhvr>
                                        <p:cTn id="1239" dur="750" fill="hold"/>
                                        <p:tgtEl>
                                          <p:spTgt spid="121"/>
                                        </p:tgtEl>
                                        <p:attrNameLst>
                                          <p:attrName>ppt_h</p:attrName>
                                        </p:attrNameLst>
                                      </p:cBhvr>
                                      <p:tavLst>
                                        <p:tav tm="0">
                                          <p:val>
                                            <p:fltVal val="0"/>
                                          </p:val>
                                        </p:tav>
                                        <p:tav tm="100000">
                                          <p:val>
                                            <p:strVal val="#ppt_h"/>
                                          </p:val>
                                        </p:tav>
                                      </p:tavLst>
                                    </p:anim>
                                    <p:animEffect transition="in" filter="fade">
                                      <p:cBhvr>
                                        <p:cTn id="1240" dur="750"/>
                                        <p:tgtEl>
                                          <p:spTgt spid="121"/>
                                        </p:tgtEl>
                                      </p:cBhvr>
                                    </p:animEffect>
                                  </p:childTnLst>
                                </p:cTn>
                              </p:par>
                              <p:par>
                                <p:cTn id="1241" presetID="53" presetClass="entr" presetSubtype="16" fill="hold" grpId="0" nodeType="withEffect">
                                  <p:stCondLst>
                                    <p:cond delay="250"/>
                                  </p:stCondLst>
                                  <p:childTnLst>
                                    <p:set>
                                      <p:cBhvr>
                                        <p:cTn id="1242" dur="1" fill="hold">
                                          <p:stCondLst>
                                            <p:cond delay="0"/>
                                          </p:stCondLst>
                                        </p:cTn>
                                        <p:tgtEl>
                                          <p:spTgt spid="122"/>
                                        </p:tgtEl>
                                        <p:attrNameLst>
                                          <p:attrName>style.visibility</p:attrName>
                                        </p:attrNameLst>
                                      </p:cBhvr>
                                      <p:to>
                                        <p:strVal val="visible"/>
                                      </p:to>
                                    </p:set>
                                    <p:anim calcmode="lin" valueType="num">
                                      <p:cBhvr>
                                        <p:cTn id="1243" dur="750" fill="hold"/>
                                        <p:tgtEl>
                                          <p:spTgt spid="122"/>
                                        </p:tgtEl>
                                        <p:attrNameLst>
                                          <p:attrName>ppt_w</p:attrName>
                                        </p:attrNameLst>
                                      </p:cBhvr>
                                      <p:tavLst>
                                        <p:tav tm="0">
                                          <p:val>
                                            <p:fltVal val="0"/>
                                          </p:val>
                                        </p:tav>
                                        <p:tav tm="100000">
                                          <p:val>
                                            <p:strVal val="#ppt_w"/>
                                          </p:val>
                                        </p:tav>
                                      </p:tavLst>
                                    </p:anim>
                                    <p:anim calcmode="lin" valueType="num">
                                      <p:cBhvr>
                                        <p:cTn id="1244" dur="750" fill="hold"/>
                                        <p:tgtEl>
                                          <p:spTgt spid="122"/>
                                        </p:tgtEl>
                                        <p:attrNameLst>
                                          <p:attrName>ppt_h</p:attrName>
                                        </p:attrNameLst>
                                      </p:cBhvr>
                                      <p:tavLst>
                                        <p:tav tm="0">
                                          <p:val>
                                            <p:fltVal val="0"/>
                                          </p:val>
                                        </p:tav>
                                        <p:tav tm="100000">
                                          <p:val>
                                            <p:strVal val="#ppt_h"/>
                                          </p:val>
                                        </p:tav>
                                      </p:tavLst>
                                    </p:anim>
                                    <p:animEffect transition="in" filter="fade">
                                      <p:cBhvr>
                                        <p:cTn id="1245" dur="750"/>
                                        <p:tgtEl>
                                          <p:spTgt spid="122"/>
                                        </p:tgtEl>
                                      </p:cBhvr>
                                    </p:animEffect>
                                  </p:childTnLst>
                                </p:cTn>
                              </p:par>
                              <p:par>
                                <p:cTn id="1246" presetID="53" presetClass="entr" presetSubtype="16" fill="hold" grpId="0" nodeType="withEffect">
                                  <p:stCondLst>
                                    <p:cond delay="250"/>
                                  </p:stCondLst>
                                  <p:childTnLst>
                                    <p:set>
                                      <p:cBhvr>
                                        <p:cTn id="1247" dur="1" fill="hold">
                                          <p:stCondLst>
                                            <p:cond delay="0"/>
                                          </p:stCondLst>
                                        </p:cTn>
                                        <p:tgtEl>
                                          <p:spTgt spid="123"/>
                                        </p:tgtEl>
                                        <p:attrNameLst>
                                          <p:attrName>style.visibility</p:attrName>
                                        </p:attrNameLst>
                                      </p:cBhvr>
                                      <p:to>
                                        <p:strVal val="visible"/>
                                      </p:to>
                                    </p:set>
                                    <p:anim calcmode="lin" valueType="num">
                                      <p:cBhvr>
                                        <p:cTn id="1248" dur="750" fill="hold"/>
                                        <p:tgtEl>
                                          <p:spTgt spid="123"/>
                                        </p:tgtEl>
                                        <p:attrNameLst>
                                          <p:attrName>ppt_w</p:attrName>
                                        </p:attrNameLst>
                                      </p:cBhvr>
                                      <p:tavLst>
                                        <p:tav tm="0">
                                          <p:val>
                                            <p:fltVal val="0"/>
                                          </p:val>
                                        </p:tav>
                                        <p:tav tm="100000">
                                          <p:val>
                                            <p:strVal val="#ppt_w"/>
                                          </p:val>
                                        </p:tav>
                                      </p:tavLst>
                                    </p:anim>
                                    <p:anim calcmode="lin" valueType="num">
                                      <p:cBhvr>
                                        <p:cTn id="1249" dur="750" fill="hold"/>
                                        <p:tgtEl>
                                          <p:spTgt spid="123"/>
                                        </p:tgtEl>
                                        <p:attrNameLst>
                                          <p:attrName>ppt_h</p:attrName>
                                        </p:attrNameLst>
                                      </p:cBhvr>
                                      <p:tavLst>
                                        <p:tav tm="0">
                                          <p:val>
                                            <p:fltVal val="0"/>
                                          </p:val>
                                        </p:tav>
                                        <p:tav tm="100000">
                                          <p:val>
                                            <p:strVal val="#ppt_h"/>
                                          </p:val>
                                        </p:tav>
                                      </p:tavLst>
                                    </p:anim>
                                    <p:animEffect transition="in" filter="fade">
                                      <p:cBhvr>
                                        <p:cTn id="1250" dur="750"/>
                                        <p:tgtEl>
                                          <p:spTgt spid="123"/>
                                        </p:tgtEl>
                                      </p:cBhvr>
                                    </p:animEffect>
                                  </p:childTnLst>
                                </p:cTn>
                              </p:par>
                              <p:par>
                                <p:cTn id="1251" presetID="53" presetClass="entr" presetSubtype="16" fill="hold" grpId="0" nodeType="withEffect">
                                  <p:stCondLst>
                                    <p:cond delay="0"/>
                                  </p:stCondLst>
                                  <p:childTnLst>
                                    <p:set>
                                      <p:cBhvr>
                                        <p:cTn id="1252" dur="1" fill="hold">
                                          <p:stCondLst>
                                            <p:cond delay="0"/>
                                          </p:stCondLst>
                                        </p:cTn>
                                        <p:tgtEl>
                                          <p:spTgt spid="124"/>
                                        </p:tgtEl>
                                        <p:attrNameLst>
                                          <p:attrName>style.visibility</p:attrName>
                                        </p:attrNameLst>
                                      </p:cBhvr>
                                      <p:to>
                                        <p:strVal val="visible"/>
                                      </p:to>
                                    </p:set>
                                    <p:anim calcmode="lin" valueType="num">
                                      <p:cBhvr>
                                        <p:cTn id="1253" dur="750" fill="hold"/>
                                        <p:tgtEl>
                                          <p:spTgt spid="124"/>
                                        </p:tgtEl>
                                        <p:attrNameLst>
                                          <p:attrName>ppt_w</p:attrName>
                                        </p:attrNameLst>
                                      </p:cBhvr>
                                      <p:tavLst>
                                        <p:tav tm="0">
                                          <p:val>
                                            <p:fltVal val="0"/>
                                          </p:val>
                                        </p:tav>
                                        <p:tav tm="100000">
                                          <p:val>
                                            <p:strVal val="#ppt_w"/>
                                          </p:val>
                                        </p:tav>
                                      </p:tavLst>
                                    </p:anim>
                                    <p:anim calcmode="lin" valueType="num">
                                      <p:cBhvr>
                                        <p:cTn id="1254" dur="750" fill="hold"/>
                                        <p:tgtEl>
                                          <p:spTgt spid="124"/>
                                        </p:tgtEl>
                                        <p:attrNameLst>
                                          <p:attrName>ppt_h</p:attrName>
                                        </p:attrNameLst>
                                      </p:cBhvr>
                                      <p:tavLst>
                                        <p:tav tm="0">
                                          <p:val>
                                            <p:fltVal val="0"/>
                                          </p:val>
                                        </p:tav>
                                        <p:tav tm="100000">
                                          <p:val>
                                            <p:strVal val="#ppt_h"/>
                                          </p:val>
                                        </p:tav>
                                      </p:tavLst>
                                    </p:anim>
                                    <p:animEffect transition="in" filter="fade">
                                      <p:cBhvr>
                                        <p:cTn id="1255" dur="750"/>
                                        <p:tgtEl>
                                          <p:spTgt spid="124"/>
                                        </p:tgtEl>
                                      </p:cBhvr>
                                    </p:animEffect>
                                  </p:childTnLst>
                                </p:cTn>
                              </p:par>
                              <p:par>
                                <p:cTn id="1256" presetID="53" presetClass="entr" presetSubtype="16" fill="hold" grpId="0" nodeType="withEffect">
                                  <p:stCondLst>
                                    <p:cond delay="250"/>
                                  </p:stCondLst>
                                  <p:childTnLst>
                                    <p:set>
                                      <p:cBhvr>
                                        <p:cTn id="1257" dur="1" fill="hold">
                                          <p:stCondLst>
                                            <p:cond delay="0"/>
                                          </p:stCondLst>
                                        </p:cTn>
                                        <p:tgtEl>
                                          <p:spTgt spid="125"/>
                                        </p:tgtEl>
                                        <p:attrNameLst>
                                          <p:attrName>style.visibility</p:attrName>
                                        </p:attrNameLst>
                                      </p:cBhvr>
                                      <p:to>
                                        <p:strVal val="visible"/>
                                      </p:to>
                                    </p:set>
                                    <p:anim calcmode="lin" valueType="num">
                                      <p:cBhvr>
                                        <p:cTn id="1258" dur="750" fill="hold"/>
                                        <p:tgtEl>
                                          <p:spTgt spid="125"/>
                                        </p:tgtEl>
                                        <p:attrNameLst>
                                          <p:attrName>ppt_w</p:attrName>
                                        </p:attrNameLst>
                                      </p:cBhvr>
                                      <p:tavLst>
                                        <p:tav tm="0">
                                          <p:val>
                                            <p:fltVal val="0"/>
                                          </p:val>
                                        </p:tav>
                                        <p:tav tm="100000">
                                          <p:val>
                                            <p:strVal val="#ppt_w"/>
                                          </p:val>
                                        </p:tav>
                                      </p:tavLst>
                                    </p:anim>
                                    <p:anim calcmode="lin" valueType="num">
                                      <p:cBhvr>
                                        <p:cTn id="1259" dur="750" fill="hold"/>
                                        <p:tgtEl>
                                          <p:spTgt spid="125"/>
                                        </p:tgtEl>
                                        <p:attrNameLst>
                                          <p:attrName>ppt_h</p:attrName>
                                        </p:attrNameLst>
                                      </p:cBhvr>
                                      <p:tavLst>
                                        <p:tav tm="0">
                                          <p:val>
                                            <p:fltVal val="0"/>
                                          </p:val>
                                        </p:tav>
                                        <p:tav tm="100000">
                                          <p:val>
                                            <p:strVal val="#ppt_h"/>
                                          </p:val>
                                        </p:tav>
                                      </p:tavLst>
                                    </p:anim>
                                    <p:animEffect transition="in" filter="fade">
                                      <p:cBhvr>
                                        <p:cTn id="1260" dur="750"/>
                                        <p:tgtEl>
                                          <p:spTgt spid="125"/>
                                        </p:tgtEl>
                                      </p:cBhvr>
                                    </p:animEffect>
                                  </p:childTnLst>
                                </p:cTn>
                              </p:par>
                              <p:par>
                                <p:cTn id="1261" presetID="53" presetClass="entr" presetSubtype="16" fill="hold" grpId="0" nodeType="withEffect">
                                  <p:stCondLst>
                                    <p:cond delay="0"/>
                                  </p:stCondLst>
                                  <p:childTnLst>
                                    <p:set>
                                      <p:cBhvr>
                                        <p:cTn id="1262" dur="1" fill="hold">
                                          <p:stCondLst>
                                            <p:cond delay="0"/>
                                          </p:stCondLst>
                                        </p:cTn>
                                        <p:tgtEl>
                                          <p:spTgt spid="126"/>
                                        </p:tgtEl>
                                        <p:attrNameLst>
                                          <p:attrName>style.visibility</p:attrName>
                                        </p:attrNameLst>
                                      </p:cBhvr>
                                      <p:to>
                                        <p:strVal val="visible"/>
                                      </p:to>
                                    </p:set>
                                    <p:anim calcmode="lin" valueType="num">
                                      <p:cBhvr>
                                        <p:cTn id="1263" dur="750" fill="hold"/>
                                        <p:tgtEl>
                                          <p:spTgt spid="126"/>
                                        </p:tgtEl>
                                        <p:attrNameLst>
                                          <p:attrName>ppt_w</p:attrName>
                                        </p:attrNameLst>
                                      </p:cBhvr>
                                      <p:tavLst>
                                        <p:tav tm="0">
                                          <p:val>
                                            <p:fltVal val="0"/>
                                          </p:val>
                                        </p:tav>
                                        <p:tav tm="100000">
                                          <p:val>
                                            <p:strVal val="#ppt_w"/>
                                          </p:val>
                                        </p:tav>
                                      </p:tavLst>
                                    </p:anim>
                                    <p:anim calcmode="lin" valueType="num">
                                      <p:cBhvr>
                                        <p:cTn id="1264" dur="750" fill="hold"/>
                                        <p:tgtEl>
                                          <p:spTgt spid="126"/>
                                        </p:tgtEl>
                                        <p:attrNameLst>
                                          <p:attrName>ppt_h</p:attrName>
                                        </p:attrNameLst>
                                      </p:cBhvr>
                                      <p:tavLst>
                                        <p:tav tm="0">
                                          <p:val>
                                            <p:fltVal val="0"/>
                                          </p:val>
                                        </p:tav>
                                        <p:tav tm="100000">
                                          <p:val>
                                            <p:strVal val="#ppt_h"/>
                                          </p:val>
                                        </p:tav>
                                      </p:tavLst>
                                    </p:anim>
                                    <p:animEffect transition="in" filter="fade">
                                      <p:cBhvr>
                                        <p:cTn id="1265" dur="750"/>
                                        <p:tgtEl>
                                          <p:spTgt spid="126"/>
                                        </p:tgtEl>
                                      </p:cBhvr>
                                    </p:animEffect>
                                  </p:childTnLst>
                                </p:cTn>
                              </p:par>
                              <p:par>
                                <p:cTn id="1266" presetID="53" presetClass="entr" presetSubtype="16" fill="hold" grpId="0" nodeType="withEffect">
                                  <p:stCondLst>
                                    <p:cond delay="250"/>
                                  </p:stCondLst>
                                  <p:childTnLst>
                                    <p:set>
                                      <p:cBhvr>
                                        <p:cTn id="1267" dur="1" fill="hold">
                                          <p:stCondLst>
                                            <p:cond delay="0"/>
                                          </p:stCondLst>
                                        </p:cTn>
                                        <p:tgtEl>
                                          <p:spTgt spid="127"/>
                                        </p:tgtEl>
                                        <p:attrNameLst>
                                          <p:attrName>style.visibility</p:attrName>
                                        </p:attrNameLst>
                                      </p:cBhvr>
                                      <p:to>
                                        <p:strVal val="visible"/>
                                      </p:to>
                                    </p:set>
                                    <p:anim calcmode="lin" valueType="num">
                                      <p:cBhvr>
                                        <p:cTn id="1268" dur="750" fill="hold"/>
                                        <p:tgtEl>
                                          <p:spTgt spid="127"/>
                                        </p:tgtEl>
                                        <p:attrNameLst>
                                          <p:attrName>ppt_w</p:attrName>
                                        </p:attrNameLst>
                                      </p:cBhvr>
                                      <p:tavLst>
                                        <p:tav tm="0">
                                          <p:val>
                                            <p:fltVal val="0"/>
                                          </p:val>
                                        </p:tav>
                                        <p:tav tm="100000">
                                          <p:val>
                                            <p:strVal val="#ppt_w"/>
                                          </p:val>
                                        </p:tav>
                                      </p:tavLst>
                                    </p:anim>
                                    <p:anim calcmode="lin" valueType="num">
                                      <p:cBhvr>
                                        <p:cTn id="1269" dur="750" fill="hold"/>
                                        <p:tgtEl>
                                          <p:spTgt spid="127"/>
                                        </p:tgtEl>
                                        <p:attrNameLst>
                                          <p:attrName>ppt_h</p:attrName>
                                        </p:attrNameLst>
                                      </p:cBhvr>
                                      <p:tavLst>
                                        <p:tav tm="0">
                                          <p:val>
                                            <p:fltVal val="0"/>
                                          </p:val>
                                        </p:tav>
                                        <p:tav tm="100000">
                                          <p:val>
                                            <p:strVal val="#ppt_h"/>
                                          </p:val>
                                        </p:tav>
                                      </p:tavLst>
                                    </p:anim>
                                    <p:animEffect transition="in" filter="fade">
                                      <p:cBhvr>
                                        <p:cTn id="1270" dur="750"/>
                                        <p:tgtEl>
                                          <p:spTgt spid="127"/>
                                        </p:tgtEl>
                                      </p:cBhvr>
                                    </p:animEffect>
                                  </p:childTnLst>
                                </p:cTn>
                              </p:par>
                              <p:par>
                                <p:cTn id="1271" presetID="53" presetClass="entr" presetSubtype="16" fill="hold" grpId="0" nodeType="withEffect">
                                  <p:stCondLst>
                                    <p:cond delay="0"/>
                                  </p:stCondLst>
                                  <p:childTnLst>
                                    <p:set>
                                      <p:cBhvr>
                                        <p:cTn id="1272" dur="1" fill="hold">
                                          <p:stCondLst>
                                            <p:cond delay="0"/>
                                          </p:stCondLst>
                                        </p:cTn>
                                        <p:tgtEl>
                                          <p:spTgt spid="128"/>
                                        </p:tgtEl>
                                        <p:attrNameLst>
                                          <p:attrName>style.visibility</p:attrName>
                                        </p:attrNameLst>
                                      </p:cBhvr>
                                      <p:to>
                                        <p:strVal val="visible"/>
                                      </p:to>
                                    </p:set>
                                    <p:anim calcmode="lin" valueType="num">
                                      <p:cBhvr>
                                        <p:cTn id="1273" dur="750" fill="hold"/>
                                        <p:tgtEl>
                                          <p:spTgt spid="128"/>
                                        </p:tgtEl>
                                        <p:attrNameLst>
                                          <p:attrName>ppt_w</p:attrName>
                                        </p:attrNameLst>
                                      </p:cBhvr>
                                      <p:tavLst>
                                        <p:tav tm="0">
                                          <p:val>
                                            <p:fltVal val="0"/>
                                          </p:val>
                                        </p:tav>
                                        <p:tav tm="100000">
                                          <p:val>
                                            <p:strVal val="#ppt_w"/>
                                          </p:val>
                                        </p:tav>
                                      </p:tavLst>
                                    </p:anim>
                                    <p:anim calcmode="lin" valueType="num">
                                      <p:cBhvr>
                                        <p:cTn id="1274" dur="750" fill="hold"/>
                                        <p:tgtEl>
                                          <p:spTgt spid="128"/>
                                        </p:tgtEl>
                                        <p:attrNameLst>
                                          <p:attrName>ppt_h</p:attrName>
                                        </p:attrNameLst>
                                      </p:cBhvr>
                                      <p:tavLst>
                                        <p:tav tm="0">
                                          <p:val>
                                            <p:fltVal val="0"/>
                                          </p:val>
                                        </p:tav>
                                        <p:tav tm="100000">
                                          <p:val>
                                            <p:strVal val="#ppt_h"/>
                                          </p:val>
                                        </p:tav>
                                      </p:tavLst>
                                    </p:anim>
                                    <p:animEffect transition="in" filter="fade">
                                      <p:cBhvr>
                                        <p:cTn id="1275" dur="750"/>
                                        <p:tgtEl>
                                          <p:spTgt spid="128"/>
                                        </p:tgtEl>
                                      </p:cBhvr>
                                    </p:animEffect>
                                  </p:childTnLst>
                                </p:cTn>
                              </p:par>
                              <p:par>
                                <p:cTn id="1276" presetID="53" presetClass="entr" presetSubtype="16" fill="hold" grpId="0" nodeType="withEffect">
                                  <p:stCondLst>
                                    <p:cond delay="250"/>
                                  </p:stCondLst>
                                  <p:childTnLst>
                                    <p:set>
                                      <p:cBhvr>
                                        <p:cTn id="1277" dur="1" fill="hold">
                                          <p:stCondLst>
                                            <p:cond delay="0"/>
                                          </p:stCondLst>
                                        </p:cTn>
                                        <p:tgtEl>
                                          <p:spTgt spid="129"/>
                                        </p:tgtEl>
                                        <p:attrNameLst>
                                          <p:attrName>style.visibility</p:attrName>
                                        </p:attrNameLst>
                                      </p:cBhvr>
                                      <p:to>
                                        <p:strVal val="visible"/>
                                      </p:to>
                                    </p:set>
                                    <p:anim calcmode="lin" valueType="num">
                                      <p:cBhvr>
                                        <p:cTn id="1278" dur="750" fill="hold"/>
                                        <p:tgtEl>
                                          <p:spTgt spid="129"/>
                                        </p:tgtEl>
                                        <p:attrNameLst>
                                          <p:attrName>ppt_w</p:attrName>
                                        </p:attrNameLst>
                                      </p:cBhvr>
                                      <p:tavLst>
                                        <p:tav tm="0">
                                          <p:val>
                                            <p:fltVal val="0"/>
                                          </p:val>
                                        </p:tav>
                                        <p:tav tm="100000">
                                          <p:val>
                                            <p:strVal val="#ppt_w"/>
                                          </p:val>
                                        </p:tav>
                                      </p:tavLst>
                                    </p:anim>
                                    <p:anim calcmode="lin" valueType="num">
                                      <p:cBhvr>
                                        <p:cTn id="1279" dur="750" fill="hold"/>
                                        <p:tgtEl>
                                          <p:spTgt spid="129"/>
                                        </p:tgtEl>
                                        <p:attrNameLst>
                                          <p:attrName>ppt_h</p:attrName>
                                        </p:attrNameLst>
                                      </p:cBhvr>
                                      <p:tavLst>
                                        <p:tav tm="0">
                                          <p:val>
                                            <p:fltVal val="0"/>
                                          </p:val>
                                        </p:tav>
                                        <p:tav tm="100000">
                                          <p:val>
                                            <p:strVal val="#ppt_h"/>
                                          </p:val>
                                        </p:tav>
                                      </p:tavLst>
                                    </p:anim>
                                    <p:animEffect transition="in" filter="fade">
                                      <p:cBhvr>
                                        <p:cTn id="1280" dur="750"/>
                                        <p:tgtEl>
                                          <p:spTgt spid="129"/>
                                        </p:tgtEl>
                                      </p:cBhvr>
                                    </p:animEffect>
                                  </p:childTnLst>
                                </p:cTn>
                              </p:par>
                              <p:par>
                                <p:cTn id="1281" presetID="53" presetClass="entr" presetSubtype="16" fill="hold" grpId="0" nodeType="withEffect">
                                  <p:stCondLst>
                                    <p:cond delay="0"/>
                                  </p:stCondLst>
                                  <p:childTnLst>
                                    <p:set>
                                      <p:cBhvr>
                                        <p:cTn id="1282" dur="1" fill="hold">
                                          <p:stCondLst>
                                            <p:cond delay="0"/>
                                          </p:stCondLst>
                                        </p:cTn>
                                        <p:tgtEl>
                                          <p:spTgt spid="130"/>
                                        </p:tgtEl>
                                        <p:attrNameLst>
                                          <p:attrName>style.visibility</p:attrName>
                                        </p:attrNameLst>
                                      </p:cBhvr>
                                      <p:to>
                                        <p:strVal val="visible"/>
                                      </p:to>
                                    </p:set>
                                    <p:anim calcmode="lin" valueType="num">
                                      <p:cBhvr>
                                        <p:cTn id="1283" dur="750" fill="hold"/>
                                        <p:tgtEl>
                                          <p:spTgt spid="130"/>
                                        </p:tgtEl>
                                        <p:attrNameLst>
                                          <p:attrName>ppt_w</p:attrName>
                                        </p:attrNameLst>
                                      </p:cBhvr>
                                      <p:tavLst>
                                        <p:tav tm="0">
                                          <p:val>
                                            <p:fltVal val="0"/>
                                          </p:val>
                                        </p:tav>
                                        <p:tav tm="100000">
                                          <p:val>
                                            <p:strVal val="#ppt_w"/>
                                          </p:val>
                                        </p:tav>
                                      </p:tavLst>
                                    </p:anim>
                                    <p:anim calcmode="lin" valueType="num">
                                      <p:cBhvr>
                                        <p:cTn id="1284" dur="750" fill="hold"/>
                                        <p:tgtEl>
                                          <p:spTgt spid="130"/>
                                        </p:tgtEl>
                                        <p:attrNameLst>
                                          <p:attrName>ppt_h</p:attrName>
                                        </p:attrNameLst>
                                      </p:cBhvr>
                                      <p:tavLst>
                                        <p:tav tm="0">
                                          <p:val>
                                            <p:fltVal val="0"/>
                                          </p:val>
                                        </p:tav>
                                        <p:tav tm="100000">
                                          <p:val>
                                            <p:strVal val="#ppt_h"/>
                                          </p:val>
                                        </p:tav>
                                      </p:tavLst>
                                    </p:anim>
                                    <p:animEffect transition="in" filter="fade">
                                      <p:cBhvr>
                                        <p:cTn id="1285" dur="750"/>
                                        <p:tgtEl>
                                          <p:spTgt spid="130"/>
                                        </p:tgtEl>
                                      </p:cBhvr>
                                    </p:animEffect>
                                  </p:childTnLst>
                                </p:cTn>
                              </p:par>
                              <p:par>
                                <p:cTn id="1286" presetID="53" presetClass="entr" presetSubtype="16" fill="hold" grpId="0" nodeType="withEffect">
                                  <p:stCondLst>
                                    <p:cond delay="0"/>
                                  </p:stCondLst>
                                  <p:childTnLst>
                                    <p:set>
                                      <p:cBhvr>
                                        <p:cTn id="1287" dur="1" fill="hold">
                                          <p:stCondLst>
                                            <p:cond delay="0"/>
                                          </p:stCondLst>
                                        </p:cTn>
                                        <p:tgtEl>
                                          <p:spTgt spid="131"/>
                                        </p:tgtEl>
                                        <p:attrNameLst>
                                          <p:attrName>style.visibility</p:attrName>
                                        </p:attrNameLst>
                                      </p:cBhvr>
                                      <p:to>
                                        <p:strVal val="visible"/>
                                      </p:to>
                                    </p:set>
                                    <p:anim calcmode="lin" valueType="num">
                                      <p:cBhvr>
                                        <p:cTn id="1288" dur="750" fill="hold"/>
                                        <p:tgtEl>
                                          <p:spTgt spid="131"/>
                                        </p:tgtEl>
                                        <p:attrNameLst>
                                          <p:attrName>ppt_w</p:attrName>
                                        </p:attrNameLst>
                                      </p:cBhvr>
                                      <p:tavLst>
                                        <p:tav tm="0">
                                          <p:val>
                                            <p:fltVal val="0"/>
                                          </p:val>
                                        </p:tav>
                                        <p:tav tm="100000">
                                          <p:val>
                                            <p:strVal val="#ppt_w"/>
                                          </p:val>
                                        </p:tav>
                                      </p:tavLst>
                                    </p:anim>
                                    <p:anim calcmode="lin" valueType="num">
                                      <p:cBhvr>
                                        <p:cTn id="1289" dur="750" fill="hold"/>
                                        <p:tgtEl>
                                          <p:spTgt spid="131"/>
                                        </p:tgtEl>
                                        <p:attrNameLst>
                                          <p:attrName>ppt_h</p:attrName>
                                        </p:attrNameLst>
                                      </p:cBhvr>
                                      <p:tavLst>
                                        <p:tav tm="0">
                                          <p:val>
                                            <p:fltVal val="0"/>
                                          </p:val>
                                        </p:tav>
                                        <p:tav tm="100000">
                                          <p:val>
                                            <p:strVal val="#ppt_h"/>
                                          </p:val>
                                        </p:tav>
                                      </p:tavLst>
                                    </p:anim>
                                    <p:animEffect transition="in" filter="fade">
                                      <p:cBhvr>
                                        <p:cTn id="1290" dur="750"/>
                                        <p:tgtEl>
                                          <p:spTgt spid="131"/>
                                        </p:tgtEl>
                                      </p:cBhvr>
                                    </p:animEffect>
                                  </p:childTnLst>
                                </p:cTn>
                              </p:par>
                              <p:par>
                                <p:cTn id="1291" presetID="53" presetClass="entr" presetSubtype="16" fill="hold" grpId="0" nodeType="withEffect">
                                  <p:stCondLst>
                                    <p:cond delay="250"/>
                                  </p:stCondLst>
                                  <p:childTnLst>
                                    <p:set>
                                      <p:cBhvr>
                                        <p:cTn id="1292" dur="1" fill="hold">
                                          <p:stCondLst>
                                            <p:cond delay="0"/>
                                          </p:stCondLst>
                                        </p:cTn>
                                        <p:tgtEl>
                                          <p:spTgt spid="132"/>
                                        </p:tgtEl>
                                        <p:attrNameLst>
                                          <p:attrName>style.visibility</p:attrName>
                                        </p:attrNameLst>
                                      </p:cBhvr>
                                      <p:to>
                                        <p:strVal val="visible"/>
                                      </p:to>
                                    </p:set>
                                    <p:anim calcmode="lin" valueType="num">
                                      <p:cBhvr>
                                        <p:cTn id="1293" dur="750" fill="hold"/>
                                        <p:tgtEl>
                                          <p:spTgt spid="132"/>
                                        </p:tgtEl>
                                        <p:attrNameLst>
                                          <p:attrName>ppt_w</p:attrName>
                                        </p:attrNameLst>
                                      </p:cBhvr>
                                      <p:tavLst>
                                        <p:tav tm="0">
                                          <p:val>
                                            <p:fltVal val="0"/>
                                          </p:val>
                                        </p:tav>
                                        <p:tav tm="100000">
                                          <p:val>
                                            <p:strVal val="#ppt_w"/>
                                          </p:val>
                                        </p:tav>
                                      </p:tavLst>
                                    </p:anim>
                                    <p:anim calcmode="lin" valueType="num">
                                      <p:cBhvr>
                                        <p:cTn id="1294" dur="750" fill="hold"/>
                                        <p:tgtEl>
                                          <p:spTgt spid="132"/>
                                        </p:tgtEl>
                                        <p:attrNameLst>
                                          <p:attrName>ppt_h</p:attrName>
                                        </p:attrNameLst>
                                      </p:cBhvr>
                                      <p:tavLst>
                                        <p:tav tm="0">
                                          <p:val>
                                            <p:fltVal val="0"/>
                                          </p:val>
                                        </p:tav>
                                        <p:tav tm="100000">
                                          <p:val>
                                            <p:strVal val="#ppt_h"/>
                                          </p:val>
                                        </p:tav>
                                      </p:tavLst>
                                    </p:anim>
                                    <p:animEffect transition="in" filter="fade">
                                      <p:cBhvr>
                                        <p:cTn id="1295" dur="750"/>
                                        <p:tgtEl>
                                          <p:spTgt spid="132"/>
                                        </p:tgtEl>
                                      </p:cBhvr>
                                    </p:animEffect>
                                  </p:childTnLst>
                                </p:cTn>
                              </p:par>
                              <p:par>
                                <p:cTn id="1296" presetID="53" presetClass="entr" presetSubtype="16" fill="hold" grpId="0" nodeType="withEffect">
                                  <p:stCondLst>
                                    <p:cond delay="0"/>
                                  </p:stCondLst>
                                  <p:childTnLst>
                                    <p:set>
                                      <p:cBhvr>
                                        <p:cTn id="1297" dur="1" fill="hold">
                                          <p:stCondLst>
                                            <p:cond delay="0"/>
                                          </p:stCondLst>
                                        </p:cTn>
                                        <p:tgtEl>
                                          <p:spTgt spid="133"/>
                                        </p:tgtEl>
                                        <p:attrNameLst>
                                          <p:attrName>style.visibility</p:attrName>
                                        </p:attrNameLst>
                                      </p:cBhvr>
                                      <p:to>
                                        <p:strVal val="visible"/>
                                      </p:to>
                                    </p:set>
                                    <p:anim calcmode="lin" valueType="num">
                                      <p:cBhvr>
                                        <p:cTn id="1298" dur="750" fill="hold"/>
                                        <p:tgtEl>
                                          <p:spTgt spid="133"/>
                                        </p:tgtEl>
                                        <p:attrNameLst>
                                          <p:attrName>ppt_w</p:attrName>
                                        </p:attrNameLst>
                                      </p:cBhvr>
                                      <p:tavLst>
                                        <p:tav tm="0">
                                          <p:val>
                                            <p:fltVal val="0"/>
                                          </p:val>
                                        </p:tav>
                                        <p:tav tm="100000">
                                          <p:val>
                                            <p:strVal val="#ppt_w"/>
                                          </p:val>
                                        </p:tav>
                                      </p:tavLst>
                                    </p:anim>
                                    <p:anim calcmode="lin" valueType="num">
                                      <p:cBhvr>
                                        <p:cTn id="1299" dur="750" fill="hold"/>
                                        <p:tgtEl>
                                          <p:spTgt spid="133"/>
                                        </p:tgtEl>
                                        <p:attrNameLst>
                                          <p:attrName>ppt_h</p:attrName>
                                        </p:attrNameLst>
                                      </p:cBhvr>
                                      <p:tavLst>
                                        <p:tav tm="0">
                                          <p:val>
                                            <p:fltVal val="0"/>
                                          </p:val>
                                        </p:tav>
                                        <p:tav tm="100000">
                                          <p:val>
                                            <p:strVal val="#ppt_h"/>
                                          </p:val>
                                        </p:tav>
                                      </p:tavLst>
                                    </p:anim>
                                    <p:animEffect transition="in" filter="fade">
                                      <p:cBhvr>
                                        <p:cTn id="1300" dur="750"/>
                                        <p:tgtEl>
                                          <p:spTgt spid="133"/>
                                        </p:tgtEl>
                                      </p:cBhvr>
                                    </p:animEffect>
                                  </p:childTnLst>
                                </p:cTn>
                              </p:par>
                              <p:par>
                                <p:cTn id="1301" presetID="53" presetClass="entr" presetSubtype="16" fill="hold" grpId="0" nodeType="withEffect">
                                  <p:stCondLst>
                                    <p:cond delay="0"/>
                                  </p:stCondLst>
                                  <p:childTnLst>
                                    <p:set>
                                      <p:cBhvr>
                                        <p:cTn id="1302" dur="1" fill="hold">
                                          <p:stCondLst>
                                            <p:cond delay="0"/>
                                          </p:stCondLst>
                                        </p:cTn>
                                        <p:tgtEl>
                                          <p:spTgt spid="134"/>
                                        </p:tgtEl>
                                        <p:attrNameLst>
                                          <p:attrName>style.visibility</p:attrName>
                                        </p:attrNameLst>
                                      </p:cBhvr>
                                      <p:to>
                                        <p:strVal val="visible"/>
                                      </p:to>
                                    </p:set>
                                    <p:anim calcmode="lin" valueType="num">
                                      <p:cBhvr>
                                        <p:cTn id="1303" dur="750" fill="hold"/>
                                        <p:tgtEl>
                                          <p:spTgt spid="134"/>
                                        </p:tgtEl>
                                        <p:attrNameLst>
                                          <p:attrName>ppt_w</p:attrName>
                                        </p:attrNameLst>
                                      </p:cBhvr>
                                      <p:tavLst>
                                        <p:tav tm="0">
                                          <p:val>
                                            <p:fltVal val="0"/>
                                          </p:val>
                                        </p:tav>
                                        <p:tav tm="100000">
                                          <p:val>
                                            <p:strVal val="#ppt_w"/>
                                          </p:val>
                                        </p:tav>
                                      </p:tavLst>
                                    </p:anim>
                                    <p:anim calcmode="lin" valueType="num">
                                      <p:cBhvr>
                                        <p:cTn id="1304" dur="750" fill="hold"/>
                                        <p:tgtEl>
                                          <p:spTgt spid="134"/>
                                        </p:tgtEl>
                                        <p:attrNameLst>
                                          <p:attrName>ppt_h</p:attrName>
                                        </p:attrNameLst>
                                      </p:cBhvr>
                                      <p:tavLst>
                                        <p:tav tm="0">
                                          <p:val>
                                            <p:fltVal val="0"/>
                                          </p:val>
                                        </p:tav>
                                        <p:tav tm="100000">
                                          <p:val>
                                            <p:strVal val="#ppt_h"/>
                                          </p:val>
                                        </p:tav>
                                      </p:tavLst>
                                    </p:anim>
                                    <p:animEffect transition="in" filter="fade">
                                      <p:cBhvr>
                                        <p:cTn id="1305" dur="750"/>
                                        <p:tgtEl>
                                          <p:spTgt spid="134"/>
                                        </p:tgtEl>
                                      </p:cBhvr>
                                    </p:animEffect>
                                  </p:childTnLst>
                                </p:cTn>
                              </p:par>
                              <p:par>
                                <p:cTn id="1306" presetID="53" presetClass="entr" presetSubtype="16" fill="hold" grpId="0" nodeType="withEffect">
                                  <p:stCondLst>
                                    <p:cond delay="250"/>
                                  </p:stCondLst>
                                  <p:childTnLst>
                                    <p:set>
                                      <p:cBhvr>
                                        <p:cTn id="1307" dur="1" fill="hold">
                                          <p:stCondLst>
                                            <p:cond delay="0"/>
                                          </p:stCondLst>
                                        </p:cTn>
                                        <p:tgtEl>
                                          <p:spTgt spid="135"/>
                                        </p:tgtEl>
                                        <p:attrNameLst>
                                          <p:attrName>style.visibility</p:attrName>
                                        </p:attrNameLst>
                                      </p:cBhvr>
                                      <p:to>
                                        <p:strVal val="visible"/>
                                      </p:to>
                                    </p:set>
                                    <p:anim calcmode="lin" valueType="num">
                                      <p:cBhvr>
                                        <p:cTn id="1308" dur="750" fill="hold"/>
                                        <p:tgtEl>
                                          <p:spTgt spid="135"/>
                                        </p:tgtEl>
                                        <p:attrNameLst>
                                          <p:attrName>ppt_w</p:attrName>
                                        </p:attrNameLst>
                                      </p:cBhvr>
                                      <p:tavLst>
                                        <p:tav tm="0">
                                          <p:val>
                                            <p:fltVal val="0"/>
                                          </p:val>
                                        </p:tav>
                                        <p:tav tm="100000">
                                          <p:val>
                                            <p:strVal val="#ppt_w"/>
                                          </p:val>
                                        </p:tav>
                                      </p:tavLst>
                                    </p:anim>
                                    <p:anim calcmode="lin" valueType="num">
                                      <p:cBhvr>
                                        <p:cTn id="1309" dur="750" fill="hold"/>
                                        <p:tgtEl>
                                          <p:spTgt spid="135"/>
                                        </p:tgtEl>
                                        <p:attrNameLst>
                                          <p:attrName>ppt_h</p:attrName>
                                        </p:attrNameLst>
                                      </p:cBhvr>
                                      <p:tavLst>
                                        <p:tav tm="0">
                                          <p:val>
                                            <p:fltVal val="0"/>
                                          </p:val>
                                        </p:tav>
                                        <p:tav tm="100000">
                                          <p:val>
                                            <p:strVal val="#ppt_h"/>
                                          </p:val>
                                        </p:tav>
                                      </p:tavLst>
                                    </p:anim>
                                    <p:animEffect transition="in" filter="fade">
                                      <p:cBhvr>
                                        <p:cTn id="1310" dur="750"/>
                                        <p:tgtEl>
                                          <p:spTgt spid="135"/>
                                        </p:tgtEl>
                                      </p:cBhvr>
                                    </p:animEffect>
                                  </p:childTnLst>
                                </p:cTn>
                              </p:par>
                              <p:par>
                                <p:cTn id="1311" presetID="53" presetClass="entr" presetSubtype="16" fill="hold" grpId="0" nodeType="withEffect">
                                  <p:stCondLst>
                                    <p:cond delay="0"/>
                                  </p:stCondLst>
                                  <p:childTnLst>
                                    <p:set>
                                      <p:cBhvr>
                                        <p:cTn id="1312" dur="1" fill="hold">
                                          <p:stCondLst>
                                            <p:cond delay="0"/>
                                          </p:stCondLst>
                                        </p:cTn>
                                        <p:tgtEl>
                                          <p:spTgt spid="136"/>
                                        </p:tgtEl>
                                        <p:attrNameLst>
                                          <p:attrName>style.visibility</p:attrName>
                                        </p:attrNameLst>
                                      </p:cBhvr>
                                      <p:to>
                                        <p:strVal val="visible"/>
                                      </p:to>
                                    </p:set>
                                    <p:anim calcmode="lin" valueType="num">
                                      <p:cBhvr>
                                        <p:cTn id="1313" dur="750" fill="hold"/>
                                        <p:tgtEl>
                                          <p:spTgt spid="136"/>
                                        </p:tgtEl>
                                        <p:attrNameLst>
                                          <p:attrName>ppt_w</p:attrName>
                                        </p:attrNameLst>
                                      </p:cBhvr>
                                      <p:tavLst>
                                        <p:tav tm="0">
                                          <p:val>
                                            <p:fltVal val="0"/>
                                          </p:val>
                                        </p:tav>
                                        <p:tav tm="100000">
                                          <p:val>
                                            <p:strVal val="#ppt_w"/>
                                          </p:val>
                                        </p:tav>
                                      </p:tavLst>
                                    </p:anim>
                                    <p:anim calcmode="lin" valueType="num">
                                      <p:cBhvr>
                                        <p:cTn id="1314" dur="750" fill="hold"/>
                                        <p:tgtEl>
                                          <p:spTgt spid="136"/>
                                        </p:tgtEl>
                                        <p:attrNameLst>
                                          <p:attrName>ppt_h</p:attrName>
                                        </p:attrNameLst>
                                      </p:cBhvr>
                                      <p:tavLst>
                                        <p:tav tm="0">
                                          <p:val>
                                            <p:fltVal val="0"/>
                                          </p:val>
                                        </p:tav>
                                        <p:tav tm="100000">
                                          <p:val>
                                            <p:strVal val="#ppt_h"/>
                                          </p:val>
                                        </p:tav>
                                      </p:tavLst>
                                    </p:anim>
                                    <p:animEffect transition="in" filter="fade">
                                      <p:cBhvr>
                                        <p:cTn id="1315" dur="750"/>
                                        <p:tgtEl>
                                          <p:spTgt spid="136"/>
                                        </p:tgtEl>
                                      </p:cBhvr>
                                    </p:animEffect>
                                  </p:childTnLst>
                                </p:cTn>
                              </p:par>
                              <p:par>
                                <p:cTn id="1316" presetID="53" presetClass="entr" presetSubtype="16" fill="hold" grpId="0" nodeType="withEffect">
                                  <p:stCondLst>
                                    <p:cond delay="0"/>
                                  </p:stCondLst>
                                  <p:childTnLst>
                                    <p:set>
                                      <p:cBhvr>
                                        <p:cTn id="1317" dur="1" fill="hold">
                                          <p:stCondLst>
                                            <p:cond delay="0"/>
                                          </p:stCondLst>
                                        </p:cTn>
                                        <p:tgtEl>
                                          <p:spTgt spid="137"/>
                                        </p:tgtEl>
                                        <p:attrNameLst>
                                          <p:attrName>style.visibility</p:attrName>
                                        </p:attrNameLst>
                                      </p:cBhvr>
                                      <p:to>
                                        <p:strVal val="visible"/>
                                      </p:to>
                                    </p:set>
                                    <p:anim calcmode="lin" valueType="num">
                                      <p:cBhvr>
                                        <p:cTn id="1318" dur="750" fill="hold"/>
                                        <p:tgtEl>
                                          <p:spTgt spid="137"/>
                                        </p:tgtEl>
                                        <p:attrNameLst>
                                          <p:attrName>ppt_w</p:attrName>
                                        </p:attrNameLst>
                                      </p:cBhvr>
                                      <p:tavLst>
                                        <p:tav tm="0">
                                          <p:val>
                                            <p:fltVal val="0"/>
                                          </p:val>
                                        </p:tav>
                                        <p:tav tm="100000">
                                          <p:val>
                                            <p:strVal val="#ppt_w"/>
                                          </p:val>
                                        </p:tav>
                                      </p:tavLst>
                                    </p:anim>
                                    <p:anim calcmode="lin" valueType="num">
                                      <p:cBhvr>
                                        <p:cTn id="1319" dur="750" fill="hold"/>
                                        <p:tgtEl>
                                          <p:spTgt spid="137"/>
                                        </p:tgtEl>
                                        <p:attrNameLst>
                                          <p:attrName>ppt_h</p:attrName>
                                        </p:attrNameLst>
                                      </p:cBhvr>
                                      <p:tavLst>
                                        <p:tav tm="0">
                                          <p:val>
                                            <p:fltVal val="0"/>
                                          </p:val>
                                        </p:tav>
                                        <p:tav tm="100000">
                                          <p:val>
                                            <p:strVal val="#ppt_h"/>
                                          </p:val>
                                        </p:tav>
                                      </p:tavLst>
                                    </p:anim>
                                    <p:animEffect transition="in" filter="fade">
                                      <p:cBhvr>
                                        <p:cTn id="1320" dur="750"/>
                                        <p:tgtEl>
                                          <p:spTgt spid="137"/>
                                        </p:tgtEl>
                                      </p:cBhvr>
                                    </p:animEffect>
                                  </p:childTnLst>
                                </p:cTn>
                              </p:par>
                              <p:par>
                                <p:cTn id="1321" presetID="53" presetClass="entr" presetSubtype="16" fill="hold" grpId="0" nodeType="withEffect">
                                  <p:stCondLst>
                                    <p:cond delay="250"/>
                                  </p:stCondLst>
                                  <p:childTnLst>
                                    <p:set>
                                      <p:cBhvr>
                                        <p:cTn id="1322" dur="1" fill="hold">
                                          <p:stCondLst>
                                            <p:cond delay="0"/>
                                          </p:stCondLst>
                                        </p:cTn>
                                        <p:tgtEl>
                                          <p:spTgt spid="138"/>
                                        </p:tgtEl>
                                        <p:attrNameLst>
                                          <p:attrName>style.visibility</p:attrName>
                                        </p:attrNameLst>
                                      </p:cBhvr>
                                      <p:to>
                                        <p:strVal val="visible"/>
                                      </p:to>
                                    </p:set>
                                    <p:anim calcmode="lin" valueType="num">
                                      <p:cBhvr>
                                        <p:cTn id="1323" dur="750" fill="hold"/>
                                        <p:tgtEl>
                                          <p:spTgt spid="138"/>
                                        </p:tgtEl>
                                        <p:attrNameLst>
                                          <p:attrName>ppt_w</p:attrName>
                                        </p:attrNameLst>
                                      </p:cBhvr>
                                      <p:tavLst>
                                        <p:tav tm="0">
                                          <p:val>
                                            <p:fltVal val="0"/>
                                          </p:val>
                                        </p:tav>
                                        <p:tav tm="100000">
                                          <p:val>
                                            <p:strVal val="#ppt_w"/>
                                          </p:val>
                                        </p:tav>
                                      </p:tavLst>
                                    </p:anim>
                                    <p:anim calcmode="lin" valueType="num">
                                      <p:cBhvr>
                                        <p:cTn id="1324" dur="750" fill="hold"/>
                                        <p:tgtEl>
                                          <p:spTgt spid="138"/>
                                        </p:tgtEl>
                                        <p:attrNameLst>
                                          <p:attrName>ppt_h</p:attrName>
                                        </p:attrNameLst>
                                      </p:cBhvr>
                                      <p:tavLst>
                                        <p:tav tm="0">
                                          <p:val>
                                            <p:fltVal val="0"/>
                                          </p:val>
                                        </p:tav>
                                        <p:tav tm="100000">
                                          <p:val>
                                            <p:strVal val="#ppt_h"/>
                                          </p:val>
                                        </p:tav>
                                      </p:tavLst>
                                    </p:anim>
                                    <p:animEffect transition="in" filter="fade">
                                      <p:cBhvr>
                                        <p:cTn id="1325" dur="750"/>
                                        <p:tgtEl>
                                          <p:spTgt spid="138"/>
                                        </p:tgtEl>
                                      </p:cBhvr>
                                    </p:animEffect>
                                  </p:childTnLst>
                                </p:cTn>
                              </p:par>
                              <p:par>
                                <p:cTn id="1326" presetID="53" presetClass="entr" presetSubtype="16" fill="hold" grpId="0" nodeType="withEffect">
                                  <p:stCondLst>
                                    <p:cond delay="0"/>
                                  </p:stCondLst>
                                  <p:childTnLst>
                                    <p:set>
                                      <p:cBhvr>
                                        <p:cTn id="1327" dur="1" fill="hold">
                                          <p:stCondLst>
                                            <p:cond delay="0"/>
                                          </p:stCondLst>
                                        </p:cTn>
                                        <p:tgtEl>
                                          <p:spTgt spid="139"/>
                                        </p:tgtEl>
                                        <p:attrNameLst>
                                          <p:attrName>style.visibility</p:attrName>
                                        </p:attrNameLst>
                                      </p:cBhvr>
                                      <p:to>
                                        <p:strVal val="visible"/>
                                      </p:to>
                                    </p:set>
                                    <p:anim calcmode="lin" valueType="num">
                                      <p:cBhvr>
                                        <p:cTn id="1328" dur="750" fill="hold"/>
                                        <p:tgtEl>
                                          <p:spTgt spid="139"/>
                                        </p:tgtEl>
                                        <p:attrNameLst>
                                          <p:attrName>ppt_w</p:attrName>
                                        </p:attrNameLst>
                                      </p:cBhvr>
                                      <p:tavLst>
                                        <p:tav tm="0">
                                          <p:val>
                                            <p:fltVal val="0"/>
                                          </p:val>
                                        </p:tav>
                                        <p:tav tm="100000">
                                          <p:val>
                                            <p:strVal val="#ppt_w"/>
                                          </p:val>
                                        </p:tav>
                                      </p:tavLst>
                                    </p:anim>
                                    <p:anim calcmode="lin" valueType="num">
                                      <p:cBhvr>
                                        <p:cTn id="1329" dur="750" fill="hold"/>
                                        <p:tgtEl>
                                          <p:spTgt spid="139"/>
                                        </p:tgtEl>
                                        <p:attrNameLst>
                                          <p:attrName>ppt_h</p:attrName>
                                        </p:attrNameLst>
                                      </p:cBhvr>
                                      <p:tavLst>
                                        <p:tav tm="0">
                                          <p:val>
                                            <p:fltVal val="0"/>
                                          </p:val>
                                        </p:tav>
                                        <p:tav tm="100000">
                                          <p:val>
                                            <p:strVal val="#ppt_h"/>
                                          </p:val>
                                        </p:tav>
                                      </p:tavLst>
                                    </p:anim>
                                    <p:animEffect transition="in" filter="fade">
                                      <p:cBhvr>
                                        <p:cTn id="1330" dur="750"/>
                                        <p:tgtEl>
                                          <p:spTgt spid="139"/>
                                        </p:tgtEl>
                                      </p:cBhvr>
                                    </p:animEffect>
                                  </p:childTnLst>
                                </p:cTn>
                              </p:par>
                              <p:par>
                                <p:cTn id="1331" presetID="53" presetClass="entr" presetSubtype="16" fill="hold" grpId="0" nodeType="withEffect">
                                  <p:stCondLst>
                                    <p:cond delay="250"/>
                                  </p:stCondLst>
                                  <p:childTnLst>
                                    <p:set>
                                      <p:cBhvr>
                                        <p:cTn id="1332" dur="1" fill="hold">
                                          <p:stCondLst>
                                            <p:cond delay="0"/>
                                          </p:stCondLst>
                                        </p:cTn>
                                        <p:tgtEl>
                                          <p:spTgt spid="140"/>
                                        </p:tgtEl>
                                        <p:attrNameLst>
                                          <p:attrName>style.visibility</p:attrName>
                                        </p:attrNameLst>
                                      </p:cBhvr>
                                      <p:to>
                                        <p:strVal val="visible"/>
                                      </p:to>
                                    </p:set>
                                    <p:anim calcmode="lin" valueType="num">
                                      <p:cBhvr>
                                        <p:cTn id="1333" dur="750" fill="hold"/>
                                        <p:tgtEl>
                                          <p:spTgt spid="140"/>
                                        </p:tgtEl>
                                        <p:attrNameLst>
                                          <p:attrName>ppt_w</p:attrName>
                                        </p:attrNameLst>
                                      </p:cBhvr>
                                      <p:tavLst>
                                        <p:tav tm="0">
                                          <p:val>
                                            <p:fltVal val="0"/>
                                          </p:val>
                                        </p:tav>
                                        <p:tav tm="100000">
                                          <p:val>
                                            <p:strVal val="#ppt_w"/>
                                          </p:val>
                                        </p:tav>
                                      </p:tavLst>
                                    </p:anim>
                                    <p:anim calcmode="lin" valueType="num">
                                      <p:cBhvr>
                                        <p:cTn id="1334" dur="750" fill="hold"/>
                                        <p:tgtEl>
                                          <p:spTgt spid="140"/>
                                        </p:tgtEl>
                                        <p:attrNameLst>
                                          <p:attrName>ppt_h</p:attrName>
                                        </p:attrNameLst>
                                      </p:cBhvr>
                                      <p:tavLst>
                                        <p:tav tm="0">
                                          <p:val>
                                            <p:fltVal val="0"/>
                                          </p:val>
                                        </p:tav>
                                        <p:tav tm="100000">
                                          <p:val>
                                            <p:strVal val="#ppt_h"/>
                                          </p:val>
                                        </p:tav>
                                      </p:tavLst>
                                    </p:anim>
                                    <p:animEffect transition="in" filter="fade">
                                      <p:cBhvr>
                                        <p:cTn id="1335" dur="750"/>
                                        <p:tgtEl>
                                          <p:spTgt spid="140"/>
                                        </p:tgtEl>
                                      </p:cBhvr>
                                    </p:animEffect>
                                  </p:childTnLst>
                                </p:cTn>
                              </p:par>
                              <p:par>
                                <p:cTn id="1336" presetID="53" presetClass="entr" presetSubtype="16" fill="hold" grpId="0" nodeType="withEffect">
                                  <p:stCondLst>
                                    <p:cond delay="0"/>
                                  </p:stCondLst>
                                  <p:childTnLst>
                                    <p:set>
                                      <p:cBhvr>
                                        <p:cTn id="1337" dur="1" fill="hold">
                                          <p:stCondLst>
                                            <p:cond delay="0"/>
                                          </p:stCondLst>
                                        </p:cTn>
                                        <p:tgtEl>
                                          <p:spTgt spid="141"/>
                                        </p:tgtEl>
                                        <p:attrNameLst>
                                          <p:attrName>style.visibility</p:attrName>
                                        </p:attrNameLst>
                                      </p:cBhvr>
                                      <p:to>
                                        <p:strVal val="visible"/>
                                      </p:to>
                                    </p:set>
                                    <p:anim calcmode="lin" valueType="num">
                                      <p:cBhvr>
                                        <p:cTn id="1338" dur="750" fill="hold"/>
                                        <p:tgtEl>
                                          <p:spTgt spid="141"/>
                                        </p:tgtEl>
                                        <p:attrNameLst>
                                          <p:attrName>ppt_w</p:attrName>
                                        </p:attrNameLst>
                                      </p:cBhvr>
                                      <p:tavLst>
                                        <p:tav tm="0">
                                          <p:val>
                                            <p:fltVal val="0"/>
                                          </p:val>
                                        </p:tav>
                                        <p:tav tm="100000">
                                          <p:val>
                                            <p:strVal val="#ppt_w"/>
                                          </p:val>
                                        </p:tav>
                                      </p:tavLst>
                                    </p:anim>
                                    <p:anim calcmode="lin" valueType="num">
                                      <p:cBhvr>
                                        <p:cTn id="1339" dur="750" fill="hold"/>
                                        <p:tgtEl>
                                          <p:spTgt spid="141"/>
                                        </p:tgtEl>
                                        <p:attrNameLst>
                                          <p:attrName>ppt_h</p:attrName>
                                        </p:attrNameLst>
                                      </p:cBhvr>
                                      <p:tavLst>
                                        <p:tav tm="0">
                                          <p:val>
                                            <p:fltVal val="0"/>
                                          </p:val>
                                        </p:tav>
                                        <p:tav tm="100000">
                                          <p:val>
                                            <p:strVal val="#ppt_h"/>
                                          </p:val>
                                        </p:tav>
                                      </p:tavLst>
                                    </p:anim>
                                    <p:animEffect transition="in" filter="fade">
                                      <p:cBhvr>
                                        <p:cTn id="1340" dur="750"/>
                                        <p:tgtEl>
                                          <p:spTgt spid="141"/>
                                        </p:tgtEl>
                                      </p:cBhvr>
                                    </p:animEffect>
                                  </p:childTnLst>
                                </p:cTn>
                              </p:par>
                              <p:par>
                                <p:cTn id="1341" presetID="53" presetClass="entr" presetSubtype="16" fill="hold" grpId="0" nodeType="withEffect">
                                  <p:stCondLst>
                                    <p:cond delay="250"/>
                                  </p:stCondLst>
                                  <p:childTnLst>
                                    <p:set>
                                      <p:cBhvr>
                                        <p:cTn id="1342" dur="1" fill="hold">
                                          <p:stCondLst>
                                            <p:cond delay="0"/>
                                          </p:stCondLst>
                                        </p:cTn>
                                        <p:tgtEl>
                                          <p:spTgt spid="142"/>
                                        </p:tgtEl>
                                        <p:attrNameLst>
                                          <p:attrName>style.visibility</p:attrName>
                                        </p:attrNameLst>
                                      </p:cBhvr>
                                      <p:to>
                                        <p:strVal val="visible"/>
                                      </p:to>
                                    </p:set>
                                    <p:anim calcmode="lin" valueType="num">
                                      <p:cBhvr>
                                        <p:cTn id="1343" dur="750" fill="hold"/>
                                        <p:tgtEl>
                                          <p:spTgt spid="142"/>
                                        </p:tgtEl>
                                        <p:attrNameLst>
                                          <p:attrName>ppt_w</p:attrName>
                                        </p:attrNameLst>
                                      </p:cBhvr>
                                      <p:tavLst>
                                        <p:tav tm="0">
                                          <p:val>
                                            <p:fltVal val="0"/>
                                          </p:val>
                                        </p:tav>
                                        <p:tav tm="100000">
                                          <p:val>
                                            <p:strVal val="#ppt_w"/>
                                          </p:val>
                                        </p:tav>
                                      </p:tavLst>
                                    </p:anim>
                                    <p:anim calcmode="lin" valueType="num">
                                      <p:cBhvr>
                                        <p:cTn id="1344" dur="750" fill="hold"/>
                                        <p:tgtEl>
                                          <p:spTgt spid="142"/>
                                        </p:tgtEl>
                                        <p:attrNameLst>
                                          <p:attrName>ppt_h</p:attrName>
                                        </p:attrNameLst>
                                      </p:cBhvr>
                                      <p:tavLst>
                                        <p:tav tm="0">
                                          <p:val>
                                            <p:fltVal val="0"/>
                                          </p:val>
                                        </p:tav>
                                        <p:tav tm="100000">
                                          <p:val>
                                            <p:strVal val="#ppt_h"/>
                                          </p:val>
                                        </p:tav>
                                      </p:tavLst>
                                    </p:anim>
                                    <p:animEffect transition="in" filter="fade">
                                      <p:cBhvr>
                                        <p:cTn id="1345" dur="750"/>
                                        <p:tgtEl>
                                          <p:spTgt spid="142"/>
                                        </p:tgtEl>
                                      </p:cBhvr>
                                    </p:animEffect>
                                  </p:childTnLst>
                                </p:cTn>
                              </p:par>
                              <p:par>
                                <p:cTn id="1346" presetID="53" presetClass="entr" presetSubtype="16" fill="hold" grpId="0" nodeType="withEffect">
                                  <p:stCondLst>
                                    <p:cond delay="0"/>
                                  </p:stCondLst>
                                  <p:childTnLst>
                                    <p:set>
                                      <p:cBhvr>
                                        <p:cTn id="1347" dur="1" fill="hold">
                                          <p:stCondLst>
                                            <p:cond delay="0"/>
                                          </p:stCondLst>
                                        </p:cTn>
                                        <p:tgtEl>
                                          <p:spTgt spid="143"/>
                                        </p:tgtEl>
                                        <p:attrNameLst>
                                          <p:attrName>style.visibility</p:attrName>
                                        </p:attrNameLst>
                                      </p:cBhvr>
                                      <p:to>
                                        <p:strVal val="visible"/>
                                      </p:to>
                                    </p:set>
                                    <p:anim calcmode="lin" valueType="num">
                                      <p:cBhvr>
                                        <p:cTn id="1348" dur="750" fill="hold"/>
                                        <p:tgtEl>
                                          <p:spTgt spid="143"/>
                                        </p:tgtEl>
                                        <p:attrNameLst>
                                          <p:attrName>ppt_w</p:attrName>
                                        </p:attrNameLst>
                                      </p:cBhvr>
                                      <p:tavLst>
                                        <p:tav tm="0">
                                          <p:val>
                                            <p:fltVal val="0"/>
                                          </p:val>
                                        </p:tav>
                                        <p:tav tm="100000">
                                          <p:val>
                                            <p:strVal val="#ppt_w"/>
                                          </p:val>
                                        </p:tav>
                                      </p:tavLst>
                                    </p:anim>
                                    <p:anim calcmode="lin" valueType="num">
                                      <p:cBhvr>
                                        <p:cTn id="1349" dur="750" fill="hold"/>
                                        <p:tgtEl>
                                          <p:spTgt spid="143"/>
                                        </p:tgtEl>
                                        <p:attrNameLst>
                                          <p:attrName>ppt_h</p:attrName>
                                        </p:attrNameLst>
                                      </p:cBhvr>
                                      <p:tavLst>
                                        <p:tav tm="0">
                                          <p:val>
                                            <p:fltVal val="0"/>
                                          </p:val>
                                        </p:tav>
                                        <p:tav tm="100000">
                                          <p:val>
                                            <p:strVal val="#ppt_h"/>
                                          </p:val>
                                        </p:tav>
                                      </p:tavLst>
                                    </p:anim>
                                    <p:animEffect transition="in" filter="fade">
                                      <p:cBhvr>
                                        <p:cTn id="1350" dur="750"/>
                                        <p:tgtEl>
                                          <p:spTgt spid="143"/>
                                        </p:tgtEl>
                                      </p:cBhvr>
                                    </p:animEffect>
                                  </p:childTnLst>
                                </p:cTn>
                              </p:par>
                              <p:par>
                                <p:cTn id="1351" presetID="53" presetClass="entr" presetSubtype="16" fill="hold" grpId="0" nodeType="withEffect">
                                  <p:stCondLst>
                                    <p:cond delay="250"/>
                                  </p:stCondLst>
                                  <p:childTnLst>
                                    <p:set>
                                      <p:cBhvr>
                                        <p:cTn id="1352" dur="1" fill="hold">
                                          <p:stCondLst>
                                            <p:cond delay="0"/>
                                          </p:stCondLst>
                                        </p:cTn>
                                        <p:tgtEl>
                                          <p:spTgt spid="144"/>
                                        </p:tgtEl>
                                        <p:attrNameLst>
                                          <p:attrName>style.visibility</p:attrName>
                                        </p:attrNameLst>
                                      </p:cBhvr>
                                      <p:to>
                                        <p:strVal val="visible"/>
                                      </p:to>
                                    </p:set>
                                    <p:anim calcmode="lin" valueType="num">
                                      <p:cBhvr>
                                        <p:cTn id="1353" dur="750" fill="hold"/>
                                        <p:tgtEl>
                                          <p:spTgt spid="144"/>
                                        </p:tgtEl>
                                        <p:attrNameLst>
                                          <p:attrName>ppt_w</p:attrName>
                                        </p:attrNameLst>
                                      </p:cBhvr>
                                      <p:tavLst>
                                        <p:tav tm="0">
                                          <p:val>
                                            <p:fltVal val="0"/>
                                          </p:val>
                                        </p:tav>
                                        <p:tav tm="100000">
                                          <p:val>
                                            <p:strVal val="#ppt_w"/>
                                          </p:val>
                                        </p:tav>
                                      </p:tavLst>
                                    </p:anim>
                                    <p:anim calcmode="lin" valueType="num">
                                      <p:cBhvr>
                                        <p:cTn id="1354" dur="750" fill="hold"/>
                                        <p:tgtEl>
                                          <p:spTgt spid="144"/>
                                        </p:tgtEl>
                                        <p:attrNameLst>
                                          <p:attrName>ppt_h</p:attrName>
                                        </p:attrNameLst>
                                      </p:cBhvr>
                                      <p:tavLst>
                                        <p:tav tm="0">
                                          <p:val>
                                            <p:fltVal val="0"/>
                                          </p:val>
                                        </p:tav>
                                        <p:tav tm="100000">
                                          <p:val>
                                            <p:strVal val="#ppt_h"/>
                                          </p:val>
                                        </p:tav>
                                      </p:tavLst>
                                    </p:anim>
                                    <p:animEffect transition="in" filter="fade">
                                      <p:cBhvr>
                                        <p:cTn id="1355" dur="750"/>
                                        <p:tgtEl>
                                          <p:spTgt spid="144"/>
                                        </p:tgtEl>
                                      </p:cBhvr>
                                    </p:animEffect>
                                  </p:childTnLst>
                                </p:cTn>
                              </p:par>
                              <p:par>
                                <p:cTn id="1356" presetID="53" presetClass="entr" presetSubtype="16" fill="hold" grpId="0" nodeType="withEffect">
                                  <p:stCondLst>
                                    <p:cond delay="250"/>
                                  </p:stCondLst>
                                  <p:childTnLst>
                                    <p:set>
                                      <p:cBhvr>
                                        <p:cTn id="1357" dur="1" fill="hold">
                                          <p:stCondLst>
                                            <p:cond delay="0"/>
                                          </p:stCondLst>
                                        </p:cTn>
                                        <p:tgtEl>
                                          <p:spTgt spid="145"/>
                                        </p:tgtEl>
                                        <p:attrNameLst>
                                          <p:attrName>style.visibility</p:attrName>
                                        </p:attrNameLst>
                                      </p:cBhvr>
                                      <p:to>
                                        <p:strVal val="visible"/>
                                      </p:to>
                                    </p:set>
                                    <p:anim calcmode="lin" valueType="num">
                                      <p:cBhvr>
                                        <p:cTn id="1358" dur="750" fill="hold"/>
                                        <p:tgtEl>
                                          <p:spTgt spid="145"/>
                                        </p:tgtEl>
                                        <p:attrNameLst>
                                          <p:attrName>ppt_w</p:attrName>
                                        </p:attrNameLst>
                                      </p:cBhvr>
                                      <p:tavLst>
                                        <p:tav tm="0">
                                          <p:val>
                                            <p:fltVal val="0"/>
                                          </p:val>
                                        </p:tav>
                                        <p:tav tm="100000">
                                          <p:val>
                                            <p:strVal val="#ppt_w"/>
                                          </p:val>
                                        </p:tav>
                                      </p:tavLst>
                                    </p:anim>
                                    <p:anim calcmode="lin" valueType="num">
                                      <p:cBhvr>
                                        <p:cTn id="1359" dur="750" fill="hold"/>
                                        <p:tgtEl>
                                          <p:spTgt spid="145"/>
                                        </p:tgtEl>
                                        <p:attrNameLst>
                                          <p:attrName>ppt_h</p:attrName>
                                        </p:attrNameLst>
                                      </p:cBhvr>
                                      <p:tavLst>
                                        <p:tav tm="0">
                                          <p:val>
                                            <p:fltVal val="0"/>
                                          </p:val>
                                        </p:tav>
                                        <p:tav tm="100000">
                                          <p:val>
                                            <p:strVal val="#ppt_h"/>
                                          </p:val>
                                        </p:tav>
                                      </p:tavLst>
                                    </p:anim>
                                    <p:animEffect transition="in" filter="fade">
                                      <p:cBhvr>
                                        <p:cTn id="1360" dur="750"/>
                                        <p:tgtEl>
                                          <p:spTgt spid="145"/>
                                        </p:tgtEl>
                                      </p:cBhvr>
                                    </p:animEffect>
                                  </p:childTnLst>
                                </p:cTn>
                              </p:par>
                              <p:par>
                                <p:cTn id="1361" presetID="53" presetClass="entr" presetSubtype="16" fill="hold" grpId="0" nodeType="withEffect">
                                  <p:stCondLst>
                                    <p:cond delay="0"/>
                                  </p:stCondLst>
                                  <p:childTnLst>
                                    <p:set>
                                      <p:cBhvr>
                                        <p:cTn id="1362" dur="1" fill="hold">
                                          <p:stCondLst>
                                            <p:cond delay="0"/>
                                          </p:stCondLst>
                                        </p:cTn>
                                        <p:tgtEl>
                                          <p:spTgt spid="146"/>
                                        </p:tgtEl>
                                        <p:attrNameLst>
                                          <p:attrName>style.visibility</p:attrName>
                                        </p:attrNameLst>
                                      </p:cBhvr>
                                      <p:to>
                                        <p:strVal val="visible"/>
                                      </p:to>
                                    </p:set>
                                    <p:anim calcmode="lin" valueType="num">
                                      <p:cBhvr>
                                        <p:cTn id="1363" dur="750" fill="hold"/>
                                        <p:tgtEl>
                                          <p:spTgt spid="146"/>
                                        </p:tgtEl>
                                        <p:attrNameLst>
                                          <p:attrName>ppt_w</p:attrName>
                                        </p:attrNameLst>
                                      </p:cBhvr>
                                      <p:tavLst>
                                        <p:tav tm="0">
                                          <p:val>
                                            <p:fltVal val="0"/>
                                          </p:val>
                                        </p:tav>
                                        <p:tav tm="100000">
                                          <p:val>
                                            <p:strVal val="#ppt_w"/>
                                          </p:val>
                                        </p:tav>
                                      </p:tavLst>
                                    </p:anim>
                                    <p:anim calcmode="lin" valueType="num">
                                      <p:cBhvr>
                                        <p:cTn id="1364" dur="750" fill="hold"/>
                                        <p:tgtEl>
                                          <p:spTgt spid="146"/>
                                        </p:tgtEl>
                                        <p:attrNameLst>
                                          <p:attrName>ppt_h</p:attrName>
                                        </p:attrNameLst>
                                      </p:cBhvr>
                                      <p:tavLst>
                                        <p:tav tm="0">
                                          <p:val>
                                            <p:fltVal val="0"/>
                                          </p:val>
                                        </p:tav>
                                        <p:tav tm="100000">
                                          <p:val>
                                            <p:strVal val="#ppt_h"/>
                                          </p:val>
                                        </p:tav>
                                      </p:tavLst>
                                    </p:anim>
                                    <p:animEffect transition="in" filter="fade">
                                      <p:cBhvr>
                                        <p:cTn id="1365" dur="750"/>
                                        <p:tgtEl>
                                          <p:spTgt spid="146"/>
                                        </p:tgtEl>
                                      </p:cBhvr>
                                    </p:animEffect>
                                  </p:childTnLst>
                                </p:cTn>
                              </p:par>
                              <p:par>
                                <p:cTn id="1366" presetID="53" presetClass="entr" presetSubtype="16" fill="hold" grpId="0" nodeType="withEffect">
                                  <p:stCondLst>
                                    <p:cond delay="250"/>
                                  </p:stCondLst>
                                  <p:childTnLst>
                                    <p:set>
                                      <p:cBhvr>
                                        <p:cTn id="1367" dur="1" fill="hold">
                                          <p:stCondLst>
                                            <p:cond delay="0"/>
                                          </p:stCondLst>
                                        </p:cTn>
                                        <p:tgtEl>
                                          <p:spTgt spid="147"/>
                                        </p:tgtEl>
                                        <p:attrNameLst>
                                          <p:attrName>style.visibility</p:attrName>
                                        </p:attrNameLst>
                                      </p:cBhvr>
                                      <p:to>
                                        <p:strVal val="visible"/>
                                      </p:to>
                                    </p:set>
                                    <p:anim calcmode="lin" valueType="num">
                                      <p:cBhvr>
                                        <p:cTn id="1368" dur="750" fill="hold"/>
                                        <p:tgtEl>
                                          <p:spTgt spid="147"/>
                                        </p:tgtEl>
                                        <p:attrNameLst>
                                          <p:attrName>ppt_w</p:attrName>
                                        </p:attrNameLst>
                                      </p:cBhvr>
                                      <p:tavLst>
                                        <p:tav tm="0">
                                          <p:val>
                                            <p:fltVal val="0"/>
                                          </p:val>
                                        </p:tav>
                                        <p:tav tm="100000">
                                          <p:val>
                                            <p:strVal val="#ppt_w"/>
                                          </p:val>
                                        </p:tav>
                                      </p:tavLst>
                                    </p:anim>
                                    <p:anim calcmode="lin" valueType="num">
                                      <p:cBhvr>
                                        <p:cTn id="1369" dur="750" fill="hold"/>
                                        <p:tgtEl>
                                          <p:spTgt spid="147"/>
                                        </p:tgtEl>
                                        <p:attrNameLst>
                                          <p:attrName>ppt_h</p:attrName>
                                        </p:attrNameLst>
                                      </p:cBhvr>
                                      <p:tavLst>
                                        <p:tav tm="0">
                                          <p:val>
                                            <p:fltVal val="0"/>
                                          </p:val>
                                        </p:tav>
                                        <p:tav tm="100000">
                                          <p:val>
                                            <p:strVal val="#ppt_h"/>
                                          </p:val>
                                        </p:tav>
                                      </p:tavLst>
                                    </p:anim>
                                    <p:animEffect transition="in" filter="fade">
                                      <p:cBhvr>
                                        <p:cTn id="1370" dur="750"/>
                                        <p:tgtEl>
                                          <p:spTgt spid="147"/>
                                        </p:tgtEl>
                                      </p:cBhvr>
                                    </p:animEffect>
                                  </p:childTnLst>
                                </p:cTn>
                              </p:par>
                              <p:par>
                                <p:cTn id="1371" presetID="53" presetClass="entr" presetSubtype="16" fill="hold" grpId="0" nodeType="withEffect">
                                  <p:stCondLst>
                                    <p:cond delay="0"/>
                                  </p:stCondLst>
                                  <p:childTnLst>
                                    <p:set>
                                      <p:cBhvr>
                                        <p:cTn id="1372" dur="1" fill="hold">
                                          <p:stCondLst>
                                            <p:cond delay="0"/>
                                          </p:stCondLst>
                                        </p:cTn>
                                        <p:tgtEl>
                                          <p:spTgt spid="148"/>
                                        </p:tgtEl>
                                        <p:attrNameLst>
                                          <p:attrName>style.visibility</p:attrName>
                                        </p:attrNameLst>
                                      </p:cBhvr>
                                      <p:to>
                                        <p:strVal val="visible"/>
                                      </p:to>
                                    </p:set>
                                    <p:anim calcmode="lin" valueType="num">
                                      <p:cBhvr>
                                        <p:cTn id="1373" dur="750" fill="hold"/>
                                        <p:tgtEl>
                                          <p:spTgt spid="148"/>
                                        </p:tgtEl>
                                        <p:attrNameLst>
                                          <p:attrName>ppt_w</p:attrName>
                                        </p:attrNameLst>
                                      </p:cBhvr>
                                      <p:tavLst>
                                        <p:tav tm="0">
                                          <p:val>
                                            <p:fltVal val="0"/>
                                          </p:val>
                                        </p:tav>
                                        <p:tav tm="100000">
                                          <p:val>
                                            <p:strVal val="#ppt_w"/>
                                          </p:val>
                                        </p:tav>
                                      </p:tavLst>
                                    </p:anim>
                                    <p:anim calcmode="lin" valueType="num">
                                      <p:cBhvr>
                                        <p:cTn id="1374" dur="750" fill="hold"/>
                                        <p:tgtEl>
                                          <p:spTgt spid="148"/>
                                        </p:tgtEl>
                                        <p:attrNameLst>
                                          <p:attrName>ppt_h</p:attrName>
                                        </p:attrNameLst>
                                      </p:cBhvr>
                                      <p:tavLst>
                                        <p:tav tm="0">
                                          <p:val>
                                            <p:fltVal val="0"/>
                                          </p:val>
                                        </p:tav>
                                        <p:tav tm="100000">
                                          <p:val>
                                            <p:strVal val="#ppt_h"/>
                                          </p:val>
                                        </p:tav>
                                      </p:tavLst>
                                    </p:anim>
                                    <p:animEffect transition="in" filter="fade">
                                      <p:cBhvr>
                                        <p:cTn id="1375" dur="750"/>
                                        <p:tgtEl>
                                          <p:spTgt spid="148"/>
                                        </p:tgtEl>
                                      </p:cBhvr>
                                    </p:animEffect>
                                  </p:childTnLst>
                                </p:cTn>
                              </p:par>
                              <p:par>
                                <p:cTn id="1376" presetID="53" presetClass="entr" presetSubtype="16" fill="hold" grpId="0" nodeType="withEffect">
                                  <p:stCondLst>
                                    <p:cond delay="250"/>
                                  </p:stCondLst>
                                  <p:childTnLst>
                                    <p:set>
                                      <p:cBhvr>
                                        <p:cTn id="1377" dur="1" fill="hold">
                                          <p:stCondLst>
                                            <p:cond delay="0"/>
                                          </p:stCondLst>
                                        </p:cTn>
                                        <p:tgtEl>
                                          <p:spTgt spid="149"/>
                                        </p:tgtEl>
                                        <p:attrNameLst>
                                          <p:attrName>style.visibility</p:attrName>
                                        </p:attrNameLst>
                                      </p:cBhvr>
                                      <p:to>
                                        <p:strVal val="visible"/>
                                      </p:to>
                                    </p:set>
                                    <p:anim calcmode="lin" valueType="num">
                                      <p:cBhvr>
                                        <p:cTn id="1378" dur="750" fill="hold"/>
                                        <p:tgtEl>
                                          <p:spTgt spid="149"/>
                                        </p:tgtEl>
                                        <p:attrNameLst>
                                          <p:attrName>ppt_w</p:attrName>
                                        </p:attrNameLst>
                                      </p:cBhvr>
                                      <p:tavLst>
                                        <p:tav tm="0">
                                          <p:val>
                                            <p:fltVal val="0"/>
                                          </p:val>
                                        </p:tav>
                                        <p:tav tm="100000">
                                          <p:val>
                                            <p:strVal val="#ppt_w"/>
                                          </p:val>
                                        </p:tav>
                                      </p:tavLst>
                                    </p:anim>
                                    <p:anim calcmode="lin" valueType="num">
                                      <p:cBhvr>
                                        <p:cTn id="1379" dur="750" fill="hold"/>
                                        <p:tgtEl>
                                          <p:spTgt spid="149"/>
                                        </p:tgtEl>
                                        <p:attrNameLst>
                                          <p:attrName>ppt_h</p:attrName>
                                        </p:attrNameLst>
                                      </p:cBhvr>
                                      <p:tavLst>
                                        <p:tav tm="0">
                                          <p:val>
                                            <p:fltVal val="0"/>
                                          </p:val>
                                        </p:tav>
                                        <p:tav tm="100000">
                                          <p:val>
                                            <p:strVal val="#ppt_h"/>
                                          </p:val>
                                        </p:tav>
                                      </p:tavLst>
                                    </p:anim>
                                    <p:animEffect transition="in" filter="fade">
                                      <p:cBhvr>
                                        <p:cTn id="1380" dur="750"/>
                                        <p:tgtEl>
                                          <p:spTgt spid="149"/>
                                        </p:tgtEl>
                                      </p:cBhvr>
                                    </p:animEffect>
                                  </p:childTnLst>
                                </p:cTn>
                              </p:par>
                              <p:par>
                                <p:cTn id="1381" presetID="53" presetClass="entr" presetSubtype="16" fill="hold" grpId="0" nodeType="withEffect">
                                  <p:stCondLst>
                                    <p:cond delay="0"/>
                                  </p:stCondLst>
                                  <p:childTnLst>
                                    <p:set>
                                      <p:cBhvr>
                                        <p:cTn id="1382" dur="1" fill="hold">
                                          <p:stCondLst>
                                            <p:cond delay="0"/>
                                          </p:stCondLst>
                                        </p:cTn>
                                        <p:tgtEl>
                                          <p:spTgt spid="150"/>
                                        </p:tgtEl>
                                        <p:attrNameLst>
                                          <p:attrName>style.visibility</p:attrName>
                                        </p:attrNameLst>
                                      </p:cBhvr>
                                      <p:to>
                                        <p:strVal val="visible"/>
                                      </p:to>
                                    </p:set>
                                    <p:anim calcmode="lin" valueType="num">
                                      <p:cBhvr>
                                        <p:cTn id="1383" dur="750" fill="hold"/>
                                        <p:tgtEl>
                                          <p:spTgt spid="150"/>
                                        </p:tgtEl>
                                        <p:attrNameLst>
                                          <p:attrName>ppt_w</p:attrName>
                                        </p:attrNameLst>
                                      </p:cBhvr>
                                      <p:tavLst>
                                        <p:tav tm="0">
                                          <p:val>
                                            <p:fltVal val="0"/>
                                          </p:val>
                                        </p:tav>
                                        <p:tav tm="100000">
                                          <p:val>
                                            <p:strVal val="#ppt_w"/>
                                          </p:val>
                                        </p:tav>
                                      </p:tavLst>
                                    </p:anim>
                                    <p:anim calcmode="lin" valueType="num">
                                      <p:cBhvr>
                                        <p:cTn id="1384" dur="750" fill="hold"/>
                                        <p:tgtEl>
                                          <p:spTgt spid="150"/>
                                        </p:tgtEl>
                                        <p:attrNameLst>
                                          <p:attrName>ppt_h</p:attrName>
                                        </p:attrNameLst>
                                      </p:cBhvr>
                                      <p:tavLst>
                                        <p:tav tm="0">
                                          <p:val>
                                            <p:fltVal val="0"/>
                                          </p:val>
                                        </p:tav>
                                        <p:tav tm="100000">
                                          <p:val>
                                            <p:strVal val="#ppt_h"/>
                                          </p:val>
                                        </p:tav>
                                      </p:tavLst>
                                    </p:anim>
                                    <p:animEffect transition="in" filter="fade">
                                      <p:cBhvr>
                                        <p:cTn id="1385" dur="750"/>
                                        <p:tgtEl>
                                          <p:spTgt spid="150"/>
                                        </p:tgtEl>
                                      </p:cBhvr>
                                    </p:animEffect>
                                  </p:childTnLst>
                                </p:cTn>
                              </p:par>
                              <p:par>
                                <p:cTn id="1386" presetID="53" presetClass="entr" presetSubtype="16" fill="hold" grpId="0" nodeType="withEffect">
                                  <p:stCondLst>
                                    <p:cond delay="250"/>
                                  </p:stCondLst>
                                  <p:childTnLst>
                                    <p:set>
                                      <p:cBhvr>
                                        <p:cTn id="1387" dur="1" fill="hold">
                                          <p:stCondLst>
                                            <p:cond delay="0"/>
                                          </p:stCondLst>
                                        </p:cTn>
                                        <p:tgtEl>
                                          <p:spTgt spid="151"/>
                                        </p:tgtEl>
                                        <p:attrNameLst>
                                          <p:attrName>style.visibility</p:attrName>
                                        </p:attrNameLst>
                                      </p:cBhvr>
                                      <p:to>
                                        <p:strVal val="visible"/>
                                      </p:to>
                                    </p:set>
                                    <p:anim calcmode="lin" valueType="num">
                                      <p:cBhvr>
                                        <p:cTn id="1388" dur="750" fill="hold"/>
                                        <p:tgtEl>
                                          <p:spTgt spid="151"/>
                                        </p:tgtEl>
                                        <p:attrNameLst>
                                          <p:attrName>ppt_w</p:attrName>
                                        </p:attrNameLst>
                                      </p:cBhvr>
                                      <p:tavLst>
                                        <p:tav tm="0">
                                          <p:val>
                                            <p:fltVal val="0"/>
                                          </p:val>
                                        </p:tav>
                                        <p:tav tm="100000">
                                          <p:val>
                                            <p:strVal val="#ppt_w"/>
                                          </p:val>
                                        </p:tav>
                                      </p:tavLst>
                                    </p:anim>
                                    <p:anim calcmode="lin" valueType="num">
                                      <p:cBhvr>
                                        <p:cTn id="1389" dur="750" fill="hold"/>
                                        <p:tgtEl>
                                          <p:spTgt spid="151"/>
                                        </p:tgtEl>
                                        <p:attrNameLst>
                                          <p:attrName>ppt_h</p:attrName>
                                        </p:attrNameLst>
                                      </p:cBhvr>
                                      <p:tavLst>
                                        <p:tav tm="0">
                                          <p:val>
                                            <p:fltVal val="0"/>
                                          </p:val>
                                        </p:tav>
                                        <p:tav tm="100000">
                                          <p:val>
                                            <p:strVal val="#ppt_h"/>
                                          </p:val>
                                        </p:tav>
                                      </p:tavLst>
                                    </p:anim>
                                    <p:animEffect transition="in" filter="fade">
                                      <p:cBhvr>
                                        <p:cTn id="1390" dur="750"/>
                                        <p:tgtEl>
                                          <p:spTgt spid="151"/>
                                        </p:tgtEl>
                                      </p:cBhvr>
                                    </p:animEffect>
                                  </p:childTnLst>
                                </p:cTn>
                              </p:par>
                              <p:par>
                                <p:cTn id="1391" presetID="53" presetClass="entr" presetSubtype="16" fill="hold" grpId="0" nodeType="withEffect">
                                  <p:stCondLst>
                                    <p:cond delay="0"/>
                                  </p:stCondLst>
                                  <p:childTnLst>
                                    <p:set>
                                      <p:cBhvr>
                                        <p:cTn id="1392" dur="1" fill="hold">
                                          <p:stCondLst>
                                            <p:cond delay="0"/>
                                          </p:stCondLst>
                                        </p:cTn>
                                        <p:tgtEl>
                                          <p:spTgt spid="152"/>
                                        </p:tgtEl>
                                        <p:attrNameLst>
                                          <p:attrName>style.visibility</p:attrName>
                                        </p:attrNameLst>
                                      </p:cBhvr>
                                      <p:to>
                                        <p:strVal val="visible"/>
                                      </p:to>
                                    </p:set>
                                    <p:anim calcmode="lin" valueType="num">
                                      <p:cBhvr>
                                        <p:cTn id="1393" dur="750" fill="hold"/>
                                        <p:tgtEl>
                                          <p:spTgt spid="152"/>
                                        </p:tgtEl>
                                        <p:attrNameLst>
                                          <p:attrName>ppt_w</p:attrName>
                                        </p:attrNameLst>
                                      </p:cBhvr>
                                      <p:tavLst>
                                        <p:tav tm="0">
                                          <p:val>
                                            <p:fltVal val="0"/>
                                          </p:val>
                                        </p:tav>
                                        <p:tav tm="100000">
                                          <p:val>
                                            <p:strVal val="#ppt_w"/>
                                          </p:val>
                                        </p:tav>
                                      </p:tavLst>
                                    </p:anim>
                                    <p:anim calcmode="lin" valueType="num">
                                      <p:cBhvr>
                                        <p:cTn id="1394" dur="750" fill="hold"/>
                                        <p:tgtEl>
                                          <p:spTgt spid="152"/>
                                        </p:tgtEl>
                                        <p:attrNameLst>
                                          <p:attrName>ppt_h</p:attrName>
                                        </p:attrNameLst>
                                      </p:cBhvr>
                                      <p:tavLst>
                                        <p:tav tm="0">
                                          <p:val>
                                            <p:fltVal val="0"/>
                                          </p:val>
                                        </p:tav>
                                        <p:tav tm="100000">
                                          <p:val>
                                            <p:strVal val="#ppt_h"/>
                                          </p:val>
                                        </p:tav>
                                      </p:tavLst>
                                    </p:anim>
                                    <p:animEffect transition="in" filter="fade">
                                      <p:cBhvr>
                                        <p:cTn id="1395" dur="750"/>
                                        <p:tgtEl>
                                          <p:spTgt spid="152"/>
                                        </p:tgtEl>
                                      </p:cBhvr>
                                    </p:animEffect>
                                  </p:childTnLst>
                                </p:cTn>
                              </p:par>
                              <p:par>
                                <p:cTn id="1396" presetID="53" presetClass="entr" presetSubtype="16" fill="hold" grpId="0" nodeType="withEffect">
                                  <p:stCondLst>
                                    <p:cond delay="0"/>
                                  </p:stCondLst>
                                  <p:childTnLst>
                                    <p:set>
                                      <p:cBhvr>
                                        <p:cTn id="1397" dur="1" fill="hold">
                                          <p:stCondLst>
                                            <p:cond delay="0"/>
                                          </p:stCondLst>
                                        </p:cTn>
                                        <p:tgtEl>
                                          <p:spTgt spid="153"/>
                                        </p:tgtEl>
                                        <p:attrNameLst>
                                          <p:attrName>style.visibility</p:attrName>
                                        </p:attrNameLst>
                                      </p:cBhvr>
                                      <p:to>
                                        <p:strVal val="visible"/>
                                      </p:to>
                                    </p:set>
                                    <p:anim calcmode="lin" valueType="num">
                                      <p:cBhvr>
                                        <p:cTn id="1398" dur="750" fill="hold"/>
                                        <p:tgtEl>
                                          <p:spTgt spid="153"/>
                                        </p:tgtEl>
                                        <p:attrNameLst>
                                          <p:attrName>ppt_w</p:attrName>
                                        </p:attrNameLst>
                                      </p:cBhvr>
                                      <p:tavLst>
                                        <p:tav tm="0">
                                          <p:val>
                                            <p:fltVal val="0"/>
                                          </p:val>
                                        </p:tav>
                                        <p:tav tm="100000">
                                          <p:val>
                                            <p:strVal val="#ppt_w"/>
                                          </p:val>
                                        </p:tav>
                                      </p:tavLst>
                                    </p:anim>
                                    <p:anim calcmode="lin" valueType="num">
                                      <p:cBhvr>
                                        <p:cTn id="1399" dur="750" fill="hold"/>
                                        <p:tgtEl>
                                          <p:spTgt spid="153"/>
                                        </p:tgtEl>
                                        <p:attrNameLst>
                                          <p:attrName>ppt_h</p:attrName>
                                        </p:attrNameLst>
                                      </p:cBhvr>
                                      <p:tavLst>
                                        <p:tav tm="0">
                                          <p:val>
                                            <p:fltVal val="0"/>
                                          </p:val>
                                        </p:tav>
                                        <p:tav tm="100000">
                                          <p:val>
                                            <p:strVal val="#ppt_h"/>
                                          </p:val>
                                        </p:tav>
                                      </p:tavLst>
                                    </p:anim>
                                    <p:animEffect transition="in" filter="fade">
                                      <p:cBhvr>
                                        <p:cTn id="1400" dur="750"/>
                                        <p:tgtEl>
                                          <p:spTgt spid="153"/>
                                        </p:tgtEl>
                                      </p:cBhvr>
                                    </p:animEffect>
                                  </p:childTnLst>
                                </p:cTn>
                              </p:par>
                              <p:par>
                                <p:cTn id="1401" presetID="53" presetClass="entr" presetSubtype="16" fill="hold" grpId="0" nodeType="withEffect">
                                  <p:stCondLst>
                                    <p:cond delay="250"/>
                                  </p:stCondLst>
                                  <p:childTnLst>
                                    <p:set>
                                      <p:cBhvr>
                                        <p:cTn id="1402" dur="1" fill="hold">
                                          <p:stCondLst>
                                            <p:cond delay="0"/>
                                          </p:stCondLst>
                                        </p:cTn>
                                        <p:tgtEl>
                                          <p:spTgt spid="154"/>
                                        </p:tgtEl>
                                        <p:attrNameLst>
                                          <p:attrName>style.visibility</p:attrName>
                                        </p:attrNameLst>
                                      </p:cBhvr>
                                      <p:to>
                                        <p:strVal val="visible"/>
                                      </p:to>
                                    </p:set>
                                    <p:anim calcmode="lin" valueType="num">
                                      <p:cBhvr>
                                        <p:cTn id="1403" dur="750" fill="hold"/>
                                        <p:tgtEl>
                                          <p:spTgt spid="154"/>
                                        </p:tgtEl>
                                        <p:attrNameLst>
                                          <p:attrName>ppt_w</p:attrName>
                                        </p:attrNameLst>
                                      </p:cBhvr>
                                      <p:tavLst>
                                        <p:tav tm="0">
                                          <p:val>
                                            <p:fltVal val="0"/>
                                          </p:val>
                                        </p:tav>
                                        <p:tav tm="100000">
                                          <p:val>
                                            <p:strVal val="#ppt_w"/>
                                          </p:val>
                                        </p:tav>
                                      </p:tavLst>
                                    </p:anim>
                                    <p:anim calcmode="lin" valueType="num">
                                      <p:cBhvr>
                                        <p:cTn id="1404" dur="750" fill="hold"/>
                                        <p:tgtEl>
                                          <p:spTgt spid="154"/>
                                        </p:tgtEl>
                                        <p:attrNameLst>
                                          <p:attrName>ppt_h</p:attrName>
                                        </p:attrNameLst>
                                      </p:cBhvr>
                                      <p:tavLst>
                                        <p:tav tm="0">
                                          <p:val>
                                            <p:fltVal val="0"/>
                                          </p:val>
                                        </p:tav>
                                        <p:tav tm="100000">
                                          <p:val>
                                            <p:strVal val="#ppt_h"/>
                                          </p:val>
                                        </p:tav>
                                      </p:tavLst>
                                    </p:anim>
                                    <p:animEffect transition="in" filter="fade">
                                      <p:cBhvr>
                                        <p:cTn id="1405" dur="750"/>
                                        <p:tgtEl>
                                          <p:spTgt spid="154"/>
                                        </p:tgtEl>
                                      </p:cBhvr>
                                    </p:animEffect>
                                  </p:childTnLst>
                                </p:cTn>
                              </p:par>
                              <p:par>
                                <p:cTn id="1406" presetID="53" presetClass="entr" presetSubtype="16" fill="hold" grpId="0" nodeType="withEffect">
                                  <p:stCondLst>
                                    <p:cond delay="0"/>
                                  </p:stCondLst>
                                  <p:childTnLst>
                                    <p:set>
                                      <p:cBhvr>
                                        <p:cTn id="1407" dur="1" fill="hold">
                                          <p:stCondLst>
                                            <p:cond delay="0"/>
                                          </p:stCondLst>
                                        </p:cTn>
                                        <p:tgtEl>
                                          <p:spTgt spid="89"/>
                                        </p:tgtEl>
                                        <p:attrNameLst>
                                          <p:attrName>style.visibility</p:attrName>
                                        </p:attrNameLst>
                                      </p:cBhvr>
                                      <p:to>
                                        <p:strVal val="visible"/>
                                      </p:to>
                                    </p:set>
                                    <p:anim calcmode="lin" valueType="num">
                                      <p:cBhvr>
                                        <p:cTn id="1408" dur="750" fill="hold"/>
                                        <p:tgtEl>
                                          <p:spTgt spid="89"/>
                                        </p:tgtEl>
                                        <p:attrNameLst>
                                          <p:attrName>ppt_w</p:attrName>
                                        </p:attrNameLst>
                                      </p:cBhvr>
                                      <p:tavLst>
                                        <p:tav tm="0">
                                          <p:val>
                                            <p:fltVal val="0"/>
                                          </p:val>
                                        </p:tav>
                                        <p:tav tm="100000">
                                          <p:val>
                                            <p:strVal val="#ppt_w"/>
                                          </p:val>
                                        </p:tav>
                                      </p:tavLst>
                                    </p:anim>
                                    <p:anim calcmode="lin" valueType="num">
                                      <p:cBhvr>
                                        <p:cTn id="1409" dur="750" fill="hold"/>
                                        <p:tgtEl>
                                          <p:spTgt spid="89"/>
                                        </p:tgtEl>
                                        <p:attrNameLst>
                                          <p:attrName>ppt_h</p:attrName>
                                        </p:attrNameLst>
                                      </p:cBhvr>
                                      <p:tavLst>
                                        <p:tav tm="0">
                                          <p:val>
                                            <p:fltVal val="0"/>
                                          </p:val>
                                        </p:tav>
                                        <p:tav tm="100000">
                                          <p:val>
                                            <p:strVal val="#ppt_h"/>
                                          </p:val>
                                        </p:tav>
                                      </p:tavLst>
                                    </p:anim>
                                    <p:animEffect transition="in" filter="fade">
                                      <p:cBhvr>
                                        <p:cTn id="1410" dur="750"/>
                                        <p:tgtEl>
                                          <p:spTgt spid="89"/>
                                        </p:tgtEl>
                                      </p:cBhvr>
                                    </p:animEffect>
                                  </p:childTnLst>
                                </p:cTn>
                              </p:par>
                              <p:par>
                                <p:cTn id="1411" presetID="53" presetClass="entr" presetSubtype="16" fill="hold" grpId="0" nodeType="withEffect">
                                  <p:stCondLst>
                                    <p:cond delay="250"/>
                                  </p:stCondLst>
                                  <p:childTnLst>
                                    <p:set>
                                      <p:cBhvr>
                                        <p:cTn id="1412" dur="1" fill="hold">
                                          <p:stCondLst>
                                            <p:cond delay="0"/>
                                          </p:stCondLst>
                                        </p:cTn>
                                        <p:tgtEl>
                                          <p:spTgt spid="90"/>
                                        </p:tgtEl>
                                        <p:attrNameLst>
                                          <p:attrName>style.visibility</p:attrName>
                                        </p:attrNameLst>
                                      </p:cBhvr>
                                      <p:to>
                                        <p:strVal val="visible"/>
                                      </p:to>
                                    </p:set>
                                    <p:anim calcmode="lin" valueType="num">
                                      <p:cBhvr>
                                        <p:cTn id="1413" dur="750" fill="hold"/>
                                        <p:tgtEl>
                                          <p:spTgt spid="90"/>
                                        </p:tgtEl>
                                        <p:attrNameLst>
                                          <p:attrName>ppt_w</p:attrName>
                                        </p:attrNameLst>
                                      </p:cBhvr>
                                      <p:tavLst>
                                        <p:tav tm="0">
                                          <p:val>
                                            <p:fltVal val="0"/>
                                          </p:val>
                                        </p:tav>
                                        <p:tav tm="100000">
                                          <p:val>
                                            <p:strVal val="#ppt_w"/>
                                          </p:val>
                                        </p:tav>
                                      </p:tavLst>
                                    </p:anim>
                                    <p:anim calcmode="lin" valueType="num">
                                      <p:cBhvr>
                                        <p:cTn id="1414" dur="750" fill="hold"/>
                                        <p:tgtEl>
                                          <p:spTgt spid="90"/>
                                        </p:tgtEl>
                                        <p:attrNameLst>
                                          <p:attrName>ppt_h</p:attrName>
                                        </p:attrNameLst>
                                      </p:cBhvr>
                                      <p:tavLst>
                                        <p:tav tm="0">
                                          <p:val>
                                            <p:fltVal val="0"/>
                                          </p:val>
                                        </p:tav>
                                        <p:tav tm="100000">
                                          <p:val>
                                            <p:strVal val="#ppt_h"/>
                                          </p:val>
                                        </p:tav>
                                      </p:tavLst>
                                    </p:anim>
                                    <p:animEffect transition="in" filter="fade">
                                      <p:cBhvr>
                                        <p:cTn id="1415" dur="750"/>
                                        <p:tgtEl>
                                          <p:spTgt spid="90"/>
                                        </p:tgtEl>
                                      </p:cBhvr>
                                    </p:animEffect>
                                  </p:childTnLst>
                                </p:cTn>
                              </p:par>
                            </p:childTnLst>
                          </p:cTn>
                        </p:par>
                        <p:par>
                          <p:cTn id="1416" fill="hold">
                            <p:stCondLst>
                              <p:cond delay="2000"/>
                            </p:stCondLst>
                            <p:childTnLst>
                              <p:par>
                                <p:cTn id="1417" presetID="14" presetClass="entr" presetSubtype="10" fill="hold" grpId="0" nodeType="afterEffect">
                                  <p:stCondLst>
                                    <p:cond delay="0"/>
                                  </p:stCondLst>
                                  <p:iterate type="lt">
                                    <p:tmPct val="10000"/>
                                  </p:iterate>
                                  <p:childTnLst>
                                    <p:set>
                                      <p:cBhvr>
                                        <p:cTn id="1418" dur="1" fill="hold">
                                          <p:stCondLst>
                                            <p:cond delay="0"/>
                                          </p:stCondLst>
                                        </p:cTn>
                                        <p:tgtEl>
                                          <p:spTgt spid="159"/>
                                        </p:tgtEl>
                                        <p:attrNameLst>
                                          <p:attrName>style.visibility</p:attrName>
                                        </p:attrNameLst>
                                      </p:cBhvr>
                                      <p:to>
                                        <p:strVal val="visible"/>
                                      </p:to>
                                    </p:set>
                                    <p:animEffect transition="in" filter="randombar(horizontal)">
                                      <p:cBhvr>
                                        <p:cTn id="1419" dur="500"/>
                                        <p:tgtEl>
                                          <p:spTgt spid="159"/>
                                        </p:tgtEl>
                                      </p:cBhvr>
                                    </p:animEffect>
                                  </p:childTnLst>
                                </p:cTn>
                              </p:par>
                            </p:childTnLst>
                          </p:cTn>
                        </p:par>
                        <p:par>
                          <p:cTn id="1420" fill="hold">
                            <p:stCondLst>
                              <p:cond delay="1649"/>
                            </p:stCondLst>
                            <p:childTnLst>
                              <p:par>
                                <p:cTn id="1421" presetID="50" presetClass="entr" presetSubtype="0" decel="100000" fill="hold" grpId="0" nodeType="afterEffect">
                                  <p:stCondLst>
                                    <p:cond delay="0"/>
                                  </p:stCondLst>
                                  <p:childTnLst>
                                    <p:set>
                                      <p:cBhvr>
                                        <p:cTn id="1422" dur="1" fill="hold">
                                          <p:stCondLst>
                                            <p:cond delay="0"/>
                                          </p:stCondLst>
                                        </p:cTn>
                                        <p:tgtEl>
                                          <p:spTgt spid="160"/>
                                        </p:tgtEl>
                                        <p:attrNameLst>
                                          <p:attrName>style.visibility</p:attrName>
                                        </p:attrNameLst>
                                      </p:cBhvr>
                                      <p:to>
                                        <p:strVal val="visible"/>
                                      </p:to>
                                    </p:set>
                                    <p:anim calcmode="lin" valueType="num">
                                      <p:cBhvr>
                                        <p:cTn id="1423" dur="1000" fill="hold"/>
                                        <p:tgtEl>
                                          <p:spTgt spid="160"/>
                                        </p:tgtEl>
                                        <p:attrNameLst>
                                          <p:attrName>ppt_w</p:attrName>
                                        </p:attrNameLst>
                                      </p:cBhvr>
                                      <p:tavLst>
                                        <p:tav tm="0">
                                          <p:val>
                                            <p:strVal val="#ppt_w+.3"/>
                                          </p:val>
                                        </p:tav>
                                        <p:tav tm="100000">
                                          <p:val>
                                            <p:strVal val="#ppt_w"/>
                                          </p:val>
                                        </p:tav>
                                      </p:tavLst>
                                    </p:anim>
                                    <p:anim calcmode="lin" valueType="num">
                                      <p:cBhvr>
                                        <p:cTn id="1424" dur="1000" fill="hold"/>
                                        <p:tgtEl>
                                          <p:spTgt spid="160"/>
                                        </p:tgtEl>
                                        <p:attrNameLst>
                                          <p:attrName>ppt_h</p:attrName>
                                        </p:attrNameLst>
                                      </p:cBhvr>
                                      <p:tavLst>
                                        <p:tav tm="0">
                                          <p:val>
                                            <p:strVal val="#ppt_h"/>
                                          </p:val>
                                        </p:tav>
                                        <p:tav tm="100000">
                                          <p:val>
                                            <p:strVal val="#ppt_h"/>
                                          </p:val>
                                        </p:tav>
                                      </p:tavLst>
                                    </p:anim>
                                    <p:animEffect transition="in" filter="fade">
                                      <p:cBhvr>
                                        <p:cTn id="1425"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222" grpId="0" animBg="1"/>
      <p:bldP spid="222" grpId="1" animBg="1"/>
      <p:bldP spid="238" grpId="0" animBg="1"/>
      <p:bldP spid="238" grpId="1" animBg="1"/>
      <p:bldP spid="190" grpId="0" animBg="1"/>
      <p:bldP spid="190" grpId="1" animBg="1"/>
      <p:bldP spid="202" grpId="0" animBg="1"/>
      <p:bldP spid="202" grpId="1" animBg="1"/>
      <p:bldP spid="227" grpId="0" animBg="1"/>
      <p:bldP spid="227" grpId="1" animBg="1"/>
      <p:bldP spid="232" grpId="0" animBg="1"/>
      <p:bldP spid="232" grpId="1" animBg="1"/>
      <p:bldP spid="204" grpId="0" animBg="1"/>
      <p:bldP spid="204" grpId="1" animBg="1"/>
      <p:bldP spid="205" grpId="0" animBg="1"/>
      <p:bldP spid="205" grpId="1" animBg="1"/>
      <p:bldP spid="206" grpId="0" animBg="1"/>
      <p:bldP spid="206" grpId="1" animBg="1"/>
      <p:bldP spid="207" grpId="0" animBg="1"/>
      <p:bldP spid="207" grpId="1" animBg="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6" grpId="0" animBg="1"/>
      <p:bldP spid="216" grpId="1" animBg="1"/>
      <p:bldP spid="217" grpId="0" animBg="1"/>
      <p:bldP spid="217" grpId="1" animBg="1"/>
      <p:bldP spid="219" grpId="0" animBg="1"/>
      <p:bldP spid="219" grpId="1" animBg="1"/>
      <p:bldP spid="220" grpId="0" animBg="1"/>
      <p:bldP spid="220" grpId="1" animBg="1"/>
      <p:bldP spid="223" grpId="0" animBg="1"/>
      <p:bldP spid="223" grpId="1" animBg="1"/>
      <p:bldP spid="224" grpId="0" animBg="1"/>
      <p:bldP spid="224" grpId="1" animBg="1"/>
      <p:bldP spid="225" grpId="0" animBg="1"/>
      <p:bldP spid="225" grpId="1" animBg="1"/>
      <p:bldP spid="233" grpId="0" animBg="1"/>
      <p:bldP spid="233" grpId="1" animBg="1"/>
      <p:bldP spid="235" grpId="0" animBg="1"/>
      <p:bldP spid="235" grpId="1" animBg="1"/>
      <p:bldP spid="239" grpId="0" animBg="1"/>
      <p:bldP spid="239" grpId="1" animBg="1"/>
      <p:bldP spid="240" grpId="0" animBg="1"/>
      <p:bldP spid="240" grpId="1" animBg="1"/>
      <p:bldP spid="252" grpId="0" animBg="1"/>
      <p:bldP spid="253" grpId="0" animBg="1"/>
      <p:bldP spid="254" grpId="0" animBg="1"/>
      <p:bldP spid="255" grpId="0" animBg="1"/>
      <p:bldP spid="260" grpId="0" animBg="1"/>
      <p:bldP spid="261" grpId="0" animBg="1"/>
      <p:bldP spid="266" grpId="0" animBg="1"/>
      <p:bldP spid="267" grpId="0" animBg="1"/>
      <p:bldP spid="270" grpId="0" animBg="1"/>
      <p:bldP spid="271" grpId="0" animBg="1"/>
      <p:bldP spid="272" grpId="0" animBg="1"/>
      <p:bldP spid="273" grpId="0" animBg="1"/>
      <p:bldP spid="274" grpId="0" animBg="1"/>
      <p:bldP spid="275" grpId="0" animBg="1"/>
      <p:bldP spid="276" grpId="0" animBg="1"/>
      <p:bldP spid="277" grpId="0" animBg="1"/>
      <p:bldP spid="278" grpId="0" animBg="1"/>
      <p:bldP spid="279" grpId="0" animBg="1"/>
      <p:bldP spid="280" grpId="0" animBg="1"/>
      <p:bldP spid="281" grpId="0" animBg="1"/>
      <p:bldP spid="282" grpId="0" animBg="1"/>
      <p:bldP spid="283" grpId="0" animBg="1"/>
      <p:bldP spid="288" grpId="0" animBg="1"/>
      <p:bldP spid="289" grpId="0" animBg="1"/>
      <p:bldP spid="290" grpId="0" animBg="1"/>
      <p:bldP spid="291" grpId="0" animBg="1"/>
      <p:bldP spid="294" grpId="0" animBg="1"/>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2" grpId="0" animBg="1"/>
      <p:bldP spid="12" grpId="1" animBg="1"/>
      <p:bldP spid="13" grpId="0" animBg="1"/>
      <p:bldP spid="13" grpId="1" animBg="1"/>
      <p:bldP spid="14" grpId="0" animBg="1"/>
      <p:bldP spid="14" grpId="1" animBg="1"/>
      <p:bldP spid="15" grpId="0" animBg="1"/>
      <p:bldP spid="15"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30" grpId="0" animBg="1"/>
      <p:bldP spid="30" grpId="1" animBg="1"/>
      <p:bldP spid="33" grpId="0" animBg="1"/>
      <p:bldP spid="33" grpId="1" animBg="1"/>
      <p:bldP spid="36" grpId="0" animBg="1"/>
      <p:bldP spid="36" grpId="1" animBg="1"/>
      <p:bldP spid="38" grpId="0" animBg="1"/>
      <p:bldP spid="38" grpId="1" animBg="1"/>
      <p:bldP spid="39" grpId="0" animBg="1"/>
      <p:bldP spid="39" grpId="1" animBg="1"/>
      <p:bldP spid="40" grpId="0" animBg="1"/>
      <p:bldP spid="40" grpId="1" animBg="1"/>
      <p:bldP spid="42" grpId="0" animBg="1"/>
      <p:bldP spid="42" grpId="1" animBg="1"/>
      <p:bldP spid="43" grpId="0" animBg="1"/>
      <p:bldP spid="43" grpId="1" animBg="1"/>
      <p:bldP spid="45" grpId="0" animBg="1"/>
      <p:bldP spid="45" grpId="1" animBg="1"/>
      <p:bldP spid="46" grpId="0" animBg="1"/>
      <p:bldP spid="46" grpId="1" animBg="1"/>
      <p:bldP spid="47" grpId="0" animBg="1"/>
      <p:bldP spid="47" grpId="1" animBg="1"/>
      <p:bldP spid="48" grpId="0" animBg="1"/>
      <p:bldP spid="48" grpId="1" animBg="1"/>
      <p:bldP spid="50" grpId="0" animBg="1"/>
      <p:bldP spid="50" grpId="1" animBg="1"/>
      <p:bldP spid="53" grpId="0" animBg="1"/>
      <p:bldP spid="53" grpId="1" animBg="1"/>
      <p:bldP spid="55" grpId="0" animBg="1"/>
      <p:bldP spid="55" grpId="1" animBg="1"/>
      <p:bldP spid="56" grpId="0" animBg="1"/>
      <p:bldP spid="56"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8" grpId="0" animBg="1"/>
      <p:bldP spid="68" grpId="1" animBg="1"/>
      <p:bldP spid="69" grpId="0" animBg="1"/>
      <p:bldP spid="69" grpId="1" animBg="1"/>
      <p:bldP spid="70" grpId="0" animBg="1"/>
      <p:bldP spid="70" grpId="1" animBg="1"/>
      <p:bldP spid="72" grpId="0" animBg="1"/>
      <p:bldP spid="72" grpId="1" animBg="1"/>
      <p:bldP spid="73" grpId="0" animBg="1"/>
      <p:bldP spid="73" grpId="1" animBg="1"/>
      <p:bldP spid="74" grpId="0" animBg="1"/>
      <p:bldP spid="74" grpId="1" animBg="1"/>
      <p:bldP spid="76" grpId="0" animBg="1"/>
      <p:bldP spid="76" grpId="1" animBg="1"/>
      <p:bldP spid="78" grpId="0" animBg="1"/>
      <p:bldP spid="78" grpId="1" animBg="1"/>
      <p:bldP spid="81" grpId="0" animBg="1"/>
      <p:bldP spid="81" grpId="1" animBg="1"/>
      <p:bldP spid="82" grpId="0" animBg="1"/>
      <p:bldP spid="82" grpId="1"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9" grpId="0"/>
      <p:bldP spid="16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4">
            <a:extLst>
              <a:ext uri="{FF2B5EF4-FFF2-40B4-BE49-F238E27FC236}">
                <a16:creationId xmlns:a16="http://schemas.microsoft.com/office/drawing/2014/main" id="{F93E652B-4CAF-4505-AED4-A6E9BAC98A45}"/>
              </a:ext>
            </a:extLst>
          </p:cNvPr>
          <p:cNvGrpSpPr>
            <a:grpSpLocks noChangeAspect="1"/>
          </p:cNvGrpSpPr>
          <p:nvPr/>
        </p:nvGrpSpPr>
        <p:grpSpPr bwMode="auto">
          <a:xfrm rot="18501497" flipH="1">
            <a:off x="236030" y="1648451"/>
            <a:ext cx="10899048" cy="10419096"/>
            <a:chOff x="3358" y="42"/>
            <a:chExt cx="4519" cy="4320"/>
          </a:xfrm>
        </p:grpSpPr>
        <p:sp>
          <p:nvSpPr>
            <p:cNvPr id="22" name="Freeform 5">
              <a:extLst>
                <a:ext uri="{FF2B5EF4-FFF2-40B4-BE49-F238E27FC236}">
                  <a16:creationId xmlns:a16="http://schemas.microsoft.com/office/drawing/2014/main" id="{E6AA9F85-680B-4DBC-ADEA-56CD41B1DF1E}"/>
                </a:ext>
              </a:extLst>
            </p:cNvPr>
            <p:cNvSpPr>
              <a:spLocks/>
            </p:cNvSpPr>
            <p:nvPr/>
          </p:nvSpPr>
          <p:spPr bwMode="auto">
            <a:xfrm>
              <a:off x="7319" y="74"/>
              <a:ext cx="558" cy="449"/>
            </a:xfrm>
            <a:custGeom>
              <a:avLst/>
              <a:gdLst>
                <a:gd name="T0" fmla="*/ 226 w 227"/>
                <a:gd name="T1" fmla="*/ 180 h 182"/>
                <a:gd name="T2" fmla="*/ 2 w 227"/>
                <a:gd name="T3" fmla="*/ 56 h 182"/>
                <a:gd name="T4" fmla="*/ 63 w 227"/>
                <a:gd name="T5" fmla="*/ 2 h 182"/>
                <a:gd name="T6" fmla="*/ 227 w 227"/>
                <a:gd name="T7" fmla="*/ 123 h 182"/>
                <a:gd name="T8" fmla="*/ 227 w 227"/>
                <a:gd name="T9" fmla="*/ 120 h 182"/>
                <a:gd name="T10" fmla="*/ 63 w 227"/>
                <a:gd name="T11" fmla="*/ 0 h 182"/>
                <a:gd name="T12" fmla="*/ 62 w 227"/>
                <a:gd name="T13" fmla="*/ 0 h 182"/>
                <a:gd name="T14" fmla="*/ 0 w 227"/>
                <a:gd name="T15" fmla="*/ 56 h 182"/>
                <a:gd name="T16" fmla="*/ 0 w 227"/>
                <a:gd name="T17" fmla="*/ 57 h 182"/>
                <a:gd name="T18" fmla="*/ 0 w 227"/>
                <a:gd name="T19" fmla="*/ 57 h 182"/>
                <a:gd name="T20" fmla="*/ 226 w 227"/>
                <a:gd name="T21" fmla="*/ 182 h 182"/>
                <a:gd name="T22" fmla="*/ 226 w 227"/>
                <a:gd name="T23" fmla="*/ 18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82">
                  <a:moveTo>
                    <a:pt x="226" y="180"/>
                  </a:moveTo>
                  <a:cubicBezTo>
                    <a:pt x="2" y="56"/>
                    <a:pt x="2" y="56"/>
                    <a:pt x="2" y="56"/>
                  </a:cubicBezTo>
                  <a:cubicBezTo>
                    <a:pt x="63" y="2"/>
                    <a:pt x="63" y="2"/>
                    <a:pt x="63" y="2"/>
                  </a:cubicBezTo>
                  <a:cubicBezTo>
                    <a:pt x="227" y="123"/>
                    <a:pt x="227" y="123"/>
                    <a:pt x="227" y="123"/>
                  </a:cubicBezTo>
                  <a:cubicBezTo>
                    <a:pt x="227" y="120"/>
                    <a:pt x="227" y="120"/>
                    <a:pt x="227" y="120"/>
                  </a:cubicBezTo>
                  <a:cubicBezTo>
                    <a:pt x="63" y="0"/>
                    <a:pt x="63" y="0"/>
                    <a:pt x="63" y="0"/>
                  </a:cubicBezTo>
                  <a:cubicBezTo>
                    <a:pt x="63" y="0"/>
                    <a:pt x="62" y="0"/>
                    <a:pt x="62" y="0"/>
                  </a:cubicBezTo>
                  <a:cubicBezTo>
                    <a:pt x="0" y="56"/>
                    <a:pt x="0" y="56"/>
                    <a:pt x="0" y="56"/>
                  </a:cubicBezTo>
                  <a:cubicBezTo>
                    <a:pt x="0" y="56"/>
                    <a:pt x="0" y="56"/>
                    <a:pt x="0" y="57"/>
                  </a:cubicBezTo>
                  <a:cubicBezTo>
                    <a:pt x="0" y="57"/>
                    <a:pt x="0" y="57"/>
                    <a:pt x="0" y="57"/>
                  </a:cubicBezTo>
                  <a:cubicBezTo>
                    <a:pt x="226" y="182"/>
                    <a:pt x="226" y="182"/>
                    <a:pt x="226" y="182"/>
                  </a:cubicBezTo>
                  <a:lnTo>
                    <a:pt x="226" y="18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6">
              <a:extLst>
                <a:ext uri="{FF2B5EF4-FFF2-40B4-BE49-F238E27FC236}">
                  <a16:creationId xmlns:a16="http://schemas.microsoft.com/office/drawing/2014/main" id="{ACED6A7B-B9F9-41D2-9CC3-0A0FAF497A06}"/>
                </a:ext>
              </a:extLst>
            </p:cNvPr>
            <p:cNvSpPr>
              <a:spLocks/>
            </p:cNvSpPr>
            <p:nvPr/>
          </p:nvSpPr>
          <p:spPr bwMode="auto">
            <a:xfrm>
              <a:off x="7319" y="210"/>
              <a:ext cx="556" cy="735"/>
            </a:xfrm>
            <a:custGeom>
              <a:avLst/>
              <a:gdLst>
                <a:gd name="T0" fmla="*/ 226 w 226"/>
                <a:gd name="T1" fmla="*/ 295 h 298"/>
                <a:gd name="T2" fmla="*/ 4 w 226"/>
                <a:gd name="T3" fmla="*/ 4 h 298"/>
                <a:gd name="T4" fmla="*/ 226 w 226"/>
                <a:gd name="T5" fmla="*/ 127 h 298"/>
                <a:gd name="T6" fmla="*/ 226 w 226"/>
                <a:gd name="T7" fmla="*/ 125 h 298"/>
                <a:gd name="T8" fmla="*/ 1 w 226"/>
                <a:gd name="T9" fmla="*/ 1 h 298"/>
                <a:gd name="T10" fmla="*/ 0 w 226"/>
                <a:gd name="T11" fmla="*/ 1 h 298"/>
                <a:gd name="T12" fmla="*/ 0 w 226"/>
                <a:gd name="T13" fmla="*/ 2 h 298"/>
                <a:gd name="T14" fmla="*/ 226 w 226"/>
                <a:gd name="T15" fmla="*/ 298 h 298"/>
                <a:gd name="T16" fmla="*/ 226 w 226"/>
                <a:gd name="T17" fmla="*/ 295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98">
                  <a:moveTo>
                    <a:pt x="226" y="295"/>
                  </a:moveTo>
                  <a:cubicBezTo>
                    <a:pt x="4" y="4"/>
                    <a:pt x="4" y="4"/>
                    <a:pt x="4" y="4"/>
                  </a:cubicBezTo>
                  <a:cubicBezTo>
                    <a:pt x="226" y="127"/>
                    <a:pt x="226" y="127"/>
                    <a:pt x="226" y="127"/>
                  </a:cubicBezTo>
                  <a:cubicBezTo>
                    <a:pt x="226" y="125"/>
                    <a:pt x="226" y="125"/>
                    <a:pt x="226" y="125"/>
                  </a:cubicBezTo>
                  <a:cubicBezTo>
                    <a:pt x="1" y="1"/>
                    <a:pt x="1" y="1"/>
                    <a:pt x="1" y="1"/>
                  </a:cubicBezTo>
                  <a:cubicBezTo>
                    <a:pt x="1" y="0"/>
                    <a:pt x="0" y="0"/>
                    <a:pt x="0" y="1"/>
                  </a:cubicBezTo>
                  <a:cubicBezTo>
                    <a:pt x="0" y="1"/>
                    <a:pt x="0" y="2"/>
                    <a:pt x="0" y="2"/>
                  </a:cubicBezTo>
                  <a:cubicBezTo>
                    <a:pt x="226" y="298"/>
                    <a:pt x="226" y="298"/>
                    <a:pt x="226" y="298"/>
                  </a:cubicBezTo>
                  <a:lnTo>
                    <a:pt x="226" y="29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Freeform 7">
              <a:extLst>
                <a:ext uri="{FF2B5EF4-FFF2-40B4-BE49-F238E27FC236}">
                  <a16:creationId xmlns:a16="http://schemas.microsoft.com/office/drawing/2014/main" id="{84EA2A98-68C2-4A37-B844-185D7009E303}"/>
                </a:ext>
              </a:extLst>
            </p:cNvPr>
            <p:cNvSpPr>
              <a:spLocks/>
            </p:cNvSpPr>
            <p:nvPr/>
          </p:nvSpPr>
          <p:spPr bwMode="auto">
            <a:xfrm>
              <a:off x="5615" y="4012"/>
              <a:ext cx="832" cy="345"/>
            </a:xfrm>
            <a:custGeom>
              <a:avLst/>
              <a:gdLst>
                <a:gd name="T0" fmla="*/ 5 w 338"/>
                <a:gd name="T1" fmla="*/ 138 h 140"/>
                <a:gd name="T2" fmla="*/ 306 w 338"/>
                <a:gd name="T3" fmla="*/ 2 h 140"/>
                <a:gd name="T4" fmla="*/ 336 w 338"/>
                <a:gd name="T5" fmla="*/ 140 h 140"/>
                <a:gd name="T6" fmla="*/ 338 w 338"/>
                <a:gd name="T7" fmla="*/ 140 h 140"/>
                <a:gd name="T8" fmla="*/ 308 w 338"/>
                <a:gd name="T9" fmla="*/ 1 h 140"/>
                <a:gd name="T10" fmla="*/ 307 w 338"/>
                <a:gd name="T11" fmla="*/ 0 h 140"/>
                <a:gd name="T12" fmla="*/ 306 w 338"/>
                <a:gd name="T13" fmla="*/ 0 h 140"/>
                <a:gd name="T14" fmla="*/ 0 w 338"/>
                <a:gd name="T15" fmla="*/ 138 h 140"/>
                <a:gd name="T16" fmla="*/ 5 w 338"/>
                <a:gd name="T17" fmla="*/ 13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140">
                  <a:moveTo>
                    <a:pt x="5" y="138"/>
                  </a:moveTo>
                  <a:cubicBezTo>
                    <a:pt x="306" y="2"/>
                    <a:pt x="306" y="2"/>
                    <a:pt x="306" y="2"/>
                  </a:cubicBezTo>
                  <a:cubicBezTo>
                    <a:pt x="336" y="140"/>
                    <a:pt x="336" y="140"/>
                    <a:pt x="336" y="140"/>
                  </a:cubicBezTo>
                  <a:cubicBezTo>
                    <a:pt x="338" y="140"/>
                    <a:pt x="338" y="140"/>
                    <a:pt x="338" y="140"/>
                  </a:cubicBezTo>
                  <a:cubicBezTo>
                    <a:pt x="308" y="1"/>
                    <a:pt x="308" y="1"/>
                    <a:pt x="308" y="1"/>
                  </a:cubicBezTo>
                  <a:cubicBezTo>
                    <a:pt x="308" y="1"/>
                    <a:pt x="307" y="0"/>
                    <a:pt x="307" y="0"/>
                  </a:cubicBezTo>
                  <a:cubicBezTo>
                    <a:pt x="307" y="0"/>
                    <a:pt x="307" y="0"/>
                    <a:pt x="306" y="0"/>
                  </a:cubicBezTo>
                  <a:cubicBezTo>
                    <a:pt x="0" y="138"/>
                    <a:pt x="0" y="138"/>
                    <a:pt x="0" y="138"/>
                  </a:cubicBezTo>
                  <a:lnTo>
                    <a:pt x="5" y="13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8">
              <a:extLst>
                <a:ext uri="{FF2B5EF4-FFF2-40B4-BE49-F238E27FC236}">
                  <a16:creationId xmlns:a16="http://schemas.microsoft.com/office/drawing/2014/main" id="{C84B82AA-BED1-473B-9208-FB8C4438022C}"/>
                </a:ext>
              </a:extLst>
            </p:cNvPr>
            <p:cNvSpPr>
              <a:spLocks/>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9">
              <a:extLst>
                <a:ext uri="{FF2B5EF4-FFF2-40B4-BE49-F238E27FC236}">
                  <a16:creationId xmlns:a16="http://schemas.microsoft.com/office/drawing/2014/main" id="{10CBE33B-0114-4CFB-8DF7-71BBB1435BEB}"/>
                </a:ext>
              </a:extLst>
            </p:cNvPr>
            <p:cNvSpPr>
              <a:spLocks/>
            </p:cNvSpPr>
            <p:nvPr/>
          </p:nvSpPr>
          <p:spPr bwMode="auto">
            <a:xfrm>
              <a:off x="7472" y="59"/>
              <a:ext cx="405" cy="318"/>
            </a:xfrm>
            <a:custGeom>
              <a:avLst/>
              <a:gdLst>
                <a:gd name="T0" fmla="*/ 165 w 165"/>
                <a:gd name="T1" fmla="*/ 126 h 129"/>
                <a:gd name="T2" fmla="*/ 3 w 165"/>
                <a:gd name="T3" fmla="*/ 8 h 129"/>
                <a:gd name="T4" fmla="*/ 165 w 165"/>
                <a:gd name="T5" fmla="*/ 2 h 129"/>
                <a:gd name="T6" fmla="*/ 165 w 165"/>
                <a:gd name="T7" fmla="*/ 0 h 129"/>
                <a:gd name="T8" fmla="*/ 1 w 165"/>
                <a:gd name="T9" fmla="*/ 6 h 129"/>
                <a:gd name="T10" fmla="*/ 0 w 165"/>
                <a:gd name="T11" fmla="*/ 7 h 129"/>
                <a:gd name="T12" fmla="*/ 0 w 165"/>
                <a:gd name="T13" fmla="*/ 8 h 129"/>
                <a:gd name="T14" fmla="*/ 165 w 165"/>
                <a:gd name="T15" fmla="*/ 129 h 129"/>
                <a:gd name="T16" fmla="*/ 165 w 165"/>
                <a:gd name="T17" fmla="*/ 12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29">
                  <a:moveTo>
                    <a:pt x="165" y="126"/>
                  </a:moveTo>
                  <a:cubicBezTo>
                    <a:pt x="3" y="8"/>
                    <a:pt x="3" y="8"/>
                    <a:pt x="3" y="8"/>
                  </a:cubicBezTo>
                  <a:cubicBezTo>
                    <a:pt x="165" y="2"/>
                    <a:pt x="165" y="2"/>
                    <a:pt x="165" y="2"/>
                  </a:cubicBezTo>
                  <a:cubicBezTo>
                    <a:pt x="165" y="0"/>
                    <a:pt x="165" y="0"/>
                    <a:pt x="165" y="0"/>
                  </a:cubicBezTo>
                  <a:cubicBezTo>
                    <a:pt x="1" y="6"/>
                    <a:pt x="1" y="6"/>
                    <a:pt x="1" y="6"/>
                  </a:cubicBezTo>
                  <a:cubicBezTo>
                    <a:pt x="0" y="6"/>
                    <a:pt x="0" y="6"/>
                    <a:pt x="0" y="7"/>
                  </a:cubicBezTo>
                  <a:cubicBezTo>
                    <a:pt x="0" y="7"/>
                    <a:pt x="0" y="7"/>
                    <a:pt x="0" y="8"/>
                  </a:cubicBezTo>
                  <a:cubicBezTo>
                    <a:pt x="165" y="129"/>
                    <a:pt x="165" y="129"/>
                    <a:pt x="165" y="129"/>
                  </a:cubicBezTo>
                  <a:lnTo>
                    <a:pt x="165" y="12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 name="Freeform 10">
              <a:extLst>
                <a:ext uri="{FF2B5EF4-FFF2-40B4-BE49-F238E27FC236}">
                  <a16:creationId xmlns:a16="http://schemas.microsoft.com/office/drawing/2014/main" id="{25806041-4B81-4B39-AAE3-AC1D21BAD4D4}"/>
                </a:ext>
              </a:extLst>
            </p:cNvPr>
            <p:cNvSpPr>
              <a:spLocks/>
            </p:cNvSpPr>
            <p:nvPr/>
          </p:nvSpPr>
          <p:spPr bwMode="auto">
            <a:xfrm>
              <a:off x="7322" y="1736"/>
              <a:ext cx="548" cy="306"/>
            </a:xfrm>
            <a:custGeom>
              <a:avLst/>
              <a:gdLst>
                <a:gd name="T0" fmla="*/ 222 w 223"/>
                <a:gd name="T1" fmla="*/ 122 h 124"/>
                <a:gd name="T2" fmla="*/ 4 w 223"/>
                <a:gd name="T3" fmla="*/ 109 h 124"/>
                <a:gd name="T4" fmla="*/ 180 w 223"/>
                <a:gd name="T5" fmla="*/ 2 h 124"/>
                <a:gd name="T6" fmla="*/ 223 w 223"/>
                <a:gd name="T7" fmla="*/ 35 h 124"/>
                <a:gd name="T8" fmla="*/ 223 w 223"/>
                <a:gd name="T9" fmla="*/ 33 h 124"/>
                <a:gd name="T10" fmla="*/ 181 w 223"/>
                <a:gd name="T11" fmla="*/ 0 h 124"/>
                <a:gd name="T12" fmla="*/ 180 w 223"/>
                <a:gd name="T13" fmla="*/ 0 h 124"/>
                <a:gd name="T14" fmla="*/ 0 w 223"/>
                <a:gd name="T15" fmla="*/ 109 h 124"/>
                <a:gd name="T16" fmla="*/ 0 w 223"/>
                <a:gd name="T17" fmla="*/ 110 h 124"/>
                <a:gd name="T18" fmla="*/ 1 w 223"/>
                <a:gd name="T19" fmla="*/ 111 h 124"/>
                <a:gd name="T20" fmla="*/ 222 w 223"/>
                <a:gd name="T21" fmla="*/ 124 h 124"/>
                <a:gd name="T22" fmla="*/ 222 w 223"/>
                <a:gd name="T23" fmla="*/ 12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 h="124">
                  <a:moveTo>
                    <a:pt x="222" y="122"/>
                  </a:moveTo>
                  <a:cubicBezTo>
                    <a:pt x="4" y="109"/>
                    <a:pt x="4" y="109"/>
                    <a:pt x="4" y="109"/>
                  </a:cubicBezTo>
                  <a:cubicBezTo>
                    <a:pt x="180" y="2"/>
                    <a:pt x="180" y="2"/>
                    <a:pt x="180" y="2"/>
                  </a:cubicBezTo>
                  <a:cubicBezTo>
                    <a:pt x="223" y="35"/>
                    <a:pt x="223" y="35"/>
                    <a:pt x="223" y="35"/>
                  </a:cubicBezTo>
                  <a:cubicBezTo>
                    <a:pt x="223" y="33"/>
                    <a:pt x="223" y="33"/>
                    <a:pt x="223" y="33"/>
                  </a:cubicBezTo>
                  <a:cubicBezTo>
                    <a:pt x="181" y="0"/>
                    <a:pt x="181" y="0"/>
                    <a:pt x="181" y="0"/>
                  </a:cubicBezTo>
                  <a:cubicBezTo>
                    <a:pt x="181" y="0"/>
                    <a:pt x="180" y="0"/>
                    <a:pt x="180" y="0"/>
                  </a:cubicBezTo>
                  <a:cubicBezTo>
                    <a:pt x="0" y="109"/>
                    <a:pt x="0" y="109"/>
                    <a:pt x="0" y="109"/>
                  </a:cubicBezTo>
                  <a:cubicBezTo>
                    <a:pt x="0" y="109"/>
                    <a:pt x="0" y="110"/>
                    <a:pt x="0" y="110"/>
                  </a:cubicBezTo>
                  <a:cubicBezTo>
                    <a:pt x="0" y="111"/>
                    <a:pt x="0" y="111"/>
                    <a:pt x="1" y="111"/>
                  </a:cubicBezTo>
                  <a:cubicBezTo>
                    <a:pt x="222" y="124"/>
                    <a:pt x="222" y="124"/>
                    <a:pt x="222" y="124"/>
                  </a:cubicBezTo>
                  <a:lnTo>
                    <a:pt x="222" y="12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11">
              <a:extLst>
                <a:ext uri="{FF2B5EF4-FFF2-40B4-BE49-F238E27FC236}">
                  <a16:creationId xmlns:a16="http://schemas.microsoft.com/office/drawing/2014/main" id="{C8DD77CC-D7B1-4CD1-A9B4-50B2C7753557}"/>
                </a:ext>
              </a:extLst>
            </p:cNvPr>
            <p:cNvSpPr>
              <a:spLocks/>
            </p:cNvSpPr>
            <p:nvPr/>
          </p:nvSpPr>
          <p:spPr bwMode="auto">
            <a:xfrm>
              <a:off x="3880" y="4182"/>
              <a:ext cx="115" cy="163"/>
            </a:xfrm>
            <a:custGeom>
              <a:avLst/>
              <a:gdLst>
                <a:gd name="T0" fmla="*/ 2 w 47"/>
                <a:gd name="T1" fmla="*/ 66 h 66"/>
                <a:gd name="T2" fmla="*/ 38 w 47"/>
                <a:gd name="T3" fmla="*/ 4 h 66"/>
                <a:gd name="T4" fmla="*/ 45 w 47"/>
                <a:gd name="T5" fmla="*/ 66 h 66"/>
                <a:gd name="T6" fmla="*/ 47 w 47"/>
                <a:gd name="T7" fmla="*/ 66 h 66"/>
                <a:gd name="T8" fmla="*/ 39 w 47"/>
                <a:gd name="T9" fmla="*/ 1 h 66"/>
                <a:gd name="T10" fmla="*/ 39 w 47"/>
                <a:gd name="T11" fmla="*/ 1 h 66"/>
                <a:gd name="T12" fmla="*/ 38 w 47"/>
                <a:gd name="T13" fmla="*/ 1 h 66"/>
                <a:gd name="T14" fmla="*/ 0 w 47"/>
                <a:gd name="T15" fmla="*/ 66 h 66"/>
                <a:gd name="T16" fmla="*/ 2 w 47"/>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2" y="66"/>
                  </a:moveTo>
                  <a:cubicBezTo>
                    <a:pt x="38" y="4"/>
                    <a:pt x="38" y="4"/>
                    <a:pt x="38" y="4"/>
                  </a:cubicBezTo>
                  <a:cubicBezTo>
                    <a:pt x="45" y="66"/>
                    <a:pt x="45" y="66"/>
                    <a:pt x="45" y="66"/>
                  </a:cubicBezTo>
                  <a:cubicBezTo>
                    <a:pt x="47" y="66"/>
                    <a:pt x="47" y="66"/>
                    <a:pt x="47" y="66"/>
                  </a:cubicBezTo>
                  <a:cubicBezTo>
                    <a:pt x="39" y="1"/>
                    <a:pt x="39" y="1"/>
                    <a:pt x="39" y="1"/>
                  </a:cubicBezTo>
                  <a:cubicBezTo>
                    <a:pt x="39" y="1"/>
                    <a:pt x="39" y="1"/>
                    <a:pt x="39" y="1"/>
                  </a:cubicBezTo>
                  <a:cubicBezTo>
                    <a:pt x="38" y="0"/>
                    <a:pt x="38" y="1"/>
                    <a:pt x="38" y="1"/>
                  </a:cubicBezTo>
                  <a:cubicBezTo>
                    <a:pt x="0" y="66"/>
                    <a:pt x="0" y="66"/>
                    <a:pt x="0" y="66"/>
                  </a:cubicBezTo>
                  <a:lnTo>
                    <a:pt x="2" y="6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12">
              <a:extLst>
                <a:ext uri="{FF2B5EF4-FFF2-40B4-BE49-F238E27FC236}">
                  <a16:creationId xmlns:a16="http://schemas.microsoft.com/office/drawing/2014/main" id="{255AFC4B-E4D7-43EB-AC95-FD3040D01076}"/>
                </a:ext>
              </a:extLst>
            </p:cNvPr>
            <p:cNvSpPr>
              <a:spLocks/>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 name="Freeform 13">
              <a:extLst>
                <a:ext uri="{FF2B5EF4-FFF2-40B4-BE49-F238E27FC236}">
                  <a16:creationId xmlns:a16="http://schemas.microsoft.com/office/drawing/2014/main" id="{B259313C-E362-4AA6-9186-0B5C911E8A37}"/>
                </a:ext>
              </a:extLst>
            </p:cNvPr>
            <p:cNvSpPr>
              <a:spLocks/>
            </p:cNvSpPr>
            <p:nvPr/>
          </p:nvSpPr>
          <p:spPr bwMode="auto">
            <a:xfrm>
              <a:off x="7268" y="4054"/>
              <a:ext cx="590" cy="308"/>
            </a:xfrm>
            <a:custGeom>
              <a:avLst/>
              <a:gdLst>
                <a:gd name="T0" fmla="*/ 240 w 240"/>
                <a:gd name="T1" fmla="*/ 52 h 125"/>
                <a:gd name="T2" fmla="*/ 32 w 240"/>
                <a:gd name="T3" fmla="*/ 0 h 125"/>
                <a:gd name="T4" fmla="*/ 31 w 240"/>
                <a:gd name="T5" fmla="*/ 1 h 125"/>
                <a:gd name="T6" fmla="*/ 0 w 240"/>
                <a:gd name="T7" fmla="*/ 125 h 125"/>
                <a:gd name="T8" fmla="*/ 2 w 240"/>
                <a:gd name="T9" fmla="*/ 125 h 125"/>
                <a:gd name="T10" fmla="*/ 33 w 240"/>
                <a:gd name="T11" fmla="*/ 2 h 125"/>
                <a:gd name="T12" fmla="*/ 240 w 240"/>
                <a:gd name="T13" fmla="*/ 53 h 125"/>
                <a:gd name="T14" fmla="*/ 240 w 240"/>
                <a:gd name="T15" fmla="*/ 52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25">
                  <a:moveTo>
                    <a:pt x="240" y="52"/>
                  </a:moveTo>
                  <a:cubicBezTo>
                    <a:pt x="32" y="0"/>
                    <a:pt x="32" y="0"/>
                    <a:pt x="32" y="0"/>
                  </a:cubicBezTo>
                  <a:cubicBezTo>
                    <a:pt x="32" y="0"/>
                    <a:pt x="31" y="0"/>
                    <a:pt x="31" y="1"/>
                  </a:cubicBezTo>
                  <a:cubicBezTo>
                    <a:pt x="0" y="125"/>
                    <a:pt x="0" y="125"/>
                    <a:pt x="0" y="125"/>
                  </a:cubicBezTo>
                  <a:cubicBezTo>
                    <a:pt x="2" y="125"/>
                    <a:pt x="2" y="125"/>
                    <a:pt x="2" y="125"/>
                  </a:cubicBezTo>
                  <a:cubicBezTo>
                    <a:pt x="33" y="2"/>
                    <a:pt x="33" y="2"/>
                    <a:pt x="33" y="2"/>
                  </a:cubicBezTo>
                  <a:cubicBezTo>
                    <a:pt x="240" y="53"/>
                    <a:pt x="240" y="53"/>
                    <a:pt x="240" y="53"/>
                  </a:cubicBezTo>
                  <a:lnTo>
                    <a:pt x="240" y="5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Freeform 14">
              <a:extLst>
                <a:ext uri="{FF2B5EF4-FFF2-40B4-BE49-F238E27FC236}">
                  <a16:creationId xmlns:a16="http://schemas.microsoft.com/office/drawing/2014/main" id="{77F26C40-2C03-4781-82F7-281A0374A9EF}"/>
                </a:ext>
              </a:extLst>
            </p:cNvPr>
            <p:cNvSpPr>
              <a:spLocks/>
            </p:cNvSpPr>
            <p:nvPr/>
          </p:nvSpPr>
          <p:spPr bwMode="auto">
            <a:xfrm>
              <a:off x="7364" y="3033"/>
              <a:ext cx="499" cy="254"/>
            </a:xfrm>
            <a:custGeom>
              <a:avLst/>
              <a:gdLst>
                <a:gd name="T0" fmla="*/ 203 w 203"/>
                <a:gd name="T1" fmla="*/ 36 h 103"/>
                <a:gd name="T2" fmla="*/ 90 w 203"/>
                <a:gd name="T3" fmla="*/ 101 h 103"/>
                <a:gd name="T4" fmla="*/ 4 w 203"/>
                <a:gd name="T5" fmla="*/ 78 h 103"/>
                <a:gd name="T6" fmla="*/ 203 w 203"/>
                <a:gd name="T7" fmla="*/ 2 h 103"/>
                <a:gd name="T8" fmla="*/ 203 w 203"/>
                <a:gd name="T9" fmla="*/ 0 h 103"/>
                <a:gd name="T10" fmla="*/ 1 w 203"/>
                <a:gd name="T11" fmla="*/ 77 h 103"/>
                <a:gd name="T12" fmla="*/ 0 w 203"/>
                <a:gd name="T13" fmla="*/ 78 h 103"/>
                <a:gd name="T14" fmla="*/ 1 w 203"/>
                <a:gd name="T15" fmla="*/ 79 h 103"/>
                <a:gd name="T16" fmla="*/ 90 w 203"/>
                <a:gd name="T17" fmla="*/ 103 h 103"/>
                <a:gd name="T18" fmla="*/ 90 w 203"/>
                <a:gd name="T19" fmla="*/ 103 h 103"/>
                <a:gd name="T20" fmla="*/ 90 w 203"/>
                <a:gd name="T21" fmla="*/ 103 h 103"/>
                <a:gd name="T22" fmla="*/ 203 w 203"/>
                <a:gd name="T23" fmla="*/ 38 h 103"/>
                <a:gd name="T24" fmla="*/ 203 w 203"/>
                <a:gd name="T25"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 h="103">
                  <a:moveTo>
                    <a:pt x="203" y="36"/>
                  </a:moveTo>
                  <a:cubicBezTo>
                    <a:pt x="90" y="101"/>
                    <a:pt x="90" y="101"/>
                    <a:pt x="90" y="101"/>
                  </a:cubicBezTo>
                  <a:cubicBezTo>
                    <a:pt x="4" y="78"/>
                    <a:pt x="4" y="78"/>
                    <a:pt x="4" y="78"/>
                  </a:cubicBezTo>
                  <a:cubicBezTo>
                    <a:pt x="203" y="2"/>
                    <a:pt x="203" y="2"/>
                    <a:pt x="203" y="2"/>
                  </a:cubicBezTo>
                  <a:cubicBezTo>
                    <a:pt x="203" y="0"/>
                    <a:pt x="203" y="0"/>
                    <a:pt x="203" y="0"/>
                  </a:cubicBezTo>
                  <a:cubicBezTo>
                    <a:pt x="1" y="77"/>
                    <a:pt x="1" y="77"/>
                    <a:pt x="1" y="77"/>
                  </a:cubicBezTo>
                  <a:cubicBezTo>
                    <a:pt x="0" y="77"/>
                    <a:pt x="0" y="78"/>
                    <a:pt x="0" y="78"/>
                  </a:cubicBezTo>
                  <a:cubicBezTo>
                    <a:pt x="0" y="79"/>
                    <a:pt x="0" y="79"/>
                    <a:pt x="1" y="79"/>
                  </a:cubicBezTo>
                  <a:cubicBezTo>
                    <a:pt x="90" y="103"/>
                    <a:pt x="90" y="103"/>
                    <a:pt x="90" y="103"/>
                  </a:cubicBezTo>
                  <a:cubicBezTo>
                    <a:pt x="90" y="103"/>
                    <a:pt x="90" y="103"/>
                    <a:pt x="90" y="103"/>
                  </a:cubicBezTo>
                  <a:cubicBezTo>
                    <a:pt x="90" y="103"/>
                    <a:pt x="90" y="103"/>
                    <a:pt x="90" y="103"/>
                  </a:cubicBezTo>
                  <a:cubicBezTo>
                    <a:pt x="203" y="38"/>
                    <a:pt x="203" y="38"/>
                    <a:pt x="203" y="38"/>
                  </a:cubicBezTo>
                  <a:lnTo>
                    <a:pt x="203" y="3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Freeform 15">
              <a:extLst>
                <a:ext uri="{FF2B5EF4-FFF2-40B4-BE49-F238E27FC236}">
                  <a16:creationId xmlns:a16="http://schemas.microsoft.com/office/drawing/2014/main" id="{A2793B83-17A4-4769-A3E4-19B72DADEAA0}"/>
                </a:ext>
              </a:extLst>
            </p:cNvPr>
            <p:cNvSpPr>
              <a:spLocks/>
            </p:cNvSpPr>
            <p:nvPr/>
          </p:nvSpPr>
          <p:spPr bwMode="auto">
            <a:xfrm>
              <a:off x="6368" y="4012"/>
              <a:ext cx="292" cy="345"/>
            </a:xfrm>
            <a:custGeom>
              <a:avLst/>
              <a:gdLst>
                <a:gd name="T0" fmla="*/ 32 w 119"/>
                <a:gd name="T1" fmla="*/ 140 h 140"/>
                <a:gd name="T2" fmla="*/ 2 w 119"/>
                <a:gd name="T3" fmla="*/ 2 h 140"/>
                <a:gd name="T4" fmla="*/ 117 w 119"/>
                <a:gd name="T5" fmla="*/ 43 h 140"/>
                <a:gd name="T6" fmla="*/ 67 w 119"/>
                <a:gd name="T7" fmla="*/ 140 h 140"/>
                <a:gd name="T8" fmla="*/ 69 w 119"/>
                <a:gd name="T9" fmla="*/ 140 h 140"/>
                <a:gd name="T10" fmla="*/ 119 w 119"/>
                <a:gd name="T11" fmla="*/ 43 h 140"/>
                <a:gd name="T12" fmla="*/ 119 w 119"/>
                <a:gd name="T13" fmla="*/ 42 h 140"/>
                <a:gd name="T14" fmla="*/ 118 w 119"/>
                <a:gd name="T15" fmla="*/ 42 h 140"/>
                <a:gd name="T16" fmla="*/ 1 w 119"/>
                <a:gd name="T17" fmla="*/ 0 h 140"/>
                <a:gd name="T18" fmla="*/ 0 w 119"/>
                <a:gd name="T19" fmla="*/ 0 h 140"/>
                <a:gd name="T20" fmla="*/ 0 w 119"/>
                <a:gd name="T21" fmla="*/ 1 h 140"/>
                <a:gd name="T22" fmla="*/ 30 w 119"/>
                <a:gd name="T23" fmla="*/ 140 h 140"/>
                <a:gd name="T24" fmla="*/ 32 w 119"/>
                <a:gd name="T2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140">
                  <a:moveTo>
                    <a:pt x="32" y="140"/>
                  </a:moveTo>
                  <a:cubicBezTo>
                    <a:pt x="2" y="2"/>
                    <a:pt x="2" y="2"/>
                    <a:pt x="2" y="2"/>
                  </a:cubicBezTo>
                  <a:cubicBezTo>
                    <a:pt x="117" y="43"/>
                    <a:pt x="117" y="43"/>
                    <a:pt x="117" y="43"/>
                  </a:cubicBezTo>
                  <a:cubicBezTo>
                    <a:pt x="67" y="140"/>
                    <a:pt x="67" y="140"/>
                    <a:pt x="67" y="140"/>
                  </a:cubicBezTo>
                  <a:cubicBezTo>
                    <a:pt x="69" y="140"/>
                    <a:pt x="69" y="140"/>
                    <a:pt x="69" y="140"/>
                  </a:cubicBezTo>
                  <a:cubicBezTo>
                    <a:pt x="119" y="43"/>
                    <a:pt x="119" y="43"/>
                    <a:pt x="119" y="43"/>
                  </a:cubicBezTo>
                  <a:cubicBezTo>
                    <a:pt x="119" y="43"/>
                    <a:pt x="119" y="42"/>
                    <a:pt x="119" y="42"/>
                  </a:cubicBezTo>
                  <a:cubicBezTo>
                    <a:pt x="119" y="42"/>
                    <a:pt x="118" y="42"/>
                    <a:pt x="118" y="42"/>
                  </a:cubicBezTo>
                  <a:cubicBezTo>
                    <a:pt x="1" y="0"/>
                    <a:pt x="1" y="0"/>
                    <a:pt x="1" y="0"/>
                  </a:cubicBezTo>
                  <a:cubicBezTo>
                    <a:pt x="1" y="0"/>
                    <a:pt x="0" y="0"/>
                    <a:pt x="0" y="0"/>
                  </a:cubicBezTo>
                  <a:cubicBezTo>
                    <a:pt x="0" y="1"/>
                    <a:pt x="0" y="1"/>
                    <a:pt x="0" y="1"/>
                  </a:cubicBezTo>
                  <a:cubicBezTo>
                    <a:pt x="30" y="140"/>
                    <a:pt x="30" y="140"/>
                    <a:pt x="30" y="140"/>
                  </a:cubicBezTo>
                  <a:lnTo>
                    <a:pt x="32" y="14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Freeform 16">
              <a:extLst>
                <a:ext uri="{FF2B5EF4-FFF2-40B4-BE49-F238E27FC236}">
                  <a16:creationId xmlns:a16="http://schemas.microsoft.com/office/drawing/2014/main" id="{19B9A1D8-4A8B-4B51-AFDB-735C414E065F}"/>
                </a:ext>
              </a:extLst>
            </p:cNvPr>
            <p:cNvSpPr>
              <a:spLocks/>
            </p:cNvSpPr>
            <p:nvPr/>
          </p:nvSpPr>
          <p:spPr bwMode="auto">
            <a:xfrm>
              <a:off x="6533" y="4115"/>
              <a:ext cx="280" cy="245"/>
            </a:xfrm>
            <a:custGeom>
              <a:avLst/>
              <a:gdLst>
                <a:gd name="T0" fmla="*/ 2 w 114"/>
                <a:gd name="T1" fmla="*/ 98 h 99"/>
                <a:gd name="T2" fmla="*/ 51 w 114"/>
                <a:gd name="T3" fmla="*/ 2 h 99"/>
                <a:gd name="T4" fmla="*/ 112 w 114"/>
                <a:gd name="T5" fmla="*/ 99 h 99"/>
                <a:gd name="T6" fmla="*/ 114 w 114"/>
                <a:gd name="T7" fmla="*/ 99 h 99"/>
                <a:gd name="T8" fmla="*/ 52 w 114"/>
                <a:gd name="T9" fmla="*/ 0 h 99"/>
                <a:gd name="T10" fmla="*/ 51 w 114"/>
                <a:gd name="T11" fmla="*/ 0 h 99"/>
                <a:gd name="T12" fmla="*/ 50 w 114"/>
                <a:gd name="T13" fmla="*/ 0 h 99"/>
                <a:gd name="T14" fmla="*/ 0 w 114"/>
                <a:gd name="T15" fmla="*/ 98 h 99"/>
                <a:gd name="T16" fmla="*/ 2 w 114"/>
                <a:gd name="T1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99">
                  <a:moveTo>
                    <a:pt x="2" y="98"/>
                  </a:moveTo>
                  <a:cubicBezTo>
                    <a:pt x="51" y="2"/>
                    <a:pt x="51" y="2"/>
                    <a:pt x="51" y="2"/>
                  </a:cubicBezTo>
                  <a:cubicBezTo>
                    <a:pt x="112" y="99"/>
                    <a:pt x="112" y="99"/>
                    <a:pt x="112" y="99"/>
                  </a:cubicBezTo>
                  <a:cubicBezTo>
                    <a:pt x="114" y="99"/>
                    <a:pt x="114" y="99"/>
                    <a:pt x="114" y="99"/>
                  </a:cubicBezTo>
                  <a:cubicBezTo>
                    <a:pt x="52" y="0"/>
                    <a:pt x="52" y="0"/>
                    <a:pt x="52" y="0"/>
                  </a:cubicBezTo>
                  <a:cubicBezTo>
                    <a:pt x="51" y="0"/>
                    <a:pt x="51" y="0"/>
                    <a:pt x="51" y="0"/>
                  </a:cubicBezTo>
                  <a:cubicBezTo>
                    <a:pt x="50" y="0"/>
                    <a:pt x="50" y="0"/>
                    <a:pt x="50" y="0"/>
                  </a:cubicBezTo>
                  <a:cubicBezTo>
                    <a:pt x="0" y="98"/>
                    <a:pt x="0" y="98"/>
                    <a:pt x="0" y="98"/>
                  </a:cubicBezTo>
                  <a:lnTo>
                    <a:pt x="2" y="9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Freeform 17">
              <a:extLst>
                <a:ext uri="{FF2B5EF4-FFF2-40B4-BE49-F238E27FC236}">
                  <a16:creationId xmlns:a16="http://schemas.microsoft.com/office/drawing/2014/main" id="{1266FA65-8896-4211-92E6-668BD42B8228}"/>
                </a:ext>
              </a:extLst>
            </p:cNvPr>
            <p:cNvSpPr>
              <a:spLocks/>
            </p:cNvSpPr>
            <p:nvPr/>
          </p:nvSpPr>
          <p:spPr bwMode="auto">
            <a:xfrm>
              <a:off x="6656" y="4113"/>
              <a:ext cx="526" cy="249"/>
            </a:xfrm>
            <a:custGeom>
              <a:avLst/>
              <a:gdLst>
                <a:gd name="T0" fmla="*/ 62 w 214"/>
                <a:gd name="T1" fmla="*/ 100 h 101"/>
                <a:gd name="T2" fmla="*/ 64 w 214"/>
                <a:gd name="T3" fmla="*/ 100 h 101"/>
                <a:gd name="T4" fmla="*/ 3 w 214"/>
                <a:gd name="T5" fmla="*/ 4 h 101"/>
                <a:gd name="T6" fmla="*/ 210 w 214"/>
                <a:gd name="T7" fmla="*/ 101 h 101"/>
                <a:gd name="T8" fmla="*/ 214 w 214"/>
                <a:gd name="T9" fmla="*/ 101 h 101"/>
                <a:gd name="T10" fmla="*/ 1 w 214"/>
                <a:gd name="T11" fmla="*/ 1 h 101"/>
                <a:gd name="T12" fmla="*/ 0 w 214"/>
                <a:gd name="T13" fmla="*/ 1 h 101"/>
                <a:gd name="T14" fmla="*/ 0 w 214"/>
                <a:gd name="T15" fmla="*/ 2 h 101"/>
                <a:gd name="T16" fmla="*/ 62 w 214"/>
                <a:gd name="T17" fmla="*/ 10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01">
                  <a:moveTo>
                    <a:pt x="62" y="100"/>
                  </a:moveTo>
                  <a:cubicBezTo>
                    <a:pt x="64" y="100"/>
                    <a:pt x="64" y="100"/>
                    <a:pt x="64" y="100"/>
                  </a:cubicBezTo>
                  <a:cubicBezTo>
                    <a:pt x="3" y="4"/>
                    <a:pt x="3" y="4"/>
                    <a:pt x="3" y="4"/>
                  </a:cubicBezTo>
                  <a:cubicBezTo>
                    <a:pt x="210" y="101"/>
                    <a:pt x="210" y="101"/>
                    <a:pt x="210" y="101"/>
                  </a:cubicBezTo>
                  <a:cubicBezTo>
                    <a:pt x="214" y="101"/>
                    <a:pt x="214" y="101"/>
                    <a:pt x="214" y="101"/>
                  </a:cubicBezTo>
                  <a:cubicBezTo>
                    <a:pt x="1" y="1"/>
                    <a:pt x="1" y="1"/>
                    <a:pt x="1" y="1"/>
                  </a:cubicBezTo>
                  <a:cubicBezTo>
                    <a:pt x="1" y="0"/>
                    <a:pt x="0" y="1"/>
                    <a:pt x="0" y="1"/>
                  </a:cubicBezTo>
                  <a:cubicBezTo>
                    <a:pt x="0" y="1"/>
                    <a:pt x="0" y="2"/>
                    <a:pt x="0" y="2"/>
                  </a:cubicBezTo>
                  <a:lnTo>
                    <a:pt x="62" y="10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18">
              <a:extLst>
                <a:ext uri="{FF2B5EF4-FFF2-40B4-BE49-F238E27FC236}">
                  <a16:creationId xmlns:a16="http://schemas.microsoft.com/office/drawing/2014/main" id="{8B15244F-D500-41EF-BB2D-46EADD27EA3B}"/>
                </a:ext>
              </a:extLst>
            </p:cNvPr>
            <p:cNvSpPr>
              <a:spLocks/>
            </p:cNvSpPr>
            <p:nvPr/>
          </p:nvSpPr>
          <p:spPr bwMode="auto">
            <a:xfrm>
              <a:off x="6656" y="4054"/>
              <a:ext cx="693" cy="308"/>
            </a:xfrm>
            <a:custGeom>
              <a:avLst/>
              <a:gdLst>
                <a:gd name="T0" fmla="*/ 0 w 282"/>
                <a:gd name="T1" fmla="*/ 26 h 125"/>
                <a:gd name="T2" fmla="*/ 210 w 282"/>
                <a:gd name="T3" fmla="*/ 125 h 125"/>
                <a:gd name="T4" fmla="*/ 214 w 282"/>
                <a:gd name="T5" fmla="*/ 125 h 125"/>
                <a:gd name="T6" fmla="*/ 4 w 282"/>
                <a:gd name="T7" fmla="*/ 26 h 125"/>
                <a:gd name="T8" fmla="*/ 280 w 282"/>
                <a:gd name="T9" fmla="*/ 2 h 125"/>
                <a:gd name="T10" fmla="*/ 249 w 282"/>
                <a:gd name="T11" fmla="*/ 125 h 125"/>
                <a:gd name="T12" fmla="*/ 251 w 282"/>
                <a:gd name="T13" fmla="*/ 125 h 125"/>
                <a:gd name="T14" fmla="*/ 282 w 282"/>
                <a:gd name="T15" fmla="*/ 1 h 125"/>
                <a:gd name="T16" fmla="*/ 282 w 282"/>
                <a:gd name="T17" fmla="*/ 0 h 125"/>
                <a:gd name="T18" fmla="*/ 281 w 282"/>
                <a:gd name="T19" fmla="*/ 0 h 125"/>
                <a:gd name="T20" fmla="*/ 1 w 282"/>
                <a:gd name="T21" fmla="*/ 25 h 125"/>
                <a:gd name="T22" fmla="*/ 0 w 282"/>
                <a:gd name="T23" fmla="*/ 25 h 125"/>
                <a:gd name="T24" fmla="*/ 0 w 282"/>
                <a:gd name="T25" fmla="*/ 2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125">
                  <a:moveTo>
                    <a:pt x="0" y="26"/>
                  </a:moveTo>
                  <a:cubicBezTo>
                    <a:pt x="210" y="125"/>
                    <a:pt x="210" y="125"/>
                    <a:pt x="210" y="125"/>
                  </a:cubicBezTo>
                  <a:cubicBezTo>
                    <a:pt x="214" y="125"/>
                    <a:pt x="214" y="125"/>
                    <a:pt x="214" y="125"/>
                  </a:cubicBezTo>
                  <a:cubicBezTo>
                    <a:pt x="4" y="26"/>
                    <a:pt x="4" y="26"/>
                    <a:pt x="4" y="26"/>
                  </a:cubicBezTo>
                  <a:cubicBezTo>
                    <a:pt x="280" y="2"/>
                    <a:pt x="280" y="2"/>
                    <a:pt x="280" y="2"/>
                  </a:cubicBezTo>
                  <a:cubicBezTo>
                    <a:pt x="249" y="125"/>
                    <a:pt x="249" y="125"/>
                    <a:pt x="249" y="125"/>
                  </a:cubicBezTo>
                  <a:cubicBezTo>
                    <a:pt x="251" y="125"/>
                    <a:pt x="251" y="125"/>
                    <a:pt x="251" y="125"/>
                  </a:cubicBezTo>
                  <a:cubicBezTo>
                    <a:pt x="282" y="1"/>
                    <a:pt x="282" y="1"/>
                    <a:pt x="282" y="1"/>
                  </a:cubicBezTo>
                  <a:cubicBezTo>
                    <a:pt x="282" y="1"/>
                    <a:pt x="282" y="1"/>
                    <a:pt x="282" y="0"/>
                  </a:cubicBezTo>
                  <a:cubicBezTo>
                    <a:pt x="282" y="0"/>
                    <a:pt x="281" y="0"/>
                    <a:pt x="281" y="0"/>
                  </a:cubicBezTo>
                  <a:cubicBezTo>
                    <a:pt x="1" y="25"/>
                    <a:pt x="1" y="25"/>
                    <a:pt x="1" y="25"/>
                  </a:cubicBezTo>
                  <a:cubicBezTo>
                    <a:pt x="0" y="25"/>
                    <a:pt x="0" y="25"/>
                    <a:pt x="0" y="25"/>
                  </a:cubicBezTo>
                  <a:cubicBezTo>
                    <a:pt x="0" y="26"/>
                    <a:pt x="0" y="26"/>
                    <a:pt x="0" y="26"/>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19">
              <a:extLst>
                <a:ext uri="{FF2B5EF4-FFF2-40B4-BE49-F238E27FC236}">
                  <a16:creationId xmlns:a16="http://schemas.microsoft.com/office/drawing/2014/main" id="{EFD38307-CE78-4C4D-BDCA-A3184612247B}"/>
                </a:ext>
              </a:extLst>
            </p:cNvPr>
            <p:cNvSpPr>
              <a:spLocks/>
            </p:cNvSpPr>
            <p:nvPr/>
          </p:nvSpPr>
          <p:spPr bwMode="auto">
            <a:xfrm>
              <a:off x="3971" y="4182"/>
              <a:ext cx="255" cy="163"/>
            </a:xfrm>
            <a:custGeom>
              <a:avLst/>
              <a:gdLst>
                <a:gd name="T0" fmla="*/ 10 w 104"/>
                <a:gd name="T1" fmla="*/ 66 h 66"/>
                <a:gd name="T2" fmla="*/ 3 w 104"/>
                <a:gd name="T3" fmla="*/ 3 h 66"/>
                <a:gd name="T4" fmla="*/ 100 w 104"/>
                <a:gd name="T5" fmla="*/ 66 h 66"/>
                <a:gd name="T6" fmla="*/ 104 w 104"/>
                <a:gd name="T7" fmla="*/ 66 h 66"/>
                <a:gd name="T8" fmla="*/ 2 w 104"/>
                <a:gd name="T9" fmla="*/ 1 h 66"/>
                <a:gd name="T10" fmla="*/ 1 w 104"/>
                <a:gd name="T11" fmla="*/ 1 h 66"/>
                <a:gd name="T12" fmla="*/ 1 w 104"/>
                <a:gd name="T13" fmla="*/ 2 h 66"/>
                <a:gd name="T14" fmla="*/ 8 w 104"/>
                <a:gd name="T15" fmla="*/ 66 h 66"/>
                <a:gd name="T16" fmla="*/ 10 w 104"/>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6">
                  <a:moveTo>
                    <a:pt x="10" y="66"/>
                  </a:moveTo>
                  <a:cubicBezTo>
                    <a:pt x="3" y="3"/>
                    <a:pt x="3" y="3"/>
                    <a:pt x="3" y="3"/>
                  </a:cubicBezTo>
                  <a:cubicBezTo>
                    <a:pt x="100" y="66"/>
                    <a:pt x="100" y="66"/>
                    <a:pt x="100" y="66"/>
                  </a:cubicBezTo>
                  <a:cubicBezTo>
                    <a:pt x="104" y="66"/>
                    <a:pt x="104" y="66"/>
                    <a:pt x="104" y="66"/>
                  </a:cubicBezTo>
                  <a:cubicBezTo>
                    <a:pt x="2" y="1"/>
                    <a:pt x="2" y="1"/>
                    <a:pt x="2" y="1"/>
                  </a:cubicBezTo>
                  <a:cubicBezTo>
                    <a:pt x="2" y="0"/>
                    <a:pt x="1" y="0"/>
                    <a:pt x="1" y="1"/>
                  </a:cubicBezTo>
                  <a:cubicBezTo>
                    <a:pt x="1" y="1"/>
                    <a:pt x="0" y="1"/>
                    <a:pt x="1" y="2"/>
                  </a:cubicBezTo>
                  <a:cubicBezTo>
                    <a:pt x="8" y="66"/>
                    <a:pt x="8" y="66"/>
                    <a:pt x="8" y="66"/>
                  </a:cubicBezTo>
                  <a:lnTo>
                    <a:pt x="10" y="6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20">
              <a:extLst>
                <a:ext uri="{FF2B5EF4-FFF2-40B4-BE49-F238E27FC236}">
                  <a16:creationId xmlns:a16="http://schemas.microsoft.com/office/drawing/2014/main" id="{04A33480-BECA-4883-BBF7-293F4E1A16B7}"/>
                </a:ext>
              </a:extLst>
            </p:cNvPr>
            <p:cNvSpPr>
              <a:spLocks noEditPoints="1"/>
            </p:cNvSpPr>
            <p:nvPr/>
          </p:nvSpPr>
          <p:spPr bwMode="auto">
            <a:xfrm>
              <a:off x="5500" y="2597"/>
              <a:ext cx="590" cy="187"/>
            </a:xfrm>
            <a:custGeom>
              <a:avLst/>
              <a:gdLst>
                <a:gd name="T0" fmla="*/ 11 w 240"/>
                <a:gd name="T1" fmla="*/ 76 h 76"/>
                <a:gd name="T2" fmla="*/ 10 w 240"/>
                <a:gd name="T3" fmla="*/ 76 h 76"/>
                <a:gd name="T4" fmla="*/ 10 w 240"/>
                <a:gd name="T5" fmla="*/ 76 h 76"/>
                <a:gd name="T6" fmla="*/ 0 w 240"/>
                <a:gd name="T7" fmla="*/ 29 h 76"/>
                <a:gd name="T8" fmla="*/ 0 w 240"/>
                <a:gd name="T9" fmla="*/ 28 h 76"/>
                <a:gd name="T10" fmla="*/ 1 w 240"/>
                <a:gd name="T11" fmla="*/ 28 h 76"/>
                <a:gd name="T12" fmla="*/ 239 w 240"/>
                <a:gd name="T13" fmla="*/ 0 h 76"/>
                <a:gd name="T14" fmla="*/ 240 w 240"/>
                <a:gd name="T15" fmla="*/ 1 h 76"/>
                <a:gd name="T16" fmla="*/ 240 w 240"/>
                <a:gd name="T17" fmla="*/ 2 h 76"/>
                <a:gd name="T18" fmla="*/ 11 w 240"/>
                <a:gd name="T19" fmla="*/ 76 h 76"/>
                <a:gd name="T20" fmla="*/ 11 w 240"/>
                <a:gd name="T21" fmla="*/ 76 h 76"/>
                <a:gd name="T22" fmla="*/ 2 w 240"/>
                <a:gd name="T23" fmla="*/ 30 h 76"/>
                <a:gd name="T24" fmla="*/ 11 w 240"/>
                <a:gd name="T25" fmla="*/ 74 h 76"/>
                <a:gd name="T26" fmla="*/ 230 w 240"/>
                <a:gd name="T27" fmla="*/ 3 h 76"/>
                <a:gd name="T28" fmla="*/ 2 w 240"/>
                <a:gd name="T29"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76">
                  <a:moveTo>
                    <a:pt x="11" y="76"/>
                  </a:moveTo>
                  <a:cubicBezTo>
                    <a:pt x="11" y="76"/>
                    <a:pt x="10" y="76"/>
                    <a:pt x="10" y="76"/>
                  </a:cubicBezTo>
                  <a:cubicBezTo>
                    <a:pt x="10" y="76"/>
                    <a:pt x="10" y="76"/>
                    <a:pt x="10" y="76"/>
                  </a:cubicBezTo>
                  <a:cubicBezTo>
                    <a:pt x="0" y="29"/>
                    <a:pt x="0" y="29"/>
                    <a:pt x="0" y="29"/>
                  </a:cubicBezTo>
                  <a:cubicBezTo>
                    <a:pt x="0" y="29"/>
                    <a:pt x="0" y="29"/>
                    <a:pt x="0" y="28"/>
                  </a:cubicBezTo>
                  <a:cubicBezTo>
                    <a:pt x="0" y="28"/>
                    <a:pt x="1" y="28"/>
                    <a:pt x="1" y="28"/>
                  </a:cubicBezTo>
                  <a:cubicBezTo>
                    <a:pt x="239" y="0"/>
                    <a:pt x="239" y="0"/>
                    <a:pt x="239" y="0"/>
                  </a:cubicBezTo>
                  <a:cubicBezTo>
                    <a:pt x="240" y="0"/>
                    <a:pt x="240" y="1"/>
                    <a:pt x="240" y="1"/>
                  </a:cubicBezTo>
                  <a:cubicBezTo>
                    <a:pt x="240" y="2"/>
                    <a:pt x="240" y="2"/>
                    <a:pt x="240" y="2"/>
                  </a:cubicBezTo>
                  <a:cubicBezTo>
                    <a:pt x="11" y="76"/>
                    <a:pt x="11" y="76"/>
                    <a:pt x="11" y="76"/>
                  </a:cubicBezTo>
                  <a:cubicBezTo>
                    <a:pt x="11" y="76"/>
                    <a:pt x="11" y="76"/>
                    <a:pt x="11" y="76"/>
                  </a:cubicBezTo>
                  <a:close/>
                  <a:moveTo>
                    <a:pt x="2" y="30"/>
                  </a:moveTo>
                  <a:cubicBezTo>
                    <a:pt x="11" y="74"/>
                    <a:pt x="11" y="74"/>
                    <a:pt x="11" y="74"/>
                  </a:cubicBezTo>
                  <a:cubicBezTo>
                    <a:pt x="230" y="3"/>
                    <a:pt x="230" y="3"/>
                    <a:pt x="230" y="3"/>
                  </a:cubicBezTo>
                  <a:lnTo>
                    <a:pt x="2" y="3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Freeform 21">
              <a:extLst>
                <a:ext uri="{FF2B5EF4-FFF2-40B4-BE49-F238E27FC236}">
                  <a16:creationId xmlns:a16="http://schemas.microsoft.com/office/drawing/2014/main" id="{B3AD8E6F-0F0F-4D89-9FE2-251DD2FA914F}"/>
                </a:ext>
              </a:extLst>
            </p:cNvPr>
            <p:cNvSpPr>
              <a:spLocks/>
            </p:cNvSpPr>
            <p:nvPr/>
          </p:nvSpPr>
          <p:spPr bwMode="auto">
            <a:xfrm>
              <a:off x="3663" y="4005"/>
              <a:ext cx="315" cy="340"/>
            </a:xfrm>
            <a:custGeom>
              <a:avLst/>
              <a:gdLst>
                <a:gd name="T0" fmla="*/ 2 w 128"/>
                <a:gd name="T1" fmla="*/ 137 h 138"/>
                <a:gd name="T2" fmla="*/ 14 w 128"/>
                <a:gd name="T3" fmla="*/ 3 h 138"/>
                <a:gd name="T4" fmla="*/ 125 w 128"/>
                <a:gd name="T5" fmla="*/ 74 h 138"/>
                <a:gd name="T6" fmla="*/ 88 w 128"/>
                <a:gd name="T7" fmla="*/ 138 h 138"/>
                <a:gd name="T8" fmla="*/ 90 w 128"/>
                <a:gd name="T9" fmla="*/ 138 h 138"/>
                <a:gd name="T10" fmla="*/ 127 w 128"/>
                <a:gd name="T11" fmla="*/ 74 h 138"/>
                <a:gd name="T12" fmla="*/ 127 w 128"/>
                <a:gd name="T13" fmla="*/ 73 h 138"/>
                <a:gd name="T14" fmla="*/ 14 w 128"/>
                <a:gd name="T15" fmla="*/ 0 h 138"/>
                <a:gd name="T16" fmla="*/ 13 w 128"/>
                <a:gd name="T17" fmla="*/ 0 h 138"/>
                <a:gd name="T18" fmla="*/ 12 w 128"/>
                <a:gd name="T19" fmla="*/ 1 h 138"/>
                <a:gd name="T20" fmla="*/ 0 w 128"/>
                <a:gd name="T21" fmla="*/ 137 h 138"/>
                <a:gd name="T22" fmla="*/ 2 w 128"/>
                <a:gd name="T23"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38">
                  <a:moveTo>
                    <a:pt x="2" y="137"/>
                  </a:moveTo>
                  <a:cubicBezTo>
                    <a:pt x="14" y="3"/>
                    <a:pt x="14" y="3"/>
                    <a:pt x="14" y="3"/>
                  </a:cubicBezTo>
                  <a:cubicBezTo>
                    <a:pt x="125" y="74"/>
                    <a:pt x="125" y="74"/>
                    <a:pt x="125" y="74"/>
                  </a:cubicBezTo>
                  <a:cubicBezTo>
                    <a:pt x="88" y="138"/>
                    <a:pt x="88" y="138"/>
                    <a:pt x="88" y="138"/>
                  </a:cubicBezTo>
                  <a:cubicBezTo>
                    <a:pt x="90" y="138"/>
                    <a:pt x="90" y="138"/>
                    <a:pt x="90" y="138"/>
                  </a:cubicBezTo>
                  <a:cubicBezTo>
                    <a:pt x="127" y="74"/>
                    <a:pt x="127" y="74"/>
                    <a:pt x="127" y="74"/>
                  </a:cubicBezTo>
                  <a:cubicBezTo>
                    <a:pt x="128" y="73"/>
                    <a:pt x="127" y="73"/>
                    <a:pt x="127" y="73"/>
                  </a:cubicBezTo>
                  <a:cubicBezTo>
                    <a:pt x="14" y="0"/>
                    <a:pt x="14" y="0"/>
                    <a:pt x="14" y="0"/>
                  </a:cubicBezTo>
                  <a:cubicBezTo>
                    <a:pt x="13" y="0"/>
                    <a:pt x="13" y="0"/>
                    <a:pt x="13" y="0"/>
                  </a:cubicBezTo>
                  <a:cubicBezTo>
                    <a:pt x="13" y="1"/>
                    <a:pt x="12" y="1"/>
                    <a:pt x="12" y="1"/>
                  </a:cubicBezTo>
                  <a:cubicBezTo>
                    <a:pt x="0" y="137"/>
                    <a:pt x="0" y="137"/>
                    <a:pt x="0" y="137"/>
                  </a:cubicBezTo>
                  <a:lnTo>
                    <a:pt x="2" y="13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22">
              <a:extLst>
                <a:ext uri="{FF2B5EF4-FFF2-40B4-BE49-F238E27FC236}">
                  <a16:creationId xmlns:a16="http://schemas.microsoft.com/office/drawing/2014/main" id="{4F8FE204-2038-49EF-A607-DB3DCEFE2718}"/>
                </a:ext>
              </a:extLst>
            </p:cNvPr>
            <p:cNvSpPr>
              <a:spLocks noEditPoints="1"/>
            </p:cNvSpPr>
            <p:nvPr/>
          </p:nvSpPr>
          <p:spPr bwMode="auto">
            <a:xfrm>
              <a:off x="3693" y="3669"/>
              <a:ext cx="482" cy="518"/>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Freeform 23">
              <a:extLst>
                <a:ext uri="{FF2B5EF4-FFF2-40B4-BE49-F238E27FC236}">
                  <a16:creationId xmlns:a16="http://schemas.microsoft.com/office/drawing/2014/main" id="{B9C7B092-8A69-47CA-959F-C5A5FAA92BC3}"/>
                </a:ext>
              </a:extLst>
            </p:cNvPr>
            <p:cNvSpPr>
              <a:spLocks noEditPoints="1"/>
            </p:cNvSpPr>
            <p:nvPr/>
          </p:nvSpPr>
          <p:spPr bwMode="auto">
            <a:xfrm>
              <a:off x="3971" y="3669"/>
              <a:ext cx="850" cy="533"/>
            </a:xfrm>
            <a:custGeom>
              <a:avLst/>
              <a:gdLst>
                <a:gd name="T0" fmla="*/ 345 w 346"/>
                <a:gd name="T1" fmla="*/ 216 h 216"/>
                <a:gd name="T2" fmla="*/ 345 w 346"/>
                <a:gd name="T3" fmla="*/ 216 h 216"/>
                <a:gd name="T4" fmla="*/ 1 w 346"/>
                <a:gd name="T5" fmla="*/ 210 h 216"/>
                <a:gd name="T6" fmla="*/ 1 w 346"/>
                <a:gd name="T7" fmla="*/ 210 h 216"/>
                <a:gd name="T8" fmla="*/ 1 w 346"/>
                <a:gd name="T9" fmla="*/ 209 h 216"/>
                <a:gd name="T10" fmla="*/ 81 w 346"/>
                <a:gd name="T11" fmla="*/ 1 h 216"/>
                <a:gd name="T12" fmla="*/ 81 w 346"/>
                <a:gd name="T13" fmla="*/ 1 h 216"/>
                <a:gd name="T14" fmla="*/ 82 w 346"/>
                <a:gd name="T15" fmla="*/ 1 h 216"/>
                <a:gd name="T16" fmla="*/ 345 w 346"/>
                <a:gd name="T17" fmla="*/ 214 h 216"/>
                <a:gd name="T18" fmla="*/ 345 w 346"/>
                <a:gd name="T19" fmla="*/ 215 h 216"/>
                <a:gd name="T20" fmla="*/ 345 w 346"/>
                <a:gd name="T21" fmla="*/ 216 h 216"/>
                <a:gd name="T22" fmla="*/ 3 w 346"/>
                <a:gd name="T23" fmla="*/ 209 h 216"/>
                <a:gd name="T24" fmla="*/ 342 w 346"/>
                <a:gd name="T25" fmla="*/ 214 h 216"/>
                <a:gd name="T26" fmla="*/ 82 w 346"/>
                <a:gd name="T27" fmla="*/ 3 h 216"/>
                <a:gd name="T28" fmla="*/ 3 w 346"/>
                <a:gd name="T29"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216">
                  <a:moveTo>
                    <a:pt x="345" y="216"/>
                  </a:moveTo>
                  <a:cubicBezTo>
                    <a:pt x="345" y="216"/>
                    <a:pt x="345" y="216"/>
                    <a:pt x="345" y="216"/>
                  </a:cubicBezTo>
                  <a:cubicBezTo>
                    <a:pt x="1" y="210"/>
                    <a:pt x="1" y="210"/>
                    <a:pt x="1" y="210"/>
                  </a:cubicBezTo>
                  <a:cubicBezTo>
                    <a:pt x="1" y="210"/>
                    <a:pt x="1" y="210"/>
                    <a:pt x="1" y="210"/>
                  </a:cubicBezTo>
                  <a:cubicBezTo>
                    <a:pt x="1" y="210"/>
                    <a:pt x="0" y="209"/>
                    <a:pt x="1" y="209"/>
                  </a:cubicBezTo>
                  <a:cubicBezTo>
                    <a:pt x="81" y="1"/>
                    <a:pt x="81" y="1"/>
                    <a:pt x="81" y="1"/>
                  </a:cubicBezTo>
                  <a:cubicBezTo>
                    <a:pt x="81" y="1"/>
                    <a:pt x="81" y="1"/>
                    <a:pt x="81" y="1"/>
                  </a:cubicBezTo>
                  <a:cubicBezTo>
                    <a:pt x="82" y="0"/>
                    <a:pt x="82" y="1"/>
                    <a:pt x="82" y="1"/>
                  </a:cubicBezTo>
                  <a:cubicBezTo>
                    <a:pt x="345" y="214"/>
                    <a:pt x="345" y="214"/>
                    <a:pt x="345" y="214"/>
                  </a:cubicBezTo>
                  <a:cubicBezTo>
                    <a:pt x="346" y="214"/>
                    <a:pt x="346" y="215"/>
                    <a:pt x="345" y="215"/>
                  </a:cubicBezTo>
                  <a:cubicBezTo>
                    <a:pt x="345" y="216"/>
                    <a:pt x="345" y="216"/>
                    <a:pt x="345" y="216"/>
                  </a:cubicBezTo>
                  <a:close/>
                  <a:moveTo>
                    <a:pt x="3" y="209"/>
                  </a:moveTo>
                  <a:cubicBezTo>
                    <a:pt x="342" y="214"/>
                    <a:pt x="342" y="214"/>
                    <a:pt x="342" y="214"/>
                  </a:cubicBezTo>
                  <a:cubicBezTo>
                    <a:pt x="82" y="3"/>
                    <a:pt x="82" y="3"/>
                    <a:pt x="82" y="3"/>
                  </a:cubicBezTo>
                  <a:lnTo>
                    <a:pt x="3" y="20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24">
              <a:extLst>
                <a:ext uri="{FF2B5EF4-FFF2-40B4-BE49-F238E27FC236}">
                  <a16:creationId xmlns:a16="http://schemas.microsoft.com/office/drawing/2014/main" id="{9456E54A-548F-470D-A81E-6C6488D6277E}"/>
                </a:ext>
              </a:extLst>
            </p:cNvPr>
            <p:cNvSpPr>
              <a:spLocks/>
            </p:cNvSpPr>
            <p:nvPr/>
          </p:nvSpPr>
          <p:spPr bwMode="auto">
            <a:xfrm>
              <a:off x="3971" y="4185"/>
              <a:ext cx="850" cy="162"/>
            </a:xfrm>
            <a:custGeom>
              <a:avLst/>
              <a:gdLst>
                <a:gd name="T0" fmla="*/ 100 w 346"/>
                <a:gd name="T1" fmla="*/ 65 h 66"/>
                <a:gd name="T2" fmla="*/ 104 w 346"/>
                <a:gd name="T3" fmla="*/ 65 h 66"/>
                <a:gd name="T4" fmla="*/ 5 w 346"/>
                <a:gd name="T5" fmla="*/ 1 h 66"/>
                <a:gd name="T6" fmla="*/ 341 w 346"/>
                <a:gd name="T7" fmla="*/ 7 h 66"/>
                <a:gd name="T8" fmla="*/ 234 w 346"/>
                <a:gd name="T9" fmla="*/ 66 h 66"/>
                <a:gd name="T10" fmla="*/ 237 w 346"/>
                <a:gd name="T11" fmla="*/ 66 h 66"/>
                <a:gd name="T12" fmla="*/ 345 w 346"/>
                <a:gd name="T13" fmla="*/ 7 h 66"/>
                <a:gd name="T14" fmla="*/ 346 w 346"/>
                <a:gd name="T15" fmla="*/ 6 h 66"/>
                <a:gd name="T16" fmla="*/ 345 w 346"/>
                <a:gd name="T17" fmla="*/ 5 h 66"/>
                <a:gd name="T18" fmla="*/ 1 w 346"/>
                <a:gd name="T19" fmla="*/ 0 h 66"/>
                <a:gd name="T20" fmla="*/ 1 w 346"/>
                <a:gd name="T21" fmla="*/ 0 h 66"/>
                <a:gd name="T22" fmla="*/ 1 w 346"/>
                <a:gd name="T23" fmla="*/ 0 h 66"/>
                <a:gd name="T24" fmla="*/ 1 w 346"/>
                <a:gd name="T25" fmla="*/ 1 h 66"/>
                <a:gd name="T26" fmla="*/ 100 w 346"/>
                <a:gd name="T2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6" h="66">
                  <a:moveTo>
                    <a:pt x="100" y="65"/>
                  </a:moveTo>
                  <a:cubicBezTo>
                    <a:pt x="104" y="65"/>
                    <a:pt x="104" y="65"/>
                    <a:pt x="104" y="65"/>
                  </a:cubicBezTo>
                  <a:cubicBezTo>
                    <a:pt x="5" y="1"/>
                    <a:pt x="5" y="1"/>
                    <a:pt x="5" y="1"/>
                  </a:cubicBezTo>
                  <a:cubicBezTo>
                    <a:pt x="341" y="7"/>
                    <a:pt x="341" y="7"/>
                    <a:pt x="341" y="7"/>
                  </a:cubicBezTo>
                  <a:cubicBezTo>
                    <a:pt x="234" y="66"/>
                    <a:pt x="234" y="66"/>
                    <a:pt x="234" y="66"/>
                  </a:cubicBezTo>
                  <a:cubicBezTo>
                    <a:pt x="237" y="66"/>
                    <a:pt x="237" y="66"/>
                    <a:pt x="237" y="66"/>
                  </a:cubicBezTo>
                  <a:cubicBezTo>
                    <a:pt x="345" y="7"/>
                    <a:pt x="345" y="7"/>
                    <a:pt x="345" y="7"/>
                  </a:cubicBezTo>
                  <a:cubicBezTo>
                    <a:pt x="345" y="7"/>
                    <a:pt x="346" y="6"/>
                    <a:pt x="346" y="6"/>
                  </a:cubicBezTo>
                  <a:cubicBezTo>
                    <a:pt x="345" y="5"/>
                    <a:pt x="345" y="5"/>
                    <a:pt x="345" y="5"/>
                  </a:cubicBezTo>
                  <a:cubicBezTo>
                    <a:pt x="1" y="0"/>
                    <a:pt x="1" y="0"/>
                    <a:pt x="1" y="0"/>
                  </a:cubicBezTo>
                  <a:cubicBezTo>
                    <a:pt x="1" y="0"/>
                    <a:pt x="1" y="0"/>
                    <a:pt x="1" y="0"/>
                  </a:cubicBezTo>
                  <a:cubicBezTo>
                    <a:pt x="1" y="0"/>
                    <a:pt x="1" y="0"/>
                    <a:pt x="1" y="0"/>
                  </a:cubicBezTo>
                  <a:cubicBezTo>
                    <a:pt x="0" y="1"/>
                    <a:pt x="1" y="1"/>
                    <a:pt x="1" y="1"/>
                  </a:cubicBezTo>
                  <a:lnTo>
                    <a:pt x="100" y="6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25">
              <a:extLst>
                <a:ext uri="{FF2B5EF4-FFF2-40B4-BE49-F238E27FC236}">
                  <a16:creationId xmlns:a16="http://schemas.microsoft.com/office/drawing/2014/main" id="{373B14B5-C3B3-429A-8AA1-DB3582174F74}"/>
                </a:ext>
              </a:extLst>
            </p:cNvPr>
            <p:cNvSpPr>
              <a:spLocks/>
            </p:cNvSpPr>
            <p:nvPr/>
          </p:nvSpPr>
          <p:spPr bwMode="auto">
            <a:xfrm>
              <a:off x="4546" y="4197"/>
              <a:ext cx="275" cy="150"/>
            </a:xfrm>
            <a:custGeom>
              <a:avLst/>
              <a:gdLst>
                <a:gd name="T0" fmla="*/ 3 w 112"/>
                <a:gd name="T1" fmla="*/ 61 h 61"/>
                <a:gd name="T2" fmla="*/ 108 w 112"/>
                <a:gd name="T3" fmla="*/ 3 h 61"/>
                <a:gd name="T4" fmla="*/ 72 w 112"/>
                <a:gd name="T5" fmla="*/ 61 h 61"/>
                <a:gd name="T6" fmla="*/ 75 w 112"/>
                <a:gd name="T7" fmla="*/ 61 h 61"/>
                <a:gd name="T8" fmla="*/ 111 w 112"/>
                <a:gd name="T9" fmla="*/ 1 h 61"/>
                <a:gd name="T10" fmla="*/ 111 w 112"/>
                <a:gd name="T11" fmla="*/ 0 h 61"/>
                <a:gd name="T12" fmla="*/ 110 w 112"/>
                <a:gd name="T13" fmla="*/ 0 h 61"/>
                <a:gd name="T14" fmla="*/ 0 w 112"/>
                <a:gd name="T15" fmla="*/ 61 h 61"/>
                <a:gd name="T16" fmla="*/ 3 w 112"/>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61">
                  <a:moveTo>
                    <a:pt x="3" y="61"/>
                  </a:moveTo>
                  <a:cubicBezTo>
                    <a:pt x="108" y="3"/>
                    <a:pt x="108" y="3"/>
                    <a:pt x="108" y="3"/>
                  </a:cubicBezTo>
                  <a:cubicBezTo>
                    <a:pt x="72" y="61"/>
                    <a:pt x="72" y="61"/>
                    <a:pt x="72" y="61"/>
                  </a:cubicBezTo>
                  <a:cubicBezTo>
                    <a:pt x="75" y="61"/>
                    <a:pt x="75" y="61"/>
                    <a:pt x="75" y="61"/>
                  </a:cubicBezTo>
                  <a:cubicBezTo>
                    <a:pt x="111" y="1"/>
                    <a:pt x="111" y="1"/>
                    <a:pt x="111" y="1"/>
                  </a:cubicBezTo>
                  <a:cubicBezTo>
                    <a:pt x="112" y="1"/>
                    <a:pt x="112" y="1"/>
                    <a:pt x="111" y="0"/>
                  </a:cubicBezTo>
                  <a:cubicBezTo>
                    <a:pt x="111" y="0"/>
                    <a:pt x="111" y="0"/>
                    <a:pt x="110"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 name="Freeform 26">
              <a:extLst>
                <a:ext uri="{FF2B5EF4-FFF2-40B4-BE49-F238E27FC236}">
                  <a16:creationId xmlns:a16="http://schemas.microsoft.com/office/drawing/2014/main" id="{B374975F-CE09-4B87-A2C0-BB05F4B81EBF}"/>
                </a:ext>
              </a:extLst>
            </p:cNvPr>
            <p:cNvSpPr>
              <a:spLocks/>
            </p:cNvSpPr>
            <p:nvPr/>
          </p:nvSpPr>
          <p:spPr bwMode="auto">
            <a:xfrm>
              <a:off x="4723" y="4197"/>
              <a:ext cx="624" cy="155"/>
            </a:xfrm>
            <a:custGeom>
              <a:avLst/>
              <a:gdLst>
                <a:gd name="T0" fmla="*/ 3 w 254"/>
                <a:gd name="T1" fmla="*/ 61 h 63"/>
                <a:gd name="T2" fmla="*/ 39 w 254"/>
                <a:gd name="T3" fmla="*/ 2 h 63"/>
                <a:gd name="T4" fmla="*/ 247 w 254"/>
                <a:gd name="T5" fmla="*/ 63 h 63"/>
                <a:gd name="T6" fmla="*/ 254 w 254"/>
                <a:gd name="T7" fmla="*/ 63 h 63"/>
                <a:gd name="T8" fmla="*/ 39 w 254"/>
                <a:gd name="T9" fmla="*/ 0 h 63"/>
                <a:gd name="T10" fmla="*/ 38 w 254"/>
                <a:gd name="T11" fmla="*/ 0 h 63"/>
                <a:gd name="T12" fmla="*/ 0 w 254"/>
                <a:gd name="T13" fmla="*/ 61 h 63"/>
                <a:gd name="T14" fmla="*/ 3 w 254"/>
                <a:gd name="T15" fmla="*/ 61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63">
                  <a:moveTo>
                    <a:pt x="3" y="61"/>
                  </a:moveTo>
                  <a:cubicBezTo>
                    <a:pt x="39" y="2"/>
                    <a:pt x="39" y="2"/>
                    <a:pt x="39" y="2"/>
                  </a:cubicBezTo>
                  <a:cubicBezTo>
                    <a:pt x="247" y="63"/>
                    <a:pt x="247" y="63"/>
                    <a:pt x="247" y="63"/>
                  </a:cubicBezTo>
                  <a:cubicBezTo>
                    <a:pt x="254" y="63"/>
                    <a:pt x="254" y="63"/>
                    <a:pt x="254" y="63"/>
                  </a:cubicBezTo>
                  <a:cubicBezTo>
                    <a:pt x="39" y="0"/>
                    <a:pt x="39" y="0"/>
                    <a:pt x="39" y="0"/>
                  </a:cubicBezTo>
                  <a:cubicBezTo>
                    <a:pt x="38" y="0"/>
                    <a:pt x="38" y="0"/>
                    <a:pt x="38"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Freeform 27">
              <a:extLst>
                <a:ext uri="{FF2B5EF4-FFF2-40B4-BE49-F238E27FC236}">
                  <a16:creationId xmlns:a16="http://schemas.microsoft.com/office/drawing/2014/main" id="{8261A4E4-FF64-4F80-BEC5-2A2871C9203D}"/>
                </a:ext>
              </a:extLst>
            </p:cNvPr>
            <p:cNvSpPr>
              <a:spLocks noEditPoints="1"/>
            </p:cNvSpPr>
            <p:nvPr/>
          </p:nvSpPr>
          <p:spPr bwMode="auto">
            <a:xfrm>
              <a:off x="6085" y="2190"/>
              <a:ext cx="981" cy="804"/>
            </a:xfrm>
            <a:custGeom>
              <a:avLst/>
              <a:gdLst>
                <a:gd name="T0" fmla="*/ 398 w 399"/>
                <a:gd name="T1" fmla="*/ 326 h 326"/>
                <a:gd name="T2" fmla="*/ 398 w 399"/>
                <a:gd name="T3" fmla="*/ 326 h 326"/>
                <a:gd name="T4" fmla="*/ 1 w 399"/>
                <a:gd name="T5" fmla="*/ 167 h 326"/>
                <a:gd name="T6" fmla="*/ 1 w 399"/>
                <a:gd name="T7" fmla="*/ 166 h 326"/>
                <a:gd name="T8" fmla="*/ 1 w 399"/>
                <a:gd name="T9" fmla="*/ 166 h 326"/>
                <a:gd name="T10" fmla="*/ 202 w 399"/>
                <a:gd name="T11" fmla="*/ 0 h 326"/>
                <a:gd name="T12" fmla="*/ 202 w 399"/>
                <a:gd name="T13" fmla="*/ 0 h 326"/>
                <a:gd name="T14" fmla="*/ 203 w 399"/>
                <a:gd name="T15" fmla="*/ 0 h 326"/>
                <a:gd name="T16" fmla="*/ 399 w 399"/>
                <a:gd name="T17" fmla="*/ 325 h 326"/>
                <a:gd name="T18" fmla="*/ 399 w 399"/>
                <a:gd name="T19" fmla="*/ 326 h 326"/>
                <a:gd name="T20" fmla="*/ 398 w 399"/>
                <a:gd name="T21" fmla="*/ 326 h 326"/>
                <a:gd name="T22" fmla="*/ 3 w 399"/>
                <a:gd name="T23" fmla="*/ 166 h 326"/>
                <a:gd name="T24" fmla="*/ 396 w 399"/>
                <a:gd name="T25" fmla="*/ 324 h 326"/>
                <a:gd name="T26" fmla="*/ 202 w 399"/>
                <a:gd name="T27" fmla="*/ 2 h 326"/>
                <a:gd name="T28" fmla="*/ 3 w 399"/>
                <a:gd name="T29" fmla="*/ 16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9" h="326">
                  <a:moveTo>
                    <a:pt x="398" y="326"/>
                  </a:moveTo>
                  <a:cubicBezTo>
                    <a:pt x="398" y="326"/>
                    <a:pt x="398" y="326"/>
                    <a:pt x="398" y="326"/>
                  </a:cubicBezTo>
                  <a:cubicBezTo>
                    <a:pt x="1" y="167"/>
                    <a:pt x="1" y="167"/>
                    <a:pt x="1" y="167"/>
                  </a:cubicBezTo>
                  <a:cubicBezTo>
                    <a:pt x="1" y="167"/>
                    <a:pt x="1" y="167"/>
                    <a:pt x="1" y="166"/>
                  </a:cubicBezTo>
                  <a:cubicBezTo>
                    <a:pt x="0" y="166"/>
                    <a:pt x="1" y="166"/>
                    <a:pt x="1" y="166"/>
                  </a:cubicBezTo>
                  <a:cubicBezTo>
                    <a:pt x="202" y="0"/>
                    <a:pt x="202" y="0"/>
                    <a:pt x="202" y="0"/>
                  </a:cubicBezTo>
                  <a:cubicBezTo>
                    <a:pt x="202" y="0"/>
                    <a:pt x="202" y="0"/>
                    <a:pt x="202" y="0"/>
                  </a:cubicBezTo>
                  <a:cubicBezTo>
                    <a:pt x="203" y="0"/>
                    <a:pt x="203" y="0"/>
                    <a:pt x="203" y="0"/>
                  </a:cubicBezTo>
                  <a:cubicBezTo>
                    <a:pt x="399" y="325"/>
                    <a:pt x="399" y="325"/>
                    <a:pt x="399" y="325"/>
                  </a:cubicBezTo>
                  <a:cubicBezTo>
                    <a:pt x="399" y="325"/>
                    <a:pt x="399" y="326"/>
                    <a:pt x="399" y="326"/>
                  </a:cubicBezTo>
                  <a:cubicBezTo>
                    <a:pt x="399" y="326"/>
                    <a:pt x="398" y="326"/>
                    <a:pt x="398" y="326"/>
                  </a:cubicBezTo>
                  <a:close/>
                  <a:moveTo>
                    <a:pt x="3" y="166"/>
                  </a:moveTo>
                  <a:cubicBezTo>
                    <a:pt x="396" y="324"/>
                    <a:pt x="396" y="324"/>
                    <a:pt x="396" y="324"/>
                  </a:cubicBezTo>
                  <a:cubicBezTo>
                    <a:pt x="202" y="2"/>
                    <a:pt x="202" y="2"/>
                    <a:pt x="202" y="2"/>
                  </a:cubicBezTo>
                  <a:lnTo>
                    <a:pt x="3" y="16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Freeform 28">
              <a:extLst>
                <a:ext uri="{FF2B5EF4-FFF2-40B4-BE49-F238E27FC236}">
                  <a16:creationId xmlns:a16="http://schemas.microsoft.com/office/drawing/2014/main" id="{A0F0758E-E2AE-4DAC-9194-77DA1B704790}"/>
                </a:ext>
              </a:extLst>
            </p:cNvPr>
            <p:cNvSpPr>
              <a:spLocks noEditPoints="1"/>
            </p:cNvSpPr>
            <p:nvPr/>
          </p:nvSpPr>
          <p:spPr bwMode="auto">
            <a:xfrm>
              <a:off x="6579" y="2007"/>
              <a:ext cx="487" cy="987"/>
            </a:xfrm>
            <a:custGeom>
              <a:avLst/>
              <a:gdLst>
                <a:gd name="T0" fmla="*/ 197 w 198"/>
                <a:gd name="T1" fmla="*/ 400 h 400"/>
                <a:gd name="T2" fmla="*/ 196 w 198"/>
                <a:gd name="T3" fmla="*/ 400 h 400"/>
                <a:gd name="T4" fmla="*/ 0 w 198"/>
                <a:gd name="T5" fmla="*/ 75 h 400"/>
                <a:gd name="T6" fmla="*/ 0 w 198"/>
                <a:gd name="T7" fmla="*/ 74 h 400"/>
                <a:gd name="T8" fmla="*/ 1 w 198"/>
                <a:gd name="T9" fmla="*/ 74 h 400"/>
                <a:gd name="T10" fmla="*/ 165 w 198"/>
                <a:gd name="T11" fmla="*/ 0 h 400"/>
                <a:gd name="T12" fmla="*/ 166 w 198"/>
                <a:gd name="T13" fmla="*/ 0 h 400"/>
                <a:gd name="T14" fmla="*/ 167 w 198"/>
                <a:gd name="T15" fmla="*/ 1 h 400"/>
                <a:gd name="T16" fmla="*/ 198 w 198"/>
                <a:gd name="T17" fmla="*/ 399 h 400"/>
                <a:gd name="T18" fmla="*/ 197 w 198"/>
                <a:gd name="T19" fmla="*/ 400 h 400"/>
                <a:gd name="T20" fmla="*/ 197 w 198"/>
                <a:gd name="T21" fmla="*/ 400 h 400"/>
                <a:gd name="T22" fmla="*/ 3 w 198"/>
                <a:gd name="T23" fmla="*/ 75 h 400"/>
                <a:gd name="T24" fmla="*/ 196 w 198"/>
                <a:gd name="T25" fmla="*/ 396 h 400"/>
                <a:gd name="T26" fmla="*/ 165 w 198"/>
                <a:gd name="T27" fmla="*/ 3 h 400"/>
                <a:gd name="T28" fmla="*/ 3 w 198"/>
                <a:gd name="T29" fmla="*/ 7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400">
                  <a:moveTo>
                    <a:pt x="197" y="400"/>
                  </a:moveTo>
                  <a:cubicBezTo>
                    <a:pt x="197" y="400"/>
                    <a:pt x="196" y="400"/>
                    <a:pt x="196" y="400"/>
                  </a:cubicBezTo>
                  <a:cubicBezTo>
                    <a:pt x="0" y="75"/>
                    <a:pt x="0" y="75"/>
                    <a:pt x="0" y="75"/>
                  </a:cubicBezTo>
                  <a:cubicBezTo>
                    <a:pt x="0" y="75"/>
                    <a:pt x="0" y="75"/>
                    <a:pt x="0" y="74"/>
                  </a:cubicBezTo>
                  <a:cubicBezTo>
                    <a:pt x="0" y="74"/>
                    <a:pt x="1" y="74"/>
                    <a:pt x="1" y="74"/>
                  </a:cubicBezTo>
                  <a:cubicBezTo>
                    <a:pt x="165" y="0"/>
                    <a:pt x="165" y="0"/>
                    <a:pt x="165" y="0"/>
                  </a:cubicBezTo>
                  <a:cubicBezTo>
                    <a:pt x="166" y="0"/>
                    <a:pt x="166" y="0"/>
                    <a:pt x="166" y="0"/>
                  </a:cubicBezTo>
                  <a:cubicBezTo>
                    <a:pt x="167" y="1"/>
                    <a:pt x="167" y="1"/>
                    <a:pt x="167" y="1"/>
                  </a:cubicBezTo>
                  <a:cubicBezTo>
                    <a:pt x="198" y="399"/>
                    <a:pt x="198" y="399"/>
                    <a:pt x="198" y="399"/>
                  </a:cubicBezTo>
                  <a:cubicBezTo>
                    <a:pt x="198" y="400"/>
                    <a:pt x="198" y="400"/>
                    <a:pt x="197" y="400"/>
                  </a:cubicBezTo>
                  <a:cubicBezTo>
                    <a:pt x="197" y="400"/>
                    <a:pt x="197" y="400"/>
                    <a:pt x="197" y="400"/>
                  </a:cubicBezTo>
                  <a:close/>
                  <a:moveTo>
                    <a:pt x="3" y="75"/>
                  </a:moveTo>
                  <a:cubicBezTo>
                    <a:pt x="196" y="396"/>
                    <a:pt x="196" y="396"/>
                    <a:pt x="196" y="396"/>
                  </a:cubicBezTo>
                  <a:cubicBezTo>
                    <a:pt x="165" y="3"/>
                    <a:pt x="165" y="3"/>
                    <a:pt x="165" y="3"/>
                  </a:cubicBezTo>
                  <a:lnTo>
                    <a:pt x="3" y="7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 name="Freeform 29">
              <a:extLst>
                <a:ext uri="{FF2B5EF4-FFF2-40B4-BE49-F238E27FC236}">
                  <a16:creationId xmlns:a16="http://schemas.microsoft.com/office/drawing/2014/main" id="{CB4F7621-F5F9-441F-9127-56C421E7E724}"/>
                </a:ext>
              </a:extLst>
            </p:cNvPr>
            <p:cNvSpPr>
              <a:spLocks noEditPoints="1"/>
            </p:cNvSpPr>
            <p:nvPr/>
          </p:nvSpPr>
          <p:spPr bwMode="auto">
            <a:xfrm>
              <a:off x="6985" y="2005"/>
              <a:ext cx="342" cy="989"/>
            </a:xfrm>
            <a:custGeom>
              <a:avLst/>
              <a:gdLst>
                <a:gd name="T0" fmla="*/ 32 w 139"/>
                <a:gd name="T1" fmla="*/ 401 h 401"/>
                <a:gd name="T2" fmla="*/ 32 w 139"/>
                <a:gd name="T3" fmla="*/ 401 h 401"/>
                <a:gd name="T4" fmla="*/ 31 w 139"/>
                <a:gd name="T5" fmla="*/ 401 h 401"/>
                <a:gd name="T6" fmla="*/ 0 w 139"/>
                <a:gd name="T7" fmla="*/ 2 h 401"/>
                <a:gd name="T8" fmla="*/ 0 w 139"/>
                <a:gd name="T9" fmla="*/ 2 h 401"/>
                <a:gd name="T10" fmla="*/ 1 w 139"/>
                <a:gd name="T11" fmla="*/ 1 h 401"/>
                <a:gd name="T12" fmla="*/ 138 w 139"/>
                <a:gd name="T13" fmla="*/ 0 h 401"/>
                <a:gd name="T14" fmla="*/ 139 w 139"/>
                <a:gd name="T15" fmla="*/ 0 h 401"/>
                <a:gd name="T16" fmla="*/ 139 w 139"/>
                <a:gd name="T17" fmla="*/ 1 h 401"/>
                <a:gd name="T18" fmla="*/ 33 w 139"/>
                <a:gd name="T19" fmla="*/ 401 h 401"/>
                <a:gd name="T20" fmla="*/ 32 w 139"/>
                <a:gd name="T21" fmla="*/ 401 h 401"/>
                <a:gd name="T22" fmla="*/ 2 w 139"/>
                <a:gd name="T23" fmla="*/ 3 h 401"/>
                <a:gd name="T24" fmla="*/ 33 w 139"/>
                <a:gd name="T25" fmla="*/ 395 h 401"/>
                <a:gd name="T26" fmla="*/ 137 w 139"/>
                <a:gd name="T27" fmla="*/ 2 h 401"/>
                <a:gd name="T28" fmla="*/ 2 w 139"/>
                <a:gd name="T29" fmla="*/ 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401">
                  <a:moveTo>
                    <a:pt x="32" y="401"/>
                  </a:moveTo>
                  <a:cubicBezTo>
                    <a:pt x="32" y="401"/>
                    <a:pt x="32" y="401"/>
                    <a:pt x="32" y="401"/>
                  </a:cubicBezTo>
                  <a:cubicBezTo>
                    <a:pt x="32" y="401"/>
                    <a:pt x="31" y="401"/>
                    <a:pt x="31" y="401"/>
                  </a:cubicBezTo>
                  <a:cubicBezTo>
                    <a:pt x="0" y="2"/>
                    <a:pt x="0" y="2"/>
                    <a:pt x="0" y="2"/>
                  </a:cubicBezTo>
                  <a:cubicBezTo>
                    <a:pt x="0" y="2"/>
                    <a:pt x="0" y="2"/>
                    <a:pt x="0" y="2"/>
                  </a:cubicBezTo>
                  <a:cubicBezTo>
                    <a:pt x="0" y="1"/>
                    <a:pt x="1" y="1"/>
                    <a:pt x="1" y="1"/>
                  </a:cubicBezTo>
                  <a:cubicBezTo>
                    <a:pt x="138" y="0"/>
                    <a:pt x="138" y="0"/>
                    <a:pt x="138" y="0"/>
                  </a:cubicBezTo>
                  <a:cubicBezTo>
                    <a:pt x="138" y="0"/>
                    <a:pt x="138" y="0"/>
                    <a:pt x="139" y="0"/>
                  </a:cubicBezTo>
                  <a:cubicBezTo>
                    <a:pt x="139" y="1"/>
                    <a:pt x="139" y="1"/>
                    <a:pt x="139" y="1"/>
                  </a:cubicBezTo>
                  <a:cubicBezTo>
                    <a:pt x="33" y="401"/>
                    <a:pt x="33" y="401"/>
                    <a:pt x="33" y="401"/>
                  </a:cubicBezTo>
                  <a:cubicBezTo>
                    <a:pt x="33" y="401"/>
                    <a:pt x="33" y="401"/>
                    <a:pt x="32" y="401"/>
                  </a:cubicBezTo>
                  <a:close/>
                  <a:moveTo>
                    <a:pt x="2" y="3"/>
                  </a:moveTo>
                  <a:cubicBezTo>
                    <a:pt x="33" y="395"/>
                    <a:pt x="33" y="395"/>
                    <a:pt x="33" y="395"/>
                  </a:cubicBezTo>
                  <a:cubicBezTo>
                    <a:pt x="137" y="2"/>
                    <a:pt x="137" y="2"/>
                    <a:pt x="137" y="2"/>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 name="Freeform 30">
              <a:extLst>
                <a:ext uri="{FF2B5EF4-FFF2-40B4-BE49-F238E27FC236}">
                  <a16:creationId xmlns:a16="http://schemas.microsoft.com/office/drawing/2014/main" id="{9886E4C8-8A54-4DFC-9FF6-CC6956B93336}"/>
                </a:ext>
              </a:extLst>
            </p:cNvPr>
            <p:cNvSpPr>
              <a:spLocks/>
            </p:cNvSpPr>
            <p:nvPr/>
          </p:nvSpPr>
          <p:spPr bwMode="auto">
            <a:xfrm>
              <a:off x="7061" y="2905"/>
              <a:ext cx="802" cy="323"/>
            </a:xfrm>
            <a:custGeom>
              <a:avLst/>
              <a:gdLst>
                <a:gd name="T0" fmla="*/ 326 w 326"/>
                <a:gd name="T1" fmla="*/ 52 h 131"/>
                <a:gd name="T2" fmla="*/ 124 w 326"/>
                <a:gd name="T3" fmla="*/ 129 h 131"/>
                <a:gd name="T4" fmla="*/ 4 w 326"/>
                <a:gd name="T5" fmla="*/ 36 h 131"/>
                <a:gd name="T6" fmla="*/ 326 w 326"/>
                <a:gd name="T7" fmla="*/ 2 h 131"/>
                <a:gd name="T8" fmla="*/ 326 w 326"/>
                <a:gd name="T9" fmla="*/ 0 h 131"/>
                <a:gd name="T10" fmla="*/ 1 w 326"/>
                <a:gd name="T11" fmla="*/ 35 h 131"/>
                <a:gd name="T12" fmla="*/ 0 w 326"/>
                <a:gd name="T13" fmla="*/ 35 h 131"/>
                <a:gd name="T14" fmla="*/ 1 w 326"/>
                <a:gd name="T15" fmla="*/ 36 h 131"/>
                <a:gd name="T16" fmla="*/ 124 w 326"/>
                <a:gd name="T17" fmla="*/ 131 h 131"/>
                <a:gd name="T18" fmla="*/ 124 w 326"/>
                <a:gd name="T19" fmla="*/ 131 h 131"/>
                <a:gd name="T20" fmla="*/ 124 w 326"/>
                <a:gd name="T21" fmla="*/ 131 h 131"/>
                <a:gd name="T22" fmla="*/ 326 w 326"/>
                <a:gd name="T23" fmla="*/ 54 h 131"/>
                <a:gd name="T24" fmla="*/ 326 w 326"/>
                <a:gd name="T25" fmla="*/ 5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131">
                  <a:moveTo>
                    <a:pt x="326" y="52"/>
                  </a:moveTo>
                  <a:cubicBezTo>
                    <a:pt x="124" y="129"/>
                    <a:pt x="124" y="129"/>
                    <a:pt x="124" y="129"/>
                  </a:cubicBezTo>
                  <a:cubicBezTo>
                    <a:pt x="4" y="36"/>
                    <a:pt x="4" y="36"/>
                    <a:pt x="4" y="36"/>
                  </a:cubicBezTo>
                  <a:cubicBezTo>
                    <a:pt x="326" y="2"/>
                    <a:pt x="326" y="2"/>
                    <a:pt x="326" y="2"/>
                  </a:cubicBezTo>
                  <a:cubicBezTo>
                    <a:pt x="326" y="0"/>
                    <a:pt x="326" y="0"/>
                    <a:pt x="326" y="0"/>
                  </a:cubicBezTo>
                  <a:cubicBezTo>
                    <a:pt x="1" y="35"/>
                    <a:pt x="1" y="35"/>
                    <a:pt x="1" y="35"/>
                  </a:cubicBezTo>
                  <a:cubicBezTo>
                    <a:pt x="1" y="35"/>
                    <a:pt x="0" y="35"/>
                    <a:pt x="0" y="35"/>
                  </a:cubicBezTo>
                  <a:cubicBezTo>
                    <a:pt x="0" y="36"/>
                    <a:pt x="0" y="36"/>
                    <a:pt x="1" y="36"/>
                  </a:cubicBezTo>
                  <a:cubicBezTo>
                    <a:pt x="124" y="131"/>
                    <a:pt x="124" y="131"/>
                    <a:pt x="124" y="131"/>
                  </a:cubicBezTo>
                  <a:cubicBezTo>
                    <a:pt x="124" y="131"/>
                    <a:pt x="124" y="131"/>
                    <a:pt x="124" y="131"/>
                  </a:cubicBezTo>
                  <a:cubicBezTo>
                    <a:pt x="124" y="131"/>
                    <a:pt x="124" y="131"/>
                    <a:pt x="124" y="131"/>
                  </a:cubicBezTo>
                  <a:cubicBezTo>
                    <a:pt x="326" y="54"/>
                    <a:pt x="326" y="54"/>
                    <a:pt x="326" y="54"/>
                  </a:cubicBezTo>
                  <a:lnTo>
                    <a:pt x="326" y="5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 name="Freeform 31">
              <a:extLst>
                <a:ext uri="{FF2B5EF4-FFF2-40B4-BE49-F238E27FC236}">
                  <a16:creationId xmlns:a16="http://schemas.microsoft.com/office/drawing/2014/main" id="{04537424-A786-4C82-8610-06F3F9D0BAE0}"/>
                </a:ext>
              </a:extLst>
            </p:cNvPr>
            <p:cNvSpPr>
              <a:spLocks noEditPoints="1"/>
            </p:cNvSpPr>
            <p:nvPr/>
          </p:nvSpPr>
          <p:spPr bwMode="auto">
            <a:xfrm>
              <a:off x="6985" y="1687"/>
              <a:ext cx="342" cy="325"/>
            </a:xfrm>
            <a:custGeom>
              <a:avLst/>
              <a:gdLst>
                <a:gd name="T0" fmla="*/ 1 w 139"/>
                <a:gd name="T1" fmla="*/ 132 h 132"/>
                <a:gd name="T2" fmla="*/ 0 w 139"/>
                <a:gd name="T3" fmla="*/ 132 h 132"/>
                <a:gd name="T4" fmla="*/ 0 w 139"/>
                <a:gd name="T5" fmla="*/ 130 h 132"/>
                <a:gd name="T6" fmla="*/ 137 w 139"/>
                <a:gd name="T7" fmla="*/ 0 h 132"/>
                <a:gd name="T8" fmla="*/ 138 w 139"/>
                <a:gd name="T9" fmla="*/ 0 h 132"/>
                <a:gd name="T10" fmla="*/ 138 w 139"/>
                <a:gd name="T11" fmla="*/ 1 h 132"/>
                <a:gd name="T12" fmla="*/ 139 w 139"/>
                <a:gd name="T13" fmla="*/ 130 h 132"/>
                <a:gd name="T14" fmla="*/ 138 w 139"/>
                <a:gd name="T15" fmla="*/ 131 h 132"/>
                <a:gd name="T16" fmla="*/ 1 w 139"/>
                <a:gd name="T17" fmla="*/ 132 h 132"/>
                <a:gd name="T18" fmla="*/ 1 w 139"/>
                <a:gd name="T19" fmla="*/ 132 h 132"/>
                <a:gd name="T20" fmla="*/ 136 w 139"/>
                <a:gd name="T21" fmla="*/ 3 h 132"/>
                <a:gd name="T22" fmla="*/ 3 w 139"/>
                <a:gd name="T23" fmla="*/ 130 h 132"/>
                <a:gd name="T24" fmla="*/ 137 w 139"/>
                <a:gd name="T25" fmla="*/ 129 h 132"/>
                <a:gd name="T26" fmla="*/ 136 w 139"/>
                <a:gd name="T27" fmla="*/ 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132">
                  <a:moveTo>
                    <a:pt x="1" y="132"/>
                  </a:moveTo>
                  <a:cubicBezTo>
                    <a:pt x="0" y="132"/>
                    <a:pt x="0" y="132"/>
                    <a:pt x="0" y="132"/>
                  </a:cubicBezTo>
                  <a:cubicBezTo>
                    <a:pt x="0" y="131"/>
                    <a:pt x="0" y="131"/>
                    <a:pt x="0" y="130"/>
                  </a:cubicBezTo>
                  <a:cubicBezTo>
                    <a:pt x="137" y="0"/>
                    <a:pt x="137" y="0"/>
                    <a:pt x="137" y="0"/>
                  </a:cubicBezTo>
                  <a:cubicBezTo>
                    <a:pt x="137" y="0"/>
                    <a:pt x="137" y="0"/>
                    <a:pt x="138" y="0"/>
                  </a:cubicBezTo>
                  <a:cubicBezTo>
                    <a:pt x="138" y="0"/>
                    <a:pt x="138" y="0"/>
                    <a:pt x="138" y="1"/>
                  </a:cubicBezTo>
                  <a:cubicBezTo>
                    <a:pt x="139" y="130"/>
                    <a:pt x="139" y="130"/>
                    <a:pt x="139" y="130"/>
                  </a:cubicBezTo>
                  <a:cubicBezTo>
                    <a:pt x="139" y="131"/>
                    <a:pt x="138" y="131"/>
                    <a:pt x="138" y="131"/>
                  </a:cubicBezTo>
                  <a:cubicBezTo>
                    <a:pt x="1" y="132"/>
                    <a:pt x="1" y="132"/>
                    <a:pt x="1" y="132"/>
                  </a:cubicBezTo>
                  <a:cubicBezTo>
                    <a:pt x="1" y="132"/>
                    <a:pt x="1" y="132"/>
                    <a:pt x="1" y="132"/>
                  </a:cubicBezTo>
                  <a:close/>
                  <a:moveTo>
                    <a:pt x="136" y="3"/>
                  </a:moveTo>
                  <a:cubicBezTo>
                    <a:pt x="3" y="130"/>
                    <a:pt x="3" y="130"/>
                    <a:pt x="3" y="130"/>
                  </a:cubicBezTo>
                  <a:cubicBezTo>
                    <a:pt x="137" y="129"/>
                    <a:pt x="137" y="129"/>
                    <a:pt x="137" y="129"/>
                  </a:cubicBezTo>
                  <a:lnTo>
                    <a:pt x="136"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Freeform 32">
              <a:extLst>
                <a:ext uri="{FF2B5EF4-FFF2-40B4-BE49-F238E27FC236}">
                  <a16:creationId xmlns:a16="http://schemas.microsoft.com/office/drawing/2014/main" id="{E2E613CE-83BF-484C-B018-CDD65D3FF689}"/>
                </a:ext>
              </a:extLst>
            </p:cNvPr>
            <p:cNvSpPr>
              <a:spLocks/>
            </p:cNvSpPr>
            <p:nvPr/>
          </p:nvSpPr>
          <p:spPr bwMode="auto">
            <a:xfrm>
              <a:off x="7319" y="210"/>
              <a:ext cx="556" cy="1482"/>
            </a:xfrm>
            <a:custGeom>
              <a:avLst/>
              <a:gdLst>
                <a:gd name="T0" fmla="*/ 225 w 226"/>
                <a:gd name="T1" fmla="*/ 491 h 601"/>
                <a:gd name="T2" fmla="*/ 2 w 226"/>
                <a:gd name="T3" fmla="*/ 598 h 601"/>
                <a:gd name="T4" fmla="*/ 2 w 226"/>
                <a:gd name="T5" fmla="*/ 4 h 601"/>
                <a:gd name="T6" fmla="*/ 226 w 226"/>
                <a:gd name="T7" fmla="*/ 298 h 601"/>
                <a:gd name="T8" fmla="*/ 226 w 226"/>
                <a:gd name="T9" fmla="*/ 295 h 601"/>
                <a:gd name="T10" fmla="*/ 1 w 226"/>
                <a:gd name="T11" fmla="*/ 1 h 601"/>
                <a:gd name="T12" fmla="*/ 0 w 226"/>
                <a:gd name="T13" fmla="*/ 1 h 601"/>
                <a:gd name="T14" fmla="*/ 0 w 226"/>
                <a:gd name="T15" fmla="*/ 1 h 601"/>
                <a:gd name="T16" fmla="*/ 0 w 226"/>
                <a:gd name="T17" fmla="*/ 600 h 601"/>
                <a:gd name="T18" fmla="*/ 1 w 226"/>
                <a:gd name="T19" fmla="*/ 600 h 601"/>
                <a:gd name="T20" fmla="*/ 1 w 226"/>
                <a:gd name="T21" fmla="*/ 601 h 601"/>
                <a:gd name="T22" fmla="*/ 2 w 226"/>
                <a:gd name="T23" fmla="*/ 601 h 601"/>
                <a:gd name="T24" fmla="*/ 225 w 226"/>
                <a:gd name="T25" fmla="*/ 493 h 601"/>
                <a:gd name="T26" fmla="*/ 225 w 226"/>
                <a:gd name="T27" fmla="*/ 49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601">
                  <a:moveTo>
                    <a:pt x="225" y="491"/>
                  </a:moveTo>
                  <a:cubicBezTo>
                    <a:pt x="2" y="598"/>
                    <a:pt x="2" y="598"/>
                    <a:pt x="2" y="598"/>
                  </a:cubicBezTo>
                  <a:cubicBezTo>
                    <a:pt x="2" y="4"/>
                    <a:pt x="2" y="4"/>
                    <a:pt x="2" y="4"/>
                  </a:cubicBezTo>
                  <a:cubicBezTo>
                    <a:pt x="226" y="298"/>
                    <a:pt x="226" y="298"/>
                    <a:pt x="226" y="298"/>
                  </a:cubicBezTo>
                  <a:cubicBezTo>
                    <a:pt x="226" y="295"/>
                    <a:pt x="226" y="295"/>
                    <a:pt x="226" y="295"/>
                  </a:cubicBezTo>
                  <a:cubicBezTo>
                    <a:pt x="1" y="1"/>
                    <a:pt x="1" y="1"/>
                    <a:pt x="1" y="1"/>
                  </a:cubicBezTo>
                  <a:cubicBezTo>
                    <a:pt x="1" y="1"/>
                    <a:pt x="1" y="0"/>
                    <a:pt x="0" y="1"/>
                  </a:cubicBezTo>
                  <a:cubicBezTo>
                    <a:pt x="0" y="1"/>
                    <a:pt x="0" y="1"/>
                    <a:pt x="0" y="1"/>
                  </a:cubicBezTo>
                  <a:cubicBezTo>
                    <a:pt x="0" y="600"/>
                    <a:pt x="0" y="600"/>
                    <a:pt x="0" y="600"/>
                  </a:cubicBezTo>
                  <a:cubicBezTo>
                    <a:pt x="0" y="600"/>
                    <a:pt x="1" y="600"/>
                    <a:pt x="1" y="600"/>
                  </a:cubicBezTo>
                  <a:cubicBezTo>
                    <a:pt x="1" y="601"/>
                    <a:pt x="1" y="601"/>
                    <a:pt x="1" y="601"/>
                  </a:cubicBezTo>
                  <a:cubicBezTo>
                    <a:pt x="1" y="601"/>
                    <a:pt x="2" y="601"/>
                    <a:pt x="2" y="601"/>
                  </a:cubicBezTo>
                  <a:cubicBezTo>
                    <a:pt x="225" y="493"/>
                    <a:pt x="225" y="493"/>
                    <a:pt x="225" y="493"/>
                  </a:cubicBezTo>
                  <a:lnTo>
                    <a:pt x="225" y="49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 name="Freeform 33">
              <a:extLst>
                <a:ext uri="{FF2B5EF4-FFF2-40B4-BE49-F238E27FC236}">
                  <a16:creationId xmlns:a16="http://schemas.microsoft.com/office/drawing/2014/main" id="{031759D7-3631-4CA1-A283-1136D1DB85BC}"/>
                </a:ext>
              </a:extLst>
            </p:cNvPr>
            <p:cNvSpPr>
              <a:spLocks noEditPoints="1"/>
            </p:cNvSpPr>
            <p:nvPr/>
          </p:nvSpPr>
          <p:spPr bwMode="auto">
            <a:xfrm>
              <a:off x="7319" y="1687"/>
              <a:ext cx="448" cy="323"/>
            </a:xfrm>
            <a:custGeom>
              <a:avLst/>
              <a:gdLst>
                <a:gd name="T0" fmla="*/ 2 w 182"/>
                <a:gd name="T1" fmla="*/ 131 h 131"/>
                <a:gd name="T2" fmla="*/ 1 w 182"/>
                <a:gd name="T3" fmla="*/ 131 h 131"/>
                <a:gd name="T4" fmla="*/ 1 w 182"/>
                <a:gd name="T5" fmla="*/ 130 h 131"/>
                <a:gd name="T6" fmla="*/ 0 w 182"/>
                <a:gd name="T7" fmla="*/ 1 h 131"/>
                <a:gd name="T8" fmla="*/ 1 w 182"/>
                <a:gd name="T9" fmla="*/ 0 h 131"/>
                <a:gd name="T10" fmla="*/ 1 w 182"/>
                <a:gd name="T11" fmla="*/ 0 h 131"/>
                <a:gd name="T12" fmla="*/ 182 w 182"/>
                <a:gd name="T13" fmla="*/ 20 h 131"/>
                <a:gd name="T14" fmla="*/ 182 w 182"/>
                <a:gd name="T15" fmla="*/ 21 h 131"/>
                <a:gd name="T16" fmla="*/ 182 w 182"/>
                <a:gd name="T17" fmla="*/ 22 h 131"/>
                <a:gd name="T18" fmla="*/ 2 w 182"/>
                <a:gd name="T19" fmla="*/ 131 h 131"/>
                <a:gd name="T20" fmla="*/ 2 w 182"/>
                <a:gd name="T21" fmla="*/ 131 h 131"/>
                <a:gd name="T22" fmla="*/ 2 w 182"/>
                <a:gd name="T23" fmla="*/ 2 h 131"/>
                <a:gd name="T24" fmla="*/ 3 w 182"/>
                <a:gd name="T25" fmla="*/ 128 h 131"/>
                <a:gd name="T26" fmla="*/ 179 w 182"/>
                <a:gd name="T27" fmla="*/ 22 h 131"/>
                <a:gd name="T28" fmla="*/ 2 w 182"/>
                <a:gd name="T2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2" h="131">
                  <a:moveTo>
                    <a:pt x="2" y="131"/>
                  </a:moveTo>
                  <a:cubicBezTo>
                    <a:pt x="2" y="131"/>
                    <a:pt x="2" y="131"/>
                    <a:pt x="1" y="131"/>
                  </a:cubicBezTo>
                  <a:cubicBezTo>
                    <a:pt x="1" y="131"/>
                    <a:pt x="1" y="130"/>
                    <a:pt x="1" y="130"/>
                  </a:cubicBezTo>
                  <a:cubicBezTo>
                    <a:pt x="0" y="1"/>
                    <a:pt x="0" y="1"/>
                    <a:pt x="0" y="1"/>
                  </a:cubicBezTo>
                  <a:cubicBezTo>
                    <a:pt x="0" y="0"/>
                    <a:pt x="0" y="0"/>
                    <a:pt x="1" y="0"/>
                  </a:cubicBezTo>
                  <a:cubicBezTo>
                    <a:pt x="1" y="0"/>
                    <a:pt x="1" y="0"/>
                    <a:pt x="1" y="0"/>
                  </a:cubicBezTo>
                  <a:cubicBezTo>
                    <a:pt x="182" y="20"/>
                    <a:pt x="182" y="20"/>
                    <a:pt x="182" y="20"/>
                  </a:cubicBezTo>
                  <a:cubicBezTo>
                    <a:pt x="182" y="20"/>
                    <a:pt x="182" y="21"/>
                    <a:pt x="182" y="21"/>
                  </a:cubicBezTo>
                  <a:cubicBezTo>
                    <a:pt x="182" y="21"/>
                    <a:pt x="182" y="22"/>
                    <a:pt x="182" y="22"/>
                  </a:cubicBezTo>
                  <a:cubicBezTo>
                    <a:pt x="2" y="131"/>
                    <a:pt x="2" y="131"/>
                    <a:pt x="2" y="131"/>
                  </a:cubicBezTo>
                  <a:cubicBezTo>
                    <a:pt x="2" y="131"/>
                    <a:pt x="2" y="131"/>
                    <a:pt x="2" y="131"/>
                  </a:cubicBezTo>
                  <a:close/>
                  <a:moveTo>
                    <a:pt x="2" y="2"/>
                  </a:moveTo>
                  <a:cubicBezTo>
                    <a:pt x="3" y="128"/>
                    <a:pt x="3" y="128"/>
                    <a:pt x="3" y="128"/>
                  </a:cubicBezTo>
                  <a:cubicBezTo>
                    <a:pt x="179" y="22"/>
                    <a:pt x="179" y="22"/>
                    <a:pt x="179" y="22"/>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 name="Freeform 34">
              <a:extLst>
                <a:ext uri="{FF2B5EF4-FFF2-40B4-BE49-F238E27FC236}">
                  <a16:creationId xmlns:a16="http://schemas.microsoft.com/office/drawing/2014/main" id="{EFD770A7-D2DA-41BE-934D-D9A6723E9B30}"/>
                </a:ext>
              </a:extLst>
            </p:cNvPr>
            <p:cNvSpPr>
              <a:spLocks/>
            </p:cNvSpPr>
            <p:nvPr/>
          </p:nvSpPr>
          <p:spPr bwMode="auto">
            <a:xfrm>
              <a:off x="7319" y="1420"/>
              <a:ext cx="554" cy="321"/>
            </a:xfrm>
            <a:custGeom>
              <a:avLst/>
              <a:gdLst>
                <a:gd name="T0" fmla="*/ 224 w 225"/>
                <a:gd name="T1" fmla="*/ 77 h 130"/>
                <a:gd name="T2" fmla="*/ 181 w 225"/>
                <a:gd name="T3" fmla="*/ 128 h 130"/>
                <a:gd name="T4" fmla="*/ 5 w 225"/>
                <a:gd name="T5" fmla="*/ 108 h 130"/>
                <a:gd name="T6" fmla="*/ 225 w 225"/>
                <a:gd name="T7" fmla="*/ 2 h 130"/>
                <a:gd name="T8" fmla="*/ 225 w 225"/>
                <a:gd name="T9" fmla="*/ 0 h 130"/>
                <a:gd name="T10" fmla="*/ 1 w 225"/>
                <a:gd name="T11" fmla="*/ 108 h 130"/>
                <a:gd name="T12" fmla="*/ 0 w 225"/>
                <a:gd name="T13" fmla="*/ 109 h 130"/>
                <a:gd name="T14" fmla="*/ 1 w 225"/>
                <a:gd name="T15" fmla="*/ 110 h 130"/>
                <a:gd name="T16" fmla="*/ 181 w 225"/>
                <a:gd name="T17" fmla="*/ 130 h 130"/>
                <a:gd name="T18" fmla="*/ 181 w 225"/>
                <a:gd name="T19" fmla="*/ 130 h 130"/>
                <a:gd name="T20" fmla="*/ 182 w 225"/>
                <a:gd name="T21" fmla="*/ 130 h 130"/>
                <a:gd name="T22" fmla="*/ 224 w 225"/>
                <a:gd name="T23" fmla="*/ 80 h 130"/>
                <a:gd name="T24" fmla="*/ 224 w 225"/>
                <a:gd name="T25"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30">
                  <a:moveTo>
                    <a:pt x="224" y="77"/>
                  </a:moveTo>
                  <a:cubicBezTo>
                    <a:pt x="181" y="128"/>
                    <a:pt x="181" y="128"/>
                    <a:pt x="181" y="128"/>
                  </a:cubicBezTo>
                  <a:cubicBezTo>
                    <a:pt x="5" y="108"/>
                    <a:pt x="5" y="108"/>
                    <a:pt x="5" y="108"/>
                  </a:cubicBezTo>
                  <a:cubicBezTo>
                    <a:pt x="225" y="2"/>
                    <a:pt x="225" y="2"/>
                    <a:pt x="225" y="2"/>
                  </a:cubicBezTo>
                  <a:cubicBezTo>
                    <a:pt x="225" y="0"/>
                    <a:pt x="225" y="0"/>
                    <a:pt x="225" y="0"/>
                  </a:cubicBezTo>
                  <a:cubicBezTo>
                    <a:pt x="1" y="108"/>
                    <a:pt x="1" y="108"/>
                    <a:pt x="1" y="108"/>
                  </a:cubicBezTo>
                  <a:cubicBezTo>
                    <a:pt x="0" y="108"/>
                    <a:pt x="0" y="108"/>
                    <a:pt x="0" y="109"/>
                  </a:cubicBezTo>
                  <a:cubicBezTo>
                    <a:pt x="0" y="109"/>
                    <a:pt x="1" y="110"/>
                    <a:pt x="1" y="110"/>
                  </a:cubicBezTo>
                  <a:cubicBezTo>
                    <a:pt x="181" y="130"/>
                    <a:pt x="181" y="130"/>
                    <a:pt x="181" y="130"/>
                  </a:cubicBezTo>
                  <a:cubicBezTo>
                    <a:pt x="181" y="130"/>
                    <a:pt x="181" y="130"/>
                    <a:pt x="181" y="130"/>
                  </a:cubicBezTo>
                  <a:cubicBezTo>
                    <a:pt x="182" y="130"/>
                    <a:pt x="182" y="130"/>
                    <a:pt x="182" y="130"/>
                  </a:cubicBezTo>
                  <a:cubicBezTo>
                    <a:pt x="224" y="80"/>
                    <a:pt x="224" y="80"/>
                    <a:pt x="224" y="80"/>
                  </a:cubicBezTo>
                  <a:lnTo>
                    <a:pt x="224" y="7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 name="Freeform 35">
              <a:extLst>
                <a:ext uri="{FF2B5EF4-FFF2-40B4-BE49-F238E27FC236}">
                  <a16:creationId xmlns:a16="http://schemas.microsoft.com/office/drawing/2014/main" id="{2F939791-F437-4AE7-B349-481220B90110}"/>
                </a:ext>
              </a:extLst>
            </p:cNvPr>
            <p:cNvSpPr>
              <a:spLocks/>
            </p:cNvSpPr>
            <p:nvPr/>
          </p:nvSpPr>
          <p:spPr bwMode="auto">
            <a:xfrm>
              <a:off x="7762" y="1610"/>
              <a:ext cx="108" cy="183"/>
            </a:xfrm>
            <a:custGeom>
              <a:avLst/>
              <a:gdLst>
                <a:gd name="T0" fmla="*/ 44 w 44"/>
                <a:gd name="T1" fmla="*/ 72 h 74"/>
                <a:gd name="T2" fmla="*/ 3 w 44"/>
                <a:gd name="T3" fmla="*/ 52 h 74"/>
                <a:gd name="T4" fmla="*/ 44 w 44"/>
                <a:gd name="T5" fmla="*/ 3 h 74"/>
                <a:gd name="T6" fmla="*/ 44 w 44"/>
                <a:gd name="T7" fmla="*/ 0 h 74"/>
                <a:gd name="T8" fmla="*/ 1 w 44"/>
                <a:gd name="T9" fmla="*/ 52 h 74"/>
                <a:gd name="T10" fmla="*/ 0 w 44"/>
                <a:gd name="T11" fmla="*/ 52 h 74"/>
                <a:gd name="T12" fmla="*/ 1 w 44"/>
                <a:gd name="T13" fmla="*/ 53 h 74"/>
                <a:gd name="T14" fmla="*/ 44 w 44"/>
                <a:gd name="T15" fmla="*/ 74 h 74"/>
                <a:gd name="T16" fmla="*/ 44 w 44"/>
                <a:gd name="T17" fmla="*/ 7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4">
                  <a:moveTo>
                    <a:pt x="44" y="72"/>
                  </a:moveTo>
                  <a:cubicBezTo>
                    <a:pt x="3" y="52"/>
                    <a:pt x="3" y="52"/>
                    <a:pt x="3" y="52"/>
                  </a:cubicBezTo>
                  <a:cubicBezTo>
                    <a:pt x="44" y="3"/>
                    <a:pt x="44" y="3"/>
                    <a:pt x="44" y="3"/>
                  </a:cubicBezTo>
                  <a:cubicBezTo>
                    <a:pt x="44" y="0"/>
                    <a:pt x="44" y="0"/>
                    <a:pt x="44" y="0"/>
                  </a:cubicBezTo>
                  <a:cubicBezTo>
                    <a:pt x="1" y="52"/>
                    <a:pt x="1" y="52"/>
                    <a:pt x="1" y="52"/>
                  </a:cubicBezTo>
                  <a:cubicBezTo>
                    <a:pt x="0" y="52"/>
                    <a:pt x="0" y="52"/>
                    <a:pt x="0" y="52"/>
                  </a:cubicBezTo>
                  <a:cubicBezTo>
                    <a:pt x="1" y="53"/>
                    <a:pt x="1" y="53"/>
                    <a:pt x="1" y="53"/>
                  </a:cubicBezTo>
                  <a:cubicBezTo>
                    <a:pt x="44" y="74"/>
                    <a:pt x="44" y="74"/>
                    <a:pt x="44" y="74"/>
                  </a:cubicBezTo>
                  <a:lnTo>
                    <a:pt x="44" y="7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 name="Freeform 36">
              <a:extLst>
                <a:ext uri="{FF2B5EF4-FFF2-40B4-BE49-F238E27FC236}">
                  <a16:creationId xmlns:a16="http://schemas.microsoft.com/office/drawing/2014/main" id="{E47F96F2-6748-4089-A429-17610F616205}"/>
                </a:ext>
              </a:extLst>
            </p:cNvPr>
            <p:cNvSpPr>
              <a:spLocks/>
            </p:cNvSpPr>
            <p:nvPr/>
          </p:nvSpPr>
          <p:spPr bwMode="auto">
            <a:xfrm>
              <a:off x="7762" y="1736"/>
              <a:ext cx="108" cy="86"/>
            </a:xfrm>
            <a:custGeom>
              <a:avLst/>
              <a:gdLst>
                <a:gd name="T0" fmla="*/ 44 w 44"/>
                <a:gd name="T1" fmla="*/ 33 h 35"/>
                <a:gd name="T2" fmla="*/ 9 w 44"/>
                <a:gd name="T3" fmla="*/ 6 h 35"/>
                <a:gd name="T4" fmla="*/ 44 w 44"/>
                <a:gd name="T5" fmla="*/ 23 h 35"/>
                <a:gd name="T6" fmla="*/ 44 w 44"/>
                <a:gd name="T7" fmla="*/ 21 h 35"/>
                <a:gd name="T8" fmla="*/ 2 w 44"/>
                <a:gd name="T9" fmla="*/ 0 h 35"/>
                <a:gd name="T10" fmla="*/ 1 w 44"/>
                <a:gd name="T11" fmla="*/ 1 h 35"/>
                <a:gd name="T12" fmla="*/ 1 w 44"/>
                <a:gd name="T13" fmla="*/ 2 h 35"/>
                <a:gd name="T14" fmla="*/ 44 w 44"/>
                <a:gd name="T15" fmla="*/ 35 h 35"/>
                <a:gd name="T16" fmla="*/ 44 w 44"/>
                <a:gd name="T17"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5">
                  <a:moveTo>
                    <a:pt x="44" y="33"/>
                  </a:moveTo>
                  <a:cubicBezTo>
                    <a:pt x="9" y="6"/>
                    <a:pt x="9" y="6"/>
                    <a:pt x="9" y="6"/>
                  </a:cubicBezTo>
                  <a:cubicBezTo>
                    <a:pt x="44" y="23"/>
                    <a:pt x="44" y="23"/>
                    <a:pt x="44" y="23"/>
                  </a:cubicBezTo>
                  <a:cubicBezTo>
                    <a:pt x="44" y="21"/>
                    <a:pt x="44" y="21"/>
                    <a:pt x="44" y="21"/>
                  </a:cubicBezTo>
                  <a:cubicBezTo>
                    <a:pt x="2" y="0"/>
                    <a:pt x="2" y="0"/>
                    <a:pt x="2" y="0"/>
                  </a:cubicBezTo>
                  <a:cubicBezTo>
                    <a:pt x="1" y="0"/>
                    <a:pt x="1" y="0"/>
                    <a:pt x="1" y="1"/>
                  </a:cubicBezTo>
                  <a:cubicBezTo>
                    <a:pt x="0" y="1"/>
                    <a:pt x="0" y="2"/>
                    <a:pt x="1" y="2"/>
                  </a:cubicBezTo>
                  <a:cubicBezTo>
                    <a:pt x="44" y="35"/>
                    <a:pt x="44" y="35"/>
                    <a:pt x="44" y="35"/>
                  </a:cubicBezTo>
                  <a:lnTo>
                    <a:pt x="44" y="3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Freeform 37">
              <a:extLst>
                <a:ext uri="{FF2B5EF4-FFF2-40B4-BE49-F238E27FC236}">
                  <a16:creationId xmlns:a16="http://schemas.microsoft.com/office/drawing/2014/main" id="{997FB97D-57F5-4C4A-9D68-01D1C3F7DC29}"/>
                </a:ext>
              </a:extLst>
            </p:cNvPr>
            <p:cNvSpPr>
              <a:spLocks/>
            </p:cNvSpPr>
            <p:nvPr/>
          </p:nvSpPr>
          <p:spPr bwMode="auto">
            <a:xfrm>
              <a:off x="4816" y="3714"/>
              <a:ext cx="942" cy="638"/>
            </a:xfrm>
            <a:custGeom>
              <a:avLst/>
              <a:gdLst>
                <a:gd name="T0" fmla="*/ 0 w 383"/>
                <a:gd name="T1" fmla="*/ 198 h 259"/>
                <a:gd name="T2" fmla="*/ 209 w 383"/>
                <a:gd name="T3" fmla="*/ 259 h 259"/>
                <a:gd name="T4" fmla="*/ 216 w 383"/>
                <a:gd name="T5" fmla="*/ 259 h 259"/>
                <a:gd name="T6" fmla="*/ 3 w 383"/>
                <a:gd name="T7" fmla="*/ 197 h 259"/>
                <a:gd name="T8" fmla="*/ 380 w 383"/>
                <a:gd name="T9" fmla="*/ 3 h 259"/>
                <a:gd name="T10" fmla="*/ 289 w 383"/>
                <a:gd name="T11" fmla="*/ 259 h 259"/>
                <a:gd name="T12" fmla="*/ 291 w 383"/>
                <a:gd name="T13" fmla="*/ 259 h 259"/>
                <a:gd name="T14" fmla="*/ 383 w 383"/>
                <a:gd name="T15" fmla="*/ 1 h 259"/>
                <a:gd name="T16" fmla="*/ 382 w 383"/>
                <a:gd name="T17" fmla="*/ 0 h 259"/>
                <a:gd name="T18" fmla="*/ 381 w 383"/>
                <a:gd name="T19" fmla="*/ 0 h 259"/>
                <a:gd name="T20" fmla="*/ 0 w 383"/>
                <a:gd name="T21" fmla="*/ 196 h 259"/>
                <a:gd name="T22" fmla="*/ 0 w 383"/>
                <a:gd name="T23" fmla="*/ 197 h 259"/>
                <a:gd name="T24" fmla="*/ 0 w 383"/>
                <a:gd name="T25" fmla="*/ 19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3" h="259">
                  <a:moveTo>
                    <a:pt x="0" y="198"/>
                  </a:moveTo>
                  <a:cubicBezTo>
                    <a:pt x="209" y="259"/>
                    <a:pt x="209" y="259"/>
                    <a:pt x="209" y="259"/>
                  </a:cubicBezTo>
                  <a:cubicBezTo>
                    <a:pt x="216" y="259"/>
                    <a:pt x="216" y="259"/>
                    <a:pt x="216" y="259"/>
                  </a:cubicBezTo>
                  <a:cubicBezTo>
                    <a:pt x="3" y="197"/>
                    <a:pt x="3" y="197"/>
                    <a:pt x="3" y="197"/>
                  </a:cubicBezTo>
                  <a:cubicBezTo>
                    <a:pt x="380" y="3"/>
                    <a:pt x="380" y="3"/>
                    <a:pt x="380" y="3"/>
                  </a:cubicBezTo>
                  <a:cubicBezTo>
                    <a:pt x="289" y="259"/>
                    <a:pt x="289" y="259"/>
                    <a:pt x="289" y="259"/>
                  </a:cubicBezTo>
                  <a:cubicBezTo>
                    <a:pt x="291" y="259"/>
                    <a:pt x="291" y="259"/>
                    <a:pt x="291" y="259"/>
                  </a:cubicBezTo>
                  <a:cubicBezTo>
                    <a:pt x="383" y="1"/>
                    <a:pt x="383" y="1"/>
                    <a:pt x="383" y="1"/>
                  </a:cubicBezTo>
                  <a:cubicBezTo>
                    <a:pt x="383" y="1"/>
                    <a:pt x="383" y="0"/>
                    <a:pt x="382" y="0"/>
                  </a:cubicBezTo>
                  <a:cubicBezTo>
                    <a:pt x="382" y="0"/>
                    <a:pt x="382" y="0"/>
                    <a:pt x="381" y="0"/>
                  </a:cubicBezTo>
                  <a:cubicBezTo>
                    <a:pt x="0" y="196"/>
                    <a:pt x="0" y="196"/>
                    <a:pt x="0" y="196"/>
                  </a:cubicBezTo>
                  <a:cubicBezTo>
                    <a:pt x="0" y="196"/>
                    <a:pt x="0" y="197"/>
                    <a:pt x="0" y="197"/>
                  </a:cubicBezTo>
                  <a:cubicBezTo>
                    <a:pt x="0" y="197"/>
                    <a:pt x="0" y="198"/>
                    <a:pt x="0" y="198"/>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 name="Freeform 38">
              <a:extLst>
                <a:ext uri="{FF2B5EF4-FFF2-40B4-BE49-F238E27FC236}">
                  <a16:creationId xmlns:a16="http://schemas.microsoft.com/office/drawing/2014/main" id="{76D729A0-BB7F-44E6-BA5B-8D0AE75E0A68}"/>
                </a:ext>
              </a:extLst>
            </p:cNvPr>
            <p:cNvSpPr>
              <a:spLocks/>
            </p:cNvSpPr>
            <p:nvPr/>
          </p:nvSpPr>
          <p:spPr bwMode="auto">
            <a:xfrm>
              <a:off x="5527" y="3714"/>
              <a:ext cx="846" cy="638"/>
            </a:xfrm>
            <a:custGeom>
              <a:avLst/>
              <a:gdLst>
                <a:gd name="T0" fmla="*/ 2 w 344"/>
                <a:gd name="T1" fmla="*/ 259 h 259"/>
                <a:gd name="T2" fmla="*/ 93 w 344"/>
                <a:gd name="T3" fmla="*/ 2 h 259"/>
                <a:gd name="T4" fmla="*/ 341 w 344"/>
                <a:gd name="T5" fmla="*/ 122 h 259"/>
                <a:gd name="T6" fmla="*/ 36 w 344"/>
                <a:gd name="T7" fmla="*/ 259 h 259"/>
                <a:gd name="T8" fmla="*/ 41 w 344"/>
                <a:gd name="T9" fmla="*/ 259 h 259"/>
                <a:gd name="T10" fmla="*/ 343 w 344"/>
                <a:gd name="T11" fmla="*/ 123 h 259"/>
                <a:gd name="T12" fmla="*/ 344 w 344"/>
                <a:gd name="T13" fmla="*/ 122 h 259"/>
                <a:gd name="T14" fmla="*/ 343 w 344"/>
                <a:gd name="T15" fmla="*/ 121 h 259"/>
                <a:gd name="T16" fmla="*/ 93 w 344"/>
                <a:gd name="T17" fmla="*/ 0 h 259"/>
                <a:gd name="T18" fmla="*/ 92 w 344"/>
                <a:gd name="T19" fmla="*/ 0 h 259"/>
                <a:gd name="T20" fmla="*/ 92 w 344"/>
                <a:gd name="T21" fmla="*/ 0 h 259"/>
                <a:gd name="T22" fmla="*/ 0 w 344"/>
                <a:gd name="T23" fmla="*/ 259 h 259"/>
                <a:gd name="T24" fmla="*/ 2 w 344"/>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59">
                  <a:moveTo>
                    <a:pt x="2" y="259"/>
                  </a:moveTo>
                  <a:cubicBezTo>
                    <a:pt x="93" y="2"/>
                    <a:pt x="93" y="2"/>
                    <a:pt x="93" y="2"/>
                  </a:cubicBezTo>
                  <a:cubicBezTo>
                    <a:pt x="341" y="122"/>
                    <a:pt x="341" y="122"/>
                    <a:pt x="341" y="122"/>
                  </a:cubicBezTo>
                  <a:cubicBezTo>
                    <a:pt x="36" y="259"/>
                    <a:pt x="36" y="259"/>
                    <a:pt x="36" y="259"/>
                  </a:cubicBezTo>
                  <a:cubicBezTo>
                    <a:pt x="41" y="259"/>
                    <a:pt x="41" y="259"/>
                    <a:pt x="41" y="259"/>
                  </a:cubicBezTo>
                  <a:cubicBezTo>
                    <a:pt x="343" y="123"/>
                    <a:pt x="343" y="123"/>
                    <a:pt x="343" y="123"/>
                  </a:cubicBezTo>
                  <a:cubicBezTo>
                    <a:pt x="344" y="123"/>
                    <a:pt x="344" y="122"/>
                    <a:pt x="344" y="122"/>
                  </a:cubicBezTo>
                  <a:cubicBezTo>
                    <a:pt x="344" y="122"/>
                    <a:pt x="344" y="121"/>
                    <a:pt x="343" y="121"/>
                  </a:cubicBezTo>
                  <a:cubicBezTo>
                    <a:pt x="93" y="0"/>
                    <a:pt x="93" y="0"/>
                    <a:pt x="93" y="0"/>
                  </a:cubicBezTo>
                  <a:cubicBezTo>
                    <a:pt x="93" y="0"/>
                    <a:pt x="93" y="0"/>
                    <a:pt x="92" y="0"/>
                  </a:cubicBezTo>
                  <a:cubicBezTo>
                    <a:pt x="92" y="0"/>
                    <a:pt x="92" y="0"/>
                    <a:pt x="92" y="0"/>
                  </a:cubicBezTo>
                  <a:cubicBezTo>
                    <a:pt x="0" y="259"/>
                    <a:pt x="0" y="259"/>
                    <a:pt x="0" y="259"/>
                  </a:cubicBezTo>
                  <a:lnTo>
                    <a:pt x="2" y="25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 name="Freeform 39">
              <a:extLst>
                <a:ext uri="{FF2B5EF4-FFF2-40B4-BE49-F238E27FC236}">
                  <a16:creationId xmlns:a16="http://schemas.microsoft.com/office/drawing/2014/main" id="{189F0B81-A6B9-4FA5-8CA1-FA4296B01854}"/>
                </a:ext>
              </a:extLst>
            </p:cNvPr>
            <p:cNvSpPr>
              <a:spLocks noEditPoints="1"/>
            </p:cNvSpPr>
            <p:nvPr/>
          </p:nvSpPr>
          <p:spPr bwMode="auto">
            <a:xfrm>
              <a:off x="5525" y="2779"/>
              <a:ext cx="430" cy="210"/>
            </a:xfrm>
            <a:custGeom>
              <a:avLst/>
              <a:gdLst>
                <a:gd name="T0" fmla="*/ 110 w 175"/>
                <a:gd name="T1" fmla="*/ 85 h 85"/>
                <a:gd name="T2" fmla="*/ 110 w 175"/>
                <a:gd name="T3" fmla="*/ 85 h 85"/>
                <a:gd name="T4" fmla="*/ 0 w 175"/>
                <a:gd name="T5" fmla="*/ 2 h 85"/>
                <a:gd name="T6" fmla="*/ 0 w 175"/>
                <a:gd name="T7" fmla="*/ 1 h 85"/>
                <a:gd name="T8" fmla="*/ 1 w 175"/>
                <a:gd name="T9" fmla="*/ 1 h 85"/>
                <a:gd name="T10" fmla="*/ 175 w 175"/>
                <a:gd name="T11" fmla="*/ 64 h 85"/>
                <a:gd name="T12" fmla="*/ 175 w 175"/>
                <a:gd name="T13" fmla="*/ 65 h 85"/>
                <a:gd name="T14" fmla="*/ 175 w 175"/>
                <a:gd name="T15" fmla="*/ 66 h 85"/>
                <a:gd name="T16" fmla="*/ 110 w 175"/>
                <a:gd name="T17" fmla="*/ 85 h 85"/>
                <a:gd name="T18" fmla="*/ 110 w 175"/>
                <a:gd name="T19" fmla="*/ 85 h 85"/>
                <a:gd name="T20" fmla="*/ 6 w 175"/>
                <a:gd name="T21" fmla="*/ 4 h 85"/>
                <a:gd name="T22" fmla="*/ 110 w 175"/>
                <a:gd name="T23" fmla="*/ 83 h 85"/>
                <a:gd name="T24" fmla="*/ 171 w 175"/>
                <a:gd name="T25" fmla="*/ 65 h 85"/>
                <a:gd name="T26" fmla="*/ 6 w 175"/>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85">
                  <a:moveTo>
                    <a:pt x="110" y="85"/>
                  </a:moveTo>
                  <a:cubicBezTo>
                    <a:pt x="110" y="85"/>
                    <a:pt x="110" y="85"/>
                    <a:pt x="110" y="85"/>
                  </a:cubicBezTo>
                  <a:cubicBezTo>
                    <a:pt x="0" y="2"/>
                    <a:pt x="0" y="2"/>
                    <a:pt x="0" y="2"/>
                  </a:cubicBezTo>
                  <a:cubicBezTo>
                    <a:pt x="0" y="2"/>
                    <a:pt x="0" y="1"/>
                    <a:pt x="0" y="1"/>
                  </a:cubicBezTo>
                  <a:cubicBezTo>
                    <a:pt x="0" y="1"/>
                    <a:pt x="1" y="0"/>
                    <a:pt x="1" y="1"/>
                  </a:cubicBezTo>
                  <a:cubicBezTo>
                    <a:pt x="175" y="64"/>
                    <a:pt x="175" y="64"/>
                    <a:pt x="175" y="64"/>
                  </a:cubicBezTo>
                  <a:cubicBezTo>
                    <a:pt x="175" y="64"/>
                    <a:pt x="175" y="64"/>
                    <a:pt x="175" y="65"/>
                  </a:cubicBezTo>
                  <a:cubicBezTo>
                    <a:pt x="175" y="65"/>
                    <a:pt x="175" y="65"/>
                    <a:pt x="175" y="66"/>
                  </a:cubicBezTo>
                  <a:cubicBezTo>
                    <a:pt x="110" y="85"/>
                    <a:pt x="110" y="85"/>
                    <a:pt x="110" y="85"/>
                  </a:cubicBezTo>
                  <a:cubicBezTo>
                    <a:pt x="110" y="85"/>
                    <a:pt x="110" y="85"/>
                    <a:pt x="110" y="85"/>
                  </a:cubicBezTo>
                  <a:close/>
                  <a:moveTo>
                    <a:pt x="6" y="4"/>
                  </a:moveTo>
                  <a:cubicBezTo>
                    <a:pt x="110" y="83"/>
                    <a:pt x="110" y="83"/>
                    <a:pt x="110" y="83"/>
                  </a:cubicBezTo>
                  <a:cubicBezTo>
                    <a:pt x="171" y="65"/>
                    <a:pt x="171" y="65"/>
                    <a:pt x="171" y="65"/>
                  </a:cubicBezTo>
                  <a:lnTo>
                    <a:pt x="6"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Freeform 40">
              <a:extLst>
                <a:ext uri="{FF2B5EF4-FFF2-40B4-BE49-F238E27FC236}">
                  <a16:creationId xmlns:a16="http://schemas.microsoft.com/office/drawing/2014/main" id="{76FC721A-AB55-4040-9979-94A64C198637}"/>
                </a:ext>
              </a:extLst>
            </p:cNvPr>
            <p:cNvSpPr>
              <a:spLocks noEditPoints="1"/>
            </p:cNvSpPr>
            <p:nvPr/>
          </p:nvSpPr>
          <p:spPr bwMode="auto">
            <a:xfrm>
              <a:off x="5525" y="2597"/>
              <a:ext cx="565" cy="345"/>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Freeform 41">
              <a:extLst>
                <a:ext uri="{FF2B5EF4-FFF2-40B4-BE49-F238E27FC236}">
                  <a16:creationId xmlns:a16="http://schemas.microsoft.com/office/drawing/2014/main" id="{C75E2CFA-40DF-43A8-8684-8B22847791C5}"/>
                </a:ext>
              </a:extLst>
            </p:cNvPr>
            <p:cNvSpPr>
              <a:spLocks noEditPoints="1"/>
            </p:cNvSpPr>
            <p:nvPr/>
          </p:nvSpPr>
          <p:spPr bwMode="auto">
            <a:xfrm>
              <a:off x="5753" y="2937"/>
              <a:ext cx="202" cy="781"/>
            </a:xfrm>
            <a:custGeom>
              <a:avLst/>
              <a:gdLst>
                <a:gd name="T0" fmla="*/ 1 w 82"/>
                <a:gd name="T1" fmla="*/ 317 h 317"/>
                <a:gd name="T2" fmla="*/ 1 w 82"/>
                <a:gd name="T3" fmla="*/ 317 h 317"/>
                <a:gd name="T4" fmla="*/ 0 w 82"/>
                <a:gd name="T5" fmla="*/ 316 h 317"/>
                <a:gd name="T6" fmla="*/ 16 w 82"/>
                <a:gd name="T7" fmla="*/ 20 h 317"/>
                <a:gd name="T8" fmla="*/ 17 w 82"/>
                <a:gd name="T9" fmla="*/ 19 h 317"/>
                <a:gd name="T10" fmla="*/ 81 w 82"/>
                <a:gd name="T11" fmla="*/ 0 h 317"/>
                <a:gd name="T12" fmla="*/ 82 w 82"/>
                <a:gd name="T13" fmla="*/ 0 h 317"/>
                <a:gd name="T14" fmla="*/ 82 w 82"/>
                <a:gd name="T15" fmla="*/ 1 h 317"/>
                <a:gd name="T16" fmla="*/ 2 w 82"/>
                <a:gd name="T17" fmla="*/ 316 h 317"/>
                <a:gd name="T18" fmla="*/ 1 w 82"/>
                <a:gd name="T19" fmla="*/ 317 h 317"/>
                <a:gd name="T20" fmla="*/ 18 w 82"/>
                <a:gd name="T21" fmla="*/ 21 h 317"/>
                <a:gd name="T22" fmla="*/ 2 w 82"/>
                <a:gd name="T23" fmla="*/ 306 h 317"/>
                <a:gd name="T24" fmla="*/ 80 w 82"/>
                <a:gd name="T25" fmla="*/ 2 h 317"/>
                <a:gd name="T26" fmla="*/ 18 w 82"/>
                <a:gd name="T27" fmla="*/ 2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7">
                  <a:moveTo>
                    <a:pt x="1" y="317"/>
                  </a:moveTo>
                  <a:cubicBezTo>
                    <a:pt x="1" y="317"/>
                    <a:pt x="1" y="317"/>
                    <a:pt x="1" y="317"/>
                  </a:cubicBezTo>
                  <a:cubicBezTo>
                    <a:pt x="0" y="317"/>
                    <a:pt x="0" y="316"/>
                    <a:pt x="0" y="316"/>
                  </a:cubicBezTo>
                  <a:cubicBezTo>
                    <a:pt x="16" y="20"/>
                    <a:pt x="16" y="20"/>
                    <a:pt x="16" y="20"/>
                  </a:cubicBezTo>
                  <a:cubicBezTo>
                    <a:pt x="16" y="19"/>
                    <a:pt x="16" y="19"/>
                    <a:pt x="17" y="19"/>
                  </a:cubicBezTo>
                  <a:cubicBezTo>
                    <a:pt x="81" y="0"/>
                    <a:pt x="81" y="0"/>
                    <a:pt x="81" y="0"/>
                  </a:cubicBezTo>
                  <a:cubicBezTo>
                    <a:pt x="81" y="0"/>
                    <a:pt x="82" y="0"/>
                    <a:pt x="82" y="0"/>
                  </a:cubicBezTo>
                  <a:cubicBezTo>
                    <a:pt x="82" y="0"/>
                    <a:pt x="82" y="1"/>
                    <a:pt x="82" y="1"/>
                  </a:cubicBezTo>
                  <a:cubicBezTo>
                    <a:pt x="2" y="316"/>
                    <a:pt x="2" y="316"/>
                    <a:pt x="2" y="316"/>
                  </a:cubicBezTo>
                  <a:cubicBezTo>
                    <a:pt x="2" y="316"/>
                    <a:pt x="1" y="317"/>
                    <a:pt x="1" y="317"/>
                  </a:cubicBezTo>
                  <a:close/>
                  <a:moveTo>
                    <a:pt x="18" y="21"/>
                  </a:moveTo>
                  <a:cubicBezTo>
                    <a:pt x="2" y="306"/>
                    <a:pt x="2" y="306"/>
                    <a:pt x="2" y="306"/>
                  </a:cubicBezTo>
                  <a:cubicBezTo>
                    <a:pt x="80" y="2"/>
                    <a:pt x="80" y="2"/>
                    <a:pt x="80" y="2"/>
                  </a:cubicBezTo>
                  <a:lnTo>
                    <a:pt x="18" y="2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Freeform 42">
              <a:extLst>
                <a:ext uri="{FF2B5EF4-FFF2-40B4-BE49-F238E27FC236}">
                  <a16:creationId xmlns:a16="http://schemas.microsoft.com/office/drawing/2014/main" id="{6E0FA4DF-7DC1-4895-8DD7-8F93D302E045}"/>
                </a:ext>
              </a:extLst>
            </p:cNvPr>
            <p:cNvSpPr>
              <a:spLocks noEditPoints="1"/>
            </p:cNvSpPr>
            <p:nvPr/>
          </p:nvSpPr>
          <p:spPr bwMode="auto">
            <a:xfrm>
              <a:off x="5950" y="2597"/>
              <a:ext cx="1116" cy="397"/>
            </a:xfrm>
            <a:custGeom>
              <a:avLst/>
              <a:gdLst>
                <a:gd name="T0" fmla="*/ 453 w 454"/>
                <a:gd name="T1" fmla="*/ 161 h 161"/>
                <a:gd name="T2" fmla="*/ 453 w 454"/>
                <a:gd name="T3" fmla="*/ 161 h 161"/>
                <a:gd name="T4" fmla="*/ 1 w 454"/>
                <a:gd name="T5" fmla="*/ 140 h 161"/>
                <a:gd name="T6" fmla="*/ 1 w 454"/>
                <a:gd name="T7" fmla="*/ 139 h 161"/>
                <a:gd name="T8" fmla="*/ 1 w 454"/>
                <a:gd name="T9" fmla="*/ 138 h 161"/>
                <a:gd name="T10" fmla="*/ 56 w 454"/>
                <a:gd name="T11" fmla="*/ 1 h 161"/>
                <a:gd name="T12" fmla="*/ 56 w 454"/>
                <a:gd name="T13" fmla="*/ 0 h 161"/>
                <a:gd name="T14" fmla="*/ 57 w 454"/>
                <a:gd name="T15" fmla="*/ 0 h 161"/>
                <a:gd name="T16" fmla="*/ 453 w 454"/>
                <a:gd name="T17" fmla="*/ 160 h 161"/>
                <a:gd name="T18" fmla="*/ 454 w 454"/>
                <a:gd name="T19" fmla="*/ 161 h 161"/>
                <a:gd name="T20" fmla="*/ 453 w 454"/>
                <a:gd name="T21" fmla="*/ 161 h 161"/>
                <a:gd name="T22" fmla="*/ 3 w 454"/>
                <a:gd name="T23" fmla="*/ 138 h 161"/>
                <a:gd name="T24" fmla="*/ 448 w 454"/>
                <a:gd name="T25" fmla="*/ 159 h 161"/>
                <a:gd name="T26" fmla="*/ 57 w 454"/>
                <a:gd name="T27" fmla="*/ 2 h 161"/>
                <a:gd name="T28" fmla="*/ 3 w 454"/>
                <a:gd name="T29"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161">
                  <a:moveTo>
                    <a:pt x="453" y="161"/>
                  </a:moveTo>
                  <a:cubicBezTo>
                    <a:pt x="453" y="161"/>
                    <a:pt x="453" y="161"/>
                    <a:pt x="453" y="161"/>
                  </a:cubicBezTo>
                  <a:cubicBezTo>
                    <a:pt x="1" y="140"/>
                    <a:pt x="1" y="140"/>
                    <a:pt x="1" y="140"/>
                  </a:cubicBezTo>
                  <a:cubicBezTo>
                    <a:pt x="1" y="140"/>
                    <a:pt x="1" y="139"/>
                    <a:pt x="1" y="139"/>
                  </a:cubicBezTo>
                  <a:cubicBezTo>
                    <a:pt x="0" y="139"/>
                    <a:pt x="0" y="139"/>
                    <a:pt x="1" y="138"/>
                  </a:cubicBezTo>
                  <a:cubicBezTo>
                    <a:pt x="56" y="1"/>
                    <a:pt x="56" y="1"/>
                    <a:pt x="56" y="1"/>
                  </a:cubicBezTo>
                  <a:cubicBezTo>
                    <a:pt x="56" y="1"/>
                    <a:pt x="56" y="1"/>
                    <a:pt x="56" y="0"/>
                  </a:cubicBezTo>
                  <a:cubicBezTo>
                    <a:pt x="56" y="0"/>
                    <a:pt x="57" y="0"/>
                    <a:pt x="57" y="0"/>
                  </a:cubicBezTo>
                  <a:cubicBezTo>
                    <a:pt x="453" y="160"/>
                    <a:pt x="453" y="160"/>
                    <a:pt x="453" y="160"/>
                  </a:cubicBezTo>
                  <a:cubicBezTo>
                    <a:pt x="454" y="160"/>
                    <a:pt x="454" y="160"/>
                    <a:pt x="454" y="161"/>
                  </a:cubicBezTo>
                  <a:cubicBezTo>
                    <a:pt x="454" y="161"/>
                    <a:pt x="454" y="161"/>
                    <a:pt x="453" y="161"/>
                  </a:cubicBezTo>
                  <a:close/>
                  <a:moveTo>
                    <a:pt x="3" y="138"/>
                  </a:moveTo>
                  <a:cubicBezTo>
                    <a:pt x="448" y="159"/>
                    <a:pt x="448" y="159"/>
                    <a:pt x="448" y="159"/>
                  </a:cubicBezTo>
                  <a:cubicBezTo>
                    <a:pt x="57" y="2"/>
                    <a:pt x="57" y="2"/>
                    <a:pt x="57" y="2"/>
                  </a:cubicBezTo>
                  <a:lnTo>
                    <a:pt x="3" y="13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Freeform 43">
              <a:extLst>
                <a:ext uri="{FF2B5EF4-FFF2-40B4-BE49-F238E27FC236}">
                  <a16:creationId xmlns:a16="http://schemas.microsoft.com/office/drawing/2014/main" id="{D042D9D3-2CFA-43A8-93B9-87D495C7829A}"/>
                </a:ext>
              </a:extLst>
            </p:cNvPr>
            <p:cNvSpPr>
              <a:spLocks noEditPoints="1"/>
            </p:cNvSpPr>
            <p:nvPr/>
          </p:nvSpPr>
          <p:spPr bwMode="auto">
            <a:xfrm>
              <a:off x="5972" y="1714"/>
              <a:ext cx="612" cy="888"/>
            </a:xfrm>
            <a:custGeom>
              <a:avLst/>
              <a:gdLst>
                <a:gd name="T0" fmla="*/ 47 w 249"/>
                <a:gd name="T1" fmla="*/ 360 h 360"/>
                <a:gd name="T2" fmla="*/ 47 w 249"/>
                <a:gd name="T3" fmla="*/ 360 h 360"/>
                <a:gd name="T4" fmla="*/ 47 w 249"/>
                <a:gd name="T5" fmla="*/ 359 h 360"/>
                <a:gd name="T6" fmla="*/ 0 w 249"/>
                <a:gd name="T7" fmla="*/ 1 h 360"/>
                <a:gd name="T8" fmla="*/ 1 w 249"/>
                <a:gd name="T9" fmla="*/ 0 h 360"/>
                <a:gd name="T10" fmla="*/ 2 w 249"/>
                <a:gd name="T11" fmla="*/ 0 h 360"/>
                <a:gd name="T12" fmla="*/ 249 w 249"/>
                <a:gd name="T13" fmla="*/ 193 h 360"/>
                <a:gd name="T14" fmla="*/ 249 w 249"/>
                <a:gd name="T15" fmla="*/ 194 h 360"/>
                <a:gd name="T16" fmla="*/ 249 w 249"/>
                <a:gd name="T17" fmla="*/ 194 h 360"/>
                <a:gd name="T18" fmla="*/ 48 w 249"/>
                <a:gd name="T19" fmla="*/ 360 h 360"/>
                <a:gd name="T20" fmla="*/ 47 w 249"/>
                <a:gd name="T21" fmla="*/ 360 h 360"/>
                <a:gd name="T22" fmla="*/ 2 w 249"/>
                <a:gd name="T23" fmla="*/ 3 h 360"/>
                <a:gd name="T24" fmla="*/ 48 w 249"/>
                <a:gd name="T25" fmla="*/ 357 h 360"/>
                <a:gd name="T26" fmla="*/ 247 w 249"/>
                <a:gd name="T27" fmla="*/ 194 h 360"/>
                <a:gd name="T28" fmla="*/ 2 w 249"/>
                <a:gd name="T29" fmla="*/ 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360">
                  <a:moveTo>
                    <a:pt x="47" y="360"/>
                  </a:moveTo>
                  <a:cubicBezTo>
                    <a:pt x="47" y="360"/>
                    <a:pt x="47" y="360"/>
                    <a:pt x="47" y="360"/>
                  </a:cubicBezTo>
                  <a:cubicBezTo>
                    <a:pt x="47" y="360"/>
                    <a:pt x="47" y="360"/>
                    <a:pt x="47" y="359"/>
                  </a:cubicBezTo>
                  <a:cubicBezTo>
                    <a:pt x="0" y="1"/>
                    <a:pt x="0" y="1"/>
                    <a:pt x="0" y="1"/>
                  </a:cubicBezTo>
                  <a:cubicBezTo>
                    <a:pt x="0" y="1"/>
                    <a:pt x="0" y="0"/>
                    <a:pt x="1" y="0"/>
                  </a:cubicBezTo>
                  <a:cubicBezTo>
                    <a:pt x="1" y="0"/>
                    <a:pt x="1" y="0"/>
                    <a:pt x="2" y="0"/>
                  </a:cubicBezTo>
                  <a:cubicBezTo>
                    <a:pt x="249" y="193"/>
                    <a:pt x="249" y="193"/>
                    <a:pt x="249" y="193"/>
                  </a:cubicBezTo>
                  <a:cubicBezTo>
                    <a:pt x="249" y="193"/>
                    <a:pt x="249" y="193"/>
                    <a:pt x="249" y="194"/>
                  </a:cubicBezTo>
                  <a:cubicBezTo>
                    <a:pt x="249" y="194"/>
                    <a:pt x="249" y="194"/>
                    <a:pt x="249" y="194"/>
                  </a:cubicBezTo>
                  <a:cubicBezTo>
                    <a:pt x="48" y="360"/>
                    <a:pt x="48" y="360"/>
                    <a:pt x="48" y="360"/>
                  </a:cubicBezTo>
                  <a:cubicBezTo>
                    <a:pt x="48" y="360"/>
                    <a:pt x="48" y="360"/>
                    <a:pt x="47" y="360"/>
                  </a:cubicBezTo>
                  <a:close/>
                  <a:moveTo>
                    <a:pt x="2" y="3"/>
                  </a:moveTo>
                  <a:cubicBezTo>
                    <a:pt x="48" y="357"/>
                    <a:pt x="48" y="357"/>
                    <a:pt x="48" y="357"/>
                  </a:cubicBezTo>
                  <a:cubicBezTo>
                    <a:pt x="247" y="194"/>
                    <a:pt x="247" y="194"/>
                    <a:pt x="247" y="194"/>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Freeform 44">
              <a:extLst>
                <a:ext uri="{FF2B5EF4-FFF2-40B4-BE49-F238E27FC236}">
                  <a16:creationId xmlns:a16="http://schemas.microsoft.com/office/drawing/2014/main" id="{11D5CF47-82A5-4FD5-BF88-49F40EDFD3A4}"/>
                </a:ext>
              </a:extLst>
            </p:cNvPr>
            <p:cNvSpPr>
              <a:spLocks noEditPoints="1"/>
            </p:cNvSpPr>
            <p:nvPr/>
          </p:nvSpPr>
          <p:spPr bwMode="auto">
            <a:xfrm>
              <a:off x="5972" y="1475"/>
              <a:ext cx="612" cy="720"/>
            </a:xfrm>
            <a:custGeom>
              <a:avLst/>
              <a:gdLst>
                <a:gd name="T0" fmla="*/ 248 w 249"/>
                <a:gd name="T1" fmla="*/ 292 h 292"/>
                <a:gd name="T2" fmla="*/ 248 w 249"/>
                <a:gd name="T3" fmla="*/ 291 h 292"/>
                <a:gd name="T4" fmla="*/ 1 w 249"/>
                <a:gd name="T5" fmla="*/ 99 h 292"/>
                <a:gd name="T6" fmla="*/ 0 w 249"/>
                <a:gd name="T7" fmla="*/ 98 h 292"/>
                <a:gd name="T8" fmla="*/ 1 w 249"/>
                <a:gd name="T9" fmla="*/ 97 h 292"/>
                <a:gd name="T10" fmla="*/ 216 w 249"/>
                <a:gd name="T11" fmla="*/ 0 h 292"/>
                <a:gd name="T12" fmla="*/ 217 w 249"/>
                <a:gd name="T13" fmla="*/ 0 h 292"/>
                <a:gd name="T14" fmla="*/ 217 w 249"/>
                <a:gd name="T15" fmla="*/ 1 h 292"/>
                <a:gd name="T16" fmla="*/ 249 w 249"/>
                <a:gd name="T17" fmla="*/ 291 h 292"/>
                <a:gd name="T18" fmla="*/ 249 w 249"/>
                <a:gd name="T19" fmla="*/ 292 h 292"/>
                <a:gd name="T20" fmla="*/ 248 w 249"/>
                <a:gd name="T21" fmla="*/ 292 h 292"/>
                <a:gd name="T22" fmla="*/ 3 w 249"/>
                <a:gd name="T23" fmla="*/ 98 h 292"/>
                <a:gd name="T24" fmla="*/ 247 w 249"/>
                <a:gd name="T25" fmla="*/ 289 h 292"/>
                <a:gd name="T26" fmla="*/ 216 w 249"/>
                <a:gd name="T27" fmla="*/ 3 h 292"/>
                <a:gd name="T28" fmla="*/ 3 w 249"/>
                <a:gd name="T29" fmla="*/ 9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292">
                  <a:moveTo>
                    <a:pt x="248" y="292"/>
                  </a:moveTo>
                  <a:cubicBezTo>
                    <a:pt x="248" y="292"/>
                    <a:pt x="248" y="292"/>
                    <a:pt x="248" y="291"/>
                  </a:cubicBezTo>
                  <a:cubicBezTo>
                    <a:pt x="1" y="99"/>
                    <a:pt x="1" y="99"/>
                    <a:pt x="1" y="99"/>
                  </a:cubicBezTo>
                  <a:cubicBezTo>
                    <a:pt x="0" y="98"/>
                    <a:pt x="0" y="98"/>
                    <a:pt x="0" y="98"/>
                  </a:cubicBezTo>
                  <a:cubicBezTo>
                    <a:pt x="0" y="97"/>
                    <a:pt x="0" y="97"/>
                    <a:pt x="1" y="97"/>
                  </a:cubicBezTo>
                  <a:cubicBezTo>
                    <a:pt x="216" y="0"/>
                    <a:pt x="216" y="0"/>
                    <a:pt x="216" y="0"/>
                  </a:cubicBezTo>
                  <a:cubicBezTo>
                    <a:pt x="216" y="0"/>
                    <a:pt x="217" y="0"/>
                    <a:pt x="217" y="0"/>
                  </a:cubicBezTo>
                  <a:cubicBezTo>
                    <a:pt x="217" y="1"/>
                    <a:pt x="217" y="1"/>
                    <a:pt x="217" y="1"/>
                  </a:cubicBezTo>
                  <a:cubicBezTo>
                    <a:pt x="249" y="291"/>
                    <a:pt x="249" y="291"/>
                    <a:pt x="249" y="291"/>
                  </a:cubicBezTo>
                  <a:cubicBezTo>
                    <a:pt x="249" y="291"/>
                    <a:pt x="249" y="291"/>
                    <a:pt x="249" y="292"/>
                  </a:cubicBezTo>
                  <a:cubicBezTo>
                    <a:pt x="249" y="292"/>
                    <a:pt x="248" y="292"/>
                    <a:pt x="248" y="292"/>
                  </a:cubicBezTo>
                  <a:close/>
                  <a:moveTo>
                    <a:pt x="3" y="98"/>
                  </a:moveTo>
                  <a:cubicBezTo>
                    <a:pt x="247" y="289"/>
                    <a:pt x="247" y="289"/>
                    <a:pt x="247" y="289"/>
                  </a:cubicBezTo>
                  <a:cubicBezTo>
                    <a:pt x="216" y="3"/>
                    <a:pt x="216" y="3"/>
                    <a:pt x="216" y="3"/>
                  </a:cubicBezTo>
                  <a:lnTo>
                    <a:pt x="3" y="9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Freeform 45">
              <a:extLst>
                <a:ext uri="{FF2B5EF4-FFF2-40B4-BE49-F238E27FC236}">
                  <a16:creationId xmlns:a16="http://schemas.microsoft.com/office/drawing/2014/main" id="{D9B82A0C-8E2C-4816-AA0A-55E99E15C4A3}"/>
                </a:ext>
              </a:extLst>
            </p:cNvPr>
            <p:cNvSpPr>
              <a:spLocks noEditPoints="1"/>
            </p:cNvSpPr>
            <p:nvPr/>
          </p:nvSpPr>
          <p:spPr bwMode="auto">
            <a:xfrm>
              <a:off x="6250" y="210"/>
              <a:ext cx="1074" cy="1270"/>
            </a:xfrm>
            <a:custGeom>
              <a:avLst/>
              <a:gdLst>
                <a:gd name="T0" fmla="*/ 103 w 437"/>
                <a:gd name="T1" fmla="*/ 515 h 515"/>
                <a:gd name="T2" fmla="*/ 103 w 437"/>
                <a:gd name="T3" fmla="*/ 515 h 515"/>
                <a:gd name="T4" fmla="*/ 103 w 437"/>
                <a:gd name="T5" fmla="*/ 514 h 515"/>
                <a:gd name="T6" fmla="*/ 0 w 437"/>
                <a:gd name="T7" fmla="*/ 88 h 515"/>
                <a:gd name="T8" fmla="*/ 0 w 437"/>
                <a:gd name="T9" fmla="*/ 87 h 515"/>
                <a:gd name="T10" fmla="*/ 0 w 437"/>
                <a:gd name="T11" fmla="*/ 87 h 515"/>
                <a:gd name="T12" fmla="*/ 435 w 437"/>
                <a:gd name="T13" fmla="*/ 0 h 515"/>
                <a:gd name="T14" fmla="*/ 436 w 437"/>
                <a:gd name="T15" fmla="*/ 1 h 515"/>
                <a:gd name="T16" fmla="*/ 436 w 437"/>
                <a:gd name="T17" fmla="*/ 2 h 515"/>
                <a:gd name="T18" fmla="*/ 104 w 437"/>
                <a:gd name="T19" fmla="*/ 515 h 515"/>
                <a:gd name="T20" fmla="*/ 103 w 437"/>
                <a:gd name="T21" fmla="*/ 515 h 515"/>
                <a:gd name="T22" fmla="*/ 2 w 437"/>
                <a:gd name="T23" fmla="*/ 88 h 515"/>
                <a:gd name="T24" fmla="*/ 104 w 437"/>
                <a:gd name="T25" fmla="*/ 512 h 515"/>
                <a:gd name="T26" fmla="*/ 434 w 437"/>
                <a:gd name="T27" fmla="*/ 3 h 515"/>
                <a:gd name="T28" fmla="*/ 2 w 437"/>
                <a:gd name="T29" fmla="*/ 8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 h="515">
                  <a:moveTo>
                    <a:pt x="103" y="515"/>
                  </a:moveTo>
                  <a:cubicBezTo>
                    <a:pt x="103" y="515"/>
                    <a:pt x="103" y="515"/>
                    <a:pt x="103" y="515"/>
                  </a:cubicBezTo>
                  <a:cubicBezTo>
                    <a:pt x="103" y="515"/>
                    <a:pt x="103" y="515"/>
                    <a:pt x="103" y="514"/>
                  </a:cubicBezTo>
                  <a:cubicBezTo>
                    <a:pt x="0" y="88"/>
                    <a:pt x="0" y="88"/>
                    <a:pt x="0" y="88"/>
                  </a:cubicBezTo>
                  <a:cubicBezTo>
                    <a:pt x="0" y="88"/>
                    <a:pt x="0" y="87"/>
                    <a:pt x="0" y="87"/>
                  </a:cubicBezTo>
                  <a:cubicBezTo>
                    <a:pt x="0" y="87"/>
                    <a:pt x="0" y="87"/>
                    <a:pt x="0" y="87"/>
                  </a:cubicBezTo>
                  <a:cubicBezTo>
                    <a:pt x="435" y="0"/>
                    <a:pt x="435" y="0"/>
                    <a:pt x="435" y="0"/>
                  </a:cubicBezTo>
                  <a:cubicBezTo>
                    <a:pt x="436" y="0"/>
                    <a:pt x="436" y="1"/>
                    <a:pt x="436" y="1"/>
                  </a:cubicBezTo>
                  <a:cubicBezTo>
                    <a:pt x="437" y="1"/>
                    <a:pt x="437" y="2"/>
                    <a:pt x="436" y="2"/>
                  </a:cubicBezTo>
                  <a:cubicBezTo>
                    <a:pt x="104" y="515"/>
                    <a:pt x="104" y="515"/>
                    <a:pt x="104" y="515"/>
                  </a:cubicBezTo>
                  <a:cubicBezTo>
                    <a:pt x="104" y="515"/>
                    <a:pt x="104" y="515"/>
                    <a:pt x="103" y="515"/>
                  </a:cubicBezTo>
                  <a:close/>
                  <a:moveTo>
                    <a:pt x="2" y="88"/>
                  </a:moveTo>
                  <a:cubicBezTo>
                    <a:pt x="104" y="512"/>
                    <a:pt x="104" y="512"/>
                    <a:pt x="104" y="512"/>
                  </a:cubicBezTo>
                  <a:cubicBezTo>
                    <a:pt x="434" y="3"/>
                    <a:pt x="434" y="3"/>
                    <a:pt x="434" y="3"/>
                  </a:cubicBezTo>
                  <a:lnTo>
                    <a:pt x="2" y="8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 name="Freeform 46">
              <a:extLst>
                <a:ext uri="{FF2B5EF4-FFF2-40B4-BE49-F238E27FC236}">
                  <a16:creationId xmlns:a16="http://schemas.microsoft.com/office/drawing/2014/main" id="{3FF7CCBE-B98F-4835-8FC9-D4AAF5D2EF82}"/>
                </a:ext>
              </a:extLst>
            </p:cNvPr>
            <p:cNvSpPr>
              <a:spLocks noEditPoints="1"/>
            </p:cNvSpPr>
            <p:nvPr/>
          </p:nvSpPr>
          <p:spPr bwMode="auto">
            <a:xfrm>
              <a:off x="6501" y="1475"/>
              <a:ext cx="489" cy="720"/>
            </a:xfrm>
            <a:custGeom>
              <a:avLst/>
              <a:gdLst>
                <a:gd name="T0" fmla="*/ 33 w 199"/>
                <a:gd name="T1" fmla="*/ 292 h 292"/>
                <a:gd name="T2" fmla="*/ 33 w 199"/>
                <a:gd name="T3" fmla="*/ 292 h 292"/>
                <a:gd name="T4" fmla="*/ 32 w 199"/>
                <a:gd name="T5" fmla="*/ 291 h 292"/>
                <a:gd name="T6" fmla="*/ 0 w 199"/>
                <a:gd name="T7" fmla="*/ 1 h 292"/>
                <a:gd name="T8" fmla="*/ 1 w 199"/>
                <a:gd name="T9" fmla="*/ 0 h 292"/>
                <a:gd name="T10" fmla="*/ 2 w 199"/>
                <a:gd name="T11" fmla="*/ 1 h 292"/>
                <a:gd name="T12" fmla="*/ 199 w 199"/>
                <a:gd name="T13" fmla="*/ 217 h 292"/>
                <a:gd name="T14" fmla="*/ 199 w 199"/>
                <a:gd name="T15" fmla="*/ 217 h 292"/>
                <a:gd name="T16" fmla="*/ 198 w 199"/>
                <a:gd name="T17" fmla="*/ 218 h 292"/>
                <a:gd name="T18" fmla="*/ 34 w 199"/>
                <a:gd name="T19" fmla="*/ 292 h 292"/>
                <a:gd name="T20" fmla="*/ 33 w 199"/>
                <a:gd name="T21" fmla="*/ 292 h 292"/>
                <a:gd name="T22" fmla="*/ 3 w 199"/>
                <a:gd name="T23" fmla="*/ 4 h 292"/>
                <a:gd name="T24" fmla="*/ 34 w 199"/>
                <a:gd name="T25" fmla="*/ 289 h 292"/>
                <a:gd name="T26" fmla="*/ 196 w 199"/>
                <a:gd name="T27" fmla="*/ 217 h 292"/>
                <a:gd name="T28" fmla="*/ 3 w 199"/>
                <a:gd name="T29" fmla="*/ 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92">
                  <a:moveTo>
                    <a:pt x="33" y="292"/>
                  </a:moveTo>
                  <a:cubicBezTo>
                    <a:pt x="33" y="292"/>
                    <a:pt x="33" y="292"/>
                    <a:pt x="33" y="292"/>
                  </a:cubicBezTo>
                  <a:cubicBezTo>
                    <a:pt x="33" y="291"/>
                    <a:pt x="32" y="291"/>
                    <a:pt x="32" y="291"/>
                  </a:cubicBezTo>
                  <a:cubicBezTo>
                    <a:pt x="0" y="1"/>
                    <a:pt x="0" y="1"/>
                    <a:pt x="0" y="1"/>
                  </a:cubicBezTo>
                  <a:cubicBezTo>
                    <a:pt x="0" y="1"/>
                    <a:pt x="1" y="1"/>
                    <a:pt x="1" y="0"/>
                  </a:cubicBezTo>
                  <a:cubicBezTo>
                    <a:pt x="1" y="0"/>
                    <a:pt x="2" y="0"/>
                    <a:pt x="2" y="1"/>
                  </a:cubicBezTo>
                  <a:cubicBezTo>
                    <a:pt x="199" y="217"/>
                    <a:pt x="199" y="217"/>
                    <a:pt x="199" y="217"/>
                  </a:cubicBezTo>
                  <a:cubicBezTo>
                    <a:pt x="199" y="217"/>
                    <a:pt x="199" y="217"/>
                    <a:pt x="199" y="217"/>
                  </a:cubicBezTo>
                  <a:cubicBezTo>
                    <a:pt x="199" y="218"/>
                    <a:pt x="198" y="218"/>
                    <a:pt x="198" y="218"/>
                  </a:cubicBezTo>
                  <a:cubicBezTo>
                    <a:pt x="34" y="292"/>
                    <a:pt x="34" y="292"/>
                    <a:pt x="34" y="292"/>
                  </a:cubicBezTo>
                  <a:cubicBezTo>
                    <a:pt x="34" y="292"/>
                    <a:pt x="33" y="292"/>
                    <a:pt x="33" y="292"/>
                  </a:cubicBezTo>
                  <a:close/>
                  <a:moveTo>
                    <a:pt x="3" y="4"/>
                  </a:moveTo>
                  <a:cubicBezTo>
                    <a:pt x="34" y="289"/>
                    <a:pt x="34" y="289"/>
                    <a:pt x="34" y="289"/>
                  </a:cubicBezTo>
                  <a:cubicBezTo>
                    <a:pt x="196" y="217"/>
                    <a:pt x="196" y="217"/>
                    <a:pt x="196" y="217"/>
                  </a:cubicBezTo>
                  <a:lnTo>
                    <a:pt x="3"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 name="Freeform 47">
              <a:extLst>
                <a:ext uri="{FF2B5EF4-FFF2-40B4-BE49-F238E27FC236}">
                  <a16:creationId xmlns:a16="http://schemas.microsoft.com/office/drawing/2014/main" id="{1DC37DD4-0BDD-4A70-8CD2-2EF498653C6F}"/>
                </a:ext>
              </a:extLst>
            </p:cNvPr>
            <p:cNvSpPr>
              <a:spLocks noEditPoints="1"/>
            </p:cNvSpPr>
            <p:nvPr/>
          </p:nvSpPr>
          <p:spPr bwMode="auto">
            <a:xfrm>
              <a:off x="6501" y="1475"/>
              <a:ext cx="823" cy="537"/>
            </a:xfrm>
            <a:custGeom>
              <a:avLst/>
              <a:gdLst>
                <a:gd name="T0" fmla="*/ 198 w 335"/>
                <a:gd name="T1" fmla="*/ 218 h 218"/>
                <a:gd name="T2" fmla="*/ 198 w 335"/>
                <a:gd name="T3" fmla="*/ 218 h 218"/>
                <a:gd name="T4" fmla="*/ 197 w 335"/>
                <a:gd name="T5" fmla="*/ 218 h 218"/>
                <a:gd name="T6" fmla="*/ 1 w 335"/>
                <a:gd name="T7" fmla="*/ 2 h 218"/>
                <a:gd name="T8" fmla="*/ 1 w 335"/>
                <a:gd name="T9" fmla="*/ 1 h 218"/>
                <a:gd name="T10" fmla="*/ 2 w 335"/>
                <a:gd name="T11" fmla="*/ 0 h 218"/>
                <a:gd name="T12" fmla="*/ 335 w 335"/>
                <a:gd name="T13" fmla="*/ 86 h 218"/>
                <a:gd name="T14" fmla="*/ 335 w 335"/>
                <a:gd name="T15" fmla="*/ 86 h 218"/>
                <a:gd name="T16" fmla="*/ 335 w 335"/>
                <a:gd name="T17" fmla="*/ 87 h 218"/>
                <a:gd name="T18" fmla="*/ 198 w 335"/>
                <a:gd name="T19" fmla="*/ 218 h 218"/>
                <a:gd name="T20" fmla="*/ 198 w 335"/>
                <a:gd name="T21" fmla="*/ 218 h 218"/>
                <a:gd name="T22" fmla="*/ 4 w 335"/>
                <a:gd name="T23" fmla="*/ 3 h 218"/>
                <a:gd name="T24" fmla="*/ 198 w 335"/>
                <a:gd name="T25" fmla="*/ 216 h 218"/>
                <a:gd name="T26" fmla="*/ 332 w 335"/>
                <a:gd name="T27" fmla="*/ 87 h 218"/>
                <a:gd name="T28" fmla="*/ 4 w 335"/>
                <a:gd name="T29" fmla="*/ 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218">
                  <a:moveTo>
                    <a:pt x="198" y="218"/>
                  </a:moveTo>
                  <a:cubicBezTo>
                    <a:pt x="198" y="218"/>
                    <a:pt x="198" y="218"/>
                    <a:pt x="198" y="218"/>
                  </a:cubicBezTo>
                  <a:cubicBezTo>
                    <a:pt x="198" y="218"/>
                    <a:pt x="197" y="218"/>
                    <a:pt x="197" y="218"/>
                  </a:cubicBezTo>
                  <a:cubicBezTo>
                    <a:pt x="1" y="2"/>
                    <a:pt x="1" y="2"/>
                    <a:pt x="1" y="2"/>
                  </a:cubicBezTo>
                  <a:cubicBezTo>
                    <a:pt x="0" y="2"/>
                    <a:pt x="0" y="1"/>
                    <a:pt x="1" y="1"/>
                  </a:cubicBezTo>
                  <a:cubicBezTo>
                    <a:pt x="1" y="0"/>
                    <a:pt x="1" y="0"/>
                    <a:pt x="2" y="0"/>
                  </a:cubicBezTo>
                  <a:cubicBezTo>
                    <a:pt x="335" y="86"/>
                    <a:pt x="335" y="86"/>
                    <a:pt x="335" y="86"/>
                  </a:cubicBezTo>
                  <a:cubicBezTo>
                    <a:pt x="335" y="86"/>
                    <a:pt x="335" y="86"/>
                    <a:pt x="335" y="86"/>
                  </a:cubicBezTo>
                  <a:cubicBezTo>
                    <a:pt x="335" y="87"/>
                    <a:pt x="335" y="87"/>
                    <a:pt x="335" y="87"/>
                  </a:cubicBezTo>
                  <a:cubicBezTo>
                    <a:pt x="198" y="218"/>
                    <a:pt x="198" y="218"/>
                    <a:pt x="198" y="218"/>
                  </a:cubicBezTo>
                  <a:cubicBezTo>
                    <a:pt x="198" y="218"/>
                    <a:pt x="198" y="218"/>
                    <a:pt x="198" y="218"/>
                  </a:cubicBezTo>
                  <a:close/>
                  <a:moveTo>
                    <a:pt x="4" y="3"/>
                  </a:moveTo>
                  <a:cubicBezTo>
                    <a:pt x="198" y="216"/>
                    <a:pt x="198" y="216"/>
                    <a:pt x="198" y="216"/>
                  </a:cubicBezTo>
                  <a:cubicBezTo>
                    <a:pt x="332" y="87"/>
                    <a:pt x="332" y="87"/>
                    <a:pt x="332" y="87"/>
                  </a:cubicBezTo>
                  <a:lnTo>
                    <a:pt x="4"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 name="Freeform 48">
              <a:extLst>
                <a:ext uri="{FF2B5EF4-FFF2-40B4-BE49-F238E27FC236}">
                  <a16:creationId xmlns:a16="http://schemas.microsoft.com/office/drawing/2014/main" id="{9A0BC037-42F1-495D-B98F-A6D87F66ED75}"/>
                </a:ext>
              </a:extLst>
            </p:cNvPr>
            <p:cNvSpPr>
              <a:spLocks noEditPoints="1"/>
            </p:cNvSpPr>
            <p:nvPr/>
          </p:nvSpPr>
          <p:spPr bwMode="auto">
            <a:xfrm>
              <a:off x="6501" y="210"/>
              <a:ext cx="823" cy="1482"/>
            </a:xfrm>
            <a:custGeom>
              <a:avLst/>
              <a:gdLst>
                <a:gd name="T0" fmla="*/ 334 w 335"/>
                <a:gd name="T1" fmla="*/ 601 h 601"/>
                <a:gd name="T2" fmla="*/ 334 w 335"/>
                <a:gd name="T3" fmla="*/ 601 h 601"/>
                <a:gd name="T4" fmla="*/ 1 w 335"/>
                <a:gd name="T5" fmla="*/ 515 h 601"/>
                <a:gd name="T6" fmla="*/ 1 w 335"/>
                <a:gd name="T7" fmla="*/ 515 h 601"/>
                <a:gd name="T8" fmla="*/ 1 w 335"/>
                <a:gd name="T9" fmla="*/ 514 h 601"/>
                <a:gd name="T10" fmla="*/ 333 w 335"/>
                <a:gd name="T11" fmla="*/ 1 h 601"/>
                <a:gd name="T12" fmla="*/ 334 w 335"/>
                <a:gd name="T13" fmla="*/ 1 h 601"/>
                <a:gd name="T14" fmla="*/ 335 w 335"/>
                <a:gd name="T15" fmla="*/ 1 h 601"/>
                <a:gd name="T16" fmla="*/ 335 w 335"/>
                <a:gd name="T17" fmla="*/ 600 h 601"/>
                <a:gd name="T18" fmla="*/ 335 w 335"/>
                <a:gd name="T19" fmla="*/ 600 h 601"/>
                <a:gd name="T20" fmla="*/ 334 w 335"/>
                <a:gd name="T21" fmla="*/ 601 h 601"/>
                <a:gd name="T22" fmla="*/ 3 w 335"/>
                <a:gd name="T23" fmla="*/ 514 h 601"/>
                <a:gd name="T24" fmla="*/ 333 w 335"/>
                <a:gd name="T25" fmla="*/ 598 h 601"/>
                <a:gd name="T26" fmla="*/ 333 w 335"/>
                <a:gd name="T27" fmla="*/ 5 h 601"/>
                <a:gd name="T28" fmla="*/ 3 w 335"/>
                <a:gd name="T29" fmla="*/ 514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601">
                  <a:moveTo>
                    <a:pt x="334" y="601"/>
                  </a:moveTo>
                  <a:cubicBezTo>
                    <a:pt x="334" y="601"/>
                    <a:pt x="334" y="601"/>
                    <a:pt x="334" y="601"/>
                  </a:cubicBezTo>
                  <a:cubicBezTo>
                    <a:pt x="1" y="515"/>
                    <a:pt x="1" y="515"/>
                    <a:pt x="1" y="515"/>
                  </a:cubicBezTo>
                  <a:cubicBezTo>
                    <a:pt x="1" y="515"/>
                    <a:pt x="1" y="515"/>
                    <a:pt x="1" y="515"/>
                  </a:cubicBezTo>
                  <a:cubicBezTo>
                    <a:pt x="0" y="514"/>
                    <a:pt x="0" y="514"/>
                    <a:pt x="1" y="514"/>
                  </a:cubicBezTo>
                  <a:cubicBezTo>
                    <a:pt x="333" y="1"/>
                    <a:pt x="333" y="1"/>
                    <a:pt x="333" y="1"/>
                  </a:cubicBezTo>
                  <a:cubicBezTo>
                    <a:pt x="333" y="1"/>
                    <a:pt x="333" y="0"/>
                    <a:pt x="334" y="1"/>
                  </a:cubicBezTo>
                  <a:cubicBezTo>
                    <a:pt x="334" y="1"/>
                    <a:pt x="335" y="1"/>
                    <a:pt x="335" y="1"/>
                  </a:cubicBezTo>
                  <a:cubicBezTo>
                    <a:pt x="335" y="600"/>
                    <a:pt x="335" y="600"/>
                    <a:pt x="335" y="600"/>
                  </a:cubicBezTo>
                  <a:cubicBezTo>
                    <a:pt x="335" y="600"/>
                    <a:pt x="335" y="600"/>
                    <a:pt x="335" y="600"/>
                  </a:cubicBezTo>
                  <a:cubicBezTo>
                    <a:pt x="335" y="601"/>
                    <a:pt x="334" y="601"/>
                    <a:pt x="334" y="601"/>
                  </a:cubicBezTo>
                  <a:close/>
                  <a:moveTo>
                    <a:pt x="3" y="514"/>
                  </a:moveTo>
                  <a:cubicBezTo>
                    <a:pt x="333" y="598"/>
                    <a:pt x="333" y="598"/>
                    <a:pt x="333" y="598"/>
                  </a:cubicBezTo>
                  <a:cubicBezTo>
                    <a:pt x="333" y="5"/>
                    <a:pt x="333" y="5"/>
                    <a:pt x="333" y="5"/>
                  </a:cubicBezTo>
                  <a:lnTo>
                    <a:pt x="3" y="51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Freeform 49">
              <a:extLst>
                <a:ext uri="{FF2B5EF4-FFF2-40B4-BE49-F238E27FC236}">
                  <a16:creationId xmlns:a16="http://schemas.microsoft.com/office/drawing/2014/main" id="{B85DE2C7-5369-408C-A9C7-49AC0B09E746}"/>
                </a:ext>
              </a:extLst>
            </p:cNvPr>
            <p:cNvSpPr>
              <a:spLocks noEditPoints="1"/>
            </p:cNvSpPr>
            <p:nvPr/>
          </p:nvSpPr>
          <p:spPr bwMode="auto">
            <a:xfrm>
              <a:off x="5753" y="2937"/>
              <a:ext cx="1043" cy="781"/>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Freeform 50">
              <a:extLst>
                <a:ext uri="{FF2B5EF4-FFF2-40B4-BE49-F238E27FC236}">
                  <a16:creationId xmlns:a16="http://schemas.microsoft.com/office/drawing/2014/main" id="{19784205-935C-46CF-84D6-3BC0C152BECB}"/>
                </a:ext>
              </a:extLst>
            </p:cNvPr>
            <p:cNvSpPr>
              <a:spLocks noEditPoints="1"/>
            </p:cNvSpPr>
            <p:nvPr/>
          </p:nvSpPr>
          <p:spPr bwMode="auto">
            <a:xfrm>
              <a:off x="5753" y="3519"/>
              <a:ext cx="1043" cy="498"/>
            </a:xfrm>
            <a:custGeom>
              <a:avLst/>
              <a:gdLst>
                <a:gd name="T0" fmla="*/ 251 w 424"/>
                <a:gd name="T1" fmla="*/ 202 h 202"/>
                <a:gd name="T2" fmla="*/ 250 w 424"/>
                <a:gd name="T3" fmla="*/ 202 h 202"/>
                <a:gd name="T4" fmla="*/ 0 w 424"/>
                <a:gd name="T5" fmla="*/ 81 h 202"/>
                <a:gd name="T6" fmla="*/ 0 w 424"/>
                <a:gd name="T7" fmla="*/ 80 h 202"/>
                <a:gd name="T8" fmla="*/ 1 w 424"/>
                <a:gd name="T9" fmla="*/ 79 h 202"/>
                <a:gd name="T10" fmla="*/ 423 w 424"/>
                <a:gd name="T11" fmla="*/ 0 h 202"/>
                <a:gd name="T12" fmla="*/ 424 w 424"/>
                <a:gd name="T13" fmla="*/ 0 h 202"/>
                <a:gd name="T14" fmla="*/ 424 w 424"/>
                <a:gd name="T15" fmla="*/ 2 h 202"/>
                <a:gd name="T16" fmla="*/ 251 w 424"/>
                <a:gd name="T17" fmla="*/ 202 h 202"/>
                <a:gd name="T18" fmla="*/ 251 w 424"/>
                <a:gd name="T19" fmla="*/ 202 h 202"/>
                <a:gd name="T20" fmla="*/ 4 w 424"/>
                <a:gd name="T21" fmla="*/ 80 h 202"/>
                <a:gd name="T22" fmla="*/ 251 w 424"/>
                <a:gd name="T23" fmla="*/ 200 h 202"/>
                <a:gd name="T24" fmla="*/ 421 w 424"/>
                <a:gd name="T25" fmla="*/ 2 h 202"/>
                <a:gd name="T26" fmla="*/ 4 w 424"/>
                <a:gd name="T27" fmla="*/ 8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202">
                  <a:moveTo>
                    <a:pt x="251" y="202"/>
                  </a:moveTo>
                  <a:cubicBezTo>
                    <a:pt x="251" y="202"/>
                    <a:pt x="251" y="202"/>
                    <a:pt x="250" y="202"/>
                  </a:cubicBezTo>
                  <a:cubicBezTo>
                    <a:pt x="0" y="81"/>
                    <a:pt x="0" y="81"/>
                    <a:pt x="0" y="81"/>
                  </a:cubicBezTo>
                  <a:cubicBezTo>
                    <a:pt x="0" y="80"/>
                    <a:pt x="0" y="80"/>
                    <a:pt x="0" y="80"/>
                  </a:cubicBezTo>
                  <a:cubicBezTo>
                    <a:pt x="0" y="79"/>
                    <a:pt x="0" y="79"/>
                    <a:pt x="1" y="79"/>
                  </a:cubicBezTo>
                  <a:cubicBezTo>
                    <a:pt x="423" y="0"/>
                    <a:pt x="423" y="0"/>
                    <a:pt x="423" y="0"/>
                  </a:cubicBezTo>
                  <a:cubicBezTo>
                    <a:pt x="424" y="0"/>
                    <a:pt x="424" y="0"/>
                    <a:pt x="424" y="0"/>
                  </a:cubicBezTo>
                  <a:cubicBezTo>
                    <a:pt x="424" y="1"/>
                    <a:pt x="424" y="1"/>
                    <a:pt x="424" y="2"/>
                  </a:cubicBezTo>
                  <a:cubicBezTo>
                    <a:pt x="251" y="202"/>
                    <a:pt x="251" y="202"/>
                    <a:pt x="251" y="202"/>
                  </a:cubicBezTo>
                  <a:cubicBezTo>
                    <a:pt x="251" y="202"/>
                    <a:pt x="251" y="202"/>
                    <a:pt x="251" y="202"/>
                  </a:cubicBezTo>
                  <a:close/>
                  <a:moveTo>
                    <a:pt x="4" y="80"/>
                  </a:moveTo>
                  <a:cubicBezTo>
                    <a:pt x="251" y="200"/>
                    <a:pt x="251" y="200"/>
                    <a:pt x="251" y="200"/>
                  </a:cubicBezTo>
                  <a:cubicBezTo>
                    <a:pt x="421" y="2"/>
                    <a:pt x="421" y="2"/>
                    <a:pt x="421" y="2"/>
                  </a:cubicBezTo>
                  <a:lnTo>
                    <a:pt x="4" y="8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 name="Freeform 51">
              <a:extLst>
                <a:ext uri="{FF2B5EF4-FFF2-40B4-BE49-F238E27FC236}">
                  <a16:creationId xmlns:a16="http://schemas.microsoft.com/office/drawing/2014/main" id="{D32411A5-3024-4291-BF46-588E1F8C5E08}"/>
                </a:ext>
              </a:extLst>
            </p:cNvPr>
            <p:cNvSpPr>
              <a:spLocks noEditPoints="1"/>
            </p:cNvSpPr>
            <p:nvPr/>
          </p:nvSpPr>
          <p:spPr bwMode="auto">
            <a:xfrm>
              <a:off x="5950" y="2937"/>
              <a:ext cx="1116" cy="587"/>
            </a:xfrm>
            <a:custGeom>
              <a:avLst/>
              <a:gdLst>
                <a:gd name="T0" fmla="*/ 343 w 454"/>
                <a:gd name="T1" fmla="*/ 238 h 238"/>
                <a:gd name="T2" fmla="*/ 343 w 454"/>
                <a:gd name="T3" fmla="*/ 238 h 238"/>
                <a:gd name="T4" fmla="*/ 1 w 454"/>
                <a:gd name="T5" fmla="*/ 1 h 238"/>
                <a:gd name="T6" fmla="*/ 1 w 454"/>
                <a:gd name="T7" fmla="*/ 0 h 238"/>
                <a:gd name="T8" fmla="*/ 1 w 454"/>
                <a:gd name="T9" fmla="*/ 0 h 238"/>
                <a:gd name="T10" fmla="*/ 453 w 454"/>
                <a:gd name="T11" fmla="*/ 22 h 238"/>
                <a:gd name="T12" fmla="*/ 454 w 454"/>
                <a:gd name="T13" fmla="*/ 22 h 238"/>
                <a:gd name="T14" fmla="*/ 454 w 454"/>
                <a:gd name="T15" fmla="*/ 23 h 238"/>
                <a:gd name="T16" fmla="*/ 344 w 454"/>
                <a:gd name="T17" fmla="*/ 237 h 238"/>
                <a:gd name="T18" fmla="*/ 344 w 454"/>
                <a:gd name="T19" fmla="*/ 238 h 238"/>
                <a:gd name="T20" fmla="*/ 343 w 454"/>
                <a:gd name="T21" fmla="*/ 238 h 238"/>
                <a:gd name="T22" fmla="*/ 5 w 454"/>
                <a:gd name="T23" fmla="*/ 2 h 238"/>
                <a:gd name="T24" fmla="*/ 343 w 454"/>
                <a:gd name="T25" fmla="*/ 236 h 238"/>
                <a:gd name="T26" fmla="*/ 452 w 454"/>
                <a:gd name="T27" fmla="*/ 23 h 238"/>
                <a:gd name="T28" fmla="*/ 5 w 454"/>
                <a:gd name="T29" fmla="*/ 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238">
                  <a:moveTo>
                    <a:pt x="343" y="238"/>
                  </a:moveTo>
                  <a:cubicBezTo>
                    <a:pt x="343" y="238"/>
                    <a:pt x="343" y="238"/>
                    <a:pt x="343" y="238"/>
                  </a:cubicBezTo>
                  <a:cubicBezTo>
                    <a:pt x="1" y="1"/>
                    <a:pt x="1" y="1"/>
                    <a:pt x="1" y="1"/>
                  </a:cubicBezTo>
                  <a:cubicBezTo>
                    <a:pt x="1" y="1"/>
                    <a:pt x="0" y="1"/>
                    <a:pt x="1" y="0"/>
                  </a:cubicBezTo>
                  <a:cubicBezTo>
                    <a:pt x="1" y="0"/>
                    <a:pt x="1" y="0"/>
                    <a:pt x="1" y="0"/>
                  </a:cubicBezTo>
                  <a:cubicBezTo>
                    <a:pt x="453" y="22"/>
                    <a:pt x="453" y="22"/>
                    <a:pt x="453" y="22"/>
                  </a:cubicBezTo>
                  <a:cubicBezTo>
                    <a:pt x="453" y="22"/>
                    <a:pt x="454" y="22"/>
                    <a:pt x="454" y="22"/>
                  </a:cubicBezTo>
                  <a:cubicBezTo>
                    <a:pt x="454" y="22"/>
                    <a:pt x="454" y="23"/>
                    <a:pt x="454" y="23"/>
                  </a:cubicBezTo>
                  <a:cubicBezTo>
                    <a:pt x="344" y="237"/>
                    <a:pt x="344" y="237"/>
                    <a:pt x="344" y="237"/>
                  </a:cubicBezTo>
                  <a:cubicBezTo>
                    <a:pt x="344" y="238"/>
                    <a:pt x="344" y="238"/>
                    <a:pt x="344" y="238"/>
                  </a:cubicBezTo>
                  <a:cubicBezTo>
                    <a:pt x="344" y="238"/>
                    <a:pt x="343" y="238"/>
                    <a:pt x="343" y="238"/>
                  </a:cubicBezTo>
                  <a:close/>
                  <a:moveTo>
                    <a:pt x="5" y="2"/>
                  </a:moveTo>
                  <a:cubicBezTo>
                    <a:pt x="343" y="236"/>
                    <a:pt x="343" y="236"/>
                    <a:pt x="343" y="236"/>
                  </a:cubicBezTo>
                  <a:cubicBezTo>
                    <a:pt x="452" y="23"/>
                    <a:pt x="452" y="23"/>
                    <a:pt x="452" y="23"/>
                  </a:cubicBezTo>
                  <a:lnTo>
                    <a:pt x="5"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 name="Freeform 52">
              <a:extLst>
                <a:ext uri="{FF2B5EF4-FFF2-40B4-BE49-F238E27FC236}">
                  <a16:creationId xmlns:a16="http://schemas.microsoft.com/office/drawing/2014/main" id="{C354FFD2-04EA-48D3-96D6-AAF2081E41F0}"/>
                </a:ext>
              </a:extLst>
            </p:cNvPr>
            <p:cNvSpPr>
              <a:spLocks noEditPoints="1"/>
            </p:cNvSpPr>
            <p:nvPr/>
          </p:nvSpPr>
          <p:spPr bwMode="auto">
            <a:xfrm>
              <a:off x="6368" y="3519"/>
              <a:ext cx="428" cy="599"/>
            </a:xfrm>
            <a:custGeom>
              <a:avLst/>
              <a:gdLst>
                <a:gd name="T0" fmla="*/ 118 w 174"/>
                <a:gd name="T1" fmla="*/ 243 h 243"/>
                <a:gd name="T2" fmla="*/ 118 w 174"/>
                <a:gd name="T3" fmla="*/ 243 h 243"/>
                <a:gd name="T4" fmla="*/ 0 w 174"/>
                <a:gd name="T5" fmla="*/ 202 h 243"/>
                <a:gd name="T6" fmla="*/ 0 w 174"/>
                <a:gd name="T7" fmla="*/ 201 h 243"/>
                <a:gd name="T8" fmla="*/ 0 w 174"/>
                <a:gd name="T9" fmla="*/ 200 h 243"/>
                <a:gd name="T10" fmla="*/ 173 w 174"/>
                <a:gd name="T11" fmla="*/ 0 h 243"/>
                <a:gd name="T12" fmla="*/ 174 w 174"/>
                <a:gd name="T13" fmla="*/ 0 h 243"/>
                <a:gd name="T14" fmla="*/ 174 w 174"/>
                <a:gd name="T15" fmla="*/ 1 h 243"/>
                <a:gd name="T16" fmla="*/ 119 w 174"/>
                <a:gd name="T17" fmla="*/ 243 h 243"/>
                <a:gd name="T18" fmla="*/ 118 w 174"/>
                <a:gd name="T19" fmla="*/ 243 h 243"/>
                <a:gd name="T20" fmla="*/ 118 w 174"/>
                <a:gd name="T21" fmla="*/ 243 h 243"/>
                <a:gd name="T22" fmla="*/ 2 w 174"/>
                <a:gd name="T23" fmla="*/ 201 h 243"/>
                <a:gd name="T24" fmla="*/ 117 w 174"/>
                <a:gd name="T25" fmla="*/ 241 h 243"/>
                <a:gd name="T26" fmla="*/ 172 w 174"/>
                <a:gd name="T27" fmla="*/ 4 h 243"/>
                <a:gd name="T28" fmla="*/ 2 w 174"/>
                <a:gd name="T29" fmla="*/ 20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243">
                  <a:moveTo>
                    <a:pt x="118" y="243"/>
                  </a:moveTo>
                  <a:cubicBezTo>
                    <a:pt x="118" y="243"/>
                    <a:pt x="118" y="243"/>
                    <a:pt x="118" y="243"/>
                  </a:cubicBezTo>
                  <a:cubicBezTo>
                    <a:pt x="0" y="202"/>
                    <a:pt x="0" y="202"/>
                    <a:pt x="0" y="202"/>
                  </a:cubicBezTo>
                  <a:cubicBezTo>
                    <a:pt x="0" y="202"/>
                    <a:pt x="0" y="202"/>
                    <a:pt x="0" y="201"/>
                  </a:cubicBezTo>
                  <a:cubicBezTo>
                    <a:pt x="0" y="201"/>
                    <a:pt x="0" y="201"/>
                    <a:pt x="0" y="200"/>
                  </a:cubicBezTo>
                  <a:cubicBezTo>
                    <a:pt x="173" y="0"/>
                    <a:pt x="173" y="0"/>
                    <a:pt x="173" y="0"/>
                  </a:cubicBezTo>
                  <a:cubicBezTo>
                    <a:pt x="173" y="0"/>
                    <a:pt x="173" y="0"/>
                    <a:pt x="174" y="0"/>
                  </a:cubicBezTo>
                  <a:cubicBezTo>
                    <a:pt x="174" y="0"/>
                    <a:pt x="174" y="1"/>
                    <a:pt x="174" y="1"/>
                  </a:cubicBezTo>
                  <a:cubicBezTo>
                    <a:pt x="119" y="243"/>
                    <a:pt x="119" y="243"/>
                    <a:pt x="119" y="243"/>
                  </a:cubicBezTo>
                  <a:cubicBezTo>
                    <a:pt x="119" y="243"/>
                    <a:pt x="119" y="243"/>
                    <a:pt x="118" y="243"/>
                  </a:cubicBezTo>
                  <a:cubicBezTo>
                    <a:pt x="118" y="243"/>
                    <a:pt x="118" y="243"/>
                    <a:pt x="118" y="243"/>
                  </a:cubicBezTo>
                  <a:close/>
                  <a:moveTo>
                    <a:pt x="2" y="201"/>
                  </a:moveTo>
                  <a:cubicBezTo>
                    <a:pt x="117" y="241"/>
                    <a:pt x="117" y="241"/>
                    <a:pt x="117" y="241"/>
                  </a:cubicBezTo>
                  <a:cubicBezTo>
                    <a:pt x="172" y="4"/>
                    <a:pt x="172" y="4"/>
                    <a:pt x="172" y="4"/>
                  </a:cubicBezTo>
                  <a:lnTo>
                    <a:pt x="2" y="20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 name="Freeform 53">
              <a:extLst>
                <a:ext uri="{FF2B5EF4-FFF2-40B4-BE49-F238E27FC236}">
                  <a16:creationId xmlns:a16="http://schemas.microsoft.com/office/drawing/2014/main" id="{B907CED6-1679-42C3-B843-174683D2D360}"/>
                </a:ext>
              </a:extLst>
            </p:cNvPr>
            <p:cNvSpPr>
              <a:spLocks noEditPoints="1"/>
            </p:cNvSpPr>
            <p:nvPr/>
          </p:nvSpPr>
          <p:spPr bwMode="auto">
            <a:xfrm>
              <a:off x="6656" y="3519"/>
              <a:ext cx="693" cy="599"/>
            </a:xfrm>
            <a:custGeom>
              <a:avLst/>
              <a:gdLst>
                <a:gd name="T0" fmla="*/ 1 w 282"/>
                <a:gd name="T1" fmla="*/ 243 h 243"/>
                <a:gd name="T2" fmla="*/ 0 w 282"/>
                <a:gd name="T3" fmla="*/ 243 h 243"/>
                <a:gd name="T4" fmla="*/ 0 w 282"/>
                <a:gd name="T5" fmla="*/ 242 h 243"/>
                <a:gd name="T6" fmla="*/ 55 w 282"/>
                <a:gd name="T7" fmla="*/ 1 h 243"/>
                <a:gd name="T8" fmla="*/ 56 w 282"/>
                <a:gd name="T9" fmla="*/ 0 h 243"/>
                <a:gd name="T10" fmla="*/ 57 w 282"/>
                <a:gd name="T11" fmla="*/ 0 h 243"/>
                <a:gd name="T12" fmla="*/ 282 w 282"/>
                <a:gd name="T13" fmla="*/ 217 h 243"/>
                <a:gd name="T14" fmla="*/ 282 w 282"/>
                <a:gd name="T15" fmla="*/ 218 h 243"/>
                <a:gd name="T16" fmla="*/ 281 w 282"/>
                <a:gd name="T17" fmla="*/ 219 h 243"/>
                <a:gd name="T18" fmla="*/ 1 w 282"/>
                <a:gd name="T19" fmla="*/ 243 h 243"/>
                <a:gd name="T20" fmla="*/ 1 w 282"/>
                <a:gd name="T21" fmla="*/ 243 h 243"/>
                <a:gd name="T22" fmla="*/ 57 w 282"/>
                <a:gd name="T23" fmla="*/ 3 h 243"/>
                <a:gd name="T24" fmla="*/ 2 w 282"/>
                <a:gd name="T25" fmla="*/ 241 h 243"/>
                <a:gd name="T26" fmla="*/ 279 w 282"/>
                <a:gd name="T27" fmla="*/ 217 h 243"/>
                <a:gd name="T28" fmla="*/ 57 w 282"/>
                <a:gd name="T29" fmla="*/ 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2" h="243">
                  <a:moveTo>
                    <a:pt x="1" y="243"/>
                  </a:moveTo>
                  <a:cubicBezTo>
                    <a:pt x="1" y="243"/>
                    <a:pt x="0" y="243"/>
                    <a:pt x="0" y="243"/>
                  </a:cubicBezTo>
                  <a:cubicBezTo>
                    <a:pt x="0" y="243"/>
                    <a:pt x="0" y="243"/>
                    <a:pt x="0" y="242"/>
                  </a:cubicBezTo>
                  <a:cubicBezTo>
                    <a:pt x="55" y="1"/>
                    <a:pt x="55" y="1"/>
                    <a:pt x="55" y="1"/>
                  </a:cubicBezTo>
                  <a:cubicBezTo>
                    <a:pt x="56" y="0"/>
                    <a:pt x="56" y="0"/>
                    <a:pt x="56" y="0"/>
                  </a:cubicBezTo>
                  <a:cubicBezTo>
                    <a:pt x="56" y="0"/>
                    <a:pt x="57" y="0"/>
                    <a:pt x="57" y="0"/>
                  </a:cubicBezTo>
                  <a:cubicBezTo>
                    <a:pt x="282" y="217"/>
                    <a:pt x="282" y="217"/>
                    <a:pt x="282" y="217"/>
                  </a:cubicBezTo>
                  <a:cubicBezTo>
                    <a:pt x="282" y="217"/>
                    <a:pt x="282" y="218"/>
                    <a:pt x="282" y="218"/>
                  </a:cubicBezTo>
                  <a:cubicBezTo>
                    <a:pt x="282" y="219"/>
                    <a:pt x="282" y="219"/>
                    <a:pt x="281" y="219"/>
                  </a:cubicBezTo>
                  <a:cubicBezTo>
                    <a:pt x="1" y="243"/>
                    <a:pt x="1" y="243"/>
                    <a:pt x="1" y="243"/>
                  </a:cubicBezTo>
                  <a:cubicBezTo>
                    <a:pt x="1" y="243"/>
                    <a:pt x="1" y="243"/>
                    <a:pt x="1" y="243"/>
                  </a:cubicBezTo>
                  <a:close/>
                  <a:moveTo>
                    <a:pt x="57" y="3"/>
                  </a:moveTo>
                  <a:cubicBezTo>
                    <a:pt x="2" y="241"/>
                    <a:pt x="2" y="241"/>
                    <a:pt x="2" y="241"/>
                  </a:cubicBezTo>
                  <a:cubicBezTo>
                    <a:pt x="279" y="217"/>
                    <a:pt x="279" y="217"/>
                    <a:pt x="279" y="217"/>
                  </a:cubicBezTo>
                  <a:lnTo>
                    <a:pt x="57"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 name="Freeform 54">
              <a:extLst>
                <a:ext uri="{FF2B5EF4-FFF2-40B4-BE49-F238E27FC236}">
                  <a16:creationId xmlns:a16="http://schemas.microsoft.com/office/drawing/2014/main" id="{E4205BA4-AC59-4E39-9ABB-1D857A466ACB}"/>
                </a:ext>
              </a:extLst>
            </p:cNvPr>
            <p:cNvSpPr>
              <a:spLocks noEditPoints="1"/>
            </p:cNvSpPr>
            <p:nvPr/>
          </p:nvSpPr>
          <p:spPr bwMode="auto">
            <a:xfrm>
              <a:off x="6791" y="2991"/>
              <a:ext cx="578" cy="533"/>
            </a:xfrm>
            <a:custGeom>
              <a:avLst/>
              <a:gdLst>
                <a:gd name="T0" fmla="*/ 1 w 235"/>
                <a:gd name="T1" fmla="*/ 216 h 216"/>
                <a:gd name="T2" fmla="*/ 1 w 235"/>
                <a:gd name="T3" fmla="*/ 216 h 216"/>
                <a:gd name="T4" fmla="*/ 1 w 235"/>
                <a:gd name="T5" fmla="*/ 214 h 216"/>
                <a:gd name="T6" fmla="*/ 110 w 235"/>
                <a:gd name="T7" fmla="*/ 0 h 216"/>
                <a:gd name="T8" fmla="*/ 111 w 235"/>
                <a:gd name="T9" fmla="*/ 0 h 216"/>
                <a:gd name="T10" fmla="*/ 112 w 235"/>
                <a:gd name="T11" fmla="*/ 0 h 216"/>
                <a:gd name="T12" fmla="*/ 235 w 235"/>
                <a:gd name="T13" fmla="*/ 94 h 216"/>
                <a:gd name="T14" fmla="*/ 235 w 235"/>
                <a:gd name="T15" fmla="*/ 95 h 216"/>
                <a:gd name="T16" fmla="*/ 235 w 235"/>
                <a:gd name="T17" fmla="*/ 96 h 216"/>
                <a:gd name="T18" fmla="*/ 2 w 235"/>
                <a:gd name="T19" fmla="*/ 216 h 216"/>
                <a:gd name="T20" fmla="*/ 1 w 235"/>
                <a:gd name="T21" fmla="*/ 216 h 216"/>
                <a:gd name="T22" fmla="*/ 111 w 235"/>
                <a:gd name="T23" fmla="*/ 2 h 216"/>
                <a:gd name="T24" fmla="*/ 4 w 235"/>
                <a:gd name="T25" fmla="*/ 213 h 216"/>
                <a:gd name="T26" fmla="*/ 232 w 235"/>
                <a:gd name="T27" fmla="*/ 95 h 216"/>
                <a:gd name="T28" fmla="*/ 111 w 235"/>
                <a:gd name="T29"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5" h="216">
                  <a:moveTo>
                    <a:pt x="1" y="216"/>
                  </a:moveTo>
                  <a:cubicBezTo>
                    <a:pt x="1" y="216"/>
                    <a:pt x="1" y="216"/>
                    <a:pt x="1" y="216"/>
                  </a:cubicBezTo>
                  <a:cubicBezTo>
                    <a:pt x="0" y="215"/>
                    <a:pt x="0" y="215"/>
                    <a:pt x="1" y="214"/>
                  </a:cubicBezTo>
                  <a:cubicBezTo>
                    <a:pt x="110" y="0"/>
                    <a:pt x="110" y="0"/>
                    <a:pt x="110" y="0"/>
                  </a:cubicBezTo>
                  <a:cubicBezTo>
                    <a:pt x="110" y="0"/>
                    <a:pt x="111" y="0"/>
                    <a:pt x="111" y="0"/>
                  </a:cubicBezTo>
                  <a:cubicBezTo>
                    <a:pt x="111" y="0"/>
                    <a:pt x="111" y="0"/>
                    <a:pt x="112" y="0"/>
                  </a:cubicBezTo>
                  <a:cubicBezTo>
                    <a:pt x="235" y="94"/>
                    <a:pt x="235" y="94"/>
                    <a:pt x="235" y="94"/>
                  </a:cubicBezTo>
                  <a:cubicBezTo>
                    <a:pt x="235" y="95"/>
                    <a:pt x="235" y="95"/>
                    <a:pt x="235" y="95"/>
                  </a:cubicBezTo>
                  <a:cubicBezTo>
                    <a:pt x="235" y="96"/>
                    <a:pt x="235" y="96"/>
                    <a:pt x="235" y="96"/>
                  </a:cubicBezTo>
                  <a:cubicBezTo>
                    <a:pt x="2" y="216"/>
                    <a:pt x="2" y="216"/>
                    <a:pt x="2" y="216"/>
                  </a:cubicBezTo>
                  <a:cubicBezTo>
                    <a:pt x="2" y="216"/>
                    <a:pt x="2" y="216"/>
                    <a:pt x="1" y="216"/>
                  </a:cubicBezTo>
                  <a:close/>
                  <a:moveTo>
                    <a:pt x="111" y="2"/>
                  </a:moveTo>
                  <a:cubicBezTo>
                    <a:pt x="4" y="213"/>
                    <a:pt x="4" y="213"/>
                    <a:pt x="4" y="213"/>
                  </a:cubicBezTo>
                  <a:cubicBezTo>
                    <a:pt x="232" y="95"/>
                    <a:pt x="232" y="95"/>
                    <a:pt x="232" y="95"/>
                  </a:cubicBezTo>
                  <a:lnTo>
                    <a:pt x="111"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 name="Freeform 55">
              <a:extLst>
                <a:ext uri="{FF2B5EF4-FFF2-40B4-BE49-F238E27FC236}">
                  <a16:creationId xmlns:a16="http://schemas.microsoft.com/office/drawing/2014/main" id="{C1AC3E49-FC2F-4759-8842-27EAAB6E8805}"/>
                </a:ext>
              </a:extLst>
            </p:cNvPr>
            <p:cNvSpPr>
              <a:spLocks noEditPoints="1"/>
            </p:cNvSpPr>
            <p:nvPr/>
          </p:nvSpPr>
          <p:spPr bwMode="auto">
            <a:xfrm>
              <a:off x="6791" y="3282"/>
              <a:ext cx="796" cy="777"/>
            </a:xfrm>
            <a:custGeom>
              <a:avLst/>
              <a:gdLst>
                <a:gd name="T0" fmla="*/ 226 w 324"/>
                <a:gd name="T1" fmla="*/ 315 h 315"/>
                <a:gd name="T2" fmla="*/ 226 w 324"/>
                <a:gd name="T3" fmla="*/ 315 h 315"/>
                <a:gd name="T4" fmla="*/ 1 w 324"/>
                <a:gd name="T5" fmla="*/ 98 h 315"/>
                <a:gd name="T6" fmla="*/ 0 w 324"/>
                <a:gd name="T7" fmla="*/ 97 h 315"/>
                <a:gd name="T8" fmla="*/ 1 w 324"/>
                <a:gd name="T9" fmla="*/ 96 h 315"/>
                <a:gd name="T10" fmla="*/ 323 w 324"/>
                <a:gd name="T11" fmla="*/ 0 h 315"/>
                <a:gd name="T12" fmla="*/ 324 w 324"/>
                <a:gd name="T13" fmla="*/ 0 h 315"/>
                <a:gd name="T14" fmla="*/ 324 w 324"/>
                <a:gd name="T15" fmla="*/ 1 h 315"/>
                <a:gd name="T16" fmla="*/ 227 w 324"/>
                <a:gd name="T17" fmla="*/ 314 h 315"/>
                <a:gd name="T18" fmla="*/ 226 w 324"/>
                <a:gd name="T19" fmla="*/ 315 h 315"/>
                <a:gd name="T20" fmla="*/ 226 w 324"/>
                <a:gd name="T21" fmla="*/ 315 h 315"/>
                <a:gd name="T22" fmla="*/ 3 w 324"/>
                <a:gd name="T23" fmla="*/ 97 h 315"/>
                <a:gd name="T24" fmla="*/ 226 w 324"/>
                <a:gd name="T25" fmla="*/ 312 h 315"/>
                <a:gd name="T26" fmla="*/ 321 w 324"/>
                <a:gd name="T27" fmla="*/ 2 h 315"/>
                <a:gd name="T28" fmla="*/ 3 w 324"/>
                <a:gd name="T29" fmla="*/ 9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15">
                  <a:moveTo>
                    <a:pt x="226" y="315"/>
                  </a:moveTo>
                  <a:cubicBezTo>
                    <a:pt x="226" y="315"/>
                    <a:pt x="226" y="315"/>
                    <a:pt x="226" y="315"/>
                  </a:cubicBezTo>
                  <a:cubicBezTo>
                    <a:pt x="1" y="98"/>
                    <a:pt x="1" y="98"/>
                    <a:pt x="1" y="98"/>
                  </a:cubicBezTo>
                  <a:cubicBezTo>
                    <a:pt x="1" y="97"/>
                    <a:pt x="0" y="97"/>
                    <a:pt x="0" y="97"/>
                  </a:cubicBezTo>
                  <a:cubicBezTo>
                    <a:pt x="1" y="96"/>
                    <a:pt x="1" y="96"/>
                    <a:pt x="1" y="96"/>
                  </a:cubicBezTo>
                  <a:cubicBezTo>
                    <a:pt x="323" y="0"/>
                    <a:pt x="323" y="0"/>
                    <a:pt x="323" y="0"/>
                  </a:cubicBezTo>
                  <a:cubicBezTo>
                    <a:pt x="323" y="0"/>
                    <a:pt x="323" y="0"/>
                    <a:pt x="324" y="0"/>
                  </a:cubicBezTo>
                  <a:cubicBezTo>
                    <a:pt x="324" y="0"/>
                    <a:pt x="324" y="1"/>
                    <a:pt x="324" y="1"/>
                  </a:cubicBezTo>
                  <a:cubicBezTo>
                    <a:pt x="227" y="314"/>
                    <a:pt x="227" y="314"/>
                    <a:pt x="227" y="314"/>
                  </a:cubicBezTo>
                  <a:cubicBezTo>
                    <a:pt x="227" y="314"/>
                    <a:pt x="227" y="315"/>
                    <a:pt x="226" y="315"/>
                  </a:cubicBezTo>
                  <a:cubicBezTo>
                    <a:pt x="226" y="315"/>
                    <a:pt x="226" y="315"/>
                    <a:pt x="226" y="315"/>
                  </a:cubicBezTo>
                  <a:close/>
                  <a:moveTo>
                    <a:pt x="3" y="97"/>
                  </a:moveTo>
                  <a:cubicBezTo>
                    <a:pt x="226" y="312"/>
                    <a:pt x="226" y="312"/>
                    <a:pt x="226" y="312"/>
                  </a:cubicBezTo>
                  <a:cubicBezTo>
                    <a:pt x="321" y="2"/>
                    <a:pt x="321" y="2"/>
                    <a:pt x="321" y="2"/>
                  </a:cubicBezTo>
                  <a:lnTo>
                    <a:pt x="3" y="9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 name="Freeform 56">
              <a:extLst>
                <a:ext uri="{FF2B5EF4-FFF2-40B4-BE49-F238E27FC236}">
                  <a16:creationId xmlns:a16="http://schemas.microsoft.com/office/drawing/2014/main" id="{86EE5977-F928-4581-A911-B22A15665F71}"/>
                </a:ext>
              </a:extLst>
            </p:cNvPr>
            <p:cNvSpPr>
              <a:spLocks noEditPoints="1"/>
            </p:cNvSpPr>
            <p:nvPr/>
          </p:nvSpPr>
          <p:spPr bwMode="auto">
            <a:xfrm>
              <a:off x="6791" y="3223"/>
              <a:ext cx="796" cy="301"/>
            </a:xfrm>
            <a:custGeom>
              <a:avLst/>
              <a:gdLst>
                <a:gd name="T0" fmla="*/ 1 w 324"/>
                <a:gd name="T1" fmla="*/ 122 h 122"/>
                <a:gd name="T2" fmla="*/ 1 w 324"/>
                <a:gd name="T3" fmla="*/ 121 h 122"/>
                <a:gd name="T4" fmla="*/ 1 w 324"/>
                <a:gd name="T5" fmla="*/ 120 h 122"/>
                <a:gd name="T6" fmla="*/ 234 w 324"/>
                <a:gd name="T7" fmla="*/ 0 h 122"/>
                <a:gd name="T8" fmla="*/ 234 w 324"/>
                <a:gd name="T9" fmla="*/ 0 h 122"/>
                <a:gd name="T10" fmla="*/ 323 w 324"/>
                <a:gd name="T11" fmla="*/ 24 h 122"/>
                <a:gd name="T12" fmla="*/ 324 w 324"/>
                <a:gd name="T13" fmla="*/ 25 h 122"/>
                <a:gd name="T14" fmla="*/ 323 w 324"/>
                <a:gd name="T15" fmla="*/ 26 h 122"/>
                <a:gd name="T16" fmla="*/ 2 w 324"/>
                <a:gd name="T17" fmla="*/ 122 h 122"/>
                <a:gd name="T18" fmla="*/ 1 w 324"/>
                <a:gd name="T19" fmla="*/ 122 h 122"/>
                <a:gd name="T20" fmla="*/ 234 w 324"/>
                <a:gd name="T21" fmla="*/ 2 h 122"/>
                <a:gd name="T22" fmla="*/ 11 w 324"/>
                <a:gd name="T23" fmla="*/ 117 h 122"/>
                <a:gd name="T24" fmla="*/ 319 w 324"/>
                <a:gd name="T25" fmla="*/ 25 h 122"/>
                <a:gd name="T26" fmla="*/ 234 w 324"/>
                <a:gd name="T27"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4" h="122">
                  <a:moveTo>
                    <a:pt x="1" y="122"/>
                  </a:moveTo>
                  <a:cubicBezTo>
                    <a:pt x="1" y="122"/>
                    <a:pt x="1" y="122"/>
                    <a:pt x="1" y="121"/>
                  </a:cubicBezTo>
                  <a:cubicBezTo>
                    <a:pt x="0" y="121"/>
                    <a:pt x="1" y="120"/>
                    <a:pt x="1" y="120"/>
                  </a:cubicBezTo>
                  <a:cubicBezTo>
                    <a:pt x="234" y="0"/>
                    <a:pt x="234" y="0"/>
                    <a:pt x="234" y="0"/>
                  </a:cubicBezTo>
                  <a:cubicBezTo>
                    <a:pt x="234" y="0"/>
                    <a:pt x="234" y="0"/>
                    <a:pt x="234" y="0"/>
                  </a:cubicBezTo>
                  <a:cubicBezTo>
                    <a:pt x="323" y="24"/>
                    <a:pt x="323" y="24"/>
                    <a:pt x="323" y="24"/>
                  </a:cubicBezTo>
                  <a:cubicBezTo>
                    <a:pt x="323" y="24"/>
                    <a:pt x="324" y="24"/>
                    <a:pt x="324" y="25"/>
                  </a:cubicBezTo>
                  <a:cubicBezTo>
                    <a:pt x="324" y="25"/>
                    <a:pt x="324" y="26"/>
                    <a:pt x="323" y="26"/>
                  </a:cubicBezTo>
                  <a:cubicBezTo>
                    <a:pt x="2" y="122"/>
                    <a:pt x="2" y="122"/>
                    <a:pt x="2" y="122"/>
                  </a:cubicBezTo>
                  <a:cubicBezTo>
                    <a:pt x="2" y="122"/>
                    <a:pt x="1" y="122"/>
                    <a:pt x="1" y="122"/>
                  </a:cubicBezTo>
                  <a:close/>
                  <a:moveTo>
                    <a:pt x="234" y="2"/>
                  </a:moveTo>
                  <a:cubicBezTo>
                    <a:pt x="11" y="117"/>
                    <a:pt x="11" y="117"/>
                    <a:pt x="11" y="117"/>
                  </a:cubicBezTo>
                  <a:cubicBezTo>
                    <a:pt x="319" y="25"/>
                    <a:pt x="319" y="25"/>
                    <a:pt x="319" y="25"/>
                  </a:cubicBezTo>
                  <a:lnTo>
                    <a:pt x="234"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 name="Freeform 57">
              <a:extLst>
                <a:ext uri="{FF2B5EF4-FFF2-40B4-BE49-F238E27FC236}">
                  <a16:creationId xmlns:a16="http://schemas.microsoft.com/office/drawing/2014/main" id="{EE099AF5-D648-4C6A-A8C1-55C4FC4D1504}"/>
                </a:ext>
              </a:extLst>
            </p:cNvPr>
            <p:cNvSpPr>
              <a:spLocks noEditPoints="1"/>
            </p:cNvSpPr>
            <p:nvPr/>
          </p:nvSpPr>
          <p:spPr bwMode="auto">
            <a:xfrm>
              <a:off x="3378" y="3430"/>
              <a:ext cx="797" cy="387"/>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 name="Freeform 58">
              <a:extLst>
                <a:ext uri="{FF2B5EF4-FFF2-40B4-BE49-F238E27FC236}">
                  <a16:creationId xmlns:a16="http://schemas.microsoft.com/office/drawing/2014/main" id="{EB222351-127A-4063-ACF1-B721C792C8E3}"/>
                </a:ext>
              </a:extLst>
            </p:cNvPr>
            <p:cNvSpPr>
              <a:spLocks noEditPoints="1"/>
            </p:cNvSpPr>
            <p:nvPr/>
          </p:nvSpPr>
          <p:spPr bwMode="auto">
            <a:xfrm>
              <a:off x="4035" y="3349"/>
              <a:ext cx="408" cy="325"/>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 name="Freeform 59">
              <a:extLst>
                <a:ext uri="{FF2B5EF4-FFF2-40B4-BE49-F238E27FC236}">
                  <a16:creationId xmlns:a16="http://schemas.microsoft.com/office/drawing/2014/main" id="{421A314F-1E9D-4250-A966-8365C07F81AB}"/>
                </a:ext>
              </a:extLst>
            </p:cNvPr>
            <p:cNvSpPr>
              <a:spLocks/>
            </p:cNvSpPr>
            <p:nvPr/>
          </p:nvSpPr>
          <p:spPr bwMode="auto">
            <a:xfrm>
              <a:off x="5313" y="1551"/>
              <a:ext cx="130" cy="496"/>
            </a:xfrm>
            <a:custGeom>
              <a:avLst/>
              <a:gdLst>
                <a:gd name="T0" fmla="*/ 1 w 53"/>
                <a:gd name="T1" fmla="*/ 201 h 201"/>
                <a:gd name="T2" fmla="*/ 0 w 53"/>
                <a:gd name="T3" fmla="*/ 201 h 201"/>
                <a:gd name="T4" fmla="*/ 0 w 53"/>
                <a:gd name="T5" fmla="*/ 200 h 201"/>
                <a:gd name="T6" fmla="*/ 51 w 53"/>
                <a:gd name="T7" fmla="*/ 1 h 201"/>
                <a:gd name="T8" fmla="*/ 52 w 53"/>
                <a:gd name="T9" fmla="*/ 1 h 201"/>
                <a:gd name="T10" fmla="*/ 53 w 53"/>
                <a:gd name="T11" fmla="*/ 2 h 201"/>
                <a:gd name="T12" fmla="*/ 1 w 53"/>
                <a:gd name="T13" fmla="*/ 201 h 201"/>
                <a:gd name="T14" fmla="*/ 1 w 53"/>
                <a:gd name="T15" fmla="*/ 20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1">
                  <a:moveTo>
                    <a:pt x="1" y="201"/>
                  </a:moveTo>
                  <a:cubicBezTo>
                    <a:pt x="0" y="201"/>
                    <a:pt x="0" y="201"/>
                    <a:pt x="0" y="201"/>
                  </a:cubicBezTo>
                  <a:cubicBezTo>
                    <a:pt x="0" y="201"/>
                    <a:pt x="0" y="201"/>
                    <a:pt x="0" y="200"/>
                  </a:cubicBezTo>
                  <a:cubicBezTo>
                    <a:pt x="51" y="1"/>
                    <a:pt x="51" y="1"/>
                    <a:pt x="51" y="1"/>
                  </a:cubicBezTo>
                  <a:cubicBezTo>
                    <a:pt x="51" y="1"/>
                    <a:pt x="52" y="0"/>
                    <a:pt x="52" y="1"/>
                  </a:cubicBezTo>
                  <a:cubicBezTo>
                    <a:pt x="53" y="1"/>
                    <a:pt x="53" y="1"/>
                    <a:pt x="53" y="2"/>
                  </a:cubicBezTo>
                  <a:cubicBezTo>
                    <a:pt x="1" y="201"/>
                    <a:pt x="1" y="201"/>
                    <a:pt x="1" y="201"/>
                  </a:cubicBezTo>
                  <a:cubicBezTo>
                    <a:pt x="1" y="201"/>
                    <a:pt x="1" y="201"/>
                    <a:pt x="1" y="201"/>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 name="Freeform 60">
              <a:extLst>
                <a:ext uri="{FF2B5EF4-FFF2-40B4-BE49-F238E27FC236}">
                  <a16:creationId xmlns:a16="http://schemas.microsoft.com/office/drawing/2014/main" id="{04535D48-4DCA-42FF-AAD3-4EB5B6F511ED}"/>
                </a:ext>
              </a:extLst>
            </p:cNvPr>
            <p:cNvSpPr>
              <a:spLocks noEditPoints="1"/>
            </p:cNvSpPr>
            <p:nvPr/>
          </p:nvSpPr>
          <p:spPr bwMode="auto">
            <a:xfrm>
              <a:off x="5313" y="1554"/>
              <a:ext cx="664" cy="493"/>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 name="Freeform 61">
              <a:extLst>
                <a:ext uri="{FF2B5EF4-FFF2-40B4-BE49-F238E27FC236}">
                  <a16:creationId xmlns:a16="http://schemas.microsoft.com/office/drawing/2014/main" id="{4F83066C-60ED-4F9A-BA87-5AF60CDFD7E8}"/>
                </a:ext>
              </a:extLst>
            </p:cNvPr>
            <p:cNvSpPr>
              <a:spLocks noEditPoints="1"/>
            </p:cNvSpPr>
            <p:nvPr/>
          </p:nvSpPr>
          <p:spPr bwMode="auto">
            <a:xfrm>
              <a:off x="5313" y="2042"/>
              <a:ext cx="777" cy="629"/>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 name="Freeform 62">
              <a:extLst>
                <a:ext uri="{FF2B5EF4-FFF2-40B4-BE49-F238E27FC236}">
                  <a16:creationId xmlns:a16="http://schemas.microsoft.com/office/drawing/2014/main" id="{1CC89118-B3CF-412C-88F6-84F6E3E0D97A}"/>
                </a:ext>
              </a:extLst>
            </p:cNvPr>
            <p:cNvSpPr>
              <a:spLocks noEditPoints="1"/>
            </p:cNvSpPr>
            <p:nvPr/>
          </p:nvSpPr>
          <p:spPr bwMode="auto">
            <a:xfrm>
              <a:off x="5313" y="1714"/>
              <a:ext cx="777" cy="888"/>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 name="Freeform 63">
              <a:extLst>
                <a:ext uri="{FF2B5EF4-FFF2-40B4-BE49-F238E27FC236}">
                  <a16:creationId xmlns:a16="http://schemas.microsoft.com/office/drawing/2014/main" id="{C85542B6-065E-4380-B7B7-CE4C34927B67}"/>
                </a:ext>
              </a:extLst>
            </p:cNvPr>
            <p:cNvSpPr>
              <a:spLocks noEditPoints="1"/>
            </p:cNvSpPr>
            <p:nvPr/>
          </p:nvSpPr>
          <p:spPr bwMode="auto">
            <a:xfrm>
              <a:off x="5097" y="2666"/>
              <a:ext cx="432" cy="441"/>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 name="Freeform 64">
              <a:extLst>
                <a:ext uri="{FF2B5EF4-FFF2-40B4-BE49-F238E27FC236}">
                  <a16:creationId xmlns:a16="http://schemas.microsoft.com/office/drawing/2014/main" id="{08D1C0BE-48CA-49C0-94A1-645E587AECE5}"/>
                </a:ext>
              </a:extLst>
            </p:cNvPr>
            <p:cNvSpPr>
              <a:spLocks noEditPoints="1"/>
            </p:cNvSpPr>
            <p:nvPr/>
          </p:nvSpPr>
          <p:spPr bwMode="auto">
            <a:xfrm>
              <a:off x="5097" y="2779"/>
              <a:ext cx="700" cy="328"/>
            </a:xfrm>
            <a:custGeom>
              <a:avLst/>
              <a:gdLst>
                <a:gd name="T0" fmla="*/ 1 w 285"/>
                <a:gd name="T1" fmla="*/ 133 h 133"/>
                <a:gd name="T2" fmla="*/ 0 w 285"/>
                <a:gd name="T3" fmla="*/ 132 h 133"/>
                <a:gd name="T4" fmla="*/ 1 w 285"/>
                <a:gd name="T5" fmla="*/ 131 h 133"/>
                <a:gd name="T6" fmla="*/ 174 w 285"/>
                <a:gd name="T7" fmla="*/ 1 h 133"/>
                <a:gd name="T8" fmla="*/ 175 w 285"/>
                <a:gd name="T9" fmla="*/ 1 h 133"/>
                <a:gd name="T10" fmla="*/ 285 w 285"/>
                <a:gd name="T11" fmla="*/ 83 h 133"/>
                <a:gd name="T12" fmla="*/ 285 w 285"/>
                <a:gd name="T13" fmla="*/ 84 h 133"/>
                <a:gd name="T14" fmla="*/ 284 w 285"/>
                <a:gd name="T15" fmla="*/ 85 h 133"/>
                <a:gd name="T16" fmla="*/ 1 w 285"/>
                <a:gd name="T17" fmla="*/ 133 h 133"/>
                <a:gd name="T18" fmla="*/ 1 w 285"/>
                <a:gd name="T19" fmla="*/ 133 h 133"/>
                <a:gd name="T20" fmla="*/ 175 w 285"/>
                <a:gd name="T21" fmla="*/ 3 h 133"/>
                <a:gd name="T22" fmla="*/ 5 w 285"/>
                <a:gd name="T23" fmla="*/ 130 h 133"/>
                <a:gd name="T24" fmla="*/ 282 w 285"/>
                <a:gd name="T25" fmla="*/ 83 h 133"/>
                <a:gd name="T26" fmla="*/ 175 w 285"/>
                <a:gd name="T27"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3">
                  <a:moveTo>
                    <a:pt x="1" y="133"/>
                  </a:moveTo>
                  <a:cubicBezTo>
                    <a:pt x="1" y="133"/>
                    <a:pt x="0" y="132"/>
                    <a:pt x="0" y="132"/>
                  </a:cubicBezTo>
                  <a:cubicBezTo>
                    <a:pt x="0" y="132"/>
                    <a:pt x="0" y="131"/>
                    <a:pt x="1" y="131"/>
                  </a:cubicBezTo>
                  <a:cubicBezTo>
                    <a:pt x="174" y="1"/>
                    <a:pt x="174" y="1"/>
                    <a:pt x="174" y="1"/>
                  </a:cubicBezTo>
                  <a:cubicBezTo>
                    <a:pt x="174" y="0"/>
                    <a:pt x="175" y="0"/>
                    <a:pt x="175" y="1"/>
                  </a:cubicBezTo>
                  <a:cubicBezTo>
                    <a:pt x="285" y="83"/>
                    <a:pt x="285" y="83"/>
                    <a:pt x="285" y="83"/>
                  </a:cubicBezTo>
                  <a:cubicBezTo>
                    <a:pt x="285" y="83"/>
                    <a:pt x="285" y="84"/>
                    <a:pt x="285" y="84"/>
                  </a:cubicBezTo>
                  <a:cubicBezTo>
                    <a:pt x="285" y="84"/>
                    <a:pt x="285" y="85"/>
                    <a:pt x="284" y="85"/>
                  </a:cubicBezTo>
                  <a:cubicBezTo>
                    <a:pt x="1" y="133"/>
                    <a:pt x="1" y="133"/>
                    <a:pt x="1" y="133"/>
                  </a:cubicBezTo>
                  <a:cubicBezTo>
                    <a:pt x="1" y="133"/>
                    <a:pt x="1" y="133"/>
                    <a:pt x="1" y="133"/>
                  </a:cubicBezTo>
                  <a:close/>
                  <a:moveTo>
                    <a:pt x="175" y="3"/>
                  </a:moveTo>
                  <a:cubicBezTo>
                    <a:pt x="5" y="130"/>
                    <a:pt x="5" y="130"/>
                    <a:pt x="5" y="130"/>
                  </a:cubicBezTo>
                  <a:cubicBezTo>
                    <a:pt x="282" y="83"/>
                    <a:pt x="282" y="83"/>
                    <a:pt x="282" y="83"/>
                  </a:cubicBezTo>
                  <a:lnTo>
                    <a:pt x="175"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 name="Freeform 65">
              <a:extLst>
                <a:ext uri="{FF2B5EF4-FFF2-40B4-BE49-F238E27FC236}">
                  <a16:creationId xmlns:a16="http://schemas.microsoft.com/office/drawing/2014/main" id="{EB8133B3-D064-441D-B667-93CEB60F1C88}"/>
                </a:ext>
              </a:extLst>
            </p:cNvPr>
            <p:cNvSpPr>
              <a:spLocks noEditPoints="1"/>
            </p:cNvSpPr>
            <p:nvPr/>
          </p:nvSpPr>
          <p:spPr bwMode="auto">
            <a:xfrm>
              <a:off x="5097" y="2984"/>
              <a:ext cx="700" cy="734"/>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 name="Freeform 66">
              <a:extLst>
                <a:ext uri="{FF2B5EF4-FFF2-40B4-BE49-F238E27FC236}">
                  <a16:creationId xmlns:a16="http://schemas.microsoft.com/office/drawing/2014/main" id="{AF1EFFD2-15E4-4EF4-A006-53D275AE12A4}"/>
                </a:ext>
              </a:extLst>
            </p:cNvPr>
            <p:cNvSpPr>
              <a:spLocks/>
            </p:cNvSpPr>
            <p:nvPr/>
          </p:nvSpPr>
          <p:spPr bwMode="auto">
            <a:xfrm>
              <a:off x="7061" y="2005"/>
              <a:ext cx="807" cy="989"/>
            </a:xfrm>
            <a:custGeom>
              <a:avLst/>
              <a:gdLst>
                <a:gd name="T0" fmla="*/ 327 w 328"/>
                <a:gd name="T1" fmla="*/ 194 h 401"/>
                <a:gd name="T2" fmla="*/ 3 w 328"/>
                <a:gd name="T3" fmla="*/ 398 h 401"/>
                <a:gd name="T4" fmla="*/ 107 w 328"/>
                <a:gd name="T5" fmla="*/ 2 h 401"/>
                <a:gd name="T6" fmla="*/ 328 w 328"/>
                <a:gd name="T7" fmla="*/ 95 h 401"/>
                <a:gd name="T8" fmla="*/ 328 w 328"/>
                <a:gd name="T9" fmla="*/ 93 h 401"/>
                <a:gd name="T10" fmla="*/ 107 w 328"/>
                <a:gd name="T11" fmla="*/ 0 h 401"/>
                <a:gd name="T12" fmla="*/ 106 w 328"/>
                <a:gd name="T13" fmla="*/ 0 h 401"/>
                <a:gd name="T14" fmla="*/ 106 w 328"/>
                <a:gd name="T15" fmla="*/ 1 h 401"/>
                <a:gd name="T16" fmla="*/ 0 w 328"/>
                <a:gd name="T17" fmla="*/ 400 h 401"/>
                <a:gd name="T18" fmla="*/ 1 w 328"/>
                <a:gd name="T19" fmla="*/ 401 h 401"/>
                <a:gd name="T20" fmla="*/ 1 w 328"/>
                <a:gd name="T21" fmla="*/ 401 h 401"/>
                <a:gd name="T22" fmla="*/ 2 w 328"/>
                <a:gd name="T23" fmla="*/ 401 h 401"/>
                <a:gd name="T24" fmla="*/ 327 w 328"/>
                <a:gd name="T25" fmla="*/ 196 h 401"/>
                <a:gd name="T26" fmla="*/ 327 w 328"/>
                <a:gd name="T27" fmla="*/ 1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8" h="401">
                  <a:moveTo>
                    <a:pt x="327" y="194"/>
                  </a:moveTo>
                  <a:cubicBezTo>
                    <a:pt x="3" y="398"/>
                    <a:pt x="3" y="398"/>
                    <a:pt x="3" y="398"/>
                  </a:cubicBezTo>
                  <a:cubicBezTo>
                    <a:pt x="107" y="2"/>
                    <a:pt x="107" y="2"/>
                    <a:pt x="107" y="2"/>
                  </a:cubicBezTo>
                  <a:cubicBezTo>
                    <a:pt x="328" y="95"/>
                    <a:pt x="328" y="95"/>
                    <a:pt x="328" y="95"/>
                  </a:cubicBezTo>
                  <a:cubicBezTo>
                    <a:pt x="328" y="93"/>
                    <a:pt x="328" y="93"/>
                    <a:pt x="328" y="93"/>
                  </a:cubicBezTo>
                  <a:cubicBezTo>
                    <a:pt x="107" y="0"/>
                    <a:pt x="107" y="0"/>
                    <a:pt x="107" y="0"/>
                  </a:cubicBezTo>
                  <a:cubicBezTo>
                    <a:pt x="107" y="0"/>
                    <a:pt x="107" y="0"/>
                    <a:pt x="106" y="0"/>
                  </a:cubicBezTo>
                  <a:cubicBezTo>
                    <a:pt x="106" y="0"/>
                    <a:pt x="106" y="0"/>
                    <a:pt x="106" y="1"/>
                  </a:cubicBezTo>
                  <a:cubicBezTo>
                    <a:pt x="0" y="400"/>
                    <a:pt x="0" y="400"/>
                    <a:pt x="0" y="400"/>
                  </a:cubicBezTo>
                  <a:cubicBezTo>
                    <a:pt x="0" y="401"/>
                    <a:pt x="0" y="401"/>
                    <a:pt x="1" y="401"/>
                  </a:cubicBezTo>
                  <a:cubicBezTo>
                    <a:pt x="1" y="401"/>
                    <a:pt x="1" y="401"/>
                    <a:pt x="1" y="401"/>
                  </a:cubicBezTo>
                  <a:cubicBezTo>
                    <a:pt x="1" y="401"/>
                    <a:pt x="1" y="401"/>
                    <a:pt x="2" y="401"/>
                  </a:cubicBezTo>
                  <a:cubicBezTo>
                    <a:pt x="327" y="196"/>
                    <a:pt x="327" y="196"/>
                    <a:pt x="327" y="196"/>
                  </a:cubicBezTo>
                  <a:lnTo>
                    <a:pt x="327" y="19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 name="Freeform 67">
              <a:extLst>
                <a:ext uri="{FF2B5EF4-FFF2-40B4-BE49-F238E27FC236}">
                  <a16:creationId xmlns:a16="http://schemas.microsoft.com/office/drawing/2014/main" id="{E1B89D84-E0E5-4A9A-A871-50FB9E04AF45}"/>
                </a:ext>
              </a:extLst>
            </p:cNvPr>
            <p:cNvSpPr>
              <a:spLocks/>
            </p:cNvSpPr>
            <p:nvPr/>
          </p:nvSpPr>
          <p:spPr bwMode="auto">
            <a:xfrm>
              <a:off x="7061" y="2483"/>
              <a:ext cx="804" cy="511"/>
            </a:xfrm>
            <a:custGeom>
              <a:avLst/>
              <a:gdLst>
                <a:gd name="T0" fmla="*/ 326 w 327"/>
                <a:gd name="T1" fmla="*/ 171 h 207"/>
                <a:gd name="T2" fmla="*/ 5 w 327"/>
                <a:gd name="T3" fmla="*/ 205 h 207"/>
                <a:gd name="T4" fmla="*/ 327 w 327"/>
                <a:gd name="T5" fmla="*/ 2 h 207"/>
                <a:gd name="T6" fmla="*/ 327 w 327"/>
                <a:gd name="T7" fmla="*/ 0 h 207"/>
                <a:gd name="T8" fmla="*/ 1 w 327"/>
                <a:gd name="T9" fmla="*/ 206 h 207"/>
                <a:gd name="T10" fmla="*/ 0 w 327"/>
                <a:gd name="T11" fmla="*/ 207 h 207"/>
                <a:gd name="T12" fmla="*/ 1 w 327"/>
                <a:gd name="T13" fmla="*/ 207 h 207"/>
                <a:gd name="T14" fmla="*/ 1 w 327"/>
                <a:gd name="T15" fmla="*/ 207 h 207"/>
                <a:gd name="T16" fmla="*/ 326 w 327"/>
                <a:gd name="T17" fmla="*/ 173 h 207"/>
                <a:gd name="T18" fmla="*/ 326 w 327"/>
                <a:gd name="T19" fmla="*/ 17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7" h="207">
                  <a:moveTo>
                    <a:pt x="326" y="171"/>
                  </a:moveTo>
                  <a:cubicBezTo>
                    <a:pt x="5" y="205"/>
                    <a:pt x="5" y="205"/>
                    <a:pt x="5" y="205"/>
                  </a:cubicBezTo>
                  <a:cubicBezTo>
                    <a:pt x="327" y="2"/>
                    <a:pt x="327" y="2"/>
                    <a:pt x="327" y="2"/>
                  </a:cubicBezTo>
                  <a:cubicBezTo>
                    <a:pt x="327" y="0"/>
                    <a:pt x="327" y="0"/>
                    <a:pt x="327" y="0"/>
                  </a:cubicBezTo>
                  <a:cubicBezTo>
                    <a:pt x="1" y="206"/>
                    <a:pt x="1" y="206"/>
                    <a:pt x="1" y="206"/>
                  </a:cubicBezTo>
                  <a:cubicBezTo>
                    <a:pt x="0" y="206"/>
                    <a:pt x="0" y="206"/>
                    <a:pt x="0" y="207"/>
                  </a:cubicBezTo>
                  <a:cubicBezTo>
                    <a:pt x="0" y="207"/>
                    <a:pt x="1" y="207"/>
                    <a:pt x="1" y="207"/>
                  </a:cubicBezTo>
                  <a:cubicBezTo>
                    <a:pt x="1" y="207"/>
                    <a:pt x="1" y="207"/>
                    <a:pt x="1" y="207"/>
                  </a:cubicBezTo>
                  <a:cubicBezTo>
                    <a:pt x="326" y="173"/>
                    <a:pt x="326" y="173"/>
                    <a:pt x="326" y="173"/>
                  </a:cubicBezTo>
                  <a:lnTo>
                    <a:pt x="326" y="17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 name="Freeform 68">
              <a:extLst>
                <a:ext uri="{FF2B5EF4-FFF2-40B4-BE49-F238E27FC236}">
                  <a16:creationId xmlns:a16="http://schemas.microsoft.com/office/drawing/2014/main" id="{64296D60-9D18-4F32-B9C3-7EEC40926033}"/>
                </a:ext>
              </a:extLst>
            </p:cNvPr>
            <p:cNvSpPr>
              <a:spLocks/>
            </p:cNvSpPr>
            <p:nvPr/>
          </p:nvSpPr>
          <p:spPr bwMode="auto">
            <a:xfrm>
              <a:off x="7322" y="2005"/>
              <a:ext cx="546" cy="234"/>
            </a:xfrm>
            <a:custGeom>
              <a:avLst/>
              <a:gdLst>
                <a:gd name="T0" fmla="*/ 222 w 222"/>
                <a:gd name="T1" fmla="*/ 93 h 95"/>
                <a:gd name="T2" fmla="*/ 6 w 222"/>
                <a:gd name="T3" fmla="*/ 2 h 95"/>
                <a:gd name="T4" fmla="*/ 222 w 222"/>
                <a:gd name="T5" fmla="*/ 15 h 95"/>
                <a:gd name="T6" fmla="*/ 222 w 222"/>
                <a:gd name="T7" fmla="*/ 13 h 95"/>
                <a:gd name="T8" fmla="*/ 1 w 222"/>
                <a:gd name="T9" fmla="*/ 0 h 95"/>
                <a:gd name="T10" fmla="*/ 0 w 222"/>
                <a:gd name="T11" fmla="*/ 1 h 95"/>
                <a:gd name="T12" fmla="*/ 0 w 222"/>
                <a:gd name="T13" fmla="*/ 2 h 95"/>
                <a:gd name="T14" fmla="*/ 222 w 222"/>
                <a:gd name="T15" fmla="*/ 95 h 95"/>
                <a:gd name="T16" fmla="*/ 222 w 222"/>
                <a:gd name="T17" fmla="*/ 9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95">
                  <a:moveTo>
                    <a:pt x="222" y="93"/>
                  </a:moveTo>
                  <a:cubicBezTo>
                    <a:pt x="6" y="2"/>
                    <a:pt x="6" y="2"/>
                    <a:pt x="6" y="2"/>
                  </a:cubicBezTo>
                  <a:cubicBezTo>
                    <a:pt x="222" y="15"/>
                    <a:pt x="222" y="15"/>
                    <a:pt x="222" y="15"/>
                  </a:cubicBezTo>
                  <a:cubicBezTo>
                    <a:pt x="222" y="13"/>
                    <a:pt x="222" y="13"/>
                    <a:pt x="222" y="13"/>
                  </a:cubicBezTo>
                  <a:cubicBezTo>
                    <a:pt x="1" y="0"/>
                    <a:pt x="1" y="0"/>
                    <a:pt x="1" y="0"/>
                  </a:cubicBezTo>
                  <a:cubicBezTo>
                    <a:pt x="0" y="0"/>
                    <a:pt x="0" y="0"/>
                    <a:pt x="0" y="1"/>
                  </a:cubicBezTo>
                  <a:cubicBezTo>
                    <a:pt x="0" y="1"/>
                    <a:pt x="0" y="2"/>
                    <a:pt x="0" y="2"/>
                  </a:cubicBezTo>
                  <a:cubicBezTo>
                    <a:pt x="222" y="95"/>
                    <a:pt x="222" y="95"/>
                    <a:pt x="222" y="95"/>
                  </a:cubicBezTo>
                  <a:lnTo>
                    <a:pt x="222" y="9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 name="Freeform 69">
              <a:extLst>
                <a:ext uri="{FF2B5EF4-FFF2-40B4-BE49-F238E27FC236}">
                  <a16:creationId xmlns:a16="http://schemas.microsoft.com/office/drawing/2014/main" id="{E5377856-2100-4E95-8C65-22A8C3C98F09}"/>
                </a:ext>
              </a:extLst>
            </p:cNvPr>
            <p:cNvSpPr>
              <a:spLocks noEditPoints="1"/>
            </p:cNvSpPr>
            <p:nvPr/>
          </p:nvSpPr>
          <p:spPr bwMode="auto">
            <a:xfrm>
              <a:off x="4170" y="3346"/>
              <a:ext cx="804" cy="328"/>
            </a:xfrm>
            <a:custGeom>
              <a:avLst/>
              <a:gdLst>
                <a:gd name="T0" fmla="*/ 1 w 327"/>
                <a:gd name="T1" fmla="*/ 133 h 133"/>
                <a:gd name="T2" fmla="*/ 0 w 327"/>
                <a:gd name="T3" fmla="*/ 133 h 133"/>
                <a:gd name="T4" fmla="*/ 0 w 327"/>
                <a:gd name="T5" fmla="*/ 132 h 133"/>
                <a:gd name="T6" fmla="*/ 109 w 327"/>
                <a:gd name="T7" fmla="*/ 1 h 133"/>
                <a:gd name="T8" fmla="*/ 110 w 327"/>
                <a:gd name="T9" fmla="*/ 1 h 133"/>
                <a:gd name="T10" fmla="*/ 326 w 327"/>
                <a:gd name="T11" fmla="*/ 0 h 133"/>
                <a:gd name="T12" fmla="*/ 326 w 327"/>
                <a:gd name="T13" fmla="*/ 0 h 133"/>
                <a:gd name="T14" fmla="*/ 327 w 327"/>
                <a:gd name="T15" fmla="*/ 1 h 133"/>
                <a:gd name="T16" fmla="*/ 326 w 327"/>
                <a:gd name="T17" fmla="*/ 2 h 133"/>
                <a:gd name="T18" fmla="*/ 1 w 327"/>
                <a:gd name="T19" fmla="*/ 133 h 133"/>
                <a:gd name="T20" fmla="*/ 1 w 327"/>
                <a:gd name="T21" fmla="*/ 133 h 133"/>
                <a:gd name="T22" fmla="*/ 110 w 327"/>
                <a:gd name="T23" fmla="*/ 3 h 133"/>
                <a:gd name="T24" fmla="*/ 4 w 327"/>
                <a:gd name="T25" fmla="*/ 130 h 133"/>
                <a:gd name="T26" fmla="*/ 321 w 327"/>
                <a:gd name="T27" fmla="*/ 2 h 133"/>
                <a:gd name="T28" fmla="*/ 110 w 327"/>
                <a:gd name="T29"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133">
                  <a:moveTo>
                    <a:pt x="1" y="133"/>
                  </a:moveTo>
                  <a:cubicBezTo>
                    <a:pt x="0" y="133"/>
                    <a:pt x="0" y="133"/>
                    <a:pt x="0" y="133"/>
                  </a:cubicBezTo>
                  <a:cubicBezTo>
                    <a:pt x="0" y="133"/>
                    <a:pt x="0" y="132"/>
                    <a:pt x="0" y="132"/>
                  </a:cubicBezTo>
                  <a:cubicBezTo>
                    <a:pt x="109" y="1"/>
                    <a:pt x="109" y="1"/>
                    <a:pt x="109" y="1"/>
                  </a:cubicBezTo>
                  <a:cubicBezTo>
                    <a:pt x="109" y="1"/>
                    <a:pt x="110" y="1"/>
                    <a:pt x="110" y="1"/>
                  </a:cubicBezTo>
                  <a:cubicBezTo>
                    <a:pt x="326" y="0"/>
                    <a:pt x="326" y="0"/>
                    <a:pt x="326" y="0"/>
                  </a:cubicBezTo>
                  <a:cubicBezTo>
                    <a:pt x="326" y="0"/>
                    <a:pt x="326" y="0"/>
                    <a:pt x="326" y="0"/>
                  </a:cubicBezTo>
                  <a:cubicBezTo>
                    <a:pt x="326" y="0"/>
                    <a:pt x="327" y="0"/>
                    <a:pt x="327" y="1"/>
                  </a:cubicBezTo>
                  <a:cubicBezTo>
                    <a:pt x="327" y="1"/>
                    <a:pt x="327" y="2"/>
                    <a:pt x="326" y="2"/>
                  </a:cubicBezTo>
                  <a:cubicBezTo>
                    <a:pt x="1" y="133"/>
                    <a:pt x="1" y="133"/>
                    <a:pt x="1" y="133"/>
                  </a:cubicBezTo>
                  <a:cubicBezTo>
                    <a:pt x="1" y="133"/>
                    <a:pt x="1" y="133"/>
                    <a:pt x="1" y="133"/>
                  </a:cubicBezTo>
                  <a:close/>
                  <a:moveTo>
                    <a:pt x="110" y="3"/>
                  </a:moveTo>
                  <a:cubicBezTo>
                    <a:pt x="4" y="130"/>
                    <a:pt x="4" y="130"/>
                    <a:pt x="4" y="130"/>
                  </a:cubicBezTo>
                  <a:cubicBezTo>
                    <a:pt x="321" y="2"/>
                    <a:pt x="321" y="2"/>
                    <a:pt x="321" y="2"/>
                  </a:cubicBezTo>
                  <a:lnTo>
                    <a:pt x="110"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 name="Freeform 70">
              <a:extLst>
                <a:ext uri="{FF2B5EF4-FFF2-40B4-BE49-F238E27FC236}">
                  <a16:creationId xmlns:a16="http://schemas.microsoft.com/office/drawing/2014/main" id="{BF5C924D-2B54-488E-895C-A09DCF54FE7E}"/>
                </a:ext>
              </a:extLst>
            </p:cNvPr>
            <p:cNvSpPr>
              <a:spLocks noEditPoints="1"/>
            </p:cNvSpPr>
            <p:nvPr/>
          </p:nvSpPr>
          <p:spPr bwMode="auto">
            <a:xfrm>
              <a:off x="4170" y="3346"/>
              <a:ext cx="804" cy="856"/>
            </a:xfrm>
            <a:custGeom>
              <a:avLst/>
              <a:gdLst>
                <a:gd name="T0" fmla="*/ 264 w 327"/>
                <a:gd name="T1" fmla="*/ 347 h 347"/>
                <a:gd name="T2" fmla="*/ 263 w 327"/>
                <a:gd name="T3" fmla="*/ 347 h 347"/>
                <a:gd name="T4" fmla="*/ 0 w 327"/>
                <a:gd name="T5" fmla="*/ 133 h 347"/>
                <a:gd name="T6" fmla="*/ 0 w 327"/>
                <a:gd name="T7" fmla="*/ 132 h 347"/>
                <a:gd name="T8" fmla="*/ 0 w 327"/>
                <a:gd name="T9" fmla="*/ 132 h 347"/>
                <a:gd name="T10" fmla="*/ 326 w 327"/>
                <a:gd name="T11" fmla="*/ 0 h 347"/>
                <a:gd name="T12" fmla="*/ 326 w 327"/>
                <a:gd name="T13" fmla="*/ 0 h 347"/>
                <a:gd name="T14" fmla="*/ 327 w 327"/>
                <a:gd name="T15" fmla="*/ 1 h 347"/>
                <a:gd name="T16" fmla="*/ 265 w 327"/>
                <a:gd name="T17" fmla="*/ 346 h 347"/>
                <a:gd name="T18" fmla="*/ 264 w 327"/>
                <a:gd name="T19" fmla="*/ 347 h 347"/>
                <a:gd name="T20" fmla="*/ 264 w 327"/>
                <a:gd name="T21" fmla="*/ 347 h 347"/>
                <a:gd name="T22" fmla="*/ 2 w 327"/>
                <a:gd name="T23" fmla="*/ 133 h 347"/>
                <a:gd name="T24" fmla="*/ 263 w 327"/>
                <a:gd name="T25" fmla="*/ 344 h 347"/>
                <a:gd name="T26" fmla="*/ 325 w 327"/>
                <a:gd name="T27" fmla="*/ 3 h 347"/>
                <a:gd name="T28" fmla="*/ 2 w 327"/>
                <a:gd name="T29" fmla="*/ 13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347">
                  <a:moveTo>
                    <a:pt x="264" y="347"/>
                  </a:moveTo>
                  <a:cubicBezTo>
                    <a:pt x="263" y="347"/>
                    <a:pt x="263" y="347"/>
                    <a:pt x="263" y="347"/>
                  </a:cubicBezTo>
                  <a:cubicBezTo>
                    <a:pt x="0" y="133"/>
                    <a:pt x="0" y="133"/>
                    <a:pt x="0" y="133"/>
                  </a:cubicBezTo>
                  <a:cubicBezTo>
                    <a:pt x="0" y="133"/>
                    <a:pt x="0" y="133"/>
                    <a:pt x="0" y="132"/>
                  </a:cubicBezTo>
                  <a:cubicBezTo>
                    <a:pt x="0" y="132"/>
                    <a:pt x="0" y="132"/>
                    <a:pt x="0" y="132"/>
                  </a:cubicBezTo>
                  <a:cubicBezTo>
                    <a:pt x="326" y="0"/>
                    <a:pt x="326" y="0"/>
                    <a:pt x="326" y="0"/>
                  </a:cubicBezTo>
                  <a:cubicBezTo>
                    <a:pt x="326" y="0"/>
                    <a:pt x="326" y="0"/>
                    <a:pt x="326" y="0"/>
                  </a:cubicBezTo>
                  <a:cubicBezTo>
                    <a:pt x="327" y="1"/>
                    <a:pt x="327" y="1"/>
                    <a:pt x="327" y="1"/>
                  </a:cubicBezTo>
                  <a:cubicBezTo>
                    <a:pt x="265" y="346"/>
                    <a:pt x="265" y="346"/>
                    <a:pt x="265" y="346"/>
                  </a:cubicBezTo>
                  <a:cubicBezTo>
                    <a:pt x="264" y="346"/>
                    <a:pt x="264" y="347"/>
                    <a:pt x="264" y="347"/>
                  </a:cubicBezTo>
                  <a:cubicBezTo>
                    <a:pt x="264" y="347"/>
                    <a:pt x="264" y="347"/>
                    <a:pt x="264" y="347"/>
                  </a:cubicBezTo>
                  <a:close/>
                  <a:moveTo>
                    <a:pt x="2" y="133"/>
                  </a:moveTo>
                  <a:cubicBezTo>
                    <a:pt x="263" y="344"/>
                    <a:pt x="263" y="344"/>
                    <a:pt x="263" y="344"/>
                  </a:cubicBezTo>
                  <a:cubicBezTo>
                    <a:pt x="325" y="3"/>
                    <a:pt x="325" y="3"/>
                    <a:pt x="325" y="3"/>
                  </a:cubicBezTo>
                  <a:lnTo>
                    <a:pt x="2" y="13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 name="Freeform 71">
              <a:extLst>
                <a:ext uri="{FF2B5EF4-FFF2-40B4-BE49-F238E27FC236}">
                  <a16:creationId xmlns:a16="http://schemas.microsoft.com/office/drawing/2014/main" id="{C45DE341-DD88-44D1-BB24-568F11BA21FD}"/>
                </a:ext>
              </a:extLst>
            </p:cNvPr>
            <p:cNvSpPr>
              <a:spLocks noEditPoints="1"/>
            </p:cNvSpPr>
            <p:nvPr/>
          </p:nvSpPr>
          <p:spPr bwMode="auto">
            <a:xfrm>
              <a:off x="4438" y="3102"/>
              <a:ext cx="664" cy="252"/>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 name="Freeform 72">
              <a:extLst>
                <a:ext uri="{FF2B5EF4-FFF2-40B4-BE49-F238E27FC236}">
                  <a16:creationId xmlns:a16="http://schemas.microsoft.com/office/drawing/2014/main" id="{C6D6715A-C860-468E-BB4F-9339935104CB}"/>
                </a:ext>
              </a:extLst>
            </p:cNvPr>
            <p:cNvSpPr>
              <a:spLocks noEditPoints="1"/>
            </p:cNvSpPr>
            <p:nvPr/>
          </p:nvSpPr>
          <p:spPr bwMode="auto">
            <a:xfrm>
              <a:off x="4816" y="3346"/>
              <a:ext cx="942" cy="856"/>
            </a:xfrm>
            <a:custGeom>
              <a:avLst/>
              <a:gdLst>
                <a:gd name="T0" fmla="*/ 1 w 383"/>
                <a:gd name="T1" fmla="*/ 347 h 347"/>
                <a:gd name="T2" fmla="*/ 0 w 383"/>
                <a:gd name="T3" fmla="*/ 347 h 347"/>
                <a:gd name="T4" fmla="*/ 0 w 383"/>
                <a:gd name="T5" fmla="*/ 346 h 347"/>
                <a:gd name="T6" fmla="*/ 62 w 383"/>
                <a:gd name="T7" fmla="*/ 1 h 347"/>
                <a:gd name="T8" fmla="*/ 62 w 383"/>
                <a:gd name="T9" fmla="*/ 0 h 347"/>
                <a:gd name="T10" fmla="*/ 63 w 383"/>
                <a:gd name="T11" fmla="*/ 0 h 347"/>
                <a:gd name="T12" fmla="*/ 382 w 383"/>
                <a:gd name="T13" fmla="*/ 149 h 347"/>
                <a:gd name="T14" fmla="*/ 383 w 383"/>
                <a:gd name="T15" fmla="*/ 150 h 347"/>
                <a:gd name="T16" fmla="*/ 382 w 383"/>
                <a:gd name="T17" fmla="*/ 151 h 347"/>
                <a:gd name="T18" fmla="*/ 1 w 383"/>
                <a:gd name="T19" fmla="*/ 347 h 347"/>
                <a:gd name="T20" fmla="*/ 1 w 383"/>
                <a:gd name="T21" fmla="*/ 347 h 347"/>
                <a:gd name="T22" fmla="*/ 64 w 383"/>
                <a:gd name="T23" fmla="*/ 2 h 347"/>
                <a:gd name="T24" fmla="*/ 2 w 383"/>
                <a:gd name="T25" fmla="*/ 344 h 347"/>
                <a:gd name="T26" fmla="*/ 380 w 383"/>
                <a:gd name="T27" fmla="*/ 150 h 347"/>
                <a:gd name="T28" fmla="*/ 64 w 383"/>
                <a:gd name="T29" fmla="*/ 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47">
                  <a:moveTo>
                    <a:pt x="1" y="347"/>
                  </a:moveTo>
                  <a:cubicBezTo>
                    <a:pt x="0" y="347"/>
                    <a:pt x="0" y="347"/>
                    <a:pt x="0" y="347"/>
                  </a:cubicBezTo>
                  <a:cubicBezTo>
                    <a:pt x="0" y="346"/>
                    <a:pt x="0" y="346"/>
                    <a:pt x="0" y="346"/>
                  </a:cubicBezTo>
                  <a:cubicBezTo>
                    <a:pt x="62" y="1"/>
                    <a:pt x="62" y="1"/>
                    <a:pt x="62" y="1"/>
                  </a:cubicBezTo>
                  <a:cubicBezTo>
                    <a:pt x="62" y="1"/>
                    <a:pt x="62" y="0"/>
                    <a:pt x="62" y="0"/>
                  </a:cubicBezTo>
                  <a:cubicBezTo>
                    <a:pt x="63" y="0"/>
                    <a:pt x="63" y="0"/>
                    <a:pt x="63" y="0"/>
                  </a:cubicBezTo>
                  <a:cubicBezTo>
                    <a:pt x="382" y="149"/>
                    <a:pt x="382" y="149"/>
                    <a:pt x="382" y="149"/>
                  </a:cubicBezTo>
                  <a:cubicBezTo>
                    <a:pt x="383" y="149"/>
                    <a:pt x="383" y="149"/>
                    <a:pt x="383" y="150"/>
                  </a:cubicBezTo>
                  <a:cubicBezTo>
                    <a:pt x="383" y="150"/>
                    <a:pt x="383" y="150"/>
                    <a:pt x="382" y="151"/>
                  </a:cubicBezTo>
                  <a:cubicBezTo>
                    <a:pt x="1" y="347"/>
                    <a:pt x="1" y="347"/>
                    <a:pt x="1" y="347"/>
                  </a:cubicBezTo>
                  <a:cubicBezTo>
                    <a:pt x="1" y="347"/>
                    <a:pt x="1" y="347"/>
                    <a:pt x="1" y="347"/>
                  </a:cubicBezTo>
                  <a:close/>
                  <a:moveTo>
                    <a:pt x="64" y="2"/>
                  </a:moveTo>
                  <a:cubicBezTo>
                    <a:pt x="2" y="344"/>
                    <a:pt x="2" y="344"/>
                    <a:pt x="2" y="344"/>
                  </a:cubicBezTo>
                  <a:cubicBezTo>
                    <a:pt x="380" y="150"/>
                    <a:pt x="380" y="150"/>
                    <a:pt x="380" y="150"/>
                  </a:cubicBezTo>
                  <a:lnTo>
                    <a:pt x="64"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 name="Freeform 73">
              <a:extLst>
                <a:ext uri="{FF2B5EF4-FFF2-40B4-BE49-F238E27FC236}">
                  <a16:creationId xmlns:a16="http://schemas.microsoft.com/office/drawing/2014/main" id="{C3EB9865-FEBA-4578-9CDD-D090D6B2A176}"/>
                </a:ext>
              </a:extLst>
            </p:cNvPr>
            <p:cNvSpPr>
              <a:spLocks noEditPoints="1"/>
            </p:cNvSpPr>
            <p:nvPr/>
          </p:nvSpPr>
          <p:spPr bwMode="auto">
            <a:xfrm>
              <a:off x="4969" y="3102"/>
              <a:ext cx="789" cy="616"/>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Freeform 74">
              <a:extLst>
                <a:ext uri="{FF2B5EF4-FFF2-40B4-BE49-F238E27FC236}">
                  <a16:creationId xmlns:a16="http://schemas.microsoft.com/office/drawing/2014/main" id="{3C313BAC-9E37-419A-A9DA-C3FF8A6D4853}"/>
                </a:ext>
              </a:extLst>
            </p:cNvPr>
            <p:cNvSpPr>
              <a:spLocks/>
            </p:cNvSpPr>
            <p:nvPr/>
          </p:nvSpPr>
          <p:spPr bwMode="auto">
            <a:xfrm>
              <a:off x="7582" y="3122"/>
              <a:ext cx="281" cy="269"/>
            </a:xfrm>
            <a:custGeom>
              <a:avLst/>
              <a:gdLst>
                <a:gd name="T0" fmla="*/ 113 w 114"/>
                <a:gd name="T1" fmla="*/ 107 h 109"/>
                <a:gd name="T2" fmla="*/ 3 w 114"/>
                <a:gd name="T3" fmla="*/ 66 h 109"/>
                <a:gd name="T4" fmla="*/ 114 w 114"/>
                <a:gd name="T5" fmla="*/ 2 h 109"/>
                <a:gd name="T6" fmla="*/ 114 w 114"/>
                <a:gd name="T7" fmla="*/ 0 h 109"/>
                <a:gd name="T8" fmla="*/ 0 w 114"/>
                <a:gd name="T9" fmla="*/ 65 h 109"/>
                <a:gd name="T10" fmla="*/ 0 w 114"/>
                <a:gd name="T11" fmla="*/ 66 h 109"/>
                <a:gd name="T12" fmla="*/ 1 w 114"/>
                <a:gd name="T13" fmla="*/ 67 h 109"/>
                <a:gd name="T14" fmla="*/ 113 w 114"/>
                <a:gd name="T15" fmla="*/ 109 h 109"/>
                <a:gd name="T16" fmla="*/ 113 w 114"/>
                <a:gd name="T17" fmla="*/ 10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09">
                  <a:moveTo>
                    <a:pt x="113" y="107"/>
                  </a:moveTo>
                  <a:cubicBezTo>
                    <a:pt x="3" y="66"/>
                    <a:pt x="3" y="66"/>
                    <a:pt x="3" y="66"/>
                  </a:cubicBezTo>
                  <a:cubicBezTo>
                    <a:pt x="114" y="2"/>
                    <a:pt x="114" y="2"/>
                    <a:pt x="114" y="2"/>
                  </a:cubicBezTo>
                  <a:cubicBezTo>
                    <a:pt x="114" y="0"/>
                    <a:pt x="114" y="0"/>
                    <a:pt x="114" y="0"/>
                  </a:cubicBezTo>
                  <a:cubicBezTo>
                    <a:pt x="0" y="65"/>
                    <a:pt x="0" y="65"/>
                    <a:pt x="0" y="65"/>
                  </a:cubicBezTo>
                  <a:cubicBezTo>
                    <a:pt x="0" y="65"/>
                    <a:pt x="0" y="66"/>
                    <a:pt x="0" y="66"/>
                  </a:cubicBezTo>
                  <a:cubicBezTo>
                    <a:pt x="0" y="66"/>
                    <a:pt x="0" y="67"/>
                    <a:pt x="1" y="67"/>
                  </a:cubicBezTo>
                  <a:cubicBezTo>
                    <a:pt x="113" y="109"/>
                    <a:pt x="113" y="109"/>
                    <a:pt x="113" y="109"/>
                  </a:cubicBezTo>
                  <a:lnTo>
                    <a:pt x="113" y="10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 name="Freeform 75">
              <a:extLst>
                <a:ext uri="{FF2B5EF4-FFF2-40B4-BE49-F238E27FC236}">
                  <a16:creationId xmlns:a16="http://schemas.microsoft.com/office/drawing/2014/main" id="{6B7B7EDA-3263-4195-B10D-86B69B765BB4}"/>
                </a:ext>
              </a:extLst>
            </p:cNvPr>
            <p:cNvSpPr>
              <a:spLocks/>
            </p:cNvSpPr>
            <p:nvPr/>
          </p:nvSpPr>
          <p:spPr bwMode="auto">
            <a:xfrm>
              <a:off x="5438" y="1194"/>
              <a:ext cx="539" cy="362"/>
            </a:xfrm>
            <a:custGeom>
              <a:avLst/>
              <a:gdLst>
                <a:gd name="T0" fmla="*/ 1 w 219"/>
                <a:gd name="T1" fmla="*/ 147 h 147"/>
                <a:gd name="T2" fmla="*/ 0 w 219"/>
                <a:gd name="T3" fmla="*/ 147 h 147"/>
                <a:gd name="T4" fmla="*/ 1 w 219"/>
                <a:gd name="T5" fmla="*/ 146 h 147"/>
                <a:gd name="T6" fmla="*/ 217 w 219"/>
                <a:gd name="T7" fmla="*/ 1 h 147"/>
                <a:gd name="T8" fmla="*/ 219 w 219"/>
                <a:gd name="T9" fmla="*/ 1 h 147"/>
                <a:gd name="T10" fmla="*/ 218 w 219"/>
                <a:gd name="T11" fmla="*/ 2 h 147"/>
                <a:gd name="T12" fmla="*/ 2 w 219"/>
                <a:gd name="T13" fmla="*/ 147 h 147"/>
                <a:gd name="T14" fmla="*/ 1 w 219"/>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7">
                  <a:moveTo>
                    <a:pt x="1" y="147"/>
                  </a:moveTo>
                  <a:cubicBezTo>
                    <a:pt x="1" y="147"/>
                    <a:pt x="1" y="147"/>
                    <a:pt x="0" y="147"/>
                  </a:cubicBezTo>
                  <a:cubicBezTo>
                    <a:pt x="0" y="147"/>
                    <a:pt x="0" y="146"/>
                    <a:pt x="1" y="146"/>
                  </a:cubicBezTo>
                  <a:cubicBezTo>
                    <a:pt x="217" y="1"/>
                    <a:pt x="217" y="1"/>
                    <a:pt x="217" y="1"/>
                  </a:cubicBezTo>
                  <a:cubicBezTo>
                    <a:pt x="218" y="0"/>
                    <a:pt x="218" y="1"/>
                    <a:pt x="219" y="1"/>
                  </a:cubicBezTo>
                  <a:cubicBezTo>
                    <a:pt x="219" y="1"/>
                    <a:pt x="219" y="2"/>
                    <a:pt x="218" y="2"/>
                  </a:cubicBezTo>
                  <a:cubicBezTo>
                    <a:pt x="2" y="147"/>
                    <a:pt x="2" y="147"/>
                    <a:pt x="2" y="147"/>
                  </a:cubicBezTo>
                  <a:cubicBezTo>
                    <a:pt x="2" y="147"/>
                    <a:pt x="1" y="147"/>
                    <a:pt x="1" y="147"/>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 name="Freeform 76">
              <a:extLst>
                <a:ext uri="{FF2B5EF4-FFF2-40B4-BE49-F238E27FC236}">
                  <a16:creationId xmlns:a16="http://schemas.microsoft.com/office/drawing/2014/main" id="{616CBB7B-4E45-40E4-91F4-A912D75C736C}"/>
                </a:ext>
              </a:extLst>
            </p:cNvPr>
            <p:cNvSpPr>
              <a:spLocks noEditPoints="1"/>
            </p:cNvSpPr>
            <p:nvPr/>
          </p:nvSpPr>
          <p:spPr bwMode="auto">
            <a:xfrm>
              <a:off x="5438" y="1196"/>
              <a:ext cx="539" cy="523"/>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 name="Freeform 77">
              <a:extLst>
                <a:ext uri="{FF2B5EF4-FFF2-40B4-BE49-F238E27FC236}">
                  <a16:creationId xmlns:a16="http://schemas.microsoft.com/office/drawing/2014/main" id="{1BBDD495-7CEE-4461-BA41-B14FDD3B72B5}"/>
                </a:ext>
              </a:extLst>
            </p:cNvPr>
            <p:cNvSpPr>
              <a:spLocks noEditPoints="1"/>
            </p:cNvSpPr>
            <p:nvPr/>
          </p:nvSpPr>
          <p:spPr bwMode="auto">
            <a:xfrm>
              <a:off x="5972" y="1196"/>
              <a:ext cx="534" cy="523"/>
            </a:xfrm>
            <a:custGeom>
              <a:avLst/>
              <a:gdLst>
                <a:gd name="T0" fmla="*/ 1 w 217"/>
                <a:gd name="T1" fmla="*/ 212 h 212"/>
                <a:gd name="T2" fmla="*/ 1 w 217"/>
                <a:gd name="T3" fmla="*/ 212 h 212"/>
                <a:gd name="T4" fmla="*/ 0 w 217"/>
                <a:gd name="T5" fmla="*/ 211 h 212"/>
                <a:gd name="T6" fmla="*/ 0 w 217"/>
                <a:gd name="T7" fmla="*/ 1 h 212"/>
                <a:gd name="T8" fmla="*/ 0 w 217"/>
                <a:gd name="T9" fmla="*/ 0 h 212"/>
                <a:gd name="T10" fmla="*/ 1 w 217"/>
                <a:gd name="T11" fmla="*/ 0 h 212"/>
                <a:gd name="T12" fmla="*/ 217 w 217"/>
                <a:gd name="T13" fmla="*/ 113 h 212"/>
                <a:gd name="T14" fmla="*/ 217 w 217"/>
                <a:gd name="T15" fmla="*/ 114 h 212"/>
                <a:gd name="T16" fmla="*/ 217 w 217"/>
                <a:gd name="T17" fmla="*/ 115 h 212"/>
                <a:gd name="T18" fmla="*/ 2 w 217"/>
                <a:gd name="T19" fmla="*/ 212 h 212"/>
                <a:gd name="T20" fmla="*/ 1 w 217"/>
                <a:gd name="T21" fmla="*/ 212 h 212"/>
                <a:gd name="T22" fmla="*/ 2 w 217"/>
                <a:gd name="T23" fmla="*/ 2 h 212"/>
                <a:gd name="T24" fmla="*/ 2 w 217"/>
                <a:gd name="T25" fmla="*/ 209 h 212"/>
                <a:gd name="T26" fmla="*/ 214 w 217"/>
                <a:gd name="T27" fmla="*/ 114 h 212"/>
                <a:gd name="T28" fmla="*/ 2 w 217"/>
                <a:gd name="T29"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212">
                  <a:moveTo>
                    <a:pt x="1" y="212"/>
                  </a:moveTo>
                  <a:cubicBezTo>
                    <a:pt x="1" y="212"/>
                    <a:pt x="1" y="212"/>
                    <a:pt x="1" y="212"/>
                  </a:cubicBezTo>
                  <a:cubicBezTo>
                    <a:pt x="0" y="211"/>
                    <a:pt x="0" y="211"/>
                    <a:pt x="0" y="211"/>
                  </a:cubicBezTo>
                  <a:cubicBezTo>
                    <a:pt x="0" y="1"/>
                    <a:pt x="0" y="1"/>
                    <a:pt x="0" y="1"/>
                  </a:cubicBezTo>
                  <a:cubicBezTo>
                    <a:pt x="0" y="0"/>
                    <a:pt x="0" y="0"/>
                    <a:pt x="0" y="0"/>
                  </a:cubicBezTo>
                  <a:cubicBezTo>
                    <a:pt x="1" y="0"/>
                    <a:pt x="1" y="0"/>
                    <a:pt x="1" y="0"/>
                  </a:cubicBezTo>
                  <a:cubicBezTo>
                    <a:pt x="217" y="113"/>
                    <a:pt x="217" y="113"/>
                    <a:pt x="217" y="113"/>
                  </a:cubicBezTo>
                  <a:cubicBezTo>
                    <a:pt x="217" y="114"/>
                    <a:pt x="217" y="114"/>
                    <a:pt x="217" y="114"/>
                  </a:cubicBezTo>
                  <a:cubicBezTo>
                    <a:pt x="217" y="115"/>
                    <a:pt x="217" y="115"/>
                    <a:pt x="217" y="115"/>
                  </a:cubicBezTo>
                  <a:cubicBezTo>
                    <a:pt x="2" y="212"/>
                    <a:pt x="2" y="212"/>
                    <a:pt x="2" y="212"/>
                  </a:cubicBezTo>
                  <a:cubicBezTo>
                    <a:pt x="1" y="212"/>
                    <a:pt x="1" y="212"/>
                    <a:pt x="1" y="212"/>
                  </a:cubicBezTo>
                  <a:close/>
                  <a:moveTo>
                    <a:pt x="2" y="2"/>
                  </a:moveTo>
                  <a:cubicBezTo>
                    <a:pt x="2" y="209"/>
                    <a:pt x="2" y="209"/>
                    <a:pt x="2" y="209"/>
                  </a:cubicBezTo>
                  <a:cubicBezTo>
                    <a:pt x="214" y="114"/>
                    <a:pt x="214" y="114"/>
                    <a:pt x="214" y="114"/>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 name="Freeform 78">
              <a:extLst>
                <a:ext uri="{FF2B5EF4-FFF2-40B4-BE49-F238E27FC236}">
                  <a16:creationId xmlns:a16="http://schemas.microsoft.com/office/drawing/2014/main" id="{7A32A0A6-C34C-4768-B567-F5D00F901812}"/>
                </a:ext>
              </a:extLst>
            </p:cNvPr>
            <p:cNvSpPr>
              <a:spLocks noEditPoints="1"/>
            </p:cNvSpPr>
            <p:nvPr/>
          </p:nvSpPr>
          <p:spPr bwMode="auto">
            <a:xfrm>
              <a:off x="5972" y="424"/>
              <a:ext cx="534" cy="1056"/>
            </a:xfrm>
            <a:custGeom>
              <a:avLst/>
              <a:gdLst>
                <a:gd name="T0" fmla="*/ 216 w 217"/>
                <a:gd name="T1" fmla="*/ 428 h 428"/>
                <a:gd name="T2" fmla="*/ 216 w 217"/>
                <a:gd name="T3" fmla="*/ 428 h 428"/>
                <a:gd name="T4" fmla="*/ 1 w 217"/>
                <a:gd name="T5" fmla="*/ 314 h 428"/>
                <a:gd name="T6" fmla="*/ 0 w 217"/>
                <a:gd name="T7" fmla="*/ 313 h 428"/>
                <a:gd name="T8" fmla="*/ 113 w 217"/>
                <a:gd name="T9" fmla="*/ 0 h 428"/>
                <a:gd name="T10" fmla="*/ 114 w 217"/>
                <a:gd name="T11" fmla="*/ 0 h 428"/>
                <a:gd name="T12" fmla="*/ 115 w 217"/>
                <a:gd name="T13" fmla="*/ 0 h 428"/>
                <a:gd name="T14" fmla="*/ 217 w 217"/>
                <a:gd name="T15" fmla="*/ 427 h 428"/>
                <a:gd name="T16" fmla="*/ 217 w 217"/>
                <a:gd name="T17" fmla="*/ 428 h 428"/>
                <a:gd name="T18" fmla="*/ 216 w 217"/>
                <a:gd name="T19" fmla="*/ 428 h 428"/>
                <a:gd name="T20" fmla="*/ 2 w 217"/>
                <a:gd name="T21" fmla="*/ 313 h 428"/>
                <a:gd name="T22" fmla="*/ 215 w 217"/>
                <a:gd name="T23" fmla="*/ 425 h 428"/>
                <a:gd name="T24" fmla="*/ 113 w 217"/>
                <a:gd name="T25" fmla="*/ 4 h 428"/>
                <a:gd name="T26" fmla="*/ 2 w 217"/>
                <a:gd name="T27" fmla="*/ 31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428">
                  <a:moveTo>
                    <a:pt x="216" y="428"/>
                  </a:moveTo>
                  <a:cubicBezTo>
                    <a:pt x="216" y="428"/>
                    <a:pt x="216" y="428"/>
                    <a:pt x="216" y="428"/>
                  </a:cubicBezTo>
                  <a:cubicBezTo>
                    <a:pt x="1" y="314"/>
                    <a:pt x="1" y="314"/>
                    <a:pt x="1" y="314"/>
                  </a:cubicBezTo>
                  <a:cubicBezTo>
                    <a:pt x="0" y="314"/>
                    <a:pt x="0" y="314"/>
                    <a:pt x="0" y="313"/>
                  </a:cubicBezTo>
                  <a:cubicBezTo>
                    <a:pt x="113" y="0"/>
                    <a:pt x="113" y="0"/>
                    <a:pt x="113" y="0"/>
                  </a:cubicBezTo>
                  <a:cubicBezTo>
                    <a:pt x="113" y="0"/>
                    <a:pt x="113" y="0"/>
                    <a:pt x="114" y="0"/>
                  </a:cubicBezTo>
                  <a:cubicBezTo>
                    <a:pt x="114" y="0"/>
                    <a:pt x="114" y="0"/>
                    <a:pt x="115" y="0"/>
                  </a:cubicBezTo>
                  <a:cubicBezTo>
                    <a:pt x="217" y="427"/>
                    <a:pt x="217" y="427"/>
                    <a:pt x="217" y="427"/>
                  </a:cubicBezTo>
                  <a:cubicBezTo>
                    <a:pt x="217" y="427"/>
                    <a:pt x="217" y="428"/>
                    <a:pt x="217" y="428"/>
                  </a:cubicBezTo>
                  <a:cubicBezTo>
                    <a:pt x="217" y="428"/>
                    <a:pt x="217" y="428"/>
                    <a:pt x="216" y="428"/>
                  </a:cubicBezTo>
                  <a:close/>
                  <a:moveTo>
                    <a:pt x="2" y="313"/>
                  </a:moveTo>
                  <a:cubicBezTo>
                    <a:pt x="215" y="425"/>
                    <a:pt x="215" y="425"/>
                    <a:pt x="215" y="425"/>
                  </a:cubicBezTo>
                  <a:cubicBezTo>
                    <a:pt x="113" y="4"/>
                    <a:pt x="113" y="4"/>
                    <a:pt x="113" y="4"/>
                  </a:cubicBezTo>
                  <a:lnTo>
                    <a:pt x="2" y="31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 name="Freeform 79">
              <a:extLst>
                <a:ext uri="{FF2B5EF4-FFF2-40B4-BE49-F238E27FC236}">
                  <a16:creationId xmlns:a16="http://schemas.microsoft.com/office/drawing/2014/main" id="{57AF8CFA-7343-4ECB-87C8-53ED6B77173B}"/>
                </a:ext>
              </a:extLst>
            </p:cNvPr>
            <p:cNvSpPr>
              <a:spLocks/>
            </p:cNvSpPr>
            <p:nvPr/>
          </p:nvSpPr>
          <p:spPr bwMode="auto">
            <a:xfrm>
              <a:off x="7344" y="3282"/>
              <a:ext cx="516" cy="777"/>
            </a:xfrm>
            <a:custGeom>
              <a:avLst/>
              <a:gdLst>
                <a:gd name="T0" fmla="*/ 210 w 210"/>
                <a:gd name="T1" fmla="*/ 172 h 315"/>
                <a:gd name="T2" fmla="*/ 3 w 210"/>
                <a:gd name="T3" fmla="*/ 312 h 315"/>
                <a:gd name="T4" fmla="*/ 98 w 210"/>
                <a:gd name="T5" fmla="*/ 3 h 315"/>
                <a:gd name="T6" fmla="*/ 210 w 210"/>
                <a:gd name="T7" fmla="*/ 147 h 315"/>
                <a:gd name="T8" fmla="*/ 210 w 210"/>
                <a:gd name="T9" fmla="*/ 144 h 315"/>
                <a:gd name="T10" fmla="*/ 99 w 210"/>
                <a:gd name="T11" fmla="*/ 0 h 315"/>
                <a:gd name="T12" fmla="*/ 98 w 210"/>
                <a:gd name="T13" fmla="*/ 0 h 315"/>
                <a:gd name="T14" fmla="*/ 97 w 210"/>
                <a:gd name="T15" fmla="*/ 1 h 315"/>
                <a:gd name="T16" fmla="*/ 0 w 210"/>
                <a:gd name="T17" fmla="*/ 314 h 315"/>
                <a:gd name="T18" fmla="*/ 1 w 210"/>
                <a:gd name="T19" fmla="*/ 315 h 315"/>
                <a:gd name="T20" fmla="*/ 1 w 210"/>
                <a:gd name="T21" fmla="*/ 315 h 315"/>
                <a:gd name="T22" fmla="*/ 2 w 210"/>
                <a:gd name="T23" fmla="*/ 315 h 315"/>
                <a:gd name="T24" fmla="*/ 210 w 210"/>
                <a:gd name="T25" fmla="*/ 174 h 315"/>
                <a:gd name="T26" fmla="*/ 210 w 210"/>
                <a:gd name="T27" fmla="*/ 17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0" h="315">
                  <a:moveTo>
                    <a:pt x="210" y="172"/>
                  </a:moveTo>
                  <a:cubicBezTo>
                    <a:pt x="3" y="312"/>
                    <a:pt x="3" y="312"/>
                    <a:pt x="3" y="312"/>
                  </a:cubicBezTo>
                  <a:cubicBezTo>
                    <a:pt x="98" y="3"/>
                    <a:pt x="98" y="3"/>
                    <a:pt x="98" y="3"/>
                  </a:cubicBezTo>
                  <a:cubicBezTo>
                    <a:pt x="210" y="147"/>
                    <a:pt x="210" y="147"/>
                    <a:pt x="210" y="147"/>
                  </a:cubicBezTo>
                  <a:cubicBezTo>
                    <a:pt x="210" y="144"/>
                    <a:pt x="210" y="144"/>
                    <a:pt x="210" y="144"/>
                  </a:cubicBezTo>
                  <a:cubicBezTo>
                    <a:pt x="99" y="0"/>
                    <a:pt x="99" y="0"/>
                    <a:pt x="99" y="0"/>
                  </a:cubicBezTo>
                  <a:cubicBezTo>
                    <a:pt x="98" y="0"/>
                    <a:pt x="98" y="0"/>
                    <a:pt x="98" y="0"/>
                  </a:cubicBezTo>
                  <a:cubicBezTo>
                    <a:pt x="97" y="0"/>
                    <a:pt x="97" y="0"/>
                    <a:pt x="97" y="1"/>
                  </a:cubicBezTo>
                  <a:cubicBezTo>
                    <a:pt x="0" y="314"/>
                    <a:pt x="0" y="314"/>
                    <a:pt x="0" y="314"/>
                  </a:cubicBezTo>
                  <a:cubicBezTo>
                    <a:pt x="0" y="314"/>
                    <a:pt x="0" y="314"/>
                    <a:pt x="1" y="315"/>
                  </a:cubicBezTo>
                  <a:cubicBezTo>
                    <a:pt x="1" y="315"/>
                    <a:pt x="1" y="315"/>
                    <a:pt x="1" y="315"/>
                  </a:cubicBezTo>
                  <a:cubicBezTo>
                    <a:pt x="1" y="315"/>
                    <a:pt x="2" y="315"/>
                    <a:pt x="2" y="315"/>
                  </a:cubicBezTo>
                  <a:cubicBezTo>
                    <a:pt x="210" y="174"/>
                    <a:pt x="210" y="174"/>
                    <a:pt x="210" y="174"/>
                  </a:cubicBezTo>
                  <a:lnTo>
                    <a:pt x="210" y="17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 name="Freeform 80">
              <a:extLst>
                <a:ext uri="{FF2B5EF4-FFF2-40B4-BE49-F238E27FC236}">
                  <a16:creationId xmlns:a16="http://schemas.microsoft.com/office/drawing/2014/main" id="{1BBE331B-93A0-4DA9-81B8-878CEFBCC095}"/>
                </a:ext>
              </a:extLst>
            </p:cNvPr>
            <p:cNvSpPr>
              <a:spLocks/>
            </p:cNvSpPr>
            <p:nvPr/>
          </p:nvSpPr>
          <p:spPr bwMode="auto">
            <a:xfrm>
              <a:off x="7344" y="3706"/>
              <a:ext cx="516" cy="479"/>
            </a:xfrm>
            <a:custGeom>
              <a:avLst/>
              <a:gdLst>
                <a:gd name="T0" fmla="*/ 209 w 210"/>
                <a:gd name="T1" fmla="*/ 193 h 194"/>
                <a:gd name="T2" fmla="*/ 3 w 210"/>
                <a:gd name="T3" fmla="*/ 141 h 194"/>
                <a:gd name="T4" fmla="*/ 210 w 210"/>
                <a:gd name="T5" fmla="*/ 2 h 194"/>
                <a:gd name="T6" fmla="*/ 210 w 210"/>
                <a:gd name="T7" fmla="*/ 0 h 194"/>
                <a:gd name="T8" fmla="*/ 1 w 210"/>
                <a:gd name="T9" fmla="*/ 141 h 194"/>
                <a:gd name="T10" fmla="*/ 0 w 210"/>
                <a:gd name="T11" fmla="*/ 142 h 194"/>
                <a:gd name="T12" fmla="*/ 1 w 210"/>
                <a:gd name="T13" fmla="*/ 143 h 194"/>
                <a:gd name="T14" fmla="*/ 209 w 210"/>
                <a:gd name="T15" fmla="*/ 194 h 194"/>
                <a:gd name="T16" fmla="*/ 209 w 210"/>
                <a:gd name="T17"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194">
                  <a:moveTo>
                    <a:pt x="209" y="193"/>
                  </a:moveTo>
                  <a:cubicBezTo>
                    <a:pt x="3" y="141"/>
                    <a:pt x="3" y="141"/>
                    <a:pt x="3" y="141"/>
                  </a:cubicBezTo>
                  <a:cubicBezTo>
                    <a:pt x="210" y="2"/>
                    <a:pt x="210" y="2"/>
                    <a:pt x="210" y="2"/>
                  </a:cubicBezTo>
                  <a:cubicBezTo>
                    <a:pt x="210" y="0"/>
                    <a:pt x="210" y="0"/>
                    <a:pt x="210" y="0"/>
                  </a:cubicBezTo>
                  <a:cubicBezTo>
                    <a:pt x="1" y="141"/>
                    <a:pt x="1" y="141"/>
                    <a:pt x="1" y="141"/>
                  </a:cubicBezTo>
                  <a:cubicBezTo>
                    <a:pt x="0" y="141"/>
                    <a:pt x="0" y="142"/>
                    <a:pt x="0" y="142"/>
                  </a:cubicBezTo>
                  <a:cubicBezTo>
                    <a:pt x="0" y="142"/>
                    <a:pt x="1" y="143"/>
                    <a:pt x="1" y="143"/>
                  </a:cubicBezTo>
                  <a:cubicBezTo>
                    <a:pt x="209" y="194"/>
                    <a:pt x="209" y="194"/>
                    <a:pt x="209" y="194"/>
                  </a:cubicBezTo>
                  <a:lnTo>
                    <a:pt x="209" y="19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 name="Freeform 81">
              <a:extLst>
                <a:ext uri="{FF2B5EF4-FFF2-40B4-BE49-F238E27FC236}">
                  <a16:creationId xmlns:a16="http://schemas.microsoft.com/office/drawing/2014/main" id="{33B877F3-0BC8-4C66-817F-523291F40D43}"/>
                </a:ext>
              </a:extLst>
            </p:cNvPr>
            <p:cNvSpPr>
              <a:spLocks/>
            </p:cNvSpPr>
            <p:nvPr/>
          </p:nvSpPr>
          <p:spPr bwMode="auto">
            <a:xfrm>
              <a:off x="7582" y="3282"/>
              <a:ext cx="278" cy="363"/>
            </a:xfrm>
            <a:custGeom>
              <a:avLst/>
              <a:gdLst>
                <a:gd name="T0" fmla="*/ 113 w 113"/>
                <a:gd name="T1" fmla="*/ 144 h 147"/>
                <a:gd name="T2" fmla="*/ 4 w 113"/>
                <a:gd name="T3" fmla="*/ 3 h 147"/>
                <a:gd name="T4" fmla="*/ 113 w 113"/>
                <a:gd name="T5" fmla="*/ 44 h 147"/>
                <a:gd name="T6" fmla="*/ 113 w 113"/>
                <a:gd name="T7" fmla="*/ 42 h 147"/>
                <a:gd name="T8" fmla="*/ 1 w 113"/>
                <a:gd name="T9" fmla="*/ 0 h 147"/>
                <a:gd name="T10" fmla="*/ 0 w 113"/>
                <a:gd name="T11" fmla="*/ 0 h 147"/>
                <a:gd name="T12" fmla="*/ 0 w 113"/>
                <a:gd name="T13" fmla="*/ 1 h 147"/>
                <a:gd name="T14" fmla="*/ 113 w 113"/>
                <a:gd name="T15" fmla="*/ 147 h 147"/>
                <a:gd name="T16" fmla="*/ 113 w 113"/>
                <a:gd name="T17" fmla="*/ 14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47">
                  <a:moveTo>
                    <a:pt x="113" y="144"/>
                  </a:moveTo>
                  <a:cubicBezTo>
                    <a:pt x="4" y="3"/>
                    <a:pt x="4" y="3"/>
                    <a:pt x="4" y="3"/>
                  </a:cubicBezTo>
                  <a:cubicBezTo>
                    <a:pt x="113" y="44"/>
                    <a:pt x="113" y="44"/>
                    <a:pt x="113" y="44"/>
                  </a:cubicBezTo>
                  <a:cubicBezTo>
                    <a:pt x="113" y="42"/>
                    <a:pt x="113" y="42"/>
                    <a:pt x="113" y="42"/>
                  </a:cubicBezTo>
                  <a:cubicBezTo>
                    <a:pt x="1" y="0"/>
                    <a:pt x="1" y="0"/>
                    <a:pt x="1" y="0"/>
                  </a:cubicBezTo>
                  <a:cubicBezTo>
                    <a:pt x="1" y="0"/>
                    <a:pt x="0" y="0"/>
                    <a:pt x="0" y="0"/>
                  </a:cubicBezTo>
                  <a:cubicBezTo>
                    <a:pt x="0" y="1"/>
                    <a:pt x="0" y="1"/>
                    <a:pt x="0" y="1"/>
                  </a:cubicBezTo>
                  <a:cubicBezTo>
                    <a:pt x="113" y="147"/>
                    <a:pt x="113" y="147"/>
                    <a:pt x="113" y="147"/>
                  </a:cubicBezTo>
                  <a:lnTo>
                    <a:pt x="113" y="14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 name="Freeform 82">
              <a:extLst>
                <a:ext uri="{FF2B5EF4-FFF2-40B4-BE49-F238E27FC236}">
                  <a16:creationId xmlns:a16="http://schemas.microsoft.com/office/drawing/2014/main" id="{E9E8C765-BA50-4480-BB95-C45BFA21B42B}"/>
                </a:ext>
              </a:extLst>
            </p:cNvPr>
            <p:cNvSpPr>
              <a:spLocks/>
            </p:cNvSpPr>
            <p:nvPr/>
          </p:nvSpPr>
          <p:spPr bwMode="auto">
            <a:xfrm>
              <a:off x="7450" y="52"/>
              <a:ext cx="46" cy="49"/>
            </a:xfrm>
            <a:custGeom>
              <a:avLst/>
              <a:gdLst>
                <a:gd name="T0" fmla="*/ 10 w 19"/>
                <a:gd name="T1" fmla="*/ 0 h 20"/>
                <a:gd name="T2" fmla="*/ 0 w 19"/>
                <a:gd name="T3" fmla="*/ 10 h 20"/>
                <a:gd name="T4" fmla="*/ 10 w 19"/>
                <a:gd name="T5" fmla="*/ 20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4" y="0"/>
                    <a:pt x="0" y="4"/>
                    <a:pt x="0" y="10"/>
                  </a:cubicBezTo>
                  <a:cubicBezTo>
                    <a:pt x="0" y="15"/>
                    <a:pt x="4" y="20"/>
                    <a:pt x="10" y="20"/>
                  </a:cubicBezTo>
                  <a:cubicBezTo>
                    <a:pt x="15" y="20"/>
                    <a:pt x="19" y="15"/>
                    <a:pt x="19" y="10"/>
                  </a:cubicBezTo>
                  <a:cubicBezTo>
                    <a:pt x="19" y="5"/>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 name="Freeform 83">
              <a:extLst>
                <a:ext uri="{FF2B5EF4-FFF2-40B4-BE49-F238E27FC236}">
                  <a16:creationId xmlns:a16="http://schemas.microsoft.com/office/drawing/2014/main" id="{156AD14F-B242-4CAC-821A-E2CBD9820FB5}"/>
                </a:ext>
              </a:extLst>
            </p:cNvPr>
            <p:cNvSpPr>
              <a:spLocks noEditPoints="1"/>
            </p:cNvSpPr>
            <p:nvPr/>
          </p:nvSpPr>
          <p:spPr bwMode="auto">
            <a:xfrm>
              <a:off x="7440" y="42"/>
              <a:ext cx="66" cy="67"/>
            </a:xfrm>
            <a:custGeom>
              <a:avLst/>
              <a:gdLst>
                <a:gd name="T0" fmla="*/ 14 w 27"/>
                <a:gd name="T1" fmla="*/ 4 h 27"/>
                <a:gd name="T2" fmla="*/ 23 w 27"/>
                <a:gd name="T3" fmla="*/ 14 h 27"/>
                <a:gd name="T4" fmla="*/ 14 w 27"/>
                <a:gd name="T5" fmla="*/ 24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3" y="9"/>
                    <a:pt x="23" y="14"/>
                  </a:cubicBezTo>
                  <a:cubicBezTo>
                    <a:pt x="23" y="19"/>
                    <a:pt x="19" y="24"/>
                    <a:pt x="14" y="24"/>
                  </a:cubicBezTo>
                  <a:cubicBezTo>
                    <a:pt x="8" y="24"/>
                    <a:pt x="4" y="19"/>
                    <a:pt x="4" y="14"/>
                  </a:cubicBezTo>
                  <a:cubicBezTo>
                    <a:pt x="4" y="8"/>
                    <a:pt x="8" y="4"/>
                    <a:pt x="14" y="4"/>
                  </a:cubicBezTo>
                  <a:moveTo>
                    <a:pt x="14" y="0"/>
                  </a:moveTo>
                  <a:cubicBezTo>
                    <a:pt x="6" y="0"/>
                    <a:pt x="0" y="6"/>
                    <a:pt x="0" y="14"/>
                  </a:cubicBezTo>
                  <a:cubicBezTo>
                    <a:pt x="0" y="21"/>
                    <a:pt x="6" y="27"/>
                    <a:pt x="14" y="27"/>
                  </a:cubicBezTo>
                  <a:cubicBezTo>
                    <a:pt x="21" y="27"/>
                    <a:pt x="27" y="21"/>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 name="Oval 84">
              <a:extLst>
                <a:ext uri="{FF2B5EF4-FFF2-40B4-BE49-F238E27FC236}">
                  <a16:creationId xmlns:a16="http://schemas.microsoft.com/office/drawing/2014/main" id="{130F8389-AE0F-42E2-BAB6-A3FD96D57BEC}"/>
                </a:ext>
              </a:extLst>
            </p:cNvPr>
            <p:cNvSpPr>
              <a:spLocks noChangeArrowheads="1"/>
            </p:cNvSpPr>
            <p:nvPr/>
          </p:nvSpPr>
          <p:spPr bwMode="auto">
            <a:xfrm>
              <a:off x="3681" y="3992"/>
              <a:ext cx="29" cy="30"/>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 name="Freeform 85">
              <a:extLst>
                <a:ext uri="{FF2B5EF4-FFF2-40B4-BE49-F238E27FC236}">
                  <a16:creationId xmlns:a16="http://schemas.microsoft.com/office/drawing/2014/main" id="{A1C44CD7-CAE1-4245-AC64-736B90777A5C}"/>
                </a:ext>
              </a:extLst>
            </p:cNvPr>
            <p:cNvSpPr>
              <a:spLocks noEditPoints="1"/>
            </p:cNvSpPr>
            <p:nvPr/>
          </p:nvSpPr>
          <p:spPr bwMode="auto">
            <a:xfrm>
              <a:off x="3671" y="3982"/>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7"/>
                    <a:pt x="16" y="10"/>
                  </a:cubicBezTo>
                  <a:cubicBezTo>
                    <a:pt x="16" y="14"/>
                    <a:pt x="14" y="16"/>
                    <a:pt x="10" y="16"/>
                  </a:cubicBezTo>
                  <a:cubicBezTo>
                    <a:pt x="7" y="16"/>
                    <a:pt x="4" y="14"/>
                    <a:pt x="4" y="10"/>
                  </a:cubicBezTo>
                  <a:cubicBezTo>
                    <a:pt x="4" y="7"/>
                    <a:pt x="7" y="4"/>
                    <a:pt x="10" y="4"/>
                  </a:cubicBezTo>
                  <a:moveTo>
                    <a:pt x="10" y="0"/>
                  </a:moveTo>
                  <a:cubicBezTo>
                    <a:pt x="5" y="0"/>
                    <a:pt x="1" y="5"/>
                    <a:pt x="0" y="10"/>
                  </a:cubicBezTo>
                  <a:cubicBezTo>
                    <a:pt x="0" y="16"/>
                    <a:pt x="5" y="20"/>
                    <a:pt x="10" y="20"/>
                  </a:cubicBezTo>
                  <a:cubicBezTo>
                    <a:pt x="16" y="20"/>
                    <a:pt x="20" y="16"/>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 name="Freeform 86">
              <a:extLst>
                <a:ext uri="{FF2B5EF4-FFF2-40B4-BE49-F238E27FC236}">
                  <a16:creationId xmlns:a16="http://schemas.microsoft.com/office/drawing/2014/main" id="{CF2ACA81-897E-443B-8D36-3FA2EA3FB565}"/>
                </a:ext>
              </a:extLst>
            </p:cNvPr>
            <p:cNvSpPr>
              <a:spLocks/>
            </p:cNvSpPr>
            <p:nvPr/>
          </p:nvSpPr>
          <p:spPr bwMode="auto">
            <a:xfrm>
              <a:off x="3953" y="4165"/>
              <a:ext cx="42" cy="42"/>
            </a:xfrm>
            <a:custGeom>
              <a:avLst/>
              <a:gdLst>
                <a:gd name="T0" fmla="*/ 9 w 17"/>
                <a:gd name="T1" fmla="*/ 0 h 17"/>
                <a:gd name="T2" fmla="*/ 0 w 17"/>
                <a:gd name="T3" fmla="*/ 8 h 17"/>
                <a:gd name="T4" fmla="*/ 8 w 17"/>
                <a:gd name="T5" fmla="*/ 17 h 17"/>
                <a:gd name="T6" fmla="*/ 17 w 17"/>
                <a:gd name="T7" fmla="*/ 8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8"/>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 name="Freeform 87">
              <a:extLst>
                <a:ext uri="{FF2B5EF4-FFF2-40B4-BE49-F238E27FC236}">
                  <a16:creationId xmlns:a16="http://schemas.microsoft.com/office/drawing/2014/main" id="{C582168C-6B7C-451C-BA23-370A76F15B4C}"/>
                </a:ext>
              </a:extLst>
            </p:cNvPr>
            <p:cNvSpPr>
              <a:spLocks noEditPoints="1"/>
            </p:cNvSpPr>
            <p:nvPr/>
          </p:nvSpPr>
          <p:spPr bwMode="auto">
            <a:xfrm>
              <a:off x="3944" y="4155"/>
              <a:ext cx="61" cy="62"/>
            </a:xfrm>
            <a:custGeom>
              <a:avLst/>
              <a:gdLst>
                <a:gd name="T0" fmla="*/ 13 w 25"/>
                <a:gd name="T1" fmla="*/ 4 h 25"/>
                <a:gd name="T2" fmla="*/ 21 w 25"/>
                <a:gd name="T3" fmla="*/ 12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2"/>
                  </a:cubicBezTo>
                  <a:cubicBezTo>
                    <a:pt x="21" y="17"/>
                    <a:pt x="17" y="21"/>
                    <a:pt x="12" y="21"/>
                  </a:cubicBezTo>
                  <a:cubicBezTo>
                    <a:pt x="8" y="21"/>
                    <a:pt x="4" y="17"/>
                    <a:pt x="4" y="12"/>
                  </a:cubicBezTo>
                  <a:cubicBezTo>
                    <a:pt x="4" y="8"/>
                    <a:pt x="8" y="4"/>
                    <a:pt x="13" y="4"/>
                  </a:cubicBezTo>
                  <a:moveTo>
                    <a:pt x="13" y="0"/>
                  </a:moveTo>
                  <a:cubicBezTo>
                    <a:pt x="6" y="0"/>
                    <a:pt x="0" y="6"/>
                    <a:pt x="0" y="12"/>
                  </a:cubicBezTo>
                  <a:cubicBezTo>
                    <a:pt x="0" y="19"/>
                    <a:pt x="6" y="25"/>
                    <a:pt x="12" y="25"/>
                  </a:cubicBezTo>
                  <a:cubicBezTo>
                    <a:pt x="19" y="25"/>
                    <a:pt x="25" y="19"/>
                    <a:pt x="25" y="13"/>
                  </a:cubicBezTo>
                  <a:cubicBezTo>
                    <a:pt x="25" y="6"/>
                    <a:pt x="19"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 name="Oval 88">
              <a:extLst>
                <a:ext uri="{FF2B5EF4-FFF2-40B4-BE49-F238E27FC236}">
                  <a16:creationId xmlns:a16="http://schemas.microsoft.com/office/drawing/2014/main" id="{95B411FA-60AF-4975-8994-AA93F8BC9663}"/>
                </a:ext>
              </a:extLst>
            </p:cNvPr>
            <p:cNvSpPr>
              <a:spLocks noChangeArrowheads="1"/>
            </p:cNvSpPr>
            <p:nvPr/>
          </p:nvSpPr>
          <p:spPr bwMode="auto">
            <a:xfrm>
              <a:off x="7747" y="1721"/>
              <a:ext cx="37" cy="35"/>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 name="Freeform 89">
              <a:extLst>
                <a:ext uri="{FF2B5EF4-FFF2-40B4-BE49-F238E27FC236}">
                  <a16:creationId xmlns:a16="http://schemas.microsoft.com/office/drawing/2014/main" id="{2191ED28-B10C-4E02-BCB2-2E039E3F3FE6}"/>
                </a:ext>
              </a:extLst>
            </p:cNvPr>
            <p:cNvSpPr>
              <a:spLocks noEditPoints="1"/>
            </p:cNvSpPr>
            <p:nvPr/>
          </p:nvSpPr>
          <p:spPr bwMode="auto">
            <a:xfrm>
              <a:off x="7737" y="1711"/>
              <a:ext cx="54" cy="55"/>
            </a:xfrm>
            <a:custGeom>
              <a:avLst/>
              <a:gdLst>
                <a:gd name="T0" fmla="*/ 11 w 22"/>
                <a:gd name="T1" fmla="*/ 4 h 22"/>
                <a:gd name="T2" fmla="*/ 19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9" y="7"/>
                    <a:pt x="19" y="11"/>
                  </a:cubicBezTo>
                  <a:cubicBezTo>
                    <a:pt x="19"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8"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 name="Oval 90">
              <a:extLst>
                <a:ext uri="{FF2B5EF4-FFF2-40B4-BE49-F238E27FC236}">
                  <a16:creationId xmlns:a16="http://schemas.microsoft.com/office/drawing/2014/main" id="{9397309E-8E54-4E62-92F8-3278CAE1D48A}"/>
                </a:ext>
              </a:extLst>
            </p:cNvPr>
            <p:cNvSpPr>
              <a:spLocks noChangeArrowheads="1"/>
            </p:cNvSpPr>
            <p:nvPr/>
          </p:nvSpPr>
          <p:spPr bwMode="auto">
            <a:xfrm>
              <a:off x="6552" y="2160"/>
              <a:ext cx="62" cy="62"/>
            </a:xfrm>
            <a:prstGeom prst="ellipse">
              <a:avLst/>
            </a:pr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 name="Freeform 91">
              <a:extLst>
                <a:ext uri="{FF2B5EF4-FFF2-40B4-BE49-F238E27FC236}">
                  <a16:creationId xmlns:a16="http://schemas.microsoft.com/office/drawing/2014/main" id="{120F3777-F25D-4F6D-868B-B1D50CB9A20C}"/>
                </a:ext>
              </a:extLst>
            </p:cNvPr>
            <p:cNvSpPr>
              <a:spLocks noEditPoints="1"/>
            </p:cNvSpPr>
            <p:nvPr/>
          </p:nvSpPr>
          <p:spPr bwMode="auto">
            <a:xfrm>
              <a:off x="6542" y="2153"/>
              <a:ext cx="82" cy="79"/>
            </a:xfrm>
            <a:custGeom>
              <a:avLst/>
              <a:gdLst>
                <a:gd name="T0" fmla="*/ 16 w 33"/>
                <a:gd name="T1" fmla="*/ 3 h 32"/>
                <a:gd name="T2" fmla="*/ 29 w 33"/>
                <a:gd name="T3" fmla="*/ 16 h 32"/>
                <a:gd name="T4" fmla="*/ 16 w 33"/>
                <a:gd name="T5" fmla="*/ 28 h 32"/>
                <a:gd name="T6" fmla="*/ 4 w 33"/>
                <a:gd name="T7" fmla="*/ 16 h 32"/>
                <a:gd name="T8" fmla="*/ 16 w 33"/>
                <a:gd name="T9" fmla="*/ 3 h 32"/>
                <a:gd name="T10" fmla="*/ 16 w 33"/>
                <a:gd name="T11" fmla="*/ 0 h 32"/>
                <a:gd name="T12" fmla="*/ 0 w 33"/>
                <a:gd name="T13" fmla="*/ 16 h 32"/>
                <a:gd name="T14" fmla="*/ 16 w 33"/>
                <a:gd name="T15" fmla="*/ 32 h 32"/>
                <a:gd name="T16" fmla="*/ 32 w 33"/>
                <a:gd name="T17" fmla="*/ 16 h 32"/>
                <a:gd name="T18" fmla="*/ 16 w 3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6" y="3"/>
                  </a:moveTo>
                  <a:cubicBezTo>
                    <a:pt x="23" y="3"/>
                    <a:pt x="29" y="9"/>
                    <a:pt x="29" y="16"/>
                  </a:cubicBezTo>
                  <a:cubicBezTo>
                    <a:pt x="29" y="23"/>
                    <a:pt x="23" y="28"/>
                    <a:pt x="16" y="28"/>
                  </a:cubicBezTo>
                  <a:cubicBezTo>
                    <a:pt x="9" y="28"/>
                    <a:pt x="4" y="23"/>
                    <a:pt x="4" y="16"/>
                  </a:cubicBezTo>
                  <a:cubicBezTo>
                    <a:pt x="4" y="9"/>
                    <a:pt x="9" y="3"/>
                    <a:pt x="16" y="3"/>
                  </a:cubicBezTo>
                  <a:moveTo>
                    <a:pt x="16" y="0"/>
                  </a:moveTo>
                  <a:cubicBezTo>
                    <a:pt x="7" y="0"/>
                    <a:pt x="0" y="7"/>
                    <a:pt x="0" y="16"/>
                  </a:cubicBezTo>
                  <a:cubicBezTo>
                    <a:pt x="0" y="25"/>
                    <a:pt x="7" y="32"/>
                    <a:pt x="16" y="32"/>
                  </a:cubicBezTo>
                  <a:cubicBezTo>
                    <a:pt x="25" y="32"/>
                    <a:pt x="32" y="25"/>
                    <a:pt x="32" y="16"/>
                  </a:cubicBezTo>
                  <a:cubicBezTo>
                    <a:pt x="33"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 name="Freeform 92">
              <a:extLst>
                <a:ext uri="{FF2B5EF4-FFF2-40B4-BE49-F238E27FC236}">
                  <a16:creationId xmlns:a16="http://schemas.microsoft.com/office/drawing/2014/main" id="{1DB124C8-70E7-4F86-A4DB-AF6A4563FBFF}"/>
                </a:ext>
              </a:extLst>
            </p:cNvPr>
            <p:cNvSpPr>
              <a:spLocks/>
            </p:cNvSpPr>
            <p:nvPr/>
          </p:nvSpPr>
          <p:spPr bwMode="auto">
            <a:xfrm>
              <a:off x="6973" y="1997"/>
              <a:ext cx="27" cy="25"/>
            </a:xfrm>
            <a:custGeom>
              <a:avLst/>
              <a:gdLst>
                <a:gd name="T0" fmla="*/ 11 w 11"/>
                <a:gd name="T1" fmla="*/ 5 h 10"/>
                <a:gd name="T2" fmla="*/ 6 w 11"/>
                <a:gd name="T3" fmla="*/ 0 h 10"/>
                <a:gd name="T4" fmla="*/ 0 w 11"/>
                <a:gd name="T5" fmla="*/ 5 h 10"/>
                <a:gd name="T6" fmla="*/ 6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8"/>
                    <a:pt x="3" y="10"/>
                    <a:pt x="6" y="10"/>
                  </a:cubicBezTo>
                  <a:cubicBezTo>
                    <a:pt x="9" y="10"/>
                    <a:pt x="11" y="8"/>
                    <a:pt x="11" y="5"/>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 name="Freeform 93">
              <a:extLst>
                <a:ext uri="{FF2B5EF4-FFF2-40B4-BE49-F238E27FC236}">
                  <a16:creationId xmlns:a16="http://schemas.microsoft.com/office/drawing/2014/main" id="{04E5395C-D7E3-4A20-852E-EBCAB4AFF812}"/>
                </a:ext>
              </a:extLst>
            </p:cNvPr>
            <p:cNvSpPr>
              <a:spLocks noEditPoints="1"/>
            </p:cNvSpPr>
            <p:nvPr/>
          </p:nvSpPr>
          <p:spPr bwMode="auto">
            <a:xfrm>
              <a:off x="6965" y="1988"/>
              <a:ext cx="45" cy="44"/>
            </a:xfrm>
            <a:custGeom>
              <a:avLst/>
              <a:gdLst>
                <a:gd name="T0" fmla="*/ 9 w 18"/>
                <a:gd name="T1" fmla="*/ 4 h 18"/>
                <a:gd name="T2" fmla="*/ 14 w 18"/>
                <a:gd name="T3" fmla="*/ 9 h 18"/>
                <a:gd name="T4" fmla="*/ 9 w 18"/>
                <a:gd name="T5" fmla="*/ 14 h 18"/>
                <a:gd name="T6" fmla="*/ 3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4" y="6"/>
                    <a:pt x="14" y="9"/>
                  </a:cubicBezTo>
                  <a:cubicBezTo>
                    <a:pt x="14" y="12"/>
                    <a:pt x="12" y="14"/>
                    <a:pt x="9" y="14"/>
                  </a:cubicBezTo>
                  <a:cubicBezTo>
                    <a:pt x="6" y="14"/>
                    <a:pt x="3" y="12"/>
                    <a:pt x="3" y="9"/>
                  </a:cubicBezTo>
                  <a:cubicBezTo>
                    <a:pt x="4" y="6"/>
                    <a:pt x="6" y="4"/>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 name="Freeform 94">
              <a:extLst>
                <a:ext uri="{FF2B5EF4-FFF2-40B4-BE49-F238E27FC236}">
                  <a16:creationId xmlns:a16="http://schemas.microsoft.com/office/drawing/2014/main" id="{35C093B2-24B3-45EA-A04F-F816669A7101}"/>
                </a:ext>
              </a:extLst>
            </p:cNvPr>
            <p:cNvSpPr>
              <a:spLocks/>
            </p:cNvSpPr>
            <p:nvPr/>
          </p:nvSpPr>
          <p:spPr bwMode="auto">
            <a:xfrm>
              <a:off x="7292" y="1657"/>
              <a:ext cx="62" cy="62"/>
            </a:xfrm>
            <a:custGeom>
              <a:avLst/>
              <a:gdLst>
                <a:gd name="T0" fmla="*/ 12 w 25"/>
                <a:gd name="T1" fmla="*/ 25 h 25"/>
                <a:gd name="T2" fmla="*/ 25 w 25"/>
                <a:gd name="T3" fmla="*/ 13 h 25"/>
                <a:gd name="T4" fmla="*/ 12 w 25"/>
                <a:gd name="T5" fmla="*/ 0 h 25"/>
                <a:gd name="T6" fmla="*/ 0 w 25"/>
                <a:gd name="T7" fmla="*/ 13 h 25"/>
                <a:gd name="T8" fmla="*/ 12 w 25"/>
                <a:gd name="T9" fmla="*/ 25 h 25"/>
              </a:gdLst>
              <a:ahLst/>
              <a:cxnLst>
                <a:cxn ang="0">
                  <a:pos x="T0" y="T1"/>
                </a:cxn>
                <a:cxn ang="0">
                  <a:pos x="T2" y="T3"/>
                </a:cxn>
                <a:cxn ang="0">
                  <a:pos x="T4" y="T5"/>
                </a:cxn>
                <a:cxn ang="0">
                  <a:pos x="T6" y="T7"/>
                </a:cxn>
                <a:cxn ang="0">
                  <a:pos x="T8" y="T9"/>
                </a:cxn>
              </a:cxnLst>
              <a:rect l="0" t="0" r="r" b="b"/>
              <a:pathLst>
                <a:path w="25" h="25">
                  <a:moveTo>
                    <a:pt x="12" y="25"/>
                  </a:moveTo>
                  <a:cubicBezTo>
                    <a:pt x="19" y="25"/>
                    <a:pt x="24" y="19"/>
                    <a:pt x="25" y="13"/>
                  </a:cubicBezTo>
                  <a:cubicBezTo>
                    <a:pt x="25" y="6"/>
                    <a:pt x="19" y="0"/>
                    <a:pt x="12" y="0"/>
                  </a:cubicBezTo>
                  <a:cubicBezTo>
                    <a:pt x="6" y="0"/>
                    <a:pt x="0" y="6"/>
                    <a:pt x="0" y="13"/>
                  </a:cubicBezTo>
                  <a:cubicBezTo>
                    <a:pt x="0" y="19"/>
                    <a:pt x="5" y="25"/>
                    <a:pt x="12" y="25"/>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 name="Freeform 95">
              <a:extLst>
                <a:ext uri="{FF2B5EF4-FFF2-40B4-BE49-F238E27FC236}">
                  <a16:creationId xmlns:a16="http://schemas.microsoft.com/office/drawing/2014/main" id="{03D22203-BA20-471F-894F-C75A4E6900EF}"/>
                </a:ext>
              </a:extLst>
            </p:cNvPr>
            <p:cNvSpPr>
              <a:spLocks noEditPoints="1"/>
            </p:cNvSpPr>
            <p:nvPr/>
          </p:nvSpPr>
          <p:spPr bwMode="auto">
            <a:xfrm>
              <a:off x="7282" y="1650"/>
              <a:ext cx="79" cy="79"/>
            </a:xfrm>
            <a:custGeom>
              <a:avLst/>
              <a:gdLst>
                <a:gd name="T0" fmla="*/ 16 w 32"/>
                <a:gd name="T1" fmla="*/ 3 h 32"/>
                <a:gd name="T2" fmla="*/ 29 w 32"/>
                <a:gd name="T3" fmla="*/ 16 h 32"/>
                <a:gd name="T4" fmla="*/ 16 w 32"/>
                <a:gd name="T5" fmla="*/ 28 h 32"/>
                <a:gd name="T6" fmla="*/ 4 w 32"/>
                <a:gd name="T7" fmla="*/ 16 h 32"/>
                <a:gd name="T8" fmla="*/ 16 w 32"/>
                <a:gd name="T9" fmla="*/ 3 h 32"/>
                <a:gd name="T10" fmla="*/ 16 w 32"/>
                <a:gd name="T11" fmla="*/ 0 h 32"/>
                <a:gd name="T12" fmla="*/ 0 w 32"/>
                <a:gd name="T13" fmla="*/ 16 h 32"/>
                <a:gd name="T14" fmla="*/ 16 w 32"/>
                <a:gd name="T15" fmla="*/ 32 h 32"/>
                <a:gd name="T16" fmla="*/ 32 w 32"/>
                <a:gd name="T17" fmla="*/ 16 h 32"/>
                <a:gd name="T18" fmla="*/ 16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
                  </a:moveTo>
                  <a:cubicBezTo>
                    <a:pt x="23" y="3"/>
                    <a:pt x="29" y="9"/>
                    <a:pt x="29" y="16"/>
                  </a:cubicBezTo>
                  <a:cubicBezTo>
                    <a:pt x="28" y="22"/>
                    <a:pt x="23" y="28"/>
                    <a:pt x="16" y="28"/>
                  </a:cubicBezTo>
                  <a:cubicBezTo>
                    <a:pt x="9" y="28"/>
                    <a:pt x="4" y="22"/>
                    <a:pt x="4" y="16"/>
                  </a:cubicBezTo>
                  <a:cubicBezTo>
                    <a:pt x="4" y="9"/>
                    <a:pt x="10" y="3"/>
                    <a:pt x="16" y="3"/>
                  </a:cubicBezTo>
                  <a:moveTo>
                    <a:pt x="16" y="0"/>
                  </a:moveTo>
                  <a:cubicBezTo>
                    <a:pt x="8" y="0"/>
                    <a:pt x="0" y="7"/>
                    <a:pt x="0" y="16"/>
                  </a:cubicBezTo>
                  <a:cubicBezTo>
                    <a:pt x="0" y="24"/>
                    <a:pt x="7" y="32"/>
                    <a:pt x="16" y="32"/>
                  </a:cubicBezTo>
                  <a:cubicBezTo>
                    <a:pt x="25" y="32"/>
                    <a:pt x="32" y="25"/>
                    <a:pt x="32" y="16"/>
                  </a:cubicBezTo>
                  <a:cubicBezTo>
                    <a:pt x="32"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 name="Oval 96">
              <a:extLst>
                <a:ext uri="{FF2B5EF4-FFF2-40B4-BE49-F238E27FC236}">
                  <a16:creationId xmlns:a16="http://schemas.microsoft.com/office/drawing/2014/main" id="{67EE9144-EBA0-453A-88A7-37ACEED8BE15}"/>
                </a:ext>
              </a:extLst>
            </p:cNvPr>
            <p:cNvSpPr>
              <a:spLocks noChangeArrowheads="1"/>
            </p:cNvSpPr>
            <p:nvPr/>
          </p:nvSpPr>
          <p:spPr bwMode="auto">
            <a:xfrm>
              <a:off x="7302" y="195"/>
              <a:ext cx="37" cy="37"/>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 name="Freeform 97">
              <a:extLst>
                <a:ext uri="{FF2B5EF4-FFF2-40B4-BE49-F238E27FC236}">
                  <a16:creationId xmlns:a16="http://schemas.microsoft.com/office/drawing/2014/main" id="{F59EE149-E305-480A-81A8-CE688067313B}"/>
                </a:ext>
              </a:extLst>
            </p:cNvPr>
            <p:cNvSpPr>
              <a:spLocks noEditPoints="1"/>
            </p:cNvSpPr>
            <p:nvPr/>
          </p:nvSpPr>
          <p:spPr bwMode="auto">
            <a:xfrm>
              <a:off x="7292" y="185"/>
              <a:ext cx="57" cy="57"/>
            </a:xfrm>
            <a:custGeom>
              <a:avLst/>
              <a:gdLst>
                <a:gd name="T0" fmla="*/ 12 w 23"/>
                <a:gd name="T1" fmla="*/ 4 h 23"/>
                <a:gd name="T2" fmla="*/ 19 w 23"/>
                <a:gd name="T3" fmla="*/ 11 h 23"/>
                <a:gd name="T4" fmla="*/ 12 w 23"/>
                <a:gd name="T5" fmla="*/ 19 h 23"/>
                <a:gd name="T6" fmla="*/ 4 w 23"/>
                <a:gd name="T7" fmla="*/ 11 h 23"/>
                <a:gd name="T8" fmla="*/ 12 w 23"/>
                <a:gd name="T9" fmla="*/ 4 h 23"/>
                <a:gd name="T10" fmla="*/ 12 w 23"/>
                <a:gd name="T11" fmla="*/ 0 h 23"/>
                <a:gd name="T12" fmla="*/ 0 w 23"/>
                <a:gd name="T13" fmla="*/ 11 h 23"/>
                <a:gd name="T14" fmla="*/ 12 w 23"/>
                <a:gd name="T15" fmla="*/ 23 h 23"/>
                <a:gd name="T16" fmla="*/ 23 w 23"/>
                <a:gd name="T17" fmla="*/ 11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1"/>
                  </a:cubicBezTo>
                  <a:cubicBezTo>
                    <a:pt x="19" y="16"/>
                    <a:pt x="16" y="19"/>
                    <a:pt x="12" y="19"/>
                  </a:cubicBezTo>
                  <a:cubicBezTo>
                    <a:pt x="7" y="19"/>
                    <a:pt x="4" y="16"/>
                    <a:pt x="4" y="11"/>
                  </a:cubicBezTo>
                  <a:cubicBezTo>
                    <a:pt x="4" y="7"/>
                    <a:pt x="7" y="4"/>
                    <a:pt x="12" y="4"/>
                  </a:cubicBezTo>
                  <a:moveTo>
                    <a:pt x="12" y="0"/>
                  </a:moveTo>
                  <a:cubicBezTo>
                    <a:pt x="5" y="0"/>
                    <a:pt x="0" y="5"/>
                    <a:pt x="0" y="11"/>
                  </a:cubicBezTo>
                  <a:cubicBezTo>
                    <a:pt x="0" y="18"/>
                    <a:pt x="5" y="23"/>
                    <a:pt x="12" y="23"/>
                  </a:cubicBezTo>
                  <a:cubicBezTo>
                    <a:pt x="18" y="23"/>
                    <a:pt x="23" y="18"/>
                    <a:pt x="23" y="11"/>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 name="Freeform 98">
              <a:extLst>
                <a:ext uri="{FF2B5EF4-FFF2-40B4-BE49-F238E27FC236}">
                  <a16:creationId xmlns:a16="http://schemas.microsoft.com/office/drawing/2014/main" id="{EB73B2B7-FF82-4846-A5B1-DD685A8C3D88}"/>
                </a:ext>
              </a:extLst>
            </p:cNvPr>
            <p:cNvSpPr>
              <a:spLocks/>
            </p:cNvSpPr>
            <p:nvPr/>
          </p:nvSpPr>
          <p:spPr bwMode="auto">
            <a:xfrm>
              <a:off x="5925" y="2912"/>
              <a:ext cx="57" cy="54"/>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 name="Freeform 99">
              <a:extLst>
                <a:ext uri="{FF2B5EF4-FFF2-40B4-BE49-F238E27FC236}">
                  <a16:creationId xmlns:a16="http://schemas.microsoft.com/office/drawing/2014/main" id="{08DC96E5-5C8C-4C80-AB9F-BF16AF44E7BD}"/>
                </a:ext>
              </a:extLst>
            </p:cNvPr>
            <p:cNvSpPr>
              <a:spLocks noEditPoints="1"/>
            </p:cNvSpPr>
            <p:nvPr/>
          </p:nvSpPr>
          <p:spPr bwMode="auto">
            <a:xfrm>
              <a:off x="5918" y="2902"/>
              <a:ext cx="71" cy="74"/>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 name="Freeform 100">
              <a:extLst>
                <a:ext uri="{FF2B5EF4-FFF2-40B4-BE49-F238E27FC236}">
                  <a16:creationId xmlns:a16="http://schemas.microsoft.com/office/drawing/2014/main" id="{26534238-3B02-44E3-89D3-D7B94CD93DE9}"/>
                </a:ext>
              </a:extLst>
            </p:cNvPr>
            <p:cNvSpPr>
              <a:spLocks/>
            </p:cNvSpPr>
            <p:nvPr/>
          </p:nvSpPr>
          <p:spPr bwMode="auto">
            <a:xfrm>
              <a:off x="6346" y="3990"/>
              <a:ext cx="46" cy="49"/>
            </a:xfrm>
            <a:custGeom>
              <a:avLst/>
              <a:gdLst>
                <a:gd name="T0" fmla="*/ 10 w 19"/>
                <a:gd name="T1" fmla="*/ 0 h 20"/>
                <a:gd name="T2" fmla="*/ 0 w 19"/>
                <a:gd name="T3" fmla="*/ 10 h 20"/>
                <a:gd name="T4" fmla="*/ 10 w 19"/>
                <a:gd name="T5" fmla="*/ 19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5" y="0"/>
                    <a:pt x="0" y="5"/>
                    <a:pt x="0" y="10"/>
                  </a:cubicBezTo>
                  <a:cubicBezTo>
                    <a:pt x="0" y="15"/>
                    <a:pt x="4" y="19"/>
                    <a:pt x="10" y="19"/>
                  </a:cubicBezTo>
                  <a:cubicBezTo>
                    <a:pt x="15" y="20"/>
                    <a:pt x="19" y="15"/>
                    <a:pt x="19" y="10"/>
                  </a:cubicBezTo>
                  <a:cubicBezTo>
                    <a:pt x="19" y="5"/>
                    <a:pt x="15" y="1"/>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 name="Freeform 101">
              <a:extLst>
                <a:ext uri="{FF2B5EF4-FFF2-40B4-BE49-F238E27FC236}">
                  <a16:creationId xmlns:a16="http://schemas.microsoft.com/office/drawing/2014/main" id="{56868189-B053-4351-9A68-0DEA2518770C}"/>
                </a:ext>
              </a:extLst>
            </p:cNvPr>
            <p:cNvSpPr>
              <a:spLocks noEditPoints="1"/>
            </p:cNvSpPr>
            <p:nvPr/>
          </p:nvSpPr>
          <p:spPr bwMode="auto">
            <a:xfrm>
              <a:off x="6336" y="3982"/>
              <a:ext cx="66" cy="64"/>
            </a:xfrm>
            <a:custGeom>
              <a:avLst/>
              <a:gdLst>
                <a:gd name="T0" fmla="*/ 14 w 27"/>
                <a:gd name="T1" fmla="*/ 3 h 26"/>
                <a:gd name="T2" fmla="*/ 23 w 27"/>
                <a:gd name="T3" fmla="*/ 13 h 26"/>
                <a:gd name="T4" fmla="*/ 14 w 27"/>
                <a:gd name="T5" fmla="*/ 22 h 26"/>
                <a:gd name="T6" fmla="*/ 4 w 27"/>
                <a:gd name="T7" fmla="*/ 13 h 26"/>
                <a:gd name="T8" fmla="*/ 14 w 27"/>
                <a:gd name="T9" fmla="*/ 3 h 26"/>
                <a:gd name="T10" fmla="*/ 14 w 27"/>
                <a:gd name="T11" fmla="*/ 0 h 26"/>
                <a:gd name="T12" fmla="*/ 1 w 27"/>
                <a:gd name="T13" fmla="*/ 13 h 26"/>
                <a:gd name="T14" fmla="*/ 14 w 27"/>
                <a:gd name="T15" fmla="*/ 26 h 26"/>
                <a:gd name="T16" fmla="*/ 27 w 27"/>
                <a:gd name="T17" fmla="*/ 13 h 26"/>
                <a:gd name="T18" fmla="*/ 14 w 27"/>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14" y="3"/>
                  </a:moveTo>
                  <a:cubicBezTo>
                    <a:pt x="19" y="4"/>
                    <a:pt x="23" y="8"/>
                    <a:pt x="23" y="13"/>
                  </a:cubicBezTo>
                  <a:cubicBezTo>
                    <a:pt x="23" y="18"/>
                    <a:pt x="19" y="23"/>
                    <a:pt x="14" y="22"/>
                  </a:cubicBezTo>
                  <a:cubicBezTo>
                    <a:pt x="8" y="22"/>
                    <a:pt x="4" y="18"/>
                    <a:pt x="4" y="13"/>
                  </a:cubicBezTo>
                  <a:cubicBezTo>
                    <a:pt x="4" y="8"/>
                    <a:pt x="9" y="3"/>
                    <a:pt x="14" y="3"/>
                  </a:cubicBezTo>
                  <a:moveTo>
                    <a:pt x="14" y="0"/>
                  </a:moveTo>
                  <a:cubicBezTo>
                    <a:pt x="7" y="0"/>
                    <a:pt x="1" y="6"/>
                    <a:pt x="1" y="13"/>
                  </a:cubicBezTo>
                  <a:cubicBezTo>
                    <a:pt x="0" y="20"/>
                    <a:pt x="6" y="26"/>
                    <a:pt x="14" y="26"/>
                  </a:cubicBezTo>
                  <a:cubicBezTo>
                    <a:pt x="21" y="26"/>
                    <a:pt x="27" y="20"/>
                    <a:pt x="27" y="13"/>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 name="Freeform 102">
              <a:extLst>
                <a:ext uri="{FF2B5EF4-FFF2-40B4-BE49-F238E27FC236}">
                  <a16:creationId xmlns:a16="http://schemas.microsoft.com/office/drawing/2014/main" id="{9876F78A-80DA-47F4-BD32-2234693F9143}"/>
                </a:ext>
              </a:extLst>
            </p:cNvPr>
            <p:cNvSpPr>
              <a:spLocks/>
            </p:cNvSpPr>
            <p:nvPr/>
          </p:nvSpPr>
          <p:spPr bwMode="auto">
            <a:xfrm>
              <a:off x="6626" y="4086"/>
              <a:ext cx="61" cy="62"/>
            </a:xfrm>
            <a:custGeom>
              <a:avLst/>
              <a:gdLst>
                <a:gd name="T0" fmla="*/ 13 w 25"/>
                <a:gd name="T1" fmla="*/ 0 h 25"/>
                <a:gd name="T2" fmla="*/ 1 w 25"/>
                <a:gd name="T3" fmla="*/ 12 h 25"/>
                <a:gd name="T4" fmla="*/ 13 w 25"/>
                <a:gd name="T5" fmla="*/ 25 h 25"/>
                <a:gd name="T6" fmla="*/ 25 w 25"/>
                <a:gd name="T7" fmla="*/ 13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1" y="6"/>
                    <a:pt x="1" y="12"/>
                  </a:cubicBezTo>
                  <a:cubicBezTo>
                    <a:pt x="0" y="19"/>
                    <a:pt x="6" y="25"/>
                    <a:pt x="13" y="25"/>
                  </a:cubicBezTo>
                  <a:cubicBezTo>
                    <a:pt x="20" y="25"/>
                    <a:pt x="25" y="19"/>
                    <a:pt x="25" y="13"/>
                  </a:cubicBezTo>
                  <a:cubicBezTo>
                    <a:pt x="25" y="6"/>
                    <a:pt x="20"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 name="Freeform 103">
              <a:extLst>
                <a:ext uri="{FF2B5EF4-FFF2-40B4-BE49-F238E27FC236}">
                  <a16:creationId xmlns:a16="http://schemas.microsoft.com/office/drawing/2014/main" id="{B1536BC3-0DA3-416C-9E03-9FF6F24C6F77}"/>
                </a:ext>
              </a:extLst>
            </p:cNvPr>
            <p:cNvSpPr>
              <a:spLocks noEditPoints="1"/>
            </p:cNvSpPr>
            <p:nvPr/>
          </p:nvSpPr>
          <p:spPr bwMode="auto">
            <a:xfrm>
              <a:off x="6619" y="4076"/>
              <a:ext cx="78" cy="81"/>
            </a:xfrm>
            <a:custGeom>
              <a:avLst/>
              <a:gdLst>
                <a:gd name="T0" fmla="*/ 16 w 32"/>
                <a:gd name="T1" fmla="*/ 4 h 33"/>
                <a:gd name="T2" fmla="*/ 28 w 32"/>
                <a:gd name="T3" fmla="*/ 17 h 33"/>
                <a:gd name="T4" fmla="*/ 16 w 32"/>
                <a:gd name="T5" fmla="*/ 29 h 33"/>
                <a:gd name="T6" fmla="*/ 4 w 32"/>
                <a:gd name="T7" fmla="*/ 16 h 33"/>
                <a:gd name="T8" fmla="*/ 16 w 32"/>
                <a:gd name="T9" fmla="*/ 4 h 33"/>
                <a:gd name="T10" fmla="*/ 16 w 32"/>
                <a:gd name="T11" fmla="*/ 0 h 33"/>
                <a:gd name="T12" fmla="*/ 0 w 32"/>
                <a:gd name="T13" fmla="*/ 16 h 33"/>
                <a:gd name="T14" fmla="*/ 16 w 32"/>
                <a:gd name="T15" fmla="*/ 33 h 33"/>
                <a:gd name="T16" fmla="*/ 32 w 32"/>
                <a:gd name="T17" fmla="*/ 17 h 33"/>
                <a:gd name="T18" fmla="*/ 16 w 32"/>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4"/>
                  </a:moveTo>
                  <a:cubicBezTo>
                    <a:pt x="23" y="4"/>
                    <a:pt x="28" y="10"/>
                    <a:pt x="28" y="17"/>
                  </a:cubicBezTo>
                  <a:cubicBezTo>
                    <a:pt x="28" y="23"/>
                    <a:pt x="23" y="29"/>
                    <a:pt x="16" y="29"/>
                  </a:cubicBezTo>
                  <a:cubicBezTo>
                    <a:pt x="9" y="29"/>
                    <a:pt x="3" y="23"/>
                    <a:pt x="4" y="16"/>
                  </a:cubicBezTo>
                  <a:cubicBezTo>
                    <a:pt x="4" y="10"/>
                    <a:pt x="9" y="4"/>
                    <a:pt x="16" y="4"/>
                  </a:cubicBezTo>
                  <a:moveTo>
                    <a:pt x="16" y="0"/>
                  </a:moveTo>
                  <a:cubicBezTo>
                    <a:pt x="7" y="0"/>
                    <a:pt x="0" y="8"/>
                    <a:pt x="0" y="16"/>
                  </a:cubicBezTo>
                  <a:cubicBezTo>
                    <a:pt x="0" y="25"/>
                    <a:pt x="7" y="33"/>
                    <a:pt x="16" y="33"/>
                  </a:cubicBezTo>
                  <a:cubicBezTo>
                    <a:pt x="25" y="33"/>
                    <a:pt x="32" y="25"/>
                    <a:pt x="32" y="17"/>
                  </a:cubicBezTo>
                  <a:cubicBezTo>
                    <a:pt x="32" y="8"/>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 name="Freeform 104">
              <a:extLst>
                <a:ext uri="{FF2B5EF4-FFF2-40B4-BE49-F238E27FC236}">
                  <a16:creationId xmlns:a16="http://schemas.microsoft.com/office/drawing/2014/main" id="{66AAC576-8514-402B-BBE6-8C63699FCBB1}"/>
                </a:ext>
              </a:extLst>
            </p:cNvPr>
            <p:cNvSpPr>
              <a:spLocks/>
            </p:cNvSpPr>
            <p:nvPr/>
          </p:nvSpPr>
          <p:spPr bwMode="auto">
            <a:xfrm>
              <a:off x="6776" y="3504"/>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 name="Freeform 105">
              <a:extLst>
                <a:ext uri="{FF2B5EF4-FFF2-40B4-BE49-F238E27FC236}">
                  <a16:creationId xmlns:a16="http://schemas.microsoft.com/office/drawing/2014/main" id="{9DC941EC-384F-42E9-824F-39D32C0DE11C}"/>
                </a:ext>
              </a:extLst>
            </p:cNvPr>
            <p:cNvSpPr>
              <a:spLocks noEditPoints="1"/>
            </p:cNvSpPr>
            <p:nvPr/>
          </p:nvSpPr>
          <p:spPr bwMode="auto">
            <a:xfrm>
              <a:off x="6769" y="3494"/>
              <a:ext cx="51" cy="54"/>
            </a:xfrm>
            <a:custGeom>
              <a:avLst/>
              <a:gdLst>
                <a:gd name="T0" fmla="*/ 10 w 21"/>
                <a:gd name="T1" fmla="*/ 4 h 22"/>
                <a:gd name="T2" fmla="*/ 17 w 21"/>
                <a:gd name="T3" fmla="*/ 11 h 22"/>
                <a:gd name="T4" fmla="*/ 10 w 21"/>
                <a:gd name="T5" fmla="*/ 18 h 22"/>
                <a:gd name="T6" fmla="*/ 3 w 21"/>
                <a:gd name="T7" fmla="*/ 11 h 22"/>
                <a:gd name="T8" fmla="*/ 10 w 21"/>
                <a:gd name="T9" fmla="*/ 4 h 22"/>
                <a:gd name="T10" fmla="*/ 10 w 21"/>
                <a:gd name="T11" fmla="*/ 0 h 22"/>
                <a:gd name="T12" fmla="*/ 0 w 21"/>
                <a:gd name="T13" fmla="*/ 11 h 22"/>
                <a:gd name="T14" fmla="*/ 10 w 21"/>
                <a:gd name="T15" fmla="*/ 22 h 22"/>
                <a:gd name="T16" fmla="*/ 21 w 21"/>
                <a:gd name="T17" fmla="*/ 11 h 22"/>
                <a:gd name="T18" fmla="*/ 10 w 2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10" y="4"/>
                  </a:moveTo>
                  <a:cubicBezTo>
                    <a:pt x="14" y="4"/>
                    <a:pt x="17" y="7"/>
                    <a:pt x="17" y="11"/>
                  </a:cubicBezTo>
                  <a:cubicBezTo>
                    <a:pt x="17" y="15"/>
                    <a:pt x="14" y="18"/>
                    <a:pt x="10" y="18"/>
                  </a:cubicBezTo>
                  <a:cubicBezTo>
                    <a:pt x="7" y="18"/>
                    <a:pt x="3" y="15"/>
                    <a:pt x="3" y="11"/>
                  </a:cubicBezTo>
                  <a:cubicBezTo>
                    <a:pt x="4" y="7"/>
                    <a:pt x="7" y="4"/>
                    <a:pt x="10" y="4"/>
                  </a:cubicBezTo>
                  <a:moveTo>
                    <a:pt x="10" y="0"/>
                  </a:moveTo>
                  <a:cubicBezTo>
                    <a:pt x="5" y="0"/>
                    <a:pt x="0" y="5"/>
                    <a:pt x="0" y="11"/>
                  </a:cubicBezTo>
                  <a:cubicBezTo>
                    <a:pt x="0" y="17"/>
                    <a:pt x="4" y="22"/>
                    <a:pt x="10" y="22"/>
                  </a:cubicBezTo>
                  <a:cubicBezTo>
                    <a:pt x="16" y="22"/>
                    <a:pt x="21" y="17"/>
                    <a:pt x="21" y="11"/>
                  </a:cubicBezTo>
                  <a:cubicBezTo>
                    <a:pt x="21"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 name="Freeform 106">
              <a:extLst>
                <a:ext uri="{FF2B5EF4-FFF2-40B4-BE49-F238E27FC236}">
                  <a16:creationId xmlns:a16="http://schemas.microsoft.com/office/drawing/2014/main" id="{D2F2C5DA-489B-4B29-BD05-E2046B35D5FD}"/>
                </a:ext>
              </a:extLst>
            </p:cNvPr>
            <p:cNvSpPr>
              <a:spLocks/>
            </p:cNvSpPr>
            <p:nvPr/>
          </p:nvSpPr>
          <p:spPr bwMode="auto">
            <a:xfrm>
              <a:off x="7334" y="3193"/>
              <a:ext cx="64" cy="67"/>
            </a:xfrm>
            <a:custGeom>
              <a:avLst/>
              <a:gdLst>
                <a:gd name="T0" fmla="*/ 13 w 26"/>
                <a:gd name="T1" fmla="*/ 0 h 27"/>
                <a:gd name="T2" fmla="*/ 0 w 26"/>
                <a:gd name="T3" fmla="*/ 13 h 27"/>
                <a:gd name="T4" fmla="*/ 13 w 26"/>
                <a:gd name="T5" fmla="*/ 26 h 27"/>
                <a:gd name="T6" fmla="*/ 26 w 26"/>
                <a:gd name="T7" fmla="*/ 13 h 27"/>
                <a:gd name="T8" fmla="*/ 13 w 26"/>
                <a:gd name="T9" fmla="*/ 0 h 27"/>
              </a:gdLst>
              <a:ahLst/>
              <a:cxnLst>
                <a:cxn ang="0">
                  <a:pos x="T0" y="T1"/>
                </a:cxn>
                <a:cxn ang="0">
                  <a:pos x="T2" y="T3"/>
                </a:cxn>
                <a:cxn ang="0">
                  <a:pos x="T4" y="T5"/>
                </a:cxn>
                <a:cxn ang="0">
                  <a:pos x="T6" y="T7"/>
                </a:cxn>
                <a:cxn ang="0">
                  <a:pos x="T8" y="T9"/>
                </a:cxn>
              </a:cxnLst>
              <a:rect l="0" t="0" r="r" b="b"/>
              <a:pathLst>
                <a:path w="26" h="27">
                  <a:moveTo>
                    <a:pt x="13" y="0"/>
                  </a:moveTo>
                  <a:cubicBezTo>
                    <a:pt x="6" y="0"/>
                    <a:pt x="0" y="6"/>
                    <a:pt x="0" y="13"/>
                  </a:cubicBezTo>
                  <a:cubicBezTo>
                    <a:pt x="0" y="20"/>
                    <a:pt x="6" y="26"/>
                    <a:pt x="13" y="26"/>
                  </a:cubicBezTo>
                  <a:cubicBezTo>
                    <a:pt x="20" y="27"/>
                    <a:pt x="26" y="21"/>
                    <a:pt x="26" y="13"/>
                  </a:cubicBezTo>
                  <a:cubicBezTo>
                    <a:pt x="26" y="6"/>
                    <a:pt x="21"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 name="Freeform 107">
              <a:extLst>
                <a:ext uri="{FF2B5EF4-FFF2-40B4-BE49-F238E27FC236}">
                  <a16:creationId xmlns:a16="http://schemas.microsoft.com/office/drawing/2014/main" id="{AD57A9BC-E0FD-4A07-ABA8-91B863EF6A4B}"/>
                </a:ext>
              </a:extLst>
            </p:cNvPr>
            <p:cNvSpPr>
              <a:spLocks noEditPoints="1"/>
            </p:cNvSpPr>
            <p:nvPr/>
          </p:nvSpPr>
          <p:spPr bwMode="auto">
            <a:xfrm>
              <a:off x="7324" y="3183"/>
              <a:ext cx="84" cy="84"/>
            </a:xfrm>
            <a:custGeom>
              <a:avLst/>
              <a:gdLst>
                <a:gd name="T0" fmla="*/ 17 w 34"/>
                <a:gd name="T1" fmla="*/ 4 h 34"/>
                <a:gd name="T2" fmla="*/ 30 w 34"/>
                <a:gd name="T3" fmla="*/ 17 h 34"/>
                <a:gd name="T4" fmla="*/ 17 w 34"/>
                <a:gd name="T5" fmla="*/ 30 h 34"/>
                <a:gd name="T6" fmla="*/ 4 w 34"/>
                <a:gd name="T7" fmla="*/ 17 h 34"/>
                <a:gd name="T8" fmla="*/ 17 w 34"/>
                <a:gd name="T9" fmla="*/ 4 h 34"/>
                <a:gd name="T10" fmla="*/ 17 w 34"/>
                <a:gd name="T11" fmla="*/ 0 h 34"/>
                <a:gd name="T12" fmla="*/ 0 w 34"/>
                <a:gd name="T13" fmla="*/ 17 h 34"/>
                <a:gd name="T14" fmla="*/ 17 w 34"/>
                <a:gd name="T15" fmla="*/ 34 h 34"/>
                <a:gd name="T16" fmla="*/ 34 w 34"/>
                <a:gd name="T17" fmla="*/ 17 h 34"/>
                <a:gd name="T18" fmla="*/ 17 w 34"/>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4"/>
                  </a:moveTo>
                  <a:cubicBezTo>
                    <a:pt x="25" y="4"/>
                    <a:pt x="30" y="10"/>
                    <a:pt x="30" y="17"/>
                  </a:cubicBezTo>
                  <a:cubicBezTo>
                    <a:pt x="30" y="25"/>
                    <a:pt x="24" y="31"/>
                    <a:pt x="17" y="30"/>
                  </a:cubicBezTo>
                  <a:cubicBezTo>
                    <a:pt x="10" y="30"/>
                    <a:pt x="4" y="24"/>
                    <a:pt x="4" y="17"/>
                  </a:cubicBezTo>
                  <a:cubicBezTo>
                    <a:pt x="4" y="10"/>
                    <a:pt x="10" y="4"/>
                    <a:pt x="17" y="4"/>
                  </a:cubicBezTo>
                  <a:moveTo>
                    <a:pt x="17" y="0"/>
                  </a:moveTo>
                  <a:cubicBezTo>
                    <a:pt x="8" y="0"/>
                    <a:pt x="0" y="8"/>
                    <a:pt x="0" y="17"/>
                  </a:cubicBezTo>
                  <a:cubicBezTo>
                    <a:pt x="0" y="26"/>
                    <a:pt x="8" y="34"/>
                    <a:pt x="17" y="34"/>
                  </a:cubicBezTo>
                  <a:cubicBezTo>
                    <a:pt x="26" y="34"/>
                    <a:pt x="34" y="27"/>
                    <a:pt x="34" y="17"/>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 name="Oval 108">
              <a:extLst>
                <a:ext uri="{FF2B5EF4-FFF2-40B4-BE49-F238E27FC236}">
                  <a16:creationId xmlns:a16="http://schemas.microsoft.com/office/drawing/2014/main" id="{E8BE29C1-D10E-4E46-B182-5843C2F28ED1}"/>
                </a:ext>
              </a:extLst>
            </p:cNvPr>
            <p:cNvSpPr>
              <a:spLocks noChangeArrowheads="1"/>
            </p:cNvSpPr>
            <p:nvPr/>
          </p:nvSpPr>
          <p:spPr bwMode="auto">
            <a:xfrm>
              <a:off x="3368" y="380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 name="Freeform 109">
              <a:extLst>
                <a:ext uri="{FF2B5EF4-FFF2-40B4-BE49-F238E27FC236}">
                  <a16:creationId xmlns:a16="http://schemas.microsoft.com/office/drawing/2014/main" id="{A487A5DB-7014-4FEA-B9DA-8917285E6D05}"/>
                </a:ext>
              </a:extLst>
            </p:cNvPr>
            <p:cNvSpPr>
              <a:spLocks noEditPoints="1"/>
            </p:cNvSpPr>
            <p:nvPr/>
          </p:nvSpPr>
          <p:spPr bwMode="auto">
            <a:xfrm>
              <a:off x="3358" y="3792"/>
              <a:ext cx="47" cy="47"/>
            </a:xfrm>
            <a:custGeom>
              <a:avLst/>
              <a:gdLst>
                <a:gd name="T0" fmla="*/ 9 w 19"/>
                <a:gd name="T1" fmla="*/ 4 h 19"/>
                <a:gd name="T2" fmla="*/ 15 w 19"/>
                <a:gd name="T3" fmla="*/ 9 h 19"/>
                <a:gd name="T4" fmla="*/ 9 w 19"/>
                <a:gd name="T5" fmla="*/ 15 h 19"/>
                <a:gd name="T6" fmla="*/ 4 w 19"/>
                <a:gd name="T7" fmla="*/ 9 h 19"/>
                <a:gd name="T8" fmla="*/ 9 w 19"/>
                <a:gd name="T9" fmla="*/ 4 h 19"/>
                <a:gd name="T10" fmla="*/ 9 w 19"/>
                <a:gd name="T11" fmla="*/ 0 h 19"/>
                <a:gd name="T12" fmla="*/ 0 w 19"/>
                <a:gd name="T13" fmla="*/ 9 h 19"/>
                <a:gd name="T14" fmla="*/ 9 w 19"/>
                <a:gd name="T15" fmla="*/ 19 h 19"/>
                <a:gd name="T16" fmla="*/ 19 w 19"/>
                <a:gd name="T17" fmla="*/ 9 h 19"/>
                <a:gd name="T18" fmla="*/ 9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4"/>
                  </a:moveTo>
                  <a:cubicBezTo>
                    <a:pt x="12" y="4"/>
                    <a:pt x="15" y="6"/>
                    <a:pt x="15" y="9"/>
                  </a:cubicBezTo>
                  <a:cubicBezTo>
                    <a:pt x="15" y="12"/>
                    <a:pt x="12" y="15"/>
                    <a:pt x="9" y="15"/>
                  </a:cubicBezTo>
                  <a:cubicBezTo>
                    <a:pt x="6" y="15"/>
                    <a:pt x="4" y="12"/>
                    <a:pt x="4" y="9"/>
                  </a:cubicBezTo>
                  <a:cubicBezTo>
                    <a:pt x="4" y="6"/>
                    <a:pt x="6" y="4"/>
                    <a:pt x="9" y="4"/>
                  </a:cubicBezTo>
                  <a:moveTo>
                    <a:pt x="9" y="0"/>
                  </a:moveTo>
                  <a:cubicBezTo>
                    <a:pt x="4" y="0"/>
                    <a:pt x="0" y="4"/>
                    <a:pt x="0" y="9"/>
                  </a:cubicBezTo>
                  <a:cubicBezTo>
                    <a:pt x="0" y="14"/>
                    <a:pt x="4" y="19"/>
                    <a:pt x="9" y="19"/>
                  </a:cubicBezTo>
                  <a:cubicBezTo>
                    <a:pt x="14" y="19"/>
                    <a:pt x="19" y="14"/>
                    <a:pt x="19" y="9"/>
                  </a:cubicBezTo>
                  <a:cubicBezTo>
                    <a:pt x="19"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 name="Freeform 110">
              <a:extLst>
                <a:ext uri="{FF2B5EF4-FFF2-40B4-BE49-F238E27FC236}">
                  <a16:creationId xmlns:a16="http://schemas.microsoft.com/office/drawing/2014/main" id="{BD40D4E5-325D-4D61-81B7-032D376F453F}"/>
                </a:ext>
              </a:extLst>
            </p:cNvPr>
            <p:cNvSpPr>
              <a:spLocks/>
            </p:cNvSpPr>
            <p:nvPr/>
          </p:nvSpPr>
          <p:spPr bwMode="auto">
            <a:xfrm>
              <a:off x="4015" y="3410"/>
              <a:ext cx="42" cy="42"/>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 name="Freeform 111">
              <a:extLst>
                <a:ext uri="{FF2B5EF4-FFF2-40B4-BE49-F238E27FC236}">
                  <a16:creationId xmlns:a16="http://schemas.microsoft.com/office/drawing/2014/main" id="{D72A600D-28FC-4B43-BDA9-29919B28CFB5}"/>
                </a:ext>
              </a:extLst>
            </p:cNvPr>
            <p:cNvSpPr>
              <a:spLocks noEditPoints="1"/>
            </p:cNvSpPr>
            <p:nvPr/>
          </p:nvSpPr>
          <p:spPr bwMode="auto">
            <a:xfrm>
              <a:off x="4005" y="3400"/>
              <a:ext cx="62" cy="62"/>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 name="Oval 112">
              <a:extLst>
                <a:ext uri="{FF2B5EF4-FFF2-40B4-BE49-F238E27FC236}">
                  <a16:creationId xmlns:a16="http://schemas.microsoft.com/office/drawing/2014/main" id="{7AB7C035-2FE8-48E8-8505-D2D1513BC20A}"/>
                </a:ext>
              </a:extLst>
            </p:cNvPr>
            <p:cNvSpPr>
              <a:spLocks noChangeArrowheads="1"/>
            </p:cNvSpPr>
            <p:nvPr/>
          </p:nvSpPr>
          <p:spPr bwMode="auto">
            <a:xfrm>
              <a:off x="5301" y="203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 name="Freeform 113">
              <a:extLst>
                <a:ext uri="{FF2B5EF4-FFF2-40B4-BE49-F238E27FC236}">
                  <a16:creationId xmlns:a16="http://schemas.microsoft.com/office/drawing/2014/main" id="{C5C960F7-1E87-4421-88CE-28CE5762600B}"/>
                </a:ext>
              </a:extLst>
            </p:cNvPr>
            <p:cNvSpPr>
              <a:spLocks noEditPoints="1"/>
            </p:cNvSpPr>
            <p:nvPr/>
          </p:nvSpPr>
          <p:spPr bwMode="auto">
            <a:xfrm>
              <a:off x="5291" y="2022"/>
              <a:ext cx="47" cy="47"/>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 name="Freeform 114">
              <a:extLst>
                <a:ext uri="{FF2B5EF4-FFF2-40B4-BE49-F238E27FC236}">
                  <a16:creationId xmlns:a16="http://schemas.microsoft.com/office/drawing/2014/main" id="{DEAFB074-35A4-4B39-8B31-D2A81028949D}"/>
                </a:ext>
              </a:extLst>
            </p:cNvPr>
            <p:cNvSpPr>
              <a:spLocks/>
            </p:cNvSpPr>
            <p:nvPr/>
          </p:nvSpPr>
          <p:spPr bwMode="auto">
            <a:xfrm>
              <a:off x="6058" y="2569"/>
              <a:ext cx="62" cy="62"/>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2" name="Freeform 115">
              <a:extLst>
                <a:ext uri="{FF2B5EF4-FFF2-40B4-BE49-F238E27FC236}">
                  <a16:creationId xmlns:a16="http://schemas.microsoft.com/office/drawing/2014/main" id="{3B34F557-51E6-41DD-8493-041AE698F302}"/>
                </a:ext>
              </a:extLst>
            </p:cNvPr>
            <p:cNvSpPr>
              <a:spLocks noEditPoints="1"/>
            </p:cNvSpPr>
            <p:nvPr/>
          </p:nvSpPr>
          <p:spPr bwMode="auto">
            <a:xfrm>
              <a:off x="6048" y="2560"/>
              <a:ext cx="79" cy="78"/>
            </a:xfrm>
            <a:custGeom>
              <a:avLst/>
              <a:gdLst>
                <a:gd name="T0" fmla="*/ 17 w 32"/>
                <a:gd name="T1" fmla="*/ 4 h 32"/>
                <a:gd name="T2" fmla="*/ 29 w 32"/>
                <a:gd name="T3" fmla="*/ 16 h 32"/>
                <a:gd name="T4" fmla="*/ 16 w 32"/>
                <a:gd name="T5" fmla="*/ 29 h 32"/>
                <a:gd name="T6" fmla="*/ 4 w 32"/>
                <a:gd name="T7" fmla="*/ 16 h 32"/>
                <a:gd name="T8" fmla="*/ 17 w 32"/>
                <a:gd name="T9" fmla="*/ 4 h 32"/>
                <a:gd name="T10" fmla="*/ 17 w 32"/>
                <a:gd name="T11" fmla="*/ 0 h 32"/>
                <a:gd name="T12" fmla="*/ 0 w 32"/>
                <a:gd name="T13" fmla="*/ 16 h 32"/>
                <a:gd name="T14" fmla="*/ 16 w 32"/>
                <a:gd name="T15" fmla="*/ 32 h 32"/>
                <a:gd name="T16" fmla="*/ 32 w 32"/>
                <a:gd name="T17" fmla="*/ 16 h 32"/>
                <a:gd name="T18" fmla="*/ 17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7" y="4"/>
                  </a:moveTo>
                  <a:cubicBezTo>
                    <a:pt x="23" y="4"/>
                    <a:pt x="29" y="10"/>
                    <a:pt x="29" y="16"/>
                  </a:cubicBezTo>
                  <a:cubicBezTo>
                    <a:pt x="29" y="23"/>
                    <a:pt x="23" y="29"/>
                    <a:pt x="16" y="29"/>
                  </a:cubicBezTo>
                  <a:cubicBezTo>
                    <a:pt x="10" y="28"/>
                    <a:pt x="4" y="23"/>
                    <a:pt x="4" y="16"/>
                  </a:cubicBezTo>
                  <a:cubicBezTo>
                    <a:pt x="4" y="9"/>
                    <a:pt x="10" y="4"/>
                    <a:pt x="17" y="4"/>
                  </a:cubicBezTo>
                  <a:moveTo>
                    <a:pt x="17" y="0"/>
                  </a:moveTo>
                  <a:cubicBezTo>
                    <a:pt x="8" y="0"/>
                    <a:pt x="1" y="7"/>
                    <a:pt x="0" y="16"/>
                  </a:cubicBezTo>
                  <a:cubicBezTo>
                    <a:pt x="0" y="25"/>
                    <a:pt x="8" y="32"/>
                    <a:pt x="16" y="32"/>
                  </a:cubicBezTo>
                  <a:cubicBezTo>
                    <a:pt x="25" y="32"/>
                    <a:pt x="32" y="25"/>
                    <a:pt x="32" y="16"/>
                  </a:cubicBezTo>
                  <a:cubicBezTo>
                    <a:pt x="32" y="8"/>
                    <a:pt x="25"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3" name="Freeform 116">
              <a:extLst>
                <a:ext uri="{FF2B5EF4-FFF2-40B4-BE49-F238E27FC236}">
                  <a16:creationId xmlns:a16="http://schemas.microsoft.com/office/drawing/2014/main" id="{3FAF010F-F7E2-4CF3-B73F-DDE6C8B0C5A6}"/>
                </a:ext>
              </a:extLst>
            </p:cNvPr>
            <p:cNvSpPr>
              <a:spLocks/>
            </p:cNvSpPr>
            <p:nvPr/>
          </p:nvSpPr>
          <p:spPr bwMode="auto">
            <a:xfrm>
              <a:off x="5488" y="2653"/>
              <a:ext cx="29" cy="30"/>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4" name="Freeform 117">
              <a:extLst>
                <a:ext uri="{FF2B5EF4-FFF2-40B4-BE49-F238E27FC236}">
                  <a16:creationId xmlns:a16="http://schemas.microsoft.com/office/drawing/2014/main" id="{230977D9-FA1B-4929-A592-06AA4502DB45}"/>
                </a:ext>
              </a:extLst>
            </p:cNvPr>
            <p:cNvSpPr>
              <a:spLocks noEditPoints="1"/>
            </p:cNvSpPr>
            <p:nvPr/>
          </p:nvSpPr>
          <p:spPr bwMode="auto">
            <a:xfrm>
              <a:off x="5478" y="2643"/>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5" name="Freeform 118">
              <a:extLst>
                <a:ext uri="{FF2B5EF4-FFF2-40B4-BE49-F238E27FC236}">
                  <a16:creationId xmlns:a16="http://schemas.microsoft.com/office/drawing/2014/main" id="{5749B158-C3E9-4AB4-8AA5-D04782551B8E}"/>
                </a:ext>
              </a:extLst>
            </p:cNvPr>
            <p:cNvSpPr>
              <a:spLocks/>
            </p:cNvSpPr>
            <p:nvPr/>
          </p:nvSpPr>
          <p:spPr bwMode="auto">
            <a:xfrm>
              <a:off x="5510" y="2767"/>
              <a:ext cx="34" cy="32"/>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6" name="Freeform 119">
              <a:extLst>
                <a:ext uri="{FF2B5EF4-FFF2-40B4-BE49-F238E27FC236}">
                  <a16:creationId xmlns:a16="http://schemas.microsoft.com/office/drawing/2014/main" id="{8B24034B-1873-4709-A2FE-4219AB838699}"/>
                </a:ext>
              </a:extLst>
            </p:cNvPr>
            <p:cNvSpPr>
              <a:spLocks noEditPoints="1"/>
            </p:cNvSpPr>
            <p:nvPr/>
          </p:nvSpPr>
          <p:spPr bwMode="auto">
            <a:xfrm>
              <a:off x="5500" y="2757"/>
              <a:ext cx="52" cy="52"/>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7" name="Freeform 120">
              <a:extLst>
                <a:ext uri="{FF2B5EF4-FFF2-40B4-BE49-F238E27FC236}">
                  <a16:creationId xmlns:a16="http://schemas.microsoft.com/office/drawing/2014/main" id="{0A7EE4AF-0113-41C8-82EB-42BB173AE120}"/>
                </a:ext>
              </a:extLst>
            </p:cNvPr>
            <p:cNvSpPr>
              <a:spLocks/>
            </p:cNvSpPr>
            <p:nvPr/>
          </p:nvSpPr>
          <p:spPr bwMode="auto">
            <a:xfrm>
              <a:off x="5783" y="2971"/>
              <a:ext cx="27" cy="27"/>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8" name="Freeform 121">
              <a:extLst>
                <a:ext uri="{FF2B5EF4-FFF2-40B4-BE49-F238E27FC236}">
                  <a16:creationId xmlns:a16="http://schemas.microsoft.com/office/drawing/2014/main" id="{6194CE07-13F9-4A5E-8CE8-401131BD4DD1}"/>
                </a:ext>
              </a:extLst>
            </p:cNvPr>
            <p:cNvSpPr>
              <a:spLocks noEditPoints="1"/>
            </p:cNvSpPr>
            <p:nvPr/>
          </p:nvSpPr>
          <p:spPr bwMode="auto">
            <a:xfrm>
              <a:off x="5773" y="2964"/>
              <a:ext cx="44" cy="44"/>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9" name="Freeform 122">
              <a:extLst>
                <a:ext uri="{FF2B5EF4-FFF2-40B4-BE49-F238E27FC236}">
                  <a16:creationId xmlns:a16="http://schemas.microsoft.com/office/drawing/2014/main" id="{B61967F7-7289-48E8-8468-87A3151D34C6}"/>
                </a:ext>
              </a:extLst>
            </p:cNvPr>
            <p:cNvSpPr>
              <a:spLocks/>
            </p:cNvSpPr>
            <p:nvPr/>
          </p:nvSpPr>
          <p:spPr bwMode="auto">
            <a:xfrm>
              <a:off x="7042" y="2969"/>
              <a:ext cx="46" cy="47"/>
            </a:xfrm>
            <a:custGeom>
              <a:avLst/>
              <a:gdLst>
                <a:gd name="T0" fmla="*/ 9 w 19"/>
                <a:gd name="T1" fmla="*/ 0 h 19"/>
                <a:gd name="T2" fmla="*/ 0 w 19"/>
                <a:gd name="T3" fmla="*/ 9 h 19"/>
                <a:gd name="T4" fmla="*/ 9 w 19"/>
                <a:gd name="T5" fmla="*/ 19 h 19"/>
                <a:gd name="T6" fmla="*/ 19 w 19"/>
                <a:gd name="T7" fmla="*/ 10 h 19"/>
                <a:gd name="T8" fmla="*/ 9 w 19"/>
                <a:gd name="T9" fmla="*/ 0 h 19"/>
              </a:gdLst>
              <a:ahLst/>
              <a:cxnLst>
                <a:cxn ang="0">
                  <a:pos x="T0" y="T1"/>
                </a:cxn>
                <a:cxn ang="0">
                  <a:pos x="T2" y="T3"/>
                </a:cxn>
                <a:cxn ang="0">
                  <a:pos x="T4" y="T5"/>
                </a:cxn>
                <a:cxn ang="0">
                  <a:pos x="T6" y="T7"/>
                </a:cxn>
                <a:cxn ang="0">
                  <a:pos x="T8" y="T9"/>
                </a:cxn>
              </a:cxnLst>
              <a:rect l="0" t="0" r="r" b="b"/>
              <a:pathLst>
                <a:path w="19" h="19">
                  <a:moveTo>
                    <a:pt x="9" y="0"/>
                  </a:moveTo>
                  <a:cubicBezTo>
                    <a:pt x="4" y="0"/>
                    <a:pt x="0" y="4"/>
                    <a:pt x="0" y="9"/>
                  </a:cubicBezTo>
                  <a:cubicBezTo>
                    <a:pt x="0" y="15"/>
                    <a:pt x="4" y="19"/>
                    <a:pt x="9" y="19"/>
                  </a:cubicBezTo>
                  <a:cubicBezTo>
                    <a:pt x="14" y="19"/>
                    <a:pt x="18" y="15"/>
                    <a:pt x="19" y="10"/>
                  </a:cubicBezTo>
                  <a:cubicBezTo>
                    <a:pt x="19"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0" name="Freeform 123">
              <a:extLst>
                <a:ext uri="{FF2B5EF4-FFF2-40B4-BE49-F238E27FC236}">
                  <a16:creationId xmlns:a16="http://schemas.microsoft.com/office/drawing/2014/main" id="{4A4B4B88-C70E-4007-A9D9-B064A7236520}"/>
                </a:ext>
              </a:extLst>
            </p:cNvPr>
            <p:cNvSpPr>
              <a:spLocks noEditPoints="1"/>
            </p:cNvSpPr>
            <p:nvPr/>
          </p:nvSpPr>
          <p:spPr bwMode="auto">
            <a:xfrm>
              <a:off x="7032" y="2959"/>
              <a:ext cx="64" cy="67"/>
            </a:xfrm>
            <a:custGeom>
              <a:avLst/>
              <a:gdLst>
                <a:gd name="T0" fmla="*/ 13 w 26"/>
                <a:gd name="T1" fmla="*/ 4 h 27"/>
                <a:gd name="T2" fmla="*/ 23 w 26"/>
                <a:gd name="T3" fmla="*/ 14 h 27"/>
                <a:gd name="T4" fmla="*/ 13 w 26"/>
                <a:gd name="T5" fmla="*/ 23 h 27"/>
                <a:gd name="T6" fmla="*/ 4 w 26"/>
                <a:gd name="T7" fmla="*/ 13 h 27"/>
                <a:gd name="T8" fmla="*/ 13 w 26"/>
                <a:gd name="T9" fmla="*/ 4 h 27"/>
                <a:gd name="T10" fmla="*/ 13 w 26"/>
                <a:gd name="T11" fmla="*/ 0 h 27"/>
                <a:gd name="T12" fmla="*/ 0 w 26"/>
                <a:gd name="T13" fmla="*/ 13 h 27"/>
                <a:gd name="T14" fmla="*/ 13 w 26"/>
                <a:gd name="T15" fmla="*/ 27 h 27"/>
                <a:gd name="T16" fmla="*/ 26 w 26"/>
                <a:gd name="T17" fmla="*/ 14 h 27"/>
                <a:gd name="T18" fmla="*/ 13 w 2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7">
                  <a:moveTo>
                    <a:pt x="13" y="4"/>
                  </a:moveTo>
                  <a:cubicBezTo>
                    <a:pt x="18" y="4"/>
                    <a:pt x="23" y="8"/>
                    <a:pt x="23" y="14"/>
                  </a:cubicBezTo>
                  <a:cubicBezTo>
                    <a:pt x="22" y="19"/>
                    <a:pt x="18" y="23"/>
                    <a:pt x="13" y="23"/>
                  </a:cubicBezTo>
                  <a:cubicBezTo>
                    <a:pt x="8" y="23"/>
                    <a:pt x="4" y="19"/>
                    <a:pt x="4" y="13"/>
                  </a:cubicBezTo>
                  <a:cubicBezTo>
                    <a:pt x="4" y="8"/>
                    <a:pt x="8" y="4"/>
                    <a:pt x="13" y="4"/>
                  </a:cubicBezTo>
                  <a:moveTo>
                    <a:pt x="13" y="0"/>
                  </a:moveTo>
                  <a:cubicBezTo>
                    <a:pt x="6" y="0"/>
                    <a:pt x="0" y="6"/>
                    <a:pt x="0" y="13"/>
                  </a:cubicBezTo>
                  <a:cubicBezTo>
                    <a:pt x="0" y="21"/>
                    <a:pt x="6" y="27"/>
                    <a:pt x="13" y="27"/>
                  </a:cubicBezTo>
                  <a:cubicBezTo>
                    <a:pt x="20" y="27"/>
                    <a:pt x="26" y="21"/>
                    <a:pt x="26" y="14"/>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1" name="Oval 124">
              <a:extLst>
                <a:ext uri="{FF2B5EF4-FFF2-40B4-BE49-F238E27FC236}">
                  <a16:creationId xmlns:a16="http://schemas.microsoft.com/office/drawing/2014/main" id="{5DC81B5A-342D-4D10-8746-0254D3EE8E3C}"/>
                </a:ext>
              </a:extLst>
            </p:cNvPr>
            <p:cNvSpPr>
              <a:spLocks noChangeArrowheads="1"/>
            </p:cNvSpPr>
            <p:nvPr/>
          </p:nvSpPr>
          <p:spPr bwMode="auto">
            <a:xfrm>
              <a:off x="7297" y="1980"/>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2" name="Freeform 125">
              <a:extLst>
                <a:ext uri="{FF2B5EF4-FFF2-40B4-BE49-F238E27FC236}">
                  <a16:creationId xmlns:a16="http://schemas.microsoft.com/office/drawing/2014/main" id="{C2D01A81-EF55-4C56-B63B-66F69CF3DF87}"/>
                </a:ext>
              </a:extLst>
            </p:cNvPr>
            <p:cNvSpPr>
              <a:spLocks noEditPoints="1"/>
            </p:cNvSpPr>
            <p:nvPr/>
          </p:nvSpPr>
          <p:spPr bwMode="auto">
            <a:xfrm>
              <a:off x="7287" y="1970"/>
              <a:ext cx="72" cy="74"/>
            </a:xfrm>
            <a:custGeom>
              <a:avLst/>
              <a:gdLst>
                <a:gd name="T0" fmla="*/ 15 w 29"/>
                <a:gd name="T1" fmla="*/ 4 h 30"/>
                <a:gd name="T2" fmla="*/ 26 w 29"/>
                <a:gd name="T3" fmla="*/ 15 h 30"/>
                <a:gd name="T4" fmla="*/ 15 w 29"/>
                <a:gd name="T5" fmla="*/ 26 h 30"/>
                <a:gd name="T6" fmla="*/ 4 w 29"/>
                <a:gd name="T7" fmla="*/ 15 h 30"/>
                <a:gd name="T8" fmla="*/ 15 w 29"/>
                <a:gd name="T9" fmla="*/ 4 h 30"/>
                <a:gd name="T10" fmla="*/ 15 w 29"/>
                <a:gd name="T11" fmla="*/ 0 h 30"/>
                <a:gd name="T12" fmla="*/ 0 w 29"/>
                <a:gd name="T13" fmla="*/ 15 h 30"/>
                <a:gd name="T14" fmla="*/ 15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3" name="Freeform 126">
              <a:extLst>
                <a:ext uri="{FF2B5EF4-FFF2-40B4-BE49-F238E27FC236}">
                  <a16:creationId xmlns:a16="http://schemas.microsoft.com/office/drawing/2014/main" id="{E0174F96-0ED3-46B9-8586-1950DA31F2B1}"/>
                </a:ext>
              </a:extLst>
            </p:cNvPr>
            <p:cNvSpPr>
              <a:spLocks/>
            </p:cNvSpPr>
            <p:nvPr/>
          </p:nvSpPr>
          <p:spPr bwMode="auto">
            <a:xfrm>
              <a:off x="4143" y="3645"/>
              <a:ext cx="56" cy="56"/>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4" name="Freeform 127">
              <a:extLst>
                <a:ext uri="{FF2B5EF4-FFF2-40B4-BE49-F238E27FC236}">
                  <a16:creationId xmlns:a16="http://schemas.microsoft.com/office/drawing/2014/main" id="{9D84E727-F2AC-4358-A7D8-BACAC57ABE18}"/>
                </a:ext>
              </a:extLst>
            </p:cNvPr>
            <p:cNvSpPr>
              <a:spLocks noEditPoints="1"/>
            </p:cNvSpPr>
            <p:nvPr/>
          </p:nvSpPr>
          <p:spPr bwMode="auto">
            <a:xfrm>
              <a:off x="4133" y="3635"/>
              <a:ext cx="76" cy="76"/>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5" name="Oval 128">
              <a:extLst>
                <a:ext uri="{FF2B5EF4-FFF2-40B4-BE49-F238E27FC236}">
                  <a16:creationId xmlns:a16="http://schemas.microsoft.com/office/drawing/2014/main" id="{1774D16A-AB51-45D5-8F25-0BBB241308A4}"/>
                </a:ext>
              </a:extLst>
            </p:cNvPr>
            <p:cNvSpPr>
              <a:spLocks noChangeArrowheads="1"/>
            </p:cNvSpPr>
            <p:nvPr/>
          </p:nvSpPr>
          <p:spPr bwMode="auto">
            <a:xfrm>
              <a:off x="4423" y="3334"/>
              <a:ext cx="34" cy="34"/>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6" name="Freeform 129">
              <a:extLst>
                <a:ext uri="{FF2B5EF4-FFF2-40B4-BE49-F238E27FC236}">
                  <a16:creationId xmlns:a16="http://schemas.microsoft.com/office/drawing/2014/main" id="{611A412D-28B2-4E48-A806-3F7F3FF98F48}"/>
                </a:ext>
              </a:extLst>
            </p:cNvPr>
            <p:cNvSpPr>
              <a:spLocks noEditPoints="1"/>
            </p:cNvSpPr>
            <p:nvPr/>
          </p:nvSpPr>
          <p:spPr bwMode="auto">
            <a:xfrm>
              <a:off x="4413" y="3324"/>
              <a:ext cx="52" cy="52"/>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7" name="Freeform 130">
              <a:extLst>
                <a:ext uri="{FF2B5EF4-FFF2-40B4-BE49-F238E27FC236}">
                  <a16:creationId xmlns:a16="http://schemas.microsoft.com/office/drawing/2014/main" id="{0A705AD5-CF30-4834-9D25-B5285E36AC4E}"/>
                </a:ext>
              </a:extLst>
            </p:cNvPr>
            <p:cNvSpPr>
              <a:spLocks/>
            </p:cNvSpPr>
            <p:nvPr/>
          </p:nvSpPr>
          <p:spPr bwMode="auto">
            <a:xfrm>
              <a:off x="4792" y="4172"/>
              <a:ext cx="51" cy="54"/>
            </a:xfrm>
            <a:custGeom>
              <a:avLst/>
              <a:gdLst>
                <a:gd name="T0" fmla="*/ 11 w 21"/>
                <a:gd name="T1" fmla="*/ 0 h 22"/>
                <a:gd name="T2" fmla="*/ 0 w 21"/>
                <a:gd name="T3" fmla="*/ 11 h 22"/>
                <a:gd name="T4" fmla="*/ 11 w 21"/>
                <a:gd name="T5" fmla="*/ 22 h 22"/>
                <a:gd name="T6" fmla="*/ 21 w 21"/>
                <a:gd name="T7" fmla="*/ 11 h 22"/>
                <a:gd name="T8" fmla="*/ 11 w 21"/>
                <a:gd name="T9" fmla="*/ 0 h 22"/>
              </a:gdLst>
              <a:ahLst/>
              <a:cxnLst>
                <a:cxn ang="0">
                  <a:pos x="T0" y="T1"/>
                </a:cxn>
                <a:cxn ang="0">
                  <a:pos x="T2" y="T3"/>
                </a:cxn>
                <a:cxn ang="0">
                  <a:pos x="T4" y="T5"/>
                </a:cxn>
                <a:cxn ang="0">
                  <a:pos x="T6" y="T7"/>
                </a:cxn>
                <a:cxn ang="0">
                  <a:pos x="T8" y="T9"/>
                </a:cxn>
              </a:cxnLst>
              <a:rect l="0" t="0" r="r" b="b"/>
              <a:pathLst>
                <a:path w="21" h="22">
                  <a:moveTo>
                    <a:pt x="11" y="0"/>
                  </a:moveTo>
                  <a:cubicBezTo>
                    <a:pt x="5" y="0"/>
                    <a:pt x="0" y="5"/>
                    <a:pt x="0" y="11"/>
                  </a:cubicBezTo>
                  <a:cubicBezTo>
                    <a:pt x="0" y="17"/>
                    <a:pt x="5" y="21"/>
                    <a:pt x="11" y="22"/>
                  </a:cubicBezTo>
                  <a:cubicBezTo>
                    <a:pt x="16" y="22"/>
                    <a:pt x="21" y="17"/>
                    <a:pt x="21" y="11"/>
                  </a:cubicBezTo>
                  <a:cubicBezTo>
                    <a:pt x="21" y="5"/>
                    <a:pt x="17"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8" name="Freeform 131">
              <a:extLst>
                <a:ext uri="{FF2B5EF4-FFF2-40B4-BE49-F238E27FC236}">
                  <a16:creationId xmlns:a16="http://schemas.microsoft.com/office/drawing/2014/main" id="{FF18FE8D-5864-4756-996B-27F0CABF22D2}"/>
                </a:ext>
              </a:extLst>
            </p:cNvPr>
            <p:cNvSpPr>
              <a:spLocks noEditPoints="1"/>
            </p:cNvSpPr>
            <p:nvPr/>
          </p:nvSpPr>
          <p:spPr bwMode="auto">
            <a:xfrm>
              <a:off x="4782" y="4165"/>
              <a:ext cx="71" cy="69"/>
            </a:xfrm>
            <a:custGeom>
              <a:avLst/>
              <a:gdLst>
                <a:gd name="T0" fmla="*/ 15 w 29"/>
                <a:gd name="T1" fmla="*/ 3 h 28"/>
                <a:gd name="T2" fmla="*/ 25 w 29"/>
                <a:gd name="T3" fmla="*/ 14 h 28"/>
                <a:gd name="T4" fmla="*/ 15 w 29"/>
                <a:gd name="T5" fmla="*/ 25 h 28"/>
                <a:gd name="T6" fmla="*/ 4 w 29"/>
                <a:gd name="T7" fmla="*/ 14 h 28"/>
                <a:gd name="T8" fmla="*/ 15 w 29"/>
                <a:gd name="T9" fmla="*/ 3 h 28"/>
                <a:gd name="T10" fmla="*/ 15 w 29"/>
                <a:gd name="T11" fmla="*/ 0 h 28"/>
                <a:gd name="T12" fmla="*/ 0 w 29"/>
                <a:gd name="T13" fmla="*/ 14 h 28"/>
                <a:gd name="T14" fmla="*/ 15 w 29"/>
                <a:gd name="T15" fmla="*/ 28 h 28"/>
                <a:gd name="T16" fmla="*/ 29 w 29"/>
                <a:gd name="T17" fmla="*/ 14 h 28"/>
                <a:gd name="T18" fmla="*/ 15 w 2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3"/>
                  </a:moveTo>
                  <a:cubicBezTo>
                    <a:pt x="21" y="3"/>
                    <a:pt x="25" y="8"/>
                    <a:pt x="25" y="14"/>
                  </a:cubicBezTo>
                  <a:cubicBezTo>
                    <a:pt x="25" y="20"/>
                    <a:pt x="20" y="25"/>
                    <a:pt x="15" y="25"/>
                  </a:cubicBezTo>
                  <a:cubicBezTo>
                    <a:pt x="9" y="24"/>
                    <a:pt x="4" y="20"/>
                    <a:pt x="4" y="14"/>
                  </a:cubicBezTo>
                  <a:cubicBezTo>
                    <a:pt x="4" y="8"/>
                    <a:pt x="9" y="3"/>
                    <a:pt x="15" y="3"/>
                  </a:cubicBezTo>
                  <a:moveTo>
                    <a:pt x="15" y="0"/>
                  </a:moveTo>
                  <a:cubicBezTo>
                    <a:pt x="7" y="0"/>
                    <a:pt x="0" y="6"/>
                    <a:pt x="0" y="14"/>
                  </a:cubicBezTo>
                  <a:cubicBezTo>
                    <a:pt x="0" y="22"/>
                    <a:pt x="7" y="28"/>
                    <a:pt x="15" y="28"/>
                  </a:cubicBezTo>
                  <a:cubicBezTo>
                    <a:pt x="22" y="28"/>
                    <a:pt x="29" y="22"/>
                    <a:pt x="29" y="14"/>
                  </a:cubicBezTo>
                  <a:cubicBezTo>
                    <a:pt x="29" y="6"/>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9" name="Oval 132">
              <a:extLst>
                <a:ext uri="{FF2B5EF4-FFF2-40B4-BE49-F238E27FC236}">
                  <a16:creationId xmlns:a16="http://schemas.microsoft.com/office/drawing/2014/main" id="{F9FAE30A-CF0C-4580-9838-8E85426DB335}"/>
                </a:ext>
              </a:extLst>
            </p:cNvPr>
            <p:cNvSpPr>
              <a:spLocks noChangeArrowheads="1"/>
            </p:cNvSpPr>
            <p:nvPr/>
          </p:nvSpPr>
          <p:spPr bwMode="auto">
            <a:xfrm>
              <a:off x="4944" y="3322"/>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0" name="Freeform 133">
              <a:extLst>
                <a:ext uri="{FF2B5EF4-FFF2-40B4-BE49-F238E27FC236}">
                  <a16:creationId xmlns:a16="http://schemas.microsoft.com/office/drawing/2014/main" id="{5D059B68-D5E7-460B-8C8E-91B72EB11090}"/>
                </a:ext>
              </a:extLst>
            </p:cNvPr>
            <p:cNvSpPr>
              <a:spLocks noEditPoints="1"/>
            </p:cNvSpPr>
            <p:nvPr/>
          </p:nvSpPr>
          <p:spPr bwMode="auto">
            <a:xfrm>
              <a:off x="4934" y="3312"/>
              <a:ext cx="74" cy="74"/>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1" name="Freeform 134">
              <a:extLst>
                <a:ext uri="{FF2B5EF4-FFF2-40B4-BE49-F238E27FC236}">
                  <a16:creationId xmlns:a16="http://schemas.microsoft.com/office/drawing/2014/main" id="{9BE596D6-DDD2-464D-94C9-46EA5D255B90}"/>
                </a:ext>
              </a:extLst>
            </p:cNvPr>
            <p:cNvSpPr>
              <a:spLocks/>
            </p:cNvSpPr>
            <p:nvPr/>
          </p:nvSpPr>
          <p:spPr bwMode="auto">
            <a:xfrm>
              <a:off x="5731" y="3691"/>
              <a:ext cx="49" cy="47"/>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2" name="Freeform 135">
              <a:extLst>
                <a:ext uri="{FF2B5EF4-FFF2-40B4-BE49-F238E27FC236}">
                  <a16:creationId xmlns:a16="http://schemas.microsoft.com/office/drawing/2014/main" id="{0A93AE32-62A6-4112-974E-896588EAEA6A}"/>
                </a:ext>
              </a:extLst>
            </p:cNvPr>
            <p:cNvSpPr>
              <a:spLocks noEditPoints="1"/>
            </p:cNvSpPr>
            <p:nvPr/>
          </p:nvSpPr>
          <p:spPr bwMode="auto">
            <a:xfrm>
              <a:off x="5721" y="3682"/>
              <a:ext cx="67" cy="66"/>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3" name="Oval 136">
              <a:extLst>
                <a:ext uri="{FF2B5EF4-FFF2-40B4-BE49-F238E27FC236}">
                  <a16:creationId xmlns:a16="http://schemas.microsoft.com/office/drawing/2014/main" id="{D533EC64-CC03-4C56-B1FB-E5A89EA0868E}"/>
                </a:ext>
              </a:extLst>
            </p:cNvPr>
            <p:cNvSpPr>
              <a:spLocks noChangeArrowheads="1"/>
            </p:cNvSpPr>
            <p:nvPr/>
          </p:nvSpPr>
          <p:spPr bwMode="auto">
            <a:xfrm>
              <a:off x="5082" y="3087"/>
              <a:ext cx="34" cy="35"/>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4" name="Freeform 137">
              <a:extLst>
                <a:ext uri="{FF2B5EF4-FFF2-40B4-BE49-F238E27FC236}">
                  <a16:creationId xmlns:a16="http://schemas.microsoft.com/office/drawing/2014/main" id="{89D538A7-5B95-4BC9-A2AC-85A789B6BD00}"/>
                </a:ext>
              </a:extLst>
            </p:cNvPr>
            <p:cNvSpPr>
              <a:spLocks noEditPoints="1"/>
            </p:cNvSpPr>
            <p:nvPr/>
          </p:nvSpPr>
          <p:spPr bwMode="auto">
            <a:xfrm>
              <a:off x="5072" y="3077"/>
              <a:ext cx="54" cy="55"/>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5" name="Freeform 138">
              <a:extLst>
                <a:ext uri="{FF2B5EF4-FFF2-40B4-BE49-F238E27FC236}">
                  <a16:creationId xmlns:a16="http://schemas.microsoft.com/office/drawing/2014/main" id="{9C6E8966-6A55-4EB9-8268-48427770A1F3}"/>
                </a:ext>
              </a:extLst>
            </p:cNvPr>
            <p:cNvSpPr>
              <a:spLocks/>
            </p:cNvSpPr>
            <p:nvPr/>
          </p:nvSpPr>
          <p:spPr bwMode="auto">
            <a:xfrm>
              <a:off x="5421" y="1534"/>
              <a:ext cx="42" cy="42"/>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6" name="Freeform 139">
              <a:extLst>
                <a:ext uri="{FF2B5EF4-FFF2-40B4-BE49-F238E27FC236}">
                  <a16:creationId xmlns:a16="http://schemas.microsoft.com/office/drawing/2014/main" id="{D16E1B2D-1C75-4BD0-B3D7-E51F74D756E4}"/>
                </a:ext>
              </a:extLst>
            </p:cNvPr>
            <p:cNvSpPr>
              <a:spLocks noEditPoints="1"/>
            </p:cNvSpPr>
            <p:nvPr/>
          </p:nvSpPr>
          <p:spPr bwMode="auto">
            <a:xfrm>
              <a:off x="5411" y="1524"/>
              <a:ext cx="59" cy="62"/>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7" name="Oval 140">
              <a:extLst>
                <a:ext uri="{FF2B5EF4-FFF2-40B4-BE49-F238E27FC236}">
                  <a16:creationId xmlns:a16="http://schemas.microsoft.com/office/drawing/2014/main" id="{908A6937-D44F-43A9-9CF5-0BB7ADFB565A}"/>
                </a:ext>
              </a:extLst>
            </p:cNvPr>
            <p:cNvSpPr>
              <a:spLocks noChangeArrowheads="1"/>
            </p:cNvSpPr>
            <p:nvPr/>
          </p:nvSpPr>
          <p:spPr bwMode="auto">
            <a:xfrm>
              <a:off x="5960" y="1702"/>
              <a:ext cx="29" cy="29"/>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8" name="Freeform 141">
              <a:extLst>
                <a:ext uri="{FF2B5EF4-FFF2-40B4-BE49-F238E27FC236}">
                  <a16:creationId xmlns:a16="http://schemas.microsoft.com/office/drawing/2014/main" id="{19153F2F-008D-44B5-9458-D938CC5194C9}"/>
                </a:ext>
              </a:extLst>
            </p:cNvPr>
            <p:cNvSpPr>
              <a:spLocks noEditPoints="1"/>
            </p:cNvSpPr>
            <p:nvPr/>
          </p:nvSpPr>
          <p:spPr bwMode="auto">
            <a:xfrm>
              <a:off x="5950" y="1692"/>
              <a:ext cx="49" cy="49"/>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9" name="Oval 142">
              <a:extLst>
                <a:ext uri="{FF2B5EF4-FFF2-40B4-BE49-F238E27FC236}">
                  <a16:creationId xmlns:a16="http://schemas.microsoft.com/office/drawing/2014/main" id="{0CDCDB13-AFE4-46EB-B9A6-A06CEE138563}"/>
                </a:ext>
              </a:extLst>
            </p:cNvPr>
            <p:cNvSpPr>
              <a:spLocks noChangeArrowheads="1"/>
            </p:cNvSpPr>
            <p:nvPr/>
          </p:nvSpPr>
          <p:spPr bwMode="auto">
            <a:xfrm>
              <a:off x="6006" y="331"/>
              <a:ext cx="50" cy="49"/>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0" name="Freeform 143">
              <a:extLst>
                <a:ext uri="{FF2B5EF4-FFF2-40B4-BE49-F238E27FC236}">
                  <a16:creationId xmlns:a16="http://schemas.microsoft.com/office/drawing/2014/main" id="{0C01E366-B020-4D53-8B00-07D09080FF18}"/>
                </a:ext>
              </a:extLst>
            </p:cNvPr>
            <p:cNvSpPr>
              <a:spLocks noEditPoints="1"/>
            </p:cNvSpPr>
            <p:nvPr/>
          </p:nvSpPr>
          <p:spPr bwMode="auto">
            <a:xfrm>
              <a:off x="5997" y="321"/>
              <a:ext cx="66" cy="69"/>
            </a:xfrm>
            <a:custGeom>
              <a:avLst/>
              <a:gdLst>
                <a:gd name="T0" fmla="*/ 14 w 27"/>
                <a:gd name="T1" fmla="*/ 4 h 28"/>
                <a:gd name="T2" fmla="*/ 24 w 27"/>
                <a:gd name="T3" fmla="*/ 14 h 28"/>
                <a:gd name="T4" fmla="*/ 14 w 27"/>
                <a:gd name="T5" fmla="*/ 24 h 28"/>
                <a:gd name="T6" fmla="*/ 4 w 27"/>
                <a:gd name="T7" fmla="*/ 14 h 28"/>
                <a:gd name="T8" fmla="*/ 14 w 27"/>
                <a:gd name="T9" fmla="*/ 4 h 28"/>
                <a:gd name="T10" fmla="*/ 14 w 27"/>
                <a:gd name="T11" fmla="*/ 0 h 28"/>
                <a:gd name="T12" fmla="*/ 0 w 27"/>
                <a:gd name="T13" fmla="*/ 14 h 28"/>
                <a:gd name="T14" fmla="*/ 14 w 27"/>
                <a:gd name="T15" fmla="*/ 28 h 28"/>
                <a:gd name="T16" fmla="*/ 27 w 27"/>
                <a:gd name="T17" fmla="*/ 14 h 28"/>
                <a:gd name="T18" fmla="*/ 14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4"/>
                  </a:moveTo>
                  <a:cubicBezTo>
                    <a:pt x="19" y="4"/>
                    <a:pt x="24" y="9"/>
                    <a:pt x="24" y="14"/>
                  </a:cubicBezTo>
                  <a:cubicBezTo>
                    <a:pt x="24" y="20"/>
                    <a:pt x="19" y="24"/>
                    <a:pt x="14" y="24"/>
                  </a:cubicBezTo>
                  <a:cubicBezTo>
                    <a:pt x="8" y="24"/>
                    <a:pt x="4" y="20"/>
                    <a:pt x="4" y="14"/>
                  </a:cubicBezTo>
                  <a:cubicBezTo>
                    <a:pt x="4" y="9"/>
                    <a:pt x="8" y="4"/>
                    <a:pt x="14" y="4"/>
                  </a:cubicBezTo>
                  <a:moveTo>
                    <a:pt x="14" y="0"/>
                  </a:moveTo>
                  <a:cubicBezTo>
                    <a:pt x="6" y="0"/>
                    <a:pt x="0" y="7"/>
                    <a:pt x="0" y="14"/>
                  </a:cubicBezTo>
                  <a:cubicBezTo>
                    <a:pt x="0" y="22"/>
                    <a:pt x="6" y="28"/>
                    <a:pt x="14" y="28"/>
                  </a:cubicBezTo>
                  <a:cubicBezTo>
                    <a:pt x="21" y="28"/>
                    <a:pt x="27" y="22"/>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1" name="Freeform 144">
              <a:extLst>
                <a:ext uri="{FF2B5EF4-FFF2-40B4-BE49-F238E27FC236}">
                  <a16:creationId xmlns:a16="http://schemas.microsoft.com/office/drawing/2014/main" id="{C6CB3BE7-28AA-4C1A-8691-4B733208A961}"/>
                </a:ext>
              </a:extLst>
            </p:cNvPr>
            <p:cNvSpPr>
              <a:spLocks/>
            </p:cNvSpPr>
            <p:nvPr/>
          </p:nvSpPr>
          <p:spPr bwMode="auto">
            <a:xfrm>
              <a:off x="5940" y="1164"/>
              <a:ext cx="69" cy="67"/>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2" name="Freeform 145">
              <a:extLst>
                <a:ext uri="{FF2B5EF4-FFF2-40B4-BE49-F238E27FC236}">
                  <a16:creationId xmlns:a16="http://schemas.microsoft.com/office/drawing/2014/main" id="{9C949879-F1EA-4B14-8EDE-EDE90E07C5D7}"/>
                </a:ext>
              </a:extLst>
            </p:cNvPr>
            <p:cNvSpPr>
              <a:spLocks noEditPoints="1"/>
            </p:cNvSpPr>
            <p:nvPr/>
          </p:nvSpPr>
          <p:spPr bwMode="auto">
            <a:xfrm>
              <a:off x="5933" y="1154"/>
              <a:ext cx="83" cy="86"/>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3" name="Freeform 146">
              <a:extLst>
                <a:ext uri="{FF2B5EF4-FFF2-40B4-BE49-F238E27FC236}">
                  <a16:creationId xmlns:a16="http://schemas.microsoft.com/office/drawing/2014/main" id="{C8E41376-C9F9-4E74-8FB8-3D1FF9C1BB25}"/>
                </a:ext>
              </a:extLst>
            </p:cNvPr>
            <p:cNvSpPr>
              <a:spLocks/>
            </p:cNvSpPr>
            <p:nvPr/>
          </p:nvSpPr>
          <p:spPr bwMode="auto">
            <a:xfrm>
              <a:off x="6486" y="1460"/>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4" name="Freeform 147">
              <a:extLst>
                <a:ext uri="{FF2B5EF4-FFF2-40B4-BE49-F238E27FC236}">
                  <a16:creationId xmlns:a16="http://schemas.microsoft.com/office/drawing/2014/main" id="{A6371E7F-4AB7-481D-BDC6-DFCC69837E1E}"/>
                </a:ext>
              </a:extLst>
            </p:cNvPr>
            <p:cNvSpPr>
              <a:spLocks noEditPoints="1"/>
            </p:cNvSpPr>
            <p:nvPr/>
          </p:nvSpPr>
          <p:spPr bwMode="auto">
            <a:xfrm>
              <a:off x="6478" y="1452"/>
              <a:ext cx="52" cy="52"/>
            </a:xfrm>
            <a:custGeom>
              <a:avLst/>
              <a:gdLst>
                <a:gd name="T0" fmla="*/ 10 w 21"/>
                <a:gd name="T1" fmla="*/ 3 h 21"/>
                <a:gd name="T2" fmla="*/ 17 w 21"/>
                <a:gd name="T3" fmla="*/ 10 h 21"/>
                <a:gd name="T4" fmla="*/ 10 w 21"/>
                <a:gd name="T5" fmla="*/ 17 h 21"/>
                <a:gd name="T6" fmla="*/ 3 w 21"/>
                <a:gd name="T7" fmla="*/ 10 h 21"/>
                <a:gd name="T8" fmla="*/ 10 w 21"/>
                <a:gd name="T9" fmla="*/ 3 h 21"/>
                <a:gd name="T10" fmla="*/ 10 w 21"/>
                <a:gd name="T11" fmla="*/ 0 h 21"/>
                <a:gd name="T12" fmla="*/ 0 w 21"/>
                <a:gd name="T13" fmla="*/ 10 h 21"/>
                <a:gd name="T14" fmla="*/ 10 w 21"/>
                <a:gd name="T15" fmla="*/ 21 h 21"/>
                <a:gd name="T16" fmla="*/ 21 w 21"/>
                <a:gd name="T17" fmla="*/ 10 h 21"/>
                <a:gd name="T18" fmla="*/ 10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3"/>
                  </a:moveTo>
                  <a:cubicBezTo>
                    <a:pt x="14" y="3"/>
                    <a:pt x="17" y="6"/>
                    <a:pt x="17" y="10"/>
                  </a:cubicBezTo>
                  <a:cubicBezTo>
                    <a:pt x="17" y="14"/>
                    <a:pt x="14" y="17"/>
                    <a:pt x="10" y="17"/>
                  </a:cubicBezTo>
                  <a:cubicBezTo>
                    <a:pt x="7" y="17"/>
                    <a:pt x="3" y="14"/>
                    <a:pt x="3" y="10"/>
                  </a:cubicBezTo>
                  <a:cubicBezTo>
                    <a:pt x="4" y="6"/>
                    <a:pt x="7" y="3"/>
                    <a:pt x="10" y="3"/>
                  </a:cubicBezTo>
                  <a:moveTo>
                    <a:pt x="10" y="0"/>
                  </a:moveTo>
                  <a:cubicBezTo>
                    <a:pt x="5" y="0"/>
                    <a:pt x="0" y="4"/>
                    <a:pt x="0" y="10"/>
                  </a:cubicBezTo>
                  <a:cubicBezTo>
                    <a:pt x="0" y="16"/>
                    <a:pt x="4" y="21"/>
                    <a:pt x="10" y="21"/>
                  </a:cubicBezTo>
                  <a:cubicBezTo>
                    <a:pt x="16" y="21"/>
                    <a:pt x="21" y="16"/>
                    <a:pt x="21" y="10"/>
                  </a:cubicBezTo>
                  <a:cubicBezTo>
                    <a:pt x="21"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5" name="Oval 148">
              <a:extLst>
                <a:ext uri="{FF2B5EF4-FFF2-40B4-BE49-F238E27FC236}">
                  <a16:creationId xmlns:a16="http://schemas.microsoft.com/office/drawing/2014/main" id="{BC82F1F3-7797-45BF-86B5-E76F16E3F12A}"/>
                </a:ext>
              </a:extLst>
            </p:cNvPr>
            <p:cNvSpPr>
              <a:spLocks noChangeArrowheads="1"/>
            </p:cNvSpPr>
            <p:nvPr/>
          </p:nvSpPr>
          <p:spPr bwMode="auto">
            <a:xfrm>
              <a:off x="6233" y="407"/>
              <a:ext cx="36" cy="37"/>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6" name="Freeform 149">
              <a:extLst>
                <a:ext uri="{FF2B5EF4-FFF2-40B4-BE49-F238E27FC236}">
                  <a16:creationId xmlns:a16="http://schemas.microsoft.com/office/drawing/2014/main" id="{B9867609-117F-4898-B400-4F0049EB6C42}"/>
                </a:ext>
              </a:extLst>
            </p:cNvPr>
            <p:cNvSpPr>
              <a:spLocks noEditPoints="1"/>
            </p:cNvSpPr>
            <p:nvPr/>
          </p:nvSpPr>
          <p:spPr bwMode="auto">
            <a:xfrm>
              <a:off x="6223" y="397"/>
              <a:ext cx="56" cy="57"/>
            </a:xfrm>
            <a:custGeom>
              <a:avLst/>
              <a:gdLst>
                <a:gd name="T0" fmla="*/ 12 w 23"/>
                <a:gd name="T1" fmla="*/ 4 h 23"/>
                <a:gd name="T2" fmla="*/ 19 w 23"/>
                <a:gd name="T3" fmla="*/ 12 h 23"/>
                <a:gd name="T4" fmla="*/ 12 w 23"/>
                <a:gd name="T5" fmla="*/ 19 h 23"/>
                <a:gd name="T6" fmla="*/ 4 w 23"/>
                <a:gd name="T7" fmla="*/ 12 h 23"/>
                <a:gd name="T8" fmla="*/ 12 w 23"/>
                <a:gd name="T9" fmla="*/ 4 h 23"/>
                <a:gd name="T10" fmla="*/ 12 w 23"/>
                <a:gd name="T11" fmla="*/ 0 h 23"/>
                <a:gd name="T12" fmla="*/ 0 w 23"/>
                <a:gd name="T13" fmla="*/ 12 h 23"/>
                <a:gd name="T14" fmla="*/ 12 w 23"/>
                <a:gd name="T15" fmla="*/ 23 h 23"/>
                <a:gd name="T16" fmla="*/ 23 w 23"/>
                <a:gd name="T17" fmla="*/ 12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2"/>
                  </a:cubicBezTo>
                  <a:cubicBezTo>
                    <a:pt x="19" y="16"/>
                    <a:pt x="16" y="19"/>
                    <a:pt x="12" y="19"/>
                  </a:cubicBezTo>
                  <a:cubicBezTo>
                    <a:pt x="7" y="19"/>
                    <a:pt x="4" y="16"/>
                    <a:pt x="4" y="12"/>
                  </a:cubicBezTo>
                  <a:cubicBezTo>
                    <a:pt x="4" y="7"/>
                    <a:pt x="7" y="4"/>
                    <a:pt x="12" y="4"/>
                  </a:cubicBezTo>
                  <a:moveTo>
                    <a:pt x="12" y="0"/>
                  </a:moveTo>
                  <a:cubicBezTo>
                    <a:pt x="5" y="0"/>
                    <a:pt x="0" y="5"/>
                    <a:pt x="0" y="12"/>
                  </a:cubicBezTo>
                  <a:cubicBezTo>
                    <a:pt x="0" y="18"/>
                    <a:pt x="5" y="23"/>
                    <a:pt x="12" y="23"/>
                  </a:cubicBezTo>
                  <a:cubicBezTo>
                    <a:pt x="18" y="23"/>
                    <a:pt x="23" y="18"/>
                    <a:pt x="23" y="12"/>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7" name="Oval 150">
              <a:extLst>
                <a:ext uri="{FF2B5EF4-FFF2-40B4-BE49-F238E27FC236}">
                  <a16:creationId xmlns:a16="http://schemas.microsoft.com/office/drawing/2014/main" id="{F8F63D77-5ABA-4317-BBAD-89E79D71A119}"/>
                </a:ext>
              </a:extLst>
            </p:cNvPr>
            <p:cNvSpPr>
              <a:spLocks noChangeArrowheads="1"/>
            </p:cNvSpPr>
            <p:nvPr/>
          </p:nvSpPr>
          <p:spPr bwMode="auto">
            <a:xfrm>
              <a:off x="7329" y="4039"/>
              <a:ext cx="35" cy="35"/>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8" name="Freeform 151">
              <a:extLst>
                <a:ext uri="{FF2B5EF4-FFF2-40B4-BE49-F238E27FC236}">
                  <a16:creationId xmlns:a16="http://schemas.microsoft.com/office/drawing/2014/main" id="{78160359-DA61-4E6A-A6BB-56226159EC61}"/>
                </a:ext>
              </a:extLst>
            </p:cNvPr>
            <p:cNvSpPr>
              <a:spLocks noEditPoints="1"/>
            </p:cNvSpPr>
            <p:nvPr/>
          </p:nvSpPr>
          <p:spPr bwMode="auto">
            <a:xfrm>
              <a:off x="7319" y="4029"/>
              <a:ext cx="54" cy="54"/>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9" name="Oval 152">
              <a:extLst>
                <a:ext uri="{FF2B5EF4-FFF2-40B4-BE49-F238E27FC236}">
                  <a16:creationId xmlns:a16="http://schemas.microsoft.com/office/drawing/2014/main" id="{3E6DCBE0-07FF-414D-8867-056DB8DD1280}"/>
                </a:ext>
              </a:extLst>
            </p:cNvPr>
            <p:cNvSpPr>
              <a:spLocks noChangeArrowheads="1"/>
            </p:cNvSpPr>
            <p:nvPr/>
          </p:nvSpPr>
          <p:spPr bwMode="auto">
            <a:xfrm>
              <a:off x="7563" y="3262"/>
              <a:ext cx="44" cy="45"/>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0" name="Freeform 153">
              <a:extLst>
                <a:ext uri="{FF2B5EF4-FFF2-40B4-BE49-F238E27FC236}">
                  <a16:creationId xmlns:a16="http://schemas.microsoft.com/office/drawing/2014/main" id="{BC0CAD96-91BB-452B-AA48-C66E28A12759}"/>
                </a:ext>
              </a:extLst>
            </p:cNvPr>
            <p:cNvSpPr>
              <a:spLocks noEditPoints="1"/>
            </p:cNvSpPr>
            <p:nvPr/>
          </p:nvSpPr>
          <p:spPr bwMode="auto">
            <a:xfrm>
              <a:off x="7553" y="3252"/>
              <a:ext cx="64" cy="65"/>
            </a:xfrm>
            <a:custGeom>
              <a:avLst/>
              <a:gdLst>
                <a:gd name="T0" fmla="*/ 13 w 26"/>
                <a:gd name="T1" fmla="*/ 4 h 26"/>
                <a:gd name="T2" fmla="*/ 22 w 26"/>
                <a:gd name="T3" fmla="*/ 13 h 26"/>
                <a:gd name="T4" fmla="*/ 13 w 26"/>
                <a:gd name="T5" fmla="*/ 22 h 26"/>
                <a:gd name="T6" fmla="*/ 4 w 26"/>
                <a:gd name="T7" fmla="*/ 13 h 26"/>
                <a:gd name="T8" fmla="*/ 13 w 26"/>
                <a:gd name="T9" fmla="*/ 4 h 26"/>
                <a:gd name="T10" fmla="*/ 13 w 26"/>
                <a:gd name="T11" fmla="*/ 0 h 26"/>
                <a:gd name="T12" fmla="*/ 0 w 26"/>
                <a:gd name="T13" fmla="*/ 13 h 26"/>
                <a:gd name="T14" fmla="*/ 13 w 26"/>
                <a:gd name="T15" fmla="*/ 26 h 26"/>
                <a:gd name="T16" fmla="*/ 26 w 26"/>
                <a:gd name="T17" fmla="*/ 13 h 26"/>
                <a:gd name="T18" fmla="*/ 13 w 2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4"/>
                  </a:moveTo>
                  <a:cubicBezTo>
                    <a:pt x="18" y="4"/>
                    <a:pt x="22" y="8"/>
                    <a:pt x="22" y="13"/>
                  </a:cubicBezTo>
                  <a:cubicBezTo>
                    <a:pt x="22" y="18"/>
                    <a:pt x="18" y="22"/>
                    <a:pt x="13" y="22"/>
                  </a:cubicBezTo>
                  <a:cubicBezTo>
                    <a:pt x="8" y="22"/>
                    <a:pt x="4" y="18"/>
                    <a:pt x="4" y="13"/>
                  </a:cubicBezTo>
                  <a:cubicBezTo>
                    <a:pt x="4" y="8"/>
                    <a:pt x="8" y="4"/>
                    <a:pt x="13" y="4"/>
                  </a:cubicBezTo>
                  <a:moveTo>
                    <a:pt x="13" y="0"/>
                  </a:moveTo>
                  <a:cubicBezTo>
                    <a:pt x="6" y="0"/>
                    <a:pt x="0" y="6"/>
                    <a:pt x="0" y="13"/>
                  </a:cubicBezTo>
                  <a:cubicBezTo>
                    <a:pt x="0" y="20"/>
                    <a:pt x="6" y="26"/>
                    <a:pt x="13" y="26"/>
                  </a:cubicBezTo>
                  <a:cubicBezTo>
                    <a:pt x="20" y="26"/>
                    <a:pt x="26" y="20"/>
                    <a:pt x="26" y="13"/>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71" name="组合 170">
            <a:extLst>
              <a:ext uri="{FF2B5EF4-FFF2-40B4-BE49-F238E27FC236}">
                <a16:creationId xmlns:a16="http://schemas.microsoft.com/office/drawing/2014/main" id="{C8220180-39D3-42BA-8632-35CEC16B99AA}"/>
              </a:ext>
            </a:extLst>
          </p:cNvPr>
          <p:cNvGrpSpPr/>
          <p:nvPr/>
        </p:nvGrpSpPr>
        <p:grpSpPr>
          <a:xfrm>
            <a:off x="5164848" y="1305441"/>
            <a:ext cx="1534160" cy="546208"/>
            <a:chOff x="1207894" y="5909769"/>
            <a:chExt cx="3065854" cy="542325"/>
          </a:xfrm>
        </p:grpSpPr>
        <p:sp>
          <p:nvSpPr>
            <p:cNvPr id="172" name="矩形: 圆角 171">
              <a:extLst>
                <a:ext uri="{FF2B5EF4-FFF2-40B4-BE49-F238E27FC236}">
                  <a16:creationId xmlns:a16="http://schemas.microsoft.com/office/drawing/2014/main" id="{353F0637-16E7-42D0-9B37-268C86756FA3}"/>
                </a:ext>
              </a:extLst>
            </p:cNvPr>
            <p:cNvSpPr/>
            <p:nvPr/>
          </p:nvSpPr>
          <p:spPr>
            <a:xfrm>
              <a:off x="1350171" y="5909769"/>
              <a:ext cx="2781301" cy="542325"/>
            </a:xfrm>
            <a:prstGeom prst="roundRect">
              <a:avLst>
                <a:gd name="adj" fmla="val 50000"/>
              </a:avLst>
            </a:prstGeom>
            <a:solidFill>
              <a:schemeClr val="bg1"/>
            </a:solidFill>
            <a:ln>
              <a:noFill/>
            </a:ln>
            <a:effectLst>
              <a:outerShdw blurRad="279400" dist="1524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173" name="文本框 172">
              <a:extLst>
                <a:ext uri="{FF2B5EF4-FFF2-40B4-BE49-F238E27FC236}">
                  <a16:creationId xmlns:a16="http://schemas.microsoft.com/office/drawing/2014/main" id="{3DF9C9BF-55B6-4C31-936C-B3548EB4A3B5}"/>
                </a:ext>
              </a:extLst>
            </p:cNvPr>
            <p:cNvSpPr txBox="1"/>
            <p:nvPr/>
          </p:nvSpPr>
          <p:spPr>
            <a:xfrm>
              <a:off x="1207894" y="6015651"/>
              <a:ext cx="3065854" cy="366706"/>
            </a:xfrm>
            <a:prstGeom prst="rect">
              <a:avLst/>
            </a:prstGeom>
            <a:noFill/>
          </p:spPr>
          <p:txBody>
            <a:bodyPr wrap="square" rtlCol="0">
              <a:spAutoFit/>
            </a:bodyPr>
            <a:lstStyle/>
            <a:p>
              <a:pPr algn="ctr"/>
              <a:r>
                <a:rPr lang="en-US" altLang="zh-CN" dirty="0">
                  <a:solidFill>
                    <a:srgbClr val="276B91"/>
                  </a:solidFill>
                  <a:effectLst>
                    <a:innerShdw blurRad="63500" dist="50800" dir="13500000">
                      <a:prstClr val="black">
                        <a:alpha val="50000"/>
                      </a:prstClr>
                    </a:innerShdw>
                  </a:effectLst>
                  <a:cs typeface="+mn-ea"/>
                  <a:sym typeface="+mn-lt"/>
                </a:rPr>
                <a:t>PART 01</a:t>
              </a:r>
              <a:endParaRPr lang="zh-CN" altLang="en-US" dirty="0">
                <a:solidFill>
                  <a:srgbClr val="276B91"/>
                </a:solidFill>
                <a:effectLst>
                  <a:innerShdw blurRad="63500" dist="50800" dir="13500000">
                    <a:prstClr val="black">
                      <a:alpha val="50000"/>
                    </a:prstClr>
                  </a:innerShdw>
                </a:effectLst>
                <a:cs typeface="+mn-ea"/>
                <a:sym typeface="+mn-lt"/>
              </a:endParaRPr>
            </a:p>
          </p:txBody>
        </p:sp>
      </p:grpSp>
      <p:sp>
        <p:nvSpPr>
          <p:cNvPr id="174" name="文本框 173">
            <a:extLst>
              <a:ext uri="{FF2B5EF4-FFF2-40B4-BE49-F238E27FC236}">
                <a16:creationId xmlns:a16="http://schemas.microsoft.com/office/drawing/2014/main" id="{D45F0833-FF46-456C-A1C6-8C41D7E83B64}"/>
              </a:ext>
            </a:extLst>
          </p:cNvPr>
          <p:cNvSpPr txBox="1"/>
          <p:nvPr/>
        </p:nvSpPr>
        <p:spPr>
          <a:xfrm>
            <a:off x="6963521" y="1322930"/>
            <a:ext cx="3831750" cy="523220"/>
          </a:xfrm>
          <a:prstGeom prst="rect">
            <a:avLst/>
          </a:prstGeom>
          <a:noFill/>
        </p:spPr>
        <p:txBody>
          <a:bodyPr wrap="square" rtlCol="0">
            <a:spAutoFit/>
          </a:bodyPr>
          <a:lstStyle/>
          <a:p>
            <a:r>
              <a:rPr lang="zh-CN" altLang="en-US" sz="2800" spc="300" dirty="0">
                <a:solidFill>
                  <a:srgbClr val="2B2B2B"/>
                </a:solidFill>
                <a:cs typeface="+mn-ea"/>
                <a:sym typeface="+mn-lt"/>
              </a:rPr>
              <a:t>嵌入式</a:t>
            </a:r>
            <a:r>
              <a:rPr lang="zh-CN" altLang="en-US" sz="2800" spc="300">
                <a:solidFill>
                  <a:srgbClr val="2B2B2B"/>
                </a:solidFill>
                <a:cs typeface="+mn-ea"/>
                <a:sym typeface="+mn-lt"/>
              </a:rPr>
              <a:t>操作系统概述</a:t>
            </a:r>
            <a:endParaRPr lang="zh-CN" altLang="en-US" sz="2800" spc="300" dirty="0">
              <a:solidFill>
                <a:srgbClr val="2B2B2B"/>
              </a:solidFill>
              <a:cs typeface="+mn-ea"/>
              <a:sym typeface="+mn-lt"/>
            </a:endParaRPr>
          </a:p>
        </p:txBody>
      </p:sp>
      <p:cxnSp>
        <p:nvCxnSpPr>
          <p:cNvPr id="176" name="直接连接符 175">
            <a:extLst>
              <a:ext uri="{FF2B5EF4-FFF2-40B4-BE49-F238E27FC236}">
                <a16:creationId xmlns:a16="http://schemas.microsoft.com/office/drawing/2014/main" id="{B6147908-0EDD-4BE1-9087-92BEFBCBF06B}"/>
              </a:ext>
            </a:extLst>
          </p:cNvPr>
          <p:cNvCxnSpPr>
            <a:cxnSpLocks/>
          </p:cNvCxnSpPr>
          <p:nvPr/>
        </p:nvCxnSpPr>
        <p:spPr>
          <a:xfrm>
            <a:off x="5129758" y="1990235"/>
            <a:ext cx="5677506" cy="0"/>
          </a:xfrm>
          <a:prstGeom prst="line">
            <a:avLst/>
          </a:prstGeom>
          <a:ln>
            <a:solidFill>
              <a:srgbClr val="C4C4C4"/>
            </a:solidFill>
          </a:ln>
        </p:spPr>
        <p:style>
          <a:lnRef idx="1">
            <a:schemeClr val="accent1"/>
          </a:lnRef>
          <a:fillRef idx="0">
            <a:schemeClr val="accent1"/>
          </a:fillRef>
          <a:effectRef idx="0">
            <a:schemeClr val="accent1"/>
          </a:effectRef>
          <a:fontRef idx="minor">
            <a:schemeClr val="tx1"/>
          </a:fontRef>
        </p:style>
      </p:cxnSp>
      <p:grpSp>
        <p:nvGrpSpPr>
          <p:cNvPr id="200" name="组合 199">
            <a:extLst>
              <a:ext uri="{FF2B5EF4-FFF2-40B4-BE49-F238E27FC236}">
                <a16:creationId xmlns:a16="http://schemas.microsoft.com/office/drawing/2014/main" id="{3A4311EB-5036-4D8B-9DA6-1E517C2AA746}"/>
              </a:ext>
            </a:extLst>
          </p:cNvPr>
          <p:cNvGrpSpPr/>
          <p:nvPr/>
        </p:nvGrpSpPr>
        <p:grpSpPr>
          <a:xfrm>
            <a:off x="5164848" y="2264963"/>
            <a:ext cx="1534160" cy="546208"/>
            <a:chOff x="1207894" y="5909769"/>
            <a:chExt cx="3065854" cy="542325"/>
          </a:xfrm>
        </p:grpSpPr>
        <p:sp>
          <p:nvSpPr>
            <p:cNvPr id="201" name="矩形: 圆角 200">
              <a:extLst>
                <a:ext uri="{FF2B5EF4-FFF2-40B4-BE49-F238E27FC236}">
                  <a16:creationId xmlns:a16="http://schemas.microsoft.com/office/drawing/2014/main" id="{00277A34-B190-4211-821B-B4540D949B94}"/>
                </a:ext>
              </a:extLst>
            </p:cNvPr>
            <p:cNvSpPr/>
            <p:nvPr/>
          </p:nvSpPr>
          <p:spPr>
            <a:xfrm>
              <a:off x="1350171" y="5909769"/>
              <a:ext cx="2781301" cy="542325"/>
            </a:xfrm>
            <a:prstGeom prst="roundRect">
              <a:avLst>
                <a:gd name="adj" fmla="val 50000"/>
              </a:avLst>
            </a:prstGeom>
            <a:solidFill>
              <a:schemeClr val="bg1"/>
            </a:solidFill>
            <a:ln>
              <a:noFill/>
            </a:ln>
            <a:effectLst>
              <a:outerShdw blurRad="279400" dist="1524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202" name="文本框 201">
              <a:extLst>
                <a:ext uri="{FF2B5EF4-FFF2-40B4-BE49-F238E27FC236}">
                  <a16:creationId xmlns:a16="http://schemas.microsoft.com/office/drawing/2014/main" id="{D68C3181-11AE-4F46-9903-899B7D179D88}"/>
                </a:ext>
              </a:extLst>
            </p:cNvPr>
            <p:cNvSpPr txBox="1"/>
            <p:nvPr/>
          </p:nvSpPr>
          <p:spPr>
            <a:xfrm>
              <a:off x="1207894" y="6015651"/>
              <a:ext cx="3065854" cy="366706"/>
            </a:xfrm>
            <a:prstGeom prst="rect">
              <a:avLst/>
            </a:prstGeom>
            <a:noFill/>
          </p:spPr>
          <p:txBody>
            <a:bodyPr wrap="square" rtlCol="0">
              <a:spAutoFit/>
            </a:bodyPr>
            <a:lstStyle/>
            <a:p>
              <a:pPr algn="ctr"/>
              <a:r>
                <a:rPr lang="en-US" altLang="zh-CN" dirty="0">
                  <a:solidFill>
                    <a:srgbClr val="276B91"/>
                  </a:solidFill>
                  <a:effectLst>
                    <a:innerShdw blurRad="63500" dist="50800" dir="13500000">
                      <a:prstClr val="black">
                        <a:alpha val="50000"/>
                      </a:prstClr>
                    </a:innerShdw>
                  </a:effectLst>
                  <a:cs typeface="+mn-ea"/>
                  <a:sym typeface="+mn-lt"/>
                </a:rPr>
                <a:t>PART 02</a:t>
              </a:r>
              <a:endParaRPr lang="zh-CN" altLang="en-US" dirty="0">
                <a:solidFill>
                  <a:srgbClr val="276B91"/>
                </a:solidFill>
                <a:effectLst>
                  <a:innerShdw blurRad="63500" dist="50800" dir="13500000">
                    <a:prstClr val="black">
                      <a:alpha val="50000"/>
                    </a:prstClr>
                  </a:innerShdw>
                </a:effectLst>
                <a:cs typeface="+mn-ea"/>
                <a:sym typeface="+mn-lt"/>
              </a:endParaRPr>
            </a:p>
          </p:txBody>
        </p:sp>
      </p:grpSp>
      <p:sp>
        <p:nvSpPr>
          <p:cNvPr id="203" name="文本框 202">
            <a:extLst>
              <a:ext uri="{FF2B5EF4-FFF2-40B4-BE49-F238E27FC236}">
                <a16:creationId xmlns:a16="http://schemas.microsoft.com/office/drawing/2014/main" id="{8987A776-38B2-4F72-8B92-39F0456E958B}"/>
              </a:ext>
            </a:extLst>
          </p:cNvPr>
          <p:cNvSpPr txBox="1"/>
          <p:nvPr/>
        </p:nvSpPr>
        <p:spPr>
          <a:xfrm>
            <a:off x="6975513" y="2206619"/>
            <a:ext cx="3819757" cy="523220"/>
          </a:xfrm>
          <a:prstGeom prst="rect">
            <a:avLst/>
          </a:prstGeom>
          <a:noFill/>
        </p:spPr>
        <p:txBody>
          <a:bodyPr wrap="square" rtlCol="0">
            <a:spAutoFit/>
          </a:bodyPr>
          <a:lstStyle/>
          <a:p>
            <a:r>
              <a:rPr lang="zh-CN" altLang="en-US" sz="2800" spc="300" dirty="0">
                <a:solidFill>
                  <a:srgbClr val="2B2B2B"/>
                </a:solidFill>
                <a:cs typeface="+mn-ea"/>
                <a:sym typeface="+mn-lt"/>
              </a:rPr>
              <a:t>操作系统的体系结构</a:t>
            </a:r>
          </a:p>
        </p:txBody>
      </p:sp>
      <p:cxnSp>
        <p:nvCxnSpPr>
          <p:cNvPr id="204" name="直接连接符 203">
            <a:extLst>
              <a:ext uri="{FF2B5EF4-FFF2-40B4-BE49-F238E27FC236}">
                <a16:creationId xmlns:a16="http://schemas.microsoft.com/office/drawing/2014/main" id="{3F85E85C-09BB-4FCC-BBAB-CC117FFD45F5}"/>
              </a:ext>
            </a:extLst>
          </p:cNvPr>
          <p:cNvCxnSpPr>
            <a:cxnSpLocks/>
          </p:cNvCxnSpPr>
          <p:nvPr/>
        </p:nvCxnSpPr>
        <p:spPr>
          <a:xfrm>
            <a:off x="5129758" y="2949757"/>
            <a:ext cx="5677506" cy="0"/>
          </a:xfrm>
          <a:prstGeom prst="line">
            <a:avLst/>
          </a:prstGeom>
          <a:ln>
            <a:solidFill>
              <a:srgbClr val="C4C4C4"/>
            </a:solidFill>
          </a:ln>
        </p:spPr>
        <p:style>
          <a:lnRef idx="1">
            <a:schemeClr val="accent1"/>
          </a:lnRef>
          <a:fillRef idx="0">
            <a:schemeClr val="accent1"/>
          </a:fillRef>
          <a:effectRef idx="0">
            <a:schemeClr val="accent1"/>
          </a:effectRef>
          <a:fontRef idx="minor">
            <a:schemeClr val="tx1"/>
          </a:fontRef>
        </p:style>
      </p:cxnSp>
      <p:grpSp>
        <p:nvGrpSpPr>
          <p:cNvPr id="205" name="组合 204">
            <a:extLst>
              <a:ext uri="{FF2B5EF4-FFF2-40B4-BE49-F238E27FC236}">
                <a16:creationId xmlns:a16="http://schemas.microsoft.com/office/drawing/2014/main" id="{CBC0E001-9661-49BB-9CC6-45BAB0140C23}"/>
              </a:ext>
            </a:extLst>
          </p:cNvPr>
          <p:cNvGrpSpPr/>
          <p:nvPr/>
        </p:nvGrpSpPr>
        <p:grpSpPr>
          <a:xfrm>
            <a:off x="5164848" y="3310381"/>
            <a:ext cx="1534160" cy="546208"/>
            <a:chOff x="1207894" y="5909769"/>
            <a:chExt cx="3065854" cy="542325"/>
          </a:xfrm>
        </p:grpSpPr>
        <p:sp>
          <p:nvSpPr>
            <p:cNvPr id="206" name="矩形: 圆角 205">
              <a:extLst>
                <a:ext uri="{FF2B5EF4-FFF2-40B4-BE49-F238E27FC236}">
                  <a16:creationId xmlns:a16="http://schemas.microsoft.com/office/drawing/2014/main" id="{B1FCBE0B-FB81-4185-BE92-0913CF0685A9}"/>
                </a:ext>
              </a:extLst>
            </p:cNvPr>
            <p:cNvSpPr/>
            <p:nvPr/>
          </p:nvSpPr>
          <p:spPr>
            <a:xfrm>
              <a:off x="1350171" y="5909769"/>
              <a:ext cx="2781301" cy="542325"/>
            </a:xfrm>
            <a:prstGeom prst="roundRect">
              <a:avLst>
                <a:gd name="adj" fmla="val 50000"/>
              </a:avLst>
            </a:prstGeom>
            <a:solidFill>
              <a:schemeClr val="bg1"/>
            </a:solidFill>
            <a:ln>
              <a:noFill/>
            </a:ln>
            <a:effectLst>
              <a:outerShdw blurRad="279400" dist="1524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207" name="文本框 206">
              <a:extLst>
                <a:ext uri="{FF2B5EF4-FFF2-40B4-BE49-F238E27FC236}">
                  <a16:creationId xmlns:a16="http://schemas.microsoft.com/office/drawing/2014/main" id="{745693AE-953E-4087-BA17-414D960EAF65}"/>
                </a:ext>
              </a:extLst>
            </p:cNvPr>
            <p:cNvSpPr txBox="1"/>
            <p:nvPr/>
          </p:nvSpPr>
          <p:spPr>
            <a:xfrm>
              <a:off x="1207894" y="6015651"/>
              <a:ext cx="3065854" cy="366706"/>
            </a:xfrm>
            <a:prstGeom prst="rect">
              <a:avLst/>
            </a:prstGeom>
            <a:noFill/>
          </p:spPr>
          <p:txBody>
            <a:bodyPr wrap="square" rtlCol="0">
              <a:spAutoFit/>
            </a:bodyPr>
            <a:lstStyle/>
            <a:p>
              <a:pPr algn="ctr"/>
              <a:r>
                <a:rPr lang="en-US" altLang="zh-CN" dirty="0">
                  <a:solidFill>
                    <a:srgbClr val="276B91"/>
                  </a:solidFill>
                  <a:effectLst>
                    <a:innerShdw blurRad="63500" dist="50800" dir="13500000">
                      <a:prstClr val="black">
                        <a:alpha val="50000"/>
                      </a:prstClr>
                    </a:innerShdw>
                  </a:effectLst>
                  <a:cs typeface="+mn-ea"/>
                  <a:sym typeface="+mn-lt"/>
                </a:rPr>
                <a:t>PART 03</a:t>
              </a:r>
              <a:endParaRPr lang="zh-CN" altLang="en-US" dirty="0">
                <a:solidFill>
                  <a:srgbClr val="276B91"/>
                </a:solidFill>
                <a:effectLst>
                  <a:innerShdw blurRad="63500" dist="50800" dir="13500000">
                    <a:prstClr val="black">
                      <a:alpha val="50000"/>
                    </a:prstClr>
                  </a:innerShdw>
                </a:effectLst>
                <a:cs typeface="+mn-ea"/>
                <a:sym typeface="+mn-lt"/>
              </a:endParaRPr>
            </a:p>
          </p:txBody>
        </p:sp>
      </p:grpSp>
      <p:sp>
        <p:nvSpPr>
          <p:cNvPr id="208" name="文本框 207">
            <a:extLst>
              <a:ext uri="{FF2B5EF4-FFF2-40B4-BE49-F238E27FC236}">
                <a16:creationId xmlns:a16="http://schemas.microsoft.com/office/drawing/2014/main" id="{0E7CD8A3-8B0A-4C09-A4E6-508DE4EBD622}"/>
              </a:ext>
            </a:extLst>
          </p:cNvPr>
          <p:cNvSpPr txBox="1"/>
          <p:nvPr/>
        </p:nvSpPr>
        <p:spPr>
          <a:xfrm>
            <a:off x="6975514" y="3252037"/>
            <a:ext cx="3831750" cy="523220"/>
          </a:xfrm>
          <a:prstGeom prst="rect">
            <a:avLst/>
          </a:prstGeom>
          <a:noFill/>
        </p:spPr>
        <p:txBody>
          <a:bodyPr wrap="square" rtlCol="0">
            <a:spAutoFit/>
          </a:bodyPr>
          <a:lstStyle/>
          <a:p>
            <a:r>
              <a:rPr lang="zh-CN" altLang="en-US" sz="2800" spc="300" dirty="0">
                <a:solidFill>
                  <a:srgbClr val="2B2B2B"/>
                </a:solidFill>
                <a:cs typeface="+mn-ea"/>
                <a:sym typeface="+mn-lt"/>
              </a:rPr>
              <a:t>嵌入式操作系统组成</a:t>
            </a:r>
          </a:p>
        </p:txBody>
      </p:sp>
      <p:cxnSp>
        <p:nvCxnSpPr>
          <p:cNvPr id="209" name="直接连接符 208">
            <a:extLst>
              <a:ext uri="{FF2B5EF4-FFF2-40B4-BE49-F238E27FC236}">
                <a16:creationId xmlns:a16="http://schemas.microsoft.com/office/drawing/2014/main" id="{0B38AF81-A679-444A-851E-972468755661}"/>
              </a:ext>
            </a:extLst>
          </p:cNvPr>
          <p:cNvCxnSpPr>
            <a:cxnSpLocks/>
          </p:cNvCxnSpPr>
          <p:nvPr/>
        </p:nvCxnSpPr>
        <p:spPr>
          <a:xfrm>
            <a:off x="5129758" y="3995175"/>
            <a:ext cx="5677506" cy="0"/>
          </a:xfrm>
          <a:prstGeom prst="line">
            <a:avLst/>
          </a:prstGeom>
          <a:ln>
            <a:solidFill>
              <a:srgbClr val="C4C4C4"/>
            </a:solidFill>
          </a:ln>
        </p:spPr>
        <p:style>
          <a:lnRef idx="1">
            <a:schemeClr val="accent1"/>
          </a:lnRef>
          <a:fillRef idx="0">
            <a:schemeClr val="accent1"/>
          </a:fillRef>
          <a:effectRef idx="0">
            <a:schemeClr val="accent1"/>
          </a:effectRef>
          <a:fontRef idx="minor">
            <a:schemeClr val="tx1"/>
          </a:fontRef>
        </p:style>
      </p:cxnSp>
      <p:grpSp>
        <p:nvGrpSpPr>
          <p:cNvPr id="210" name="组合 209">
            <a:extLst>
              <a:ext uri="{FF2B5EF4-FFF2-40B4-BE49-F238E27FC236}">
                <a16:creationId xmlns:a16="http://schemas.microsoft.com/office/drawing/2014/main" id="{0A372D50-66BD-457F-A23C-68CA3A374889}"/>
              </a:ext>
            </a:extLst>
          </p:cNvPr>
          <p:cNvGrpSpPr/>
          <p:nvPr/>
        </p:nvGrpSpPr>
        <p:grpSpPr>
          <a:xfrm>
            <a:off x="5164848" y="4310380"/>
            <a:ext cx="1534160" cy="546208"/>
            <a:chOff x="1207894" y="5909769"/>
            <a:chExt cx="3065854" cy="542325"/>
          </a:xfrm>
        </p:grpSpPr>
        <p:sp>
          <p:nvSpPr>
            <p:cNvPr id="211" name="矩形: 圆角 210">
              <a:extLst>
                <a:ext uri="{FF2B5EF4-FFF2-40B4-BE49-F238E27FC236}">
                  <a16:creationId xmlns:a16="http://schemas.microsoft.com/office/drawing/2014/main" id="{D20CF15B-98F9-4A2E-A67D-CEEE577609EB}"/>
                </a:ext>
              </a:extLst>
            </p:cNvPr>
            <p:cNvSpPr/>
            <p:nvPr/>
          </p:nvSpPr>
          <p:spPr>
            <a:xfrm>
              <a:off x="1350171" y="5909769"/>
              <a:ext cx="2781301" cy="542325"/>
            </a:xfrm>
            <a:prstGeom prst="roundRect">
              <a:avLst>
                <a:gd name="adj" fmla="val 50000"/>
              </a:avLst>
            </a:prstGeom>
            <a:solidFill>
              <a:schemeClr val="bg1"/>
            </a:solidFill>
            <a:ln>
              <a:noFill/>
            </a:ln>
            <a:effectLst>
              <a:outerShdw blurRad="279400" dist="1524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212" name="文本框 211">
              <a:extLst>
                <a:ext uri="{FF2B5EF4-FFF2-40B4-BE49-F238E27FC236}">
                  <a16:creationId xmlns:a16="http://schemas.microsoft.com/office/drawing/2014/main" id="{E0BAC2BE-A8B4-4535-8C1D-CFC8E1480B46}"/>
                </a:ext>
              </a:extLst>
            </p:cNvPr>
            <p:cNvSpPr txBox="1"/>
            <p:nvPr/>
          </p:nvSpPr>
          <p:spPr>
            <a:xfrm>
              <a:off x="1207894" y="6015651"/>
              <a:ext cx="3065854" cy="366706"/>
            </a:xfrm>
            <a:prstGeom prst="rect">
              <a:avLst/>
            </a:prstGeom>
            <a:noFill/>
          </p:spPr>
          <p:txBody>
            <a:bodyPr wrap="square" rtlCol="0">
              <a:spAutoFit/>
            </a:bodyPr>
            <a:lstStyle/>
            <a:p>
              <a:pPr algn="ctr"/>
              <a:r>
                <a:rPr lang="en-US" altLang="zh-CN" dirty="0">
                  <a:solidFill>
                    <a:srgbClr val="276B91"/>
                  </a:solidFill>
                  <a:effectLst>
                    <a:innerShdw blurRad="63500" dist="50800" dir="13500000">
                      <a:prstClr val="black">
                        <a:alpha val="50000"/>
                      </a:prstClr>
                    </a:innerShdw>
                  </a:effectLst>
                  <a:cs typeface="+mn-ea"/>
                  <a:sym typeface="+mn-lt"/>
                </a:rPr>
                <a:t>PART 04</a:t>
              </a:r>
              <a:endParaRPr lang="zh-CN" altLang="en-US" dirty="0">
                <a:solidFill>
                  <a:srgbClr val="276B91"/>
                </a:solidFill>
                <a:effectLst>
                  <a:innerShdw blurRad="63500" dist="50800" dir="13500000">
                    <a:prstClr val="black">
                      <a:alpha val="50000"/>
                    </a:prstClr>
                  </a:innerShdw>
                </a:effectLst>
                <a:cs typeface="+mn-ea"/>
                <a:sym typeface="+mn-lt"/>
              </a:endParaRPr>
            </a:p>
          </p:txBody>
        </p:sp>
      </p:grpSp>
      <p:sp>
        <p:nvSpPr>
          <p:cNvPr id="213" name="文本框 212">
            <a:extLst>
              <a:ext uri="{FF2B5EF4-FFF2-40B4-BE49-F238E27FC236}">
                <a16:creationId xmlns:a16="http://schemas.microsoft.com/office/drawing/2014/main" id="{40A2DCA5-A9D8-46CE-B802-28E31507628B}"/>
              </a:ext>
            </a:extLst>
          </p:cNvPr>
          <p:cNvSpPr txBox="1"/>
          <p:nvPr/>
        </p:nvSpPr>
        <p:spPr>
          <a:xfrm>
            <a:off x="6975514" y="4252036"/>
            <a:ext cx="3356438" cy="523220"/>
          </a:xfrm>
          <a:prstGeom prst="rect">
            <a:avLst/>
          </a:prstGeom>
          <a:noFill/>
        </p:spPr>
        <p:txBody>
          <a:bodyPr wrap="square" rtlCol="0">
            <a:spAutoFit/>
          </a:bodyPr>
          <a:lstStyle/>
          <a:p>
            <a:r>
              <a:rPr lang="en-US" altLang="zh-CN" sz="2800" spc="300" dirty="0">
                <a:solidFill>
                  <a:srgbClr val="2B2B2B"/>
                </a:solidFill>
                <a:latin typeface="Times New Roman" panose="02020603050405020304" pitchFamily="18" charset="0"/>
                <a:cs typeface="Times New Roman" panose="02020603050405020304" pitchFamily="18" charset="0"/>
                <a:sym typeface="+mn-lt"/>
              </a:rPr>
              <a:t>Linux</a:t>
            </a:r>
            <a:r>
              <a:rPr lang="zh-CN" altLang="en-US" sz="2800" spc="300" dirty="0">
                <a:solidFill>
                  <a:srgbClr val="2B2B2B"/>
                </a:solidFill>
                <a:latin typeface="Times New Roman" panose="02020603050405020304" pitchFamily="18" charset="0"/>
                <a:cs typeface="Times New Roman" panose="02020603050405020304" pitchFamily="18" charset="0"/>
                <a:sym typeface="+mn-lt"/>
              </a:rPr>
              <a:t>操作系统</a:t>
            </a:r>
          </a:p>
        </p:txBody>
      </p:sp>
      <p:cxnSp>
        <p:nvCxnSpPr>
          <p:cNvPr id="214" name="直接连接符 213">
            <a:extLst>
              <a:ext uri="{FF2B5EF4-FFF2-40B4-BE49-F238E27FC236}">
                <a16:creationId xmlns:a16="http://schemas.microsoft.com/office/drawing/2014/main" id="{E8CE20E8-A439-4115-92B6-A4A461CAACF2}"/>
              </a:ext>
            </a:extLst>
          </p:cNvPr>
          <p:cNvCxnSpPr>
            <a:cxnSpLocks/>
          </p:cNvCxnSpPr>
          <p:nvPr/>
        </p:nvCxnSpPr>
        <p:spPr>
          <a:xfrm>
            <a:off x="5129758" y="4995174"/>
            <a:ext cx="5677506" cy="0"/>
          </a:xfrm>
          <a:prstGeom prst="line">
            <a:avLst/>
          </a:prstGeom>
          <a:ln>
            <a:solidFill>
              <a:srgbClr val="C4C4C4"/>
            </a:solidFill>
          </a:ln>
        </p:spPr>
        <p:style>
          <a:lnRef idx="1">
            <a:schemeClr val="accent1"/>
          </a:lnRef>
          <a:fillRef idx="0">
            <a:schemeClr val="accent1"/>
          </a:fillRef>
          <a:effectRef idx="0">
            <a:schemeClr val="accent1"/>
          </a:effectRef>
          <a:fontRef idx="minor">
            <a:schemeClr val="tx1"/>
          </a:fontRef>
        </p:style>
      </p:cxnSp>
      <p:sp>
        <p:nvSpPr>
          <p:cNvPr id="371" name="文本框 370">
            <a:extLst>
              <a:ext uri="{FF2B5EF4-FFF2-40B4-BE49-F238E27FC236}">
                <a16:creationId xmlns:a16="http://schemas.microsoft.com/office/drawing/2014/main" id="{0AAA0B8A-5111-4AF3-AD6F-061E4C38DC7D}"/>
              </a:ext>
            </a:extLst>
          </p:cNvPr>
          <p:cNvSpPr txBox="1"/>
          <p:nvPr/>
        </p:nvSpPr>
        <p:spPr>
          <a:xfrm>
            <a:off x="1725530" y="1029927"/>
            <a:ext cx="677108" cy="3800268"/>
          </a:xfrm>
          <a:prstGeom prst="rect">
            <a:avLst/>
          </a:prstGeom>
          <a:noFill/>
        </p:spPr>
        <p:txBody>
          <a:bodyPr vert="eaVert" wrap="square" rtlCol="0">
            <a:spAutoFit/>
            <a:scene3d>
              <a:camera prst="orthographicFront"/>
              <a:lightRig rig="threePt" dir="t"/>
            </a:scene3d>
            <a:sp3d contourW="12700"/>
          </a:bodyPr>
          <a:lstStyle>
            <a:defPPr>
              <a:defRPr lang="zh-CN"/>
            </a:defPPr>
            <a:lvl1pPr>
              <a:defRPr sz="3200" b="1" spc="600">
                <a:solidFill>
                  <a:schemeClr val="tx1">
                    <a:lumMod val="75000"/>
                    <a:lumOff val="25000"/>
                  </a:schemeClr>
                </a:solidFill>
                <a:effectLst>
                  <a:glow rad="101600">
                    <a:schemeClr val="bg1">
                      <a:lumMod val="85000"/>
                      <a:alpha val="60000"/>
                    </a:schemeClr>
                  </a:glow>
                </a:effectLst>
                <a:latin typeface="Aa细黑" panose="00020600040101010101" pitchFamily="18" charset="0"/>
                <a:ea typeface="Aa细黑" panose="00020600040101010101" pitchFamily="18" charset="0"/>
              </a:defRPr>
            </a:lvl1pPr>
          </a:lstStyle>
          <a:p>
            <a:pPr algn="ctr"/>
            <a:r>
              <a:rPr lang="en-US" altLang="zh-CN" dirty="0">
                <a:effectLst/>
                <a:latin typeface="+mn-lt"/>
                <a:ea typeface="+mn-ea"/>
                <a:cs typeface="+mn-ea"/>
                <a:sym typeface="+mn-lt"/>
              </a:rPr>
              <a:t>CONTENTS</a:t>
            </a:r>
            <a:endParaRPr lang="zh-CN" altLang="en-US" dirty="0">
              <a:effectLst/>
              <a:latin typeface="+mn-lt"/>
              <a:ea typeface="+mn-ea"/>
              <a:cs typeface="+mn-ea"/>
              <a:sym typeface="+mn-lt"/>
            </a:endParaRPr>
          </a:p>
        </p:txBody>
      </p:sp>
      <p:sp>
        <p:nvSpPr>
          <p:cNvPr id="372" name="文本框 371">
            <a:extLst>
              <a:ext uri="{FF2B5EF4-FFF2-40B4-BE49-F238E27FC236}">
                <a16:creationId xmlns:a16="http://schemas.microsoft.com/office/drawing/2014/main" id="{DE04BAB6-CD8D-49E4-B6A8-C4F992426C3E}"/>
              </a:ext>
            </a:extLst>
          </p:cNvPr>
          <p:cNvSpPr txBox="1"/>
          <p:nvPr/>
        </p:nvSpPr>
        <p:spPr>
          <a:xfrm>
            <a:off x="2204610" y="149110"/>
            <a:ext cx="1107996" cy="3710226"/>
          </a:xfrm>
          <a:prstGeom prst="rect">
            <a:avLst/>
          </a:prstGeom>
          <a:noFill/>
        </p:spPr>
        <p:txBody>
          <a:bodyPr vert="eaVert" wrap="square" rtlCol="0">
            <a:spAutoFit/>
            <a:scene3d>
              <a:camera prst="orthographicFront"/>
              <a:lightRig rig="threePt" dir="t"/>
            </a:scene3d>
            <a:sp3d contourW="12700"/>
          </a:bodyPr>
          <a:lstStyle>
            <a:defPPr>
              <a:defRPr lang="zh-CN"/>
            </a:defPPr>
            <a:lvl1pPr>
              <a:defRPr sz="3200" b="1" spc="600">
                <a:solidFill>
                  <a:schemeClr val="tx1">
                    <a:lumMod val="75000"/>
                    <a:lumOff val="25000"/>
                  </a:schemeClr>
                </a:solidFill>
                <a:effectLst>
                  <a:glow rad="101600">
                    <a:schemeClr val="bg1">
                      <a:lumMod val="85000"/>
                      <a:alpha val="60000"/>
                    </a:schemeClr>
                  </a:glow>
                </a:effectLst>
                <a:latin typeface="Aa细黑" panose="00020600040101010101" pitchFamily="18" charset="0"/>
                <a:ea typeface="Aa细黑" panose="00020600040101010101" pitchFamily="18" charset="0"/>
              </a:defRPr>
            </a:lvl1pPr>
          </a:lstStyle>
          <a:p>
            <a:pPr algn="ctr"/>
            <a:r>
              <a:rPr lang="zh-CN" altLang="en-US" sz="6000" dirty="0">
                <a:effectLst/>
                <a:latin typeface="+mn-lt"/>
                <a:ea typeface="+mn-ea"/>
                <a:cs typeface="+mn-ea"/>
                <a:sym typeface="+mn-lt"/>
              </a:rPr>
              <a:t>目录</a:t>
            </a:r>
          </a:p>
        </p:txBody>
      </p:sp>
      <p:grpSp>
        <p:nvGrpSpPr>
          <p:cNvPr id="373" name="组合 372">
            <a:extLst>
              <a:ext uri="{FF2B5EF4-FFF2-40B4-BE49-F238E27FC236}">
                <a16:creationId xmlns:a16="http://schemas.microsoft.com/office/drawing/2014/main" id="{EF30CFAA-2291-4062-B01B-2E9A7C117C12}"/>
              </a:ext>
            </a:extLst>
          </p:cNvPr>
          <p:cNvGrpSpPr/>
          <p:nvPr/>
        </p:nvGrpSpPr>
        <p:grpSpPr>
          <a:xfrm>
            <a:off x="-3643996" y="-875401"/>
            <a:ext cx="5587004" cy="5227392"/>
            <a:chOff x="-524024" y="-332605"/>
            <a:chExt cx="1943299" cy="1818218"/>
          </a:xfrm>
        </p:grpSpPr>
        <p:sp>
          <p:nvSpPr>
            <p:cNvPr id="374" name="Freeform 20">
              <a:extLst>
                <a:ext uri="{FF2B5EF4-FFF2-40B4-BE49-F238E27FC236}">
                  <a16:creationId xmlns:a16="http://schemas.microsoft.com/office/drawing/2014/main" id="{9AB5F214-68B4-43A8-8E27-78C59A1772C4}"/>
                </a:ext>
              </a:extLst>
            </p:cNvPr>
            <p:cNvSpPr>
              <a:spLocks noEditPoints="1"/>
            </p:cNvSpPr>
            <p:nvPr/>
          </p:nvSpPr>
          <p:spPr bwMode="auto">
            <a:xfrm flipH="1" flipV="1">
              <a:off x="-123197" y="558879"/>
              <a:ext cx="335444" cy="106319"/>
            </a:xfrm>
            <a:custGeom>
              <a:avLst/>
              <a:gdLst>
                <a:gd name="T0" fmla="*/ 11 w 240"/>
                <a:gd name="T1" fmla="*/ 76 h 76"/>
                <a:gd name="T2" fmla="*/ 10 w 240"/>
                <a:gd name="T3" fmla="*/ 76 h 76"/>
                <a:gd name="T4" fmla="*/ 10 w 240"/>
                <a:gd name="T5" fmla="*/ 76 h 76"/>
                <a:gd name="T6" fmla="*/ 0 w 240"/>
                <a:gd name="T7" fmla="*/ 29 h 76"/>
                <a:gd name="T8" fmla="*/ 0 w 240"/>
                <a:gd name="T9" fmla="*/ 28 h 76"/>
                <a:gd name="T10" fmla="*/ 1 w 240"/>
                <a:gd name="T11" fmla="*/ 28 h 76"/>
                <a:gd name="T12" fmla="*/ 239 w 240"/>
                <a:gd name="T13" fmla="*/ 0 h 76"/>
                <a:gd name="T14" fmla="*/ 240 w 240"/>
                <a:gd name="T15" fmla="*/ 1 h 76"/>
                <a:gd name="T16" fmla="*/ 240 w 240"/>
                <a:gd name="T17" fmla="*/ 2 h 76"/>
                <a:gd name="T18" fmla="*/ 11 w 240"/>
                <a:gd name="T19" fmla="*/ 76 h 76"/>
                <a:gd name="T20" fmla="*/ 11 w 240"/>
                <a:gd name="T21" fmla="*/ 76 h 76"/>
                <a:gd name="T22" fmla="*/ 2 w 240"/>
                <a:gd name="T23" fmla="*/ 30 h 76"/>
                <a:gd name="T24" fmla="*/ 11 w 240"/>
                <a:gd name="T25" fmla="*/ 74 h 76"/>
                <a:gd name="T26" fmla="*/ 230 w 240"/>
                <a:gd name="T27" fmla="*/ 3 h 76"/>
                <a:gd name="T28" fmla="*/ 2 w 240"/>
                <a:gd name="T29"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76">
                  <a:moveTo>
                    <a:pt x="11" y="76"/>
                  </a:moveTo>
                  <a:cubicBezTo>
                    <a:pt x="11" y="76"/>
                    <a:pt x="10" y="76"/>
                    <a:pt x="10" y="76"/>
                  </a:cubicBezTo>
                  <a:cubicBezTo>
                    <a:pt x="10" y="76"/>
                    <a:pt x="10" y="76"/>
                    <a:pt x="10" y="76"/>
                  </a:cubicBezTo>
                  <a:cubicBezTo>
                    <a:pt x="0" y="29"/>
                    <a:pt x="0" y="29"/>
                    <a:pt x="0" y="29"/>
                  </a:cubicBezTo>
                  <a:cubicBezTo>
                    <a:pt x="0" y="29"/>
                    <a:pt x="0" y="29"/>
                    <a:pt x="0" y="28"/>
                  </a:cubicBezTo>
                  <a:cubicBezTo>
                    <a:pt x="0" y="28"/>
                    <a:pt x="1" y="28"/>
                    <a:pt x="1" y="28"/>
                  </a:cubicBezTo>
                  <a:cubicBezTo>
                    <a:pt x="239" y="0"/>
                    <a:pt x="239" y="0"/>
                    <a:pt x="239" y="0"/>
                  </a:cubicBezTo>
                  <a:cubicBezTo>
                    <a:pt x="240" y="0"/>
                    <a:pt x="240" y="1"/>
                    <a:pt x="240" y="1"/>
                  </a:cubicBezTo>
                  <a:cubicBezTo>
                    <a:pt x="240" y="2"/>
                    <a:pt x="240" y="2"/>
                    <a:pt x="240" y="2"/>
                  </a:cubicBezTo>
                  <a:cubicBezTo>
                    <a:pt x="11" y="76"/>
                    <a:pt x="11" y="76"/>
                    <a:pt x="11" y="76"/>
                  </a:cubicBezTo>
                  <a:cubicBezTo>
                    <a:pt x="11" y="76"/>
                    <a:pt x="11" y="76"/>
                    <a:pt x="11" y="76"/>
                  </a:cubicBezTo>
                  <a:close/>
                  <a:moveTo>
                    <a:pt x="2" y="30"/>
                  </a:moveTo>
                  <a:cubicBezTo>
                    <a:pt x="11" y="74"/>
                    <a:pt x="11" y="74"/>
                    <a:pt x="11" y="74"/>
                  </a:cubicBezTo>
                  <a:cubicBezTo>
                    <a:pt x="230" y="3"/>
                    <a:pt x="230" y="3"/>
                    <a:pt x="230" y="3"/>
                  </a:cubicBezTo>
                  <a:lnTo>
                    <a:pt x="2" y="3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5" name="Freeform 22">
              <a:extLst>
                <a:ext uri="{FF2B5EF4-FFF2-40B4-BE49-F238E27FC236}">
                  <a16:creationId xmlns:a16="http://schemas.microsoft.com/office/drawing/2014/main" id="{825B1E2E-3CA6-4599-9592-533DEDE46E9B}"/>
                </a:ext>
              </a:extLst>
            </p:cNvPr>
            <p:cNvSpPr>
              <a:spLocks noEditPoints="1"/>
            </p:cNvSpPr>
            <p:nvPr/>
          </p:nvSpPr>
          <p:spPr bwMode="auto">
            <a:xfrm flipH="1" flipV="1">
              <a:off x="966142" y="-238795"/>
              <a:ext cx="274041" cy="294508"/>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6" name="Freeform 23">
              <a:extLst>
                <a:ext uri="{FF2B5EF4-FFF2-40B4-BE49-F238E27FC236}">
                  <a16:creationId xmlns:a16="http://schemas.microsoft.com/office/drawing/2014/main" id="{CDDE10CB-D2D7-4A33-A9C6-28B8C5523376}"/>
                </a:ext>
              </a:extLst>
            </p:cNvPr>
            <p:cNvSpPr>
              <a:spLocks noEditPoints="1"/>
            </p:cNvSpPr>
            <p:nvPr/>
          </p:nvSpPr>
          <p:spPr bwMode="auto">
            <a:xfrm flipH="1" flipV="1">
              <a:off x="598291" y="-247323"/>
              <a:ext cx="483835" cy="303037"/>
            </a:xfrm>
            <a:custGeom>
              <a:avLst/>
              <a:gdLst>
                <a:gd name="T0" fmla="*/ 345 w 346"/>
                <a:gd name="T1" fmla="*/ 216 h 216"/>
                <a:gd name="T2" fmla="*/ 345 w 346"/>
                <a:gd name="T3" fmla="*/ 216 h 216"/>
                <a:gd name="T4" fmla="*/ 1 w 346"/>
                <a:gd name="T5" fmla="*/ 210 h 216"/>
                <a:gd name="T6" fmla="*/ 1 w 346"/>
                <a:gd name="T7" fmla="*/ 210 h 216"/>
                <a:gd name="T8" fmla="*/ 1 w 346"/>
                <a:gd name="T9" fmla="*/ 209 h 216"/>
                <a:gd name="T10" fmla="*/ 81 w 346"/>
                <a:gd name="T11" fmla="*/ 1 h 216"/>
                <a:gd name="T12" fmla="*/ 81 w 346"/>
                <a:gd name="T13" fmla="*/ 1 h 216"/>
                <a:gd name="T14" fmla="*/ 82 w 346"/>
                <a:gd name="T15" fmla="*/ 1 h 216"/>
                <a:gd name="T16" fmla="*/ 345 w 346"/>
                <a:gd name="T17" fmla="*/ 214 h 216"/>
                <a:gd name="T18" fmla="*/ 345 w 346"/>
                <a:gd name="T19" fmla="*/ 215 h 216"/>
                <a:gd name="T20" fmla="*/ 345 w 346"/>
                <a:gd name="T21" fmla="*/ 216 h 216"/>
                <a:gd name="T22" fmla="*/ 3 w 346"/>
                <a:gd name="T23" fmla="*/ 209 h 216"/>
                <a:gd name="T24" fmla="*/ 342 w 346"/>
                <a:gd name="T25" fmla="*/ 214 h 216"/>
                <a:gd name="T26" fmla="*/ 82 w 346"/>
                <a:gd name="T27" fmla="*/ 3 h 216"/>
                <a:gd name="T28" fmla="*/ 3 w 346"/>
                <a:gd name="T29"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216">
                  <a:moveTo>
                    <a:pt x="345" y="216"/>
                  </a:moveTo>
                  <a:cubicBezTo>
                    <a:pt x="345" y="216"/>
                    <a:pt x="345" y="216"/>
                    <a:pt x="345" y="216"/>
                  </a:cubicBezTo>
                  <a:cubicBezTo>
                    <a:pt x="1" y="210"/>
                    <a:pt x="1" y="210"/>
                    <a:pt x="1" y="210"/>
                  </a:cubicBezTo>
                  <a:cubicBezTo>
                    <a:pt x="1" y="210"/>
                    <a:pt x="1" y="210"/>
                    <a:pt x="1" y="210"/>
                  </a:cubicBezTo>
                  <a:cubicBezTo>
                    <a:pt x="1" y="210"/>
                    <a:pt x="0" y="209"/>
                    <a:pt x="1" y="209"/>
                  </a:cubicBezTo>
                  <a:cubicBezTo>
                    <a:pt x="81" y="1"/>
                    <a:pt x="81" y="1"/>
                    <a:pt x="81" y="1"/>
                  </a:cubicBezTo>
                  <a:cubicBezTo>
                    <a:pt x="81" y="1"/>
                    <a:pt x="81" y="1"/>
                    <a:pt x="81" y="1"/>
                  </a:cubicBezTo>
                  <a:cubicBezTo>
                    <a:pt x="82" y="0"/>
                    <a:pt x="82" y="1"/>
                    <a:pt x="82" y="1"/>
                  </a:cubicBezTo>
                  <a:cubicBezTo>
                    <a:pt x="345" y="214"/>
                    <a:pt x="345" y="214"/>
                    <a:pt x="345" y="214"/>
                  </a:cubicBezTo>
                  <a:cubicBezTo>
                    <a:pt x="346" y="214"/>
                    <a:pt x="346" y="215"/>
                    <a:pt x="345" y="215"/>
                  </a:cubicBezTo>
                  <a:cubicBezTo>
                    <a:pt x="345" y="216"/>
                    <a:pt x="345" y="216"/>
                    <a:pt x="345" y="216"/>
                  </a:cubicBezTo>
                  <a:close/>
                  <a:moveTo>
                    <a:pt x="3" y="209"/>
                  </a:moveTo>
                  <a:cubicBezTo>
                    <a:pt x="342" y="214"/>
                    <a:pt x="342" y="214"/>
                    <a:pt x="342" y="214"/>
                  </a:cubicBezTo>
                  <a:cubicBezTo>
                    <a:pt x="82" y="3"/>
                    <a:pt x="82" y="3"/>
                    <a:pt x="82" y="3"/>
                  </a:cubicBezTo>
                  <a:lnTo>
                    <a:pt x="3" y="20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7" name="Freeform 38">
              <a:extLst>
                <a:ext uri="{FF2B5EF4-FFF2-40B4-BE49-F238E27FC236}">
                  <a16:creationId xmlns:a16="http://schemas.microsoft.com/office/drawing/2014/main" id="{E65E78E3-61CE-4264-A046-100E613AD788}"/>
                </a:ext>
              </a:extLst>
            </p:cNvPr>
            <p:cNvSpPr>
              <a:spLocks/>
            </p:cNvSpPr>
            <p:nvPr/>
          </p:nvSpPr>
          <p:spPr bwMode="auto">
            <a:xfrm flipH="1" flipV="1">
              <a:off x="-283528" y="-332605"/>
              <a:ext cx="480424" cy="362734"/>
            </a:xfrm>
            <a:custGeom>
              <a:avLst/>
              <a:gdLst>
                <a:gd name="T0" fmla="*/ 2 w 344"/>
                <a:gd name="T1" fmla="*/ 259 h 259"/>
                <a:gd name="T2" fmla="*/ 93 w 344"/>
                <a:gd name="T3" fmla="*/ 2 h 259"/>
                <a:gd name="T4" fmla="*/ 341 w 344"/>
                <a:gd name="T5" fmla="*/ 122 h 259"/>
                <a:gd name="T6" fmla="*/ 36 w 344"/>
                <a:gd name="T7" fmla="*/ 259 h 259"/>
                <a:gd name="T8" fmla="*/ 41 w 344"/>
                <a:gd name="T9" fmla="*/ 259 h 259"/>
                <a:gd name="T10" fmla="*/ 343 w 344"/>
                <a:gd name="T11" fmla="*/ 123 h 259"/>
                <a:gd name="T12" fmla="*/ 344 w 344"/>
                <a:gd name="T13" fmla="*/ 122 h 259"/>
                <a:gd name="T14" fmla="*/ 343 w 344"/>
                <a:gd name="T15" fmla="*/ 121 h 259"/>
                <a:gd name="T16" fmla="*/ 93 w 344"/>
                <a:gd name="T17" fmla="*/ 0 h 259"/>
                <a:gd name="T18" fmla="*/ 92 w 344"/>
                <a:gd name="T19" fmla="*/ 0 h 259"/>
                <a:gd name="T20" fmla="*/ 92 w 344"/>
                <a:gd name="T21" fmla="*/ 0 h 259"/>
                <a:gd name="T22" fmla="*/ 0 w 344"/>
                <a:gd name="T23" fmla="*/ 259 h 259"/>
                <a:gd name="T24" fmla="*/ 2 w 344"/>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59">
                  <a:moveTo>
                    <a:pt x="2" y="259"/>
                  </a:moveTo>
                  <a:cubicBezTo>
                    <a:pt x="93" y="2"/>
                    <a:pt x="93" y="2"/>
                    <a:pt x="93" y="2"/>
                  </a:cubicBezTo>
                  <a:cubicBezTo>
                    <a:pt x="341" y="122"/>
                    <a:pt x="341" y="122"/>
                    <a:pt x="341" y="122"/>
                  </a:cubicBezTo>
                  <a:cubicBezTo>
                    <a:pt x="36" y="259"/>
                    <a:pt x="36" y="259"/>
                    <a:pt x="36" y="259"/>
                  </a:cubicBezTo>
                  <a:cubicBezTo>
                    <a:pt x="41" y="259"/>
                    <a:pt x="41" y="259"/>
                    <a:pt x="41" y="259"/>
                  </a:cubicBezTo>
                  <a:cubicBezTo>
                    <a:pt x="343" y="123"/>
                    <a:pt x="343" y="123"/>
                    <a:pt x="343" y="123"/>
                  </a:cubicBezTo>
                  <a:cubicBezTo>
                    <a:pt x="344" y="123"/>
                    <a:pt x="344" y="122"/>
                    <a:pt x="344" y="122"/>
                  </a:cubicBezTo>
                  <a:cubicBezTo>
                    <a:pt x="344" y="122"/>
                    <a:pt x="344" y="121"/>
                    <a:pt x="343" y="121"/>
                  </a:cubicBezTo>
                  <a:cubicBezTo>
                    <a:pt x="93" y="0"/>
                    <a:pt x="93" y="0"/>
                    <a:pt x="93" y="0"/>
                  </a:cubicBezTo>
                  <a:cubicBezTo>
                    <a:pt x="93" y="0"/>
                    <a:pt x="93" y="0"/>
                    <a:pt x="92" y="0"/>
                  </a:cubicBezTo>
                  <a:cubicBezTo>
                    <a:pt x="92" y="0"/>
                    <a:pt x="92" y="0"/>
                    <a:pt x="92" y="0"/>
                  </a:cubicBezTo>
                  <a:cubicBezTo>
                    <a:pt x="0" y="259"/>
                    <a:pt x="0" y="259"/>
                    <a:pt x="0" y="259"/>
                  </a:cubicBezTo>
                  <a:lnTo>
                    <a:pt x="2" y="25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8" name="Freeform 39">
              <a:extLst>
                <a:ext uri="{FF2B5EF4-FFF2-40B4-BE49-F238E27FC236}">
                  <a16:creationId xmlns:a16="http://schemas.microsoft.com/office/drawing/2014/main" id="{A9AA8700-CAA7-48C1-8FB7-EDA4BAF958DB}"/>
                </a:ext>
              </a:extLst>
            </p:cNvPr>
            <p:cNvSpPr>
              <a:spLocks noEditPoints="1"/>
            </p:cNvSpPr>
            <p:nvPr/>
          </p:nvSpPr>
          <p:spPr bwMode="auto">
            <a:xfrm flipH="1" flipV="1">
              <a:off x="-45875" y="442327"/>
              <a:ext cx="244476" cy="119395"/>
            </a:xfrm>
            <a:custGeom>
              <a:avLst/>
              <a:gdLst>
                <a:gd name="T0" fmla="*/ 110 w 175"/>
                <a:gd name="T1" fmla="*/ 85 h 85"/>
                <a:gd name="T2" fmla="*/ 110 w 175"/>
                <a:gd name="T3" fmla="*/ 85 h 85"/>
                <a:gd name="T4" fmla="*/ 0 w 175"/>
                <a:gd name="T5" fmla="*/ 2 h 85"/>
                <a:gd name="T6" fmla="*/ 0 w 175"/>
                <a:gd name="T7" fmla="*/ 1 h 85"/>
                <a:gd name="T8" fmla="*/ 1 w 175"/>
                <a:gd name="T9" fmla="*/ 1 h 85"/>
                <a:gd name="T10" fmla="*/ 175 w 175"/>
                <a:gd name="T11" fmla="*/ 64 h 85"/>
                <a:gd name="T12" fmla="*/ 175 w 175"/>
                <a:gd name="T13" fmla="*/ 65 h 85"/>
                <a:gd name="T14" fmla="*/ 175 w 175"/>
                <a:gd name="T15" fmla="*/ 66 h 85"/>
                <a:gd name="T16" fmla="*/ 110 w 175"/>
                <a:gd name="T17" fmla="*/ 85 h 85"/>
                <a:gd name="T18" fmla="*/ 110 w 175"/>
                <a:gd name="T19" fmla="*/ 85 h 85"/>
                <a:gd name="T20" fmla="*/ 6 w 175"/>
                <a:gd name="T21" fmla="*/ 4 h 85"/>
                <a:gd name="T22" fmla="*/ 110 w 175"/>
                <a:gd name="T23" fmla="*/ 83 h 85"/>
                <a:gd name="T24" fmla="*/ 171 w 175"/>
                <a:gd name="T25" fmla="*/ 65 h 85"/>
                <a:gd name="T26" fmla="*/ 6 w 175"/>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85">
                  <a:moveTo>
                    <a:pt x="110" y="85"/>
                  </a:moveTo>
                  <a:cubicBezTo>
                    <a:pt x="110" y="85"/>
                    <a:pt x="110" y="85"/>
                    <a:pt x="110" y="85"/>
                  </a:cubicBezTo>
                  <a:cubicBezTo>
                    <a:pt x="0" y="2"/>
                    <a:pt x="0" y="2"/>
                    <a:pt x="0" y="2"/>
                  </a:cubicBezTo>
                  <a:cubicBezTo>
                    <a:pt x="0" y="2"/>
                    <a:pt x="0" y="1"/>
                    <a:pt x="0" y="1"/>
                  </a:cubicBezTo>
                  <a:cubicBezTo>
                    <a:pt x="0" y="1"/>
                    <a:pt x="1" y="0"/>
                    <a:pt x="1" y="1"/>
                  </a:cubicBezTo>
                  <a:cubicBezTo>
                    <a:pt x="175" y="64"/>
                    <a:pt x="175" y="64"/>
                    <a:pt x="175" y="64"/>
                  </a:cubicBezTo>
                  <a:cubicBezTo>
                    <a:pt x="175" y="64"/>
                    <a:pt x="175" y="64"/>
                    <a:pt x="175" y="65"/>
                  </a:cubicBezTo>
                  <a:cubicBezTo>
                    <a:pt x="175" y="65"/>
                    <a:pt x="175" y="65"/>
                    <a:pt x="175" y="66"/>
                  </a:cubicBezTo>
                  <a:cubicBezTo>
                    <a:pt x="110" y="85"/>
                    <a:pt x="110" y="85"/>
                    <a:pt x="110" y="85"/>
                  </a:cubicBezTo>
                  <a:cubicBezTo>
                    <a:pt x="110" y="85"/>
                    <a:pt x="110" y="85"/>
                    <a:pt x="110" y="85"/>
                  </a:cubicBezTo>
                  <a:close/>
                  <a:moveTo>
                    <a:pt x="6" y="4"/>
                  </a:moveTo>
                  <a:cubicBezTo>
                    <a:pt x="110" y="83"/>
                    <a:pt x="110" y="83"/>
                    <a:pt x="110" y="83"/>
                  </a:cubicBezTo>
                  <a:cubicBezTo>
                    <a:pt x="171" y="65"/>
                    <a:pt x="171" y="65"/>
                    <a:pt x="171" y="65"/>
                  </a:cubicBezTo>
                  <a:lnTo>
                    <a:pt x="6"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9" name="Freeform 40">
              <a:extLst>
                <a:ext uri="{FF2B5EF4-FFF2-40B4-BE49-F238E27FC236}">
                  <a16:creationId xmlns:a16="http://schemas.microsoft.com/office/drawing/2014/main" id="{60305394-643D-4206-A326-9224F02D68FE}"/>
                </a:ext>
              </a:extLst>
            </p:cNvPr>
            <p:cNvSpPr>
              <a:spLocks noEditPoints="1"/>
            </p:cNvSpPr>
            <p:nvPr/>
          </p:nvSpPr>
          <p:spPr bwMode="auto">
            <a:xfrm flipH="1" flipV="1">
              <a:off x="-123197" y="469048"/>
              <a:ext cx="321799" cy="196150"/>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0" name="Freeform 41">
              <a:extLst>
                <a:ext uri="{FF2B5EF4-FFF2-40B4-BE49-F238E27FC236}">
                  <a16:creationId xmlns:a16="http://schemas.microsoft.com/office/drawing/2014/main" id="{D7618E39-E897-4017-B567-FDE94AF7E950}"/>
                </a:ext>
              </a:extLst>
            </p:cNvPr>
            <p:cNvSpPr>
              <a:spLocks noEditPoints="1"/>
            </p:cNvSpPr>
            <p:nvPr/>
          </p:nvSpPr>
          <p:spPr bwMode="auto">
            <a:xfrm flipH="1" flipV="1">
              <a:off x="-45875" y="27855"/>
              <a:ext cx="114279" cy="444037"/>
            </a:xfrm>
            <a:custGeom>
              <a:avLst/>
              <a:gdLst>
                <a:gd name="T0" fmla="*/ 1 w 82"/>
                <a:gd name="T1" fmla="*/ 317 h 317"/>
                <a:gd name="T2" fmla="*/ 1 w 82"/>
                <a:gd name="T3" fmla="*/ 317 h 317"/>
                <a:gd name="T4" fmla="*/ 0 w 82"/>
                <a:gd name="T5" fmla="*/ 316 h 317"/>
                <a:gd name="T6" fmla="*/ 16 w 82"/>
                <a:gd name="T7" fmla="*/ 20 h 317"/>
                <a:gd name="T8" fmla="*/ 17 w 82"/>
                <a:gd name="T9" fmla="*/ 19 h 317"/>
                <a:gd name="T10" fmla="*/ 81 w 82"/>
                <a:gd name="T11" fmla="*/ 0 h 317"/>
                <a:gd name="T12" fmla="*/ 82 w 82"/>
                <a:gd name="T13" fmla="*/ 0 h 317"/>
                <a:gd name="T14" fmla="*/ 82 w 82"/>
                <a:gd name="T15" fmla="*/ 1 h 317"/>
                <a:gd name="T16" fmla="*/ 2 w 82"/>
                <a:gd name="T17" fmla="*/ 316 h 317"/>
                <a:gd name="T18" fmla="*/ 1 w 82"/>
                <a:gd name="T19" fmla="*/ 317 h 317"/>
                <a:gd name="T20" fmla="*/ 18 w 82"/>
                <a:gd name="T21" fmla="*/ 21 h 317"/>
                <a:gd name="T22" fmla="*/ 2 w 82"/>
                <a:gd name="T23" fmla="*/ 306 h 317"/>
                <a:gd name="T24" fmla="*/ 80 w 82"/>
                <a:gd name="T25" fmla="*/ 2 h 317"/>
                <a:gd name="T26" fmla="*/ 18 w 82"/>
                <a:gd name="T27" fmla="*/ 2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7">
                  <a:moveTo>
                    <a:pt x="1" y="317"/>
                  </a:moveTo>
                  <a:cubicBezTo>
                    <a:pt x="1" y="317"/>
                    <a:pt x="1" y="317"/>
                    <a:pt x="1" y="317"/>
                  </a:cubicBezTo>
                  <a:cubicBezTo>
                    <a:pt x="0" y="317"/>
                    <a:pt x="0" y="316"/>
                    <a:pt x="0" y="316"/>
                  </a:cubicBezTo>
                  <a:cubicBezTo>
                    <a:pt x="16" y="20"/>
                    <a:pt x="16" y="20"/>
                    <a:pt x="16" y="20"/>
                  </a:cubicBezTo>
                  <a:cubicBezTo>
                    <a:pt x="16" y="19"/>
                    <a:pt x="16" y="19"/>
                    <a:pt x="17" y="19"/>
                  </a:cubicBezTo>
                  <a:cubicBezTo>
                    <a:pt x="81" y="0"/>
                    <a:pt x="81" y="0"/>
                    <a:pt x="81" y="0"/>
                  </a:cubicBezTo>
                  <a:cubicBezTo>
                    <a:pt x="81" y="0"/>
                    <a:pt x="82" y="0"/>
                    <a:pt x="82" y="0"/>
                  </a:cubicBezTo>
                  <a:cubicBezTo>
                    <a:pt x="82" y="0"/>
                    <a:pt x="82" y="1"/>
                    <a:pt x="82" y="1"/>
                  </a:cubicBezTo>
                  <a:cubicBezTo>
                    <a:pt x="2" y="316"/>
                    <a:pt x="2" y="316"/>
                    <a:pt x="2" y="316"/>
                  </a:cubicBezTo>
                  <a:cubicBezTo>
                    <a:pt x="2" y="316"/>
                    <a:pt x="1" y="317"/>
                    <a:pt x="1" y="317"/>
                  </a:cubicBezTo>
                  <a:close/>
                  <a:moveTo>
                    <a:pt x="18" y="21"/>
                  </a:moveTo>
                  <a:cubicBezTo>
                    <a:pt x="2" y="306"/>
                    <a:pt x="2" y="306"/>
                    <a:pt x="2" y="306"/>
                  </a:cubicBezTo>
                  <a:cubicBezTo>
                    <a:pt x="80" y="2"/>
                    <a:pt x="80" y="2"/>
                    <a:pt x="80" y="2"/>
                  </a:cubicBezTo>
                  <a:lnTo>
                    <a:pt x="18" y="2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1" name="Freeform 49">
              <a:extLst>
                <a:ext uri="{FF2B5EF4-FFF2-40B4-BE49-F238E27FC236}">
                  <a16:creationId xmlns:a16="http://schemas.microsoft.com/office/drawing/2014/main" id="{30C077BE-2DBF-4AAD-BE9A-E17BD75A1023}"/>
                </a:ext>
              </a:extLst>
            </p:cNvPr>
            <p:cNvSpPr>
              <a:spLocks noEditPoints="1"/>
            </p:cNvSpPr>
            <p:nvPr/>
          </p:nvSpPr>
          <p:spPr bwMode="auto">
            <a:xfrm flipH="1" flipV="1">
              <a:off x="-524024" y="27855"/>
              <a:ext cx="592428" cy="444037"/>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2" name="Freeform 57">
              <a:extLst>
                <a:ext uri="{FF2B5EF4-FFF2-40B4-BE49-F238E27FC236}">
                  <a16:creationId xmlns:a16="http://schemas.microsoft.com/office/drawing/2014/main" id="{EE69F949-DE37-41E5-B648-FA18D6310FEC}"/>
                </a:ext>
              </a:extLst>
            </p:cNvPr>
            <p:cNvSpPr>
              <a:spLocks noEditPoints="1"/>
            </p:cNvSpPr>
            <p:nvPr/>
          </p:nvSpPr>
          <p:spPr bwMode="auto">
            <a:xfrm flipH="1" flipV="1">
              <a:off x="966141" y="-28432"/>
              <a:ext cx="453134" cy="220029"/>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3" name="Freeform 58">
              <a:extLst>
                <a:ext uri="{FF2B5EF4-FFF2-40B4-BE49-F238E27FC236}">
                  <a16:creationId xmlns:a16="http://schemas.microsoft.com/office/drawing/2014/main" id="{7DC79B57-6D67-4B73-9C91-F7B0EC108B33}"/>
                </a:ext>
              </a:extLst>
            </p:cNvPr>
            <p:cNvSpPr>
              <a:spLocks noEditPoints="1"/>
            </p:cNvSpPr>
            <p:nvPr/>
          </p:nvSpPr>
          <p:spPr bwMode="auto">
            <a:xfrm flipH="1" flipV="1">
              <a:off x="813771" y="52871"/>
              <a:ext cx="231968" cy="184779"/>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4" name="Freeform 59">
              <a:extLst>
                <a:ext uri="{FF2B5EF4-FFF2-40B4-BE49-F238E27FC236}">
                  <a16:creationId xmlns:a16="http://schemas.microsoft.com/office/drawing/2014/main" id="{484ACD20-9E12-44A6-B966-7C5D36425B13}"/>
                </a:ext>
              </a:extLst>
            </p:cNvPr>
            <p:cNvSpPr>
              <a:spLocks/>
            </p:cNvSpPr>
            <p:nvPr/>
          </p:nvSpPr>
          <p:spPr bwMode="auto">
            <a:xfrm flipH="1" flipV="1">
              <a:off x="244653" y="977899"/>
              <a:ext cx="73912" cy="282000"/>
            </a:xfrm>
            <a:custGeom>
              <a:avLst/>
              <a:gdLst>
                <a:gd name="T0" fmla="*/ 1 w 53"/>
                <a:gd name="T1" fmla="*/ 201 h 201"/>
                <a:gd name="T2" fmla="*/ 0 w 53"/>
                <a:gd name="T3" fmla="*/ 201 h 201"/>
                <a:gd name="T4" fmla="*/ 0 w 53"/>
                <a:gd name="T5" fmla="*/ 200 h 201"/>
                <a:gd name="T6" fmla="*/ 51 w 53"/>
                <a:gd name="T7" fmla="*/ 1 h 201"/>
                <a:gd name="T8" fmla="*/ 52 w 53"/>
                <a:gd name="T9" fmla="*/ 1 h 201"/>
                <a:gd name="T10" fmla="*/ 53 w 53"/>
                <a:gd name="T11" fmla="*/ 2 h 201"/>
                <a:gd name="T12" fmla="*/ 1 w 53"/>
                <a:gd name="T13" fmla="*/ 201 h 201"/>
                <a:gd name="T14" fmla="*/ 1 w 53"/>
                <a:gd name="T15" fmla="*/ 20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1">
                  <a:moveTo>
                    <a:pt x="1" y="201"/>
                  </a:moveTo>
                  <a:cubicBezTo>
                    <a:pt x="0" y="201"/>
                    <a:pt x="0" y="201"/>
                    <a:pt x="0" y="201"/>
                  </a:cubicBezTo>
                  <a:cubicBezTo>
                    <a:pt x="0" y="201"/>
                    <a:pt x="0" y="201"/>
                    <a:pt x="0" y="200"/>
                  </a:cubicBezTo>
                  <a:cubicBezTo>
                    <a:pt x="51" y="1"/>
                    <a:pt x="51" y="1"/>
                    <a:pt x="51" y="1"/>
                  </a:cubicBezTo>
                  <a:cubicBezTo>
                    <a:pt x="51" y="1"/>
                    <a:pt x="52" y="0"/>
                    <a:pt x="52" y="1"/>
                  </a:cubicBezTo>
                  <a:cubicBezTo>
                    <a:pt x="53" y="1"/>
                    <a:pt x="53" y="1"/>
                    <a:pt x="53" y="2"/>
                  </a:cubicBezTo>
                  <a:cubicBezTo>
                    <a:pt x="1" y="201"/>
                    <a:pt x="1" y="201"/>
                    <a:pt x="1" y="201"/>
                  </a:cubicBezTo>
                  <a:cubicBezTo>
                    <a:pt x="1" y="201"/>
                    <a:pt x="1" y="201"/>
                    <a:pt x="1" y="201"/>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5" name="Freeform 60">
              <a:extLst>
                <a:ext uri="{FF2B5EF4-FFF2-40B4-BE49-F238E27FC236}">
                  <a16:creationId xmlns:a16="http://schemas.microsoft.com/office/drawing/2014/main" id="{808DA26C-6A1B-49D5-BDBD-51D783638E09}"/>
                </a:ext>
              </a:extLst>
            </p:cNvPr>
            <p:cNvSpPr>
              <a:spLocks noEditPoints="1"/>
            </p:cNvSpPr>
            <p:nvPr/>
          </p:nvSpPr>
          <p:spPr bwMode="auto">
            <a:xfrm flipH="1" flipV="1">
              <a:off x="-58952" y="977899"/>
              <a:ext cx="377516" cy="280295"/>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6" name="Freeform 61">
              <a:extLst>
                <a:ext uri="{FF2B5EF4-FFF2-40B4-BE49-F238E27FC236}">
                  <a16:creationId xmlns:a16="http://schemas.microsoft.com/office/drawing/2014/main" id="{DA4E1610-AC68-4F1E-BBC0-0AEF26B48551}"/>
                </a:ext>
              </a:extLst>
            </p:cNvPr>
            <p:cNvSpPr>
              <a:spLocks noEditPoints="1"/>
            </p:cNvSpPr>
            <p:nvPr/>
          </p:nvSpPr>
          <p:spPr bwMode="auto">
            <a:xfrm flipH="1" flipV="1">
              <a:off x="-123198" y="623125"/>
              <a:ext cx="441763" cy="357617"/>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7" name="Freeform 62">
              <a:extLst>
                <a:ext uri="{FF2B5EF4-FFF2-40B4-BE49-F238E27FC236}">
                  <a16:creationId xmlns:a16="http://schemas.microsoft.com/office/drawing/2014/main" id="{7268E0B4-738F-43E8-98AA-96B9A7053D0D}"/>
                </a:ext>
              </a:extLst>
            </p:cNvPr>
            <p:cNvSpPr>
              <a:spLocks noEditPoints="1"/>
            </p:cNvSpPr>
            <p:nvPr/>
          </p:nvSpPr>
          <p:spPr bwMode="auto">
            <a:xfrm flipH="1" flipV="1">
              <a:off x="-123198" y="662355"/>
              <a:ext cx="441763" cy="504871"/>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8" name="Freeform 63">
              <a:extLst>
                <a:ext uri="{FF2B5EF4-FFF2-40B4-BE49-F238E27FC236}">
                  <a16:creationId xmlns:a16="http://schemas.microsoft.com/office/drawing/2014/main" id="{10B24BC2-8F9A-46D1-9E69-7547566A05E8}"/>
                </a:ext>
              </a:extLst>
            </p:cNvPr>
            <p:cNvSpPr>
              <a:spLocks noEditPoints="1"/>
            </p:cNvSpPr>
            <p:nvPr/>
          </p:nvSpPr>
          <p:spPr bwMode="auto">
            <a:xfrm flipH="1" flipV="1">
              <a:off x="195758" y="375238"/>
              <a:ext cx="246182" cy="250730"/>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9" name="Freeform 64">
              <a:extLst>
                <a:ext uri="{FF2B5EF4-FFF2-40B4-BE49-F238E27FC236}">
                  <a16:creationId xmlns:a16="http://schemas.microsoft.com/office/drawing/2014/main" id="{38E1AEF5-FEDA-4089-A28F-43D69FF45C16}"/>
                </a:ext>
              </a:extLst>
            </p:cNvPr>
            <p:cNvSpPr>
              <a:spLocks noEditPoints="1"/>
            </p:cNvSpPr>
            <p:nvPr/>
          </p:nvSpPr>
          <p:spPr bwMode="auto">
            <a:xfrm flipH="1" flipV="1">
              <a:off x="43387" y="375238"/>
              <a:ext cx="398553" cy="186484"/>
            </a:xfrm>
            <a:custGeom>
              <a:avLst/>
              <a:gdLst>
                <a:gd name="T0" fmla="*/ 1 w 285"/>
                <a:gd name="T1" fmla="*/ 133 h 133"/>
                <a:gd name="T2" fmla="*/ 0 w 285"/>
                <a:gd name="T3" fmla="*/ 132 h 133"/>
                <a:gd name="T4" fmla="*/ 1 w 285"/>
                <a:gd name="T5" fmla="*/ 131 h 133"/>
                <a:gd name="T6" fmla="*/ 174 w 285"/>
                <a:gd name="T7" fmla="*/ 1 h 133"/>
                <a:gd name="T8" fmla="*/ 175 w 285"/>
                <a:gd name="T9" fmla="*/ 1 h 133"/>
                <a:gd name="T10" fmla="*/ 285 w 285"/>
                <a:gd name="T11" fmla="*/ 83 h 133"/>
                <a:gd name="T12" fmla="*/ 285 w 285"/>
                <a:gd name="T13" fmla="*/ 84 h 133"/>
                <a:gd name="T14" fmla="*/ 284 w 285"/>
                <a:gd name="T15" fmla="*/ 85 h 133"/>
                <a:gd name="T16" fmla="*/ 1 w 285"/>
                <a:gd name="T17" fmla="*/ 133 h 133"/>
                <a:gd name="T18" fmla="*/ 1 w 285"/>
                <a:gd name="T19" fmla="*/ 133 h 133"/>
                <a:gd name="T20" fmla="*/ 175 w 285"/>
                <a:gd name="T21" fmla="*/ 3 h 133"/>
                <a:gd name="T22" fmla="*/ 5 w 285"/>
                <a:gd name="T23" fmla="*/ 130 h 133"/>
                <a:gd name="T24" fmla="*/ 282 w 285"/>
                <a:gd name="T25" fmla="*/ 83 h 133"/>
                <a:gd name="T26" fmla="*/ 175 w 285"/>
                <a:gd name="T27"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3">
                  <a:moveTo>
                    <a:pt x="1" y="133"/>
                  </a:moveTo>
                  <a:cubicBezTo>
                    <a:pt x="1" y="133"/>
                    <a:pt x="0" y="132"/>
                    <a:pt x="0" y="132"/>
                  </a:cubicBezTo>
                  <a:cubicBezTo>
                    <a:pt x="0" y="132"/>
                    <a:pt x="0" y="131"/>
                    <a:pt x="1" y="131"/>
                  </a:cubicBezTo>
                  <a:cubicBezTo>
                    <a:pt x="174" y="1"/>
                    <a:pt x="174" y="1"/>
                    <a:pt x="174" y="1"/>
                  </a:cubicBezTo>
                  <a:cubicBezTo>
                    <a:pt x="174" y="0"/>
                    <a:pt x="175" y="0"/>
                    <a:pt x="175" y="1"/>
                  </a:cubicBezTo>
                  <a:cubicBezTo>
                    <a:pt x="285" y="83"/>
                    <a:pt x="285" y="83"/>
                    <a:pt x="285" y="83"/>
                  </a:cubicBezTo>
                  <a:cubicBezTo>
                    <a:pt x="285" y="83"/>
                    <a:pt x="285" y="84"/>
                    <a:pt x="285" y="84"/>
                  </a:cubicBezTo>
                  <a:cubicBezTo>
                    <a:pt x="285" y="84"/>
                    <a:pt x="285" y="85"/>
                    <a:pt x="284" y="85"/>
                  </a:cubicBezTo>
                  <a:cubicBezTo>
                    <a:pt x="1" y="133"/>
                    <a:pt x="1" y="133"/>
                    <a:pt x="1" y="133"/>
                  </a:cubicBezTo>
                  <a:cubicBezTo>
                    <a:pt x="1" y="133"/>
                    <a:pt x="1" y="133"/>
                    <a:pt x="1" y="133"/>
                  </a:cubicBezTo>
                  <a:close/>
                  <a:moveTo>
                    <a:pt x="175" y="3"/>
                  </a:moveTo>
                  <a:cubicBezTo>
                    <a:pt x="5" y="130"/>
                    <a:pt x="5" y="130"/>
                    <a:pt x="5" y="130"/>
                  </a:cubicBezTo>
                  <a:cubicBezTo>
                    <a:pt x="282" y="83"/>
                    <a:pt x="282" y="83"/>
                    <a:pt x="282" y="83"/>
                  </a:cubicBezTo>
                  <a:lnTo>
                    <a:pt x="175"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0" name="Freeform 65">
              <a:extLst>
                <a:ext uri="{FF2B5EF4-FFF2-40B4-BE49-F238E27FC236}">
                  <a16:creationId xmlns:a16="http://schemas.microsoft.com/office/drawing/2014/main" id="{320A50D4-5326-483C-BA6F-11D7C60877C4}"/>
                </a:ext>
              </a:extLst>
            </p:cNvPr>
            <p:cNvSpPr>
              <a:spLocks noEditPoints="1"/>
            </p:cNvSpPr>
            <p:nvPr/>
          </p:nvSpPr>
          <p:spPr bwMode="auto">
            <a:xfrm flipH="1" flipV="1">
              <a:off x="43387" y="27855"/>
              <a:ext cx="398553" cy="417315"/>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1" name="Freeform 69">
              <a:extLst>
                <a:ext uri="{FF2B5EF4-FFF2-40B4-BE49-F238E27FC236}">
                  <a16:creationId xmlns:a16="http://schemas.microsoft.com/office/drawing/2014/main" id="{6C18EC59-2D03-4956-9B7D-E2DFD461A0D3}"/>
                </a:ext>
              </a:extLst>
            </p:cNvPr>
            <p:cNvSpPr>
              <a:spLocks noEditPoints="1"/>
            </p:cNvSpPr>
            <p:nvPr/>
          </p:nvSpPr>
          <p:spPr bwMode="auto">
            <a:xfrm flipH="1" flipV="1">
              <a:off x="511871" y="52871"/>
              <a:ext cx="457113" cy="186484"/>
            </a:xfrm>
            <a:custGeom>
              <a:avLst/>
              <a:gdLst>
                <a:gd name="T0" fmla="*/ 1 w 327"/>
                <a:gd name="T1" fmla="*/ 133 h 133"/>
                <a:gd name="T2" fmla="*/ 0 w 327"/>
                <a:gd name="T3" fmla="*/ 133 h 133"/>
                <a:gd name="T4" fmla="*/ 0 w 327"/>
                <a:gd name="T5" fmla="*/ 132 h 133"/>
                <a:gd name="T6" fmla="*/ 109 w 327"/>
                <a:gd name="T7" fmla="*/ 1 h 133"/>
                <a:gd name="T8" fmla="*/ 110 w 327"/>
                <a:gd name="T9" fmla="*/ 1 h 133"/>
                <a:gd name="T10" fmla="*/ 326 w 327"/>
                <a:gd name="T11" fmla="*/ 0 h 133"/>
                <a:gd name="T12" fmla="*/ 326 w 327"/>
                <a:gd name="T13" fmla="*/ 0 h 133"/>
                <a:gd name="T14" fmla="*/ 327 w 327"/>
                <a:gd name="T15" fmla="*/ 1 h 133"/>
                <a:gd name="T16" fmla="*/ 326 w 327"/>
                <a:gd name="T17" fmla="*/ 2 h 133"/>
                <a:gd name="T18" fmla="*/ 1 w 327"/>
                <a:gd name="T19" fmla="*/ 133 h 133"/>
                <a:gd name="T20" fmla="*/ 1 w 327"/>
                <a:gd name="T21" fmla="*/ 133 h 133"/>
                <a:gd name="T22" fmla="*/ 110 w 327"/>
                <a:gd name="T23" fmla="*/ 3 h 133"/>
                <a:gd name="T24" fmla="*/ 4 w 327"/>
                <a:gd name="T25" fmla="*/ 130 h 133"/>
                <a:gd name="T26" fmla="*/ 321 w 327"/>
                <a:gd name="T27" fmla="*/ 2 h 133"/>
                <a:gd name="T28" fmla="*/ 110 w 327"/>
                <a:gd name="T29"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133">
                  <a:moveTo>
                    <a:pt x="1" y="133"/>
                  </a:moveTo>
                  <a:cubicBezTo>
                    <a:pt x="0" y="133"/>
                    <a:pt x="0" y="133"/>
                    <a:pt x="0" y="133"/>
                  </a:cubicBezTo>
                  <a:cubicBezTo>
                    <a:pt x="0" y="133"/>
                    <a:pt x="0" y="132"/>
                    <a:pt x="0" y="132"/>
                  </a:cubicBezTo>
                  <a:cubicBezTo>
                    <a:pt x="109" y="1"/>
                    <a:pt x="109" y="1"/>
                    <a:pt x="109" y="1"/>
                  </a:cubicBezTo>
                  <a:cubicBezTo>
                    <a:pt x="109" y="1"/>
                    <a:pt x="110" y="1"/>
                    <a:pt x="110" y="1"/>
                  </a:cubicBezTo>
                  <a:cubicBezTo>
                    <a:pt x="326" y="0"/>
                    <a:pt x="326" y="0"/>
                    <a:pt x="326" y="0"/>
                  </a:cubicBezTo>
                  <a:cubicBezTo>
                    <a:pt x="326" y="0"/>
                    <a:pt x="326" y="0"/>
                    <a:pt x="326" y="0"/>
                  </a:cubicBezTo>
                  <a:cubicBezTo>
                    <a:pt x="326" y="0"/>
                    <a:pt x="327" y="0"/>
                    <a:pt x="327" y="1"/>
                  </a:cubicBezTo>
                  <a:cubicBezTo>
                    <a:pt x="327" y="1"/>
                    <a:pt x="327" y="2"/>
                    <a:pt x="326" y="2"/>
                  </a:cubicBezTo>
                  <a:cubicBezTo>
                    <a:pt x="1" y="133"/>
                    <a:pt x="1" y="133"/>
                    <a:pt x="1" y="133"/>
                  </a:cubicBezTo>
                  <a:cubicBezTo>
                    <a:pt x="1" y="133"/>
                    <a:pt x="1" y="133"/>
                    <a:pt x="1" y="133"/>
                  </a:cubicBezTo>
                  <a:close/>
                  <a:moveTo>
                    <a:pt x="110" y="3"/>
                  </a:moveTo>
                  <a:cubicBezTo>
                    <a:pt x="4" y="130"/>
                    <a:pt x="4" y="130"/>
                    <a:pt x="4" y="130"/>
                  </a:cubicBezTo>
                  <a:cubicBezTo>
                    <a:pt x="321" y="2"/>
                    <a:pt x="321" y="2"/>
                    <a:pt x="321" y="2"/>
                  </a:cubicBezTo>
                  <a:lnTo>
                    <a:pt x="110"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2" name="Freeform 71">
              <a:extLst>
                <a:ext uri="{FF2B5EF4-FFF2-40B4-BE49-F238E27FC236}">
                  <a16:creationId xmlns:a16="http://schemas.microsoft.com/office/drawing/2014/main" id="{88E9A76F-1EC4-4F19-B0D6-C8212933808D}"/>
                </a:ext>
              </a:extLst>
            </p:cNvPr>
            <p:cNvSpPr>
              <a:spLocks noEditPoints="1"/>
            </p:cNvSpPr>
            <p:nvPr/>
          </p:nvSpPr>
          <p:spPr bwMode="auto">
            <a:xfrm flipH="1" flipV="1">
              <a:off x="439097" y="234807"/>
              <a:ext cx="377516" cy="143274"/>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3" name="Freeform 72">
              <a:extLst>
                <a:ext uri="{FF2B5EF4-FFF2-40B4-BE49-F238E27FC236}">
                  <a16:creationId xmlns:a16="http://schemas.microsoft.com/office/drawing/2014/main" id="{E7D9FC25-91F5-4521-83F5-B80DFCE004CA}"/>
                </a:ext>
              </a:extLst>
            </p:cNvPr>
            <p:cNvSpPr>
              <a:spLocks noEditPoints="1"/>
            </p:cNvSpPr>
            <p:nvPr/>
          </p:nvSpPr>
          <p:spPr bwMode="auto">
            <a:xfrm flipH="1" flipV="1">
              <a:off x="65561" y="-247323"/>
              <a:ext cx="535573" cy="486678"/>
            </a:xfrm>
            <a:custGeom>
              <a:avLst/>
              <a:gdLst>
                <a:gd name="T0" fmla="*/ 1 w 383"/>
                <a:gd name="T1" fmla="*/ 347 h 347"/>
                <a:gd name="T2" fmla="*/ 0 w 383"/>
                <a:gd name="T3" fmla="*/ 347 h 347"/>
                <a:gd name="T4" fmla="*/ 0 w 383"/>
                <a:gd name="T5" fmla="*/ 346 h 347"/>
                <a:gd name="T6" fmla="*/ 62 w 383"/>
                <a:gd name="T7" fmla="*/ 1 h 347"/>
                <a:gd name="T8" fmla="*/ 62 w 383"/>
                <a:gd name="T9" fmla="*/ 0 h 347"/>
                <a:gd name="T10" fmla="*/ 63 w 383"/>
                <a:gd name="T11" fmla="*/ 0 h 347"/>
                <a:gd name="T12" fmla="*/ 382 w 383"/>
                <a:gd name="T13" fmla="*/ 149 h 347"/>
                <a:gd name="T14" fmla="*/ 383 w 383"/>
                <a:gd name="T15" fmla="*/ 150 h 347"/>
                <a:gd name="T16" fmla="*/ 382 w 383"/>
                <a:gd name="T17" fmla="*/ 151 h 347"/>
                <a:gd name="T18" fmla="*/ 1 w 383"/>
                <a:gd name="T19" fmla="*/ 347 h 347"/>
                <a:gd name="T20" fmla="*/ 1 w 383"/>
                <a:gd name="T21" fmla="*/ 347 h 347"/>
                <a:gd name="T22" fmla="*/ 64 w 383"/>
                <a:gd name="T23" fmla="*/ 2 h 347"/>
                <a:gd name="T24" fmla="*/ 2 w 383"/>
                <a:gd name="T25" fmla="*/ 344 h 347"/>
                <a:gd name="T26" fmla="*/ 380 w 383"/>
                <a:gd name="T27" fmla="*/ 150 h 347"/>
                <a:gd name="T28" fmla="*/ 64 w 383"/>
                <a:gd name="T29" fmla="*/ 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47">
                  <a:moveTo>
                    <a:pt x="1" y="347"/>
                  </a:moveTo>
                  <a:cubicBezTo>
                    <a:pt x="0" y="347"/>
                    <a:pt x="0" y="347"/>
                    <a:pt x="0" y="347"/>
                  </a:cubicBezTo>
                  <a:cubicBezTo>
                    <a:pt x="0" y="346"/>
                    <a:pt x="0" y="346"/>
                    <a:pt x="0" y="346"/>
                  </a:cubicBezTo>
                  <a:cubicBezTo>
                    <a:pt x="62" y="1"/>
                    <a:pt x="62" y="1"/>
                    <a:pt x="62" y="1"/>
                  </a:cubicBezTo>
                  <a:cubicBezTo>
                    <a:pt x="62" y="1"/>
                    <a:pt x="62" y="0"/>
                    <a:pt x="62" y="0"/>
                  </a:cubicBezTo>
                  <a:cubicBezTo>
                    <a:pt x="63" y="0"/>
                    <a:pt x="63" y="0"/>
                    <a:pt x="63" y="0"/>
                  </a:cubicBezTo>
                  <a:cubicBezTo>
                    <a:pt x="382" y="149"/>
                    <a:pt x="382" y="149"/>
                    <a:pt x="382" y="149"/>
                  </a:cubicBezTo>
                  <a:cubicBezTo>
                    <a:pt x="383" y="149"/>
                    <a:pt x="383" y="149"/>
                    <a:pt x="383" y="150"/>
                  </a:cubicBezTo>
                  <a:cubicBezTo>
                    <a:pt x="383" y="150"/>
                    <a:pt x="383" y="150"/>
                    <a:pt x="382" y="151"/>
                  </a:cubicBezTo>
                  <a:cubicBezTo>
                    <a:pt x="1" y="347"/>
                    <a:pt x="1" y="347"/>
                    <a:pt x="1" y="347"/>
                  </a:cubicBezTo>
                  <a:cubicBezTo>
                    <a:pt x="1" y="347"/>
                    <a:pt x="1" y="347"/>
                    <a:pt x="1" y="347"/>
                  </a:cubicBezTo>
                  <a:close/>
                  <a:moveTo>
                    <a:pt x="64" y="2"/>
                  </a:moveTo>
                  <a:cubicBezTo>
                    <a:pt x="2" y="344"/>
                    <a:pt x="2" y="344"/>
                    <a:pt x="2" y="344"/>
                  </a:cubicBezTo>
                  <a:cubicBezTo>
                    <a:pt x="380" y="150"/>
                    <a:pt x="380" y="150"/>
                    <a:pt x="380" y="150"/>
                  </a:cubicBezTo>
                  <a:lnTo>
                    <a:pt x="64"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4" name="Freeform 73">
              <a:extLst>
                <a:ext uri="{FF2B5EF4-FFF2-40B4-BE49-F238E27FC236}">
                  <a16:creationId xmlns:a16="http://schemas.microsoft.com/office/drawing/2014/main" id="{B222FE68-129E-444F-AE7F-B8AC1EE09DEC}"/>
                </a:ext>
              </a:extLst>
            </p:cNvPr>
            <p:cNvSpPr>
              <a:spLocks noEditPoints="1"/>
            </p:cNvSpPr>
            <p:nvPr/>
          </p:nvSpPr>
          <p:spPr bwMode="auto">
            <a:xfrm flipH="1" flipV="1">
              <a:off x="65561" y="27855"/>
              <a:ext cx="449154" cy="350226"/>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5" name="Freeform 75">
              <a:extLst>
                <a:ext uri="{FF2B5EF4-FFF2-40B4-BE49-F238E27FC236}">
                  <a16:creationId xmlns:a16="http://schemas.microsoft.com/office/drawing/2014/main" id="{6A1D7334-9D84-48FF-8C97-9625636C30E8}"/>
                </a:ext>
              </a:extLst>
            </p:cNvPr>
            <p:cNvSpPr>
              <a:spLocks/>
            </p:cNvSpPr>
            <p:nvPr/>
          </p:nvSpPr>
          <p:spPr bwMode="auto">
            <a:xfrm flipH="1" flipV="1">
              <a:off x="-58952" y="1257057"/>
              <a:ext cx="306448" cy="205815"/>
            </a:xfrm>
            <a:custGeom>
              <a:avLst/>
              <a:gdLst>
                <a:gd name="T0" fmla="*/ 1 w 219"/>
                <a:gd name="T1" fmla="*/ 147 h 147"/>
                <a:gd name="T2" fmla="*/ 0 w 219"/>
                <a:gd name="T3" fmla="*/ 147 h 147"/>
                <a:gd name="T4" fmla="*/ 1 w 219"/>
                <a:gd name="T5" fmla="*/ 146 h 147"/>
                <a:gd name="T6" fmla="*/ 217 w 219"/>
                <a:gd name="T7" fmla="*/ 1 h 147"/>
                <a:gd name="T8" fmla="*/ 219 w 219"/>
                <a:gd name="T9" fmla="*/ 1 h 147"/>
                <a:gd name="T10" fmla="*/ 218 w 219"/>
                <a:gd name="T11" fmla="*/ 2 h 147"/>
                <a:gd name="T12" fmla="*/ 2 w 219"/>
                <a:gd name="T13" fmla="*/ 147 h 147"/>
                <a:gd name="T14" fmla="*/ 1 w 219"/>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7">
                  <a:moveTo>
                    <a:pt x="1" y="147"/>
                  </a:moveTo>
                  <a:cubicBezTo>
                    <a:pt x="1" y="147"/>
                    <a:pt x="1" y="147"/>
                    <a:pt x="0" y="147"/>
                  </a:cubicBezTo>
                  <a:cubicBezTo>
                    <a:pt x="0" y="147"/>
                    <a:pt x="0" y="146"/>
                    <a:pt x="1" y="146"/>
                  </a:cubicBezTo>
                  <a:cubicBezTo>
                    <a:pt x="217" y="1"/>
                    <a:pt x="217" y="1"/>
                    <a:pt x="217" y="1"/>
                  </a:cubicBezTo>
                  <a:cubicBezTo>
                    <a:pt x="218" y="0"/>
                    <a:pt x="218" y="1"/>
                    <a:pt x="219" y="1"/>
                  </a:cubicBezTo>
                  <a:cubicBezTo>
                    <a:pt x="219" y="1"/>
                    <a:pt x="219" y="2"/>
                    <a:pt x="218" y="2"/>
                  </a:cubicBezTo>
                  <a:cubicBezTo>
                    <a:pt x="2" y="147"/>
                    <a:pt x="2" y="147"/>
                    <a:pt x="2" y="147"/>
                  </a:cubicBezTo>
                  <a:cubicBezTo>
                    <a:pt x="2" y="147"/>
                    <a:pt x="1" y="147"/>
                    <a:pt x="1" y="147"/>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6" name="Freeform 76">
              <a:extLst>
                <a:ext uri="{FF2B5EF4-FFF2-40B4-BE49-F238E27FC236}">
                  <a16:creationId xmlns:a16="http://schemas.microsoft.com/office/drawing/2014/main" id="{F3719262-B76B-4FDB-A1CE-C57D4068EB79}"/>
                </a:ext>
              </a:extLst>
            </p:cNvPr>
            <p:cNvSpPr>
              <a:spLocks noEditPoints="1"/>
            </p:cNvSpPr>
            <p:nvPr/>
          </p:nvSpPr>
          <p:spPr bwMode="auto">
            <a:xfrm flipH="1" flipV="1">
              <a:off x="-58952" y="1164383"/>
              <a:ext cx="306448" cy="297351"/>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7" name="Freeform 98">
              <a:extLst>
                <a:ext uri="{FF2B5EF4-FFF2-40B4-BE49-F238E27FC236}">
                  <a16:creationId xmlns:a16="http://schemas.microsoft.com/office/drawing/2014/main" id="{ECD5B54B-A702-4A8D-967B-4B03AF393DFA}"/>
                </a:ext>
              </a:extLst>
            </p:cNvPr>
            <p:cNvSpPr>
              <a:spLocks/>
            </p:cNvSpPr>
            <p:nvPr/>
          </p:nvSpPr>
          <p:spPr bwMode="auto">
            <a:xfrm flipH="1" flipV="1">
              <a:off x="-61794" y="455403"/>
              <a:ext cx="32408" cy="30702"/>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8" name="Freeform 99">
              <a:extLst>
                <a:ext uri="{FF2B5EF4-FFF2-40B4-BE49-F238E27FC236}">
                  <a16:creationId xmlns:a16="http://schemas.microsoft.com/office/drawing/2014/main" id="{6D7D41D0-F659-4396-B656-8010E291A546}"/>
                </a:ext>
              </a:extLst>
            </p:cNvPr>
            <p:cNvSpPr>
              <a:spLocks noEditPoints="1"/>
            </p:cNvSpPr>
            <p:nvPr/>
          </p:nvSpPr>
          <p:spPr bwMode="auto">
            <a:xfrm flipH="1" flipV="1">
              <a:off x="-65774" y="449718"/>
              <a:ext cx="40367" cy="42073"/>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9" name="Freeform 110">
              <a:extLst>
                <a:ext uri="{FF2B5EF4-FFF2-40B4-BE49-F238E27FC236}">
                  <a16:creationId xmlns:a16="http://schemas.microsoft.com/office/drawing/2014/main" id="{D386103C-5D08-41C7-8EF7-37A52C7E37EC}"/>
                </a:ext>
              </a:extLst>
            </p:cNvPr>
            <p:cNvSpPr>
              <a:spLocks/>
            </p:cNvSpPr>
            <p:nvPr/>
          </p:nvSpPr>
          <p:spPr bwMode="auto">
            <a:xfrm flipH="1" flipV="1">
              <a:off x="1033230" y="179089"/>
              <a:ext cx="23879" cy="23879"/>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0" name="Freeform 111">
              <a:extLst>
                <a:ext uri="{FF2B5EF4-FFF2-40B4-BE49-F238E27FC236}">
                  <a16:creationId xmlns:a16="http://schemas.microsoft.com/office/drawing/2014/main" id="{B05B0082-0703-4C2C-8E2B-EA8ADB39AF61}"/>
                </a:ext>
              </a:extLst>
            </p:cNvPr>
            <p:cNvSpPr>
              <a:spLocks noEditPoints="1"/>
            </p:cNvSpPr>
            <p:nvPr/>
          </p:nvSpPr>
          <p:spPr bwMode="auto">
            <a:xfrm flipH="1" flipV="1">
              <a:off x="1027545" y="173403"/>
              <a:ext cx="35250" cy="35250"/>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1" name="Oval 112">
              <a:extLst>
                <a:ext uri="{FF2B5EF4-FFF2-40B4-BE49-F238E27FC236}">
                  <a16:creationId xmlns:a16="http://schemas.microsoft.com/office/drawing/2014/main" id="{138EAF61-0C0C-40B7-B417-B383615C9C59}"/>
                </a:ext>
              </a:extLst>
            </p:cNvPr>
            <p:cNvSpPr>
              <a:spLocks noChangeArrowheads="1"/>
            </p:cNvSpPr>
            <p:nvPr/>
          </p:nvSpPr>
          <p:spPr bwMode="auto">
            <a:xfrm flipH="1" flipV="1">
              <a:off x="310605" y="971077"/>
              <a:ext cx="15351" cy="15351"/>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2" name="Freeform 113">
              <a:extLst>
                <a:ext uri="{FF2B5EF4-FFF2-40B4-BE49-F238E27FC236}">
                  <a16:creationId xmlns:a16="http://schemas.microsoft.com/office/drawing/2014/main" id="{EEFCA494-5F41-468F-9642-5171D3E23A7F}"/>
                </a:ext>
              </a:extLst>
            </p:cNvPr>
            <p:cNvSpPr>
              <a:spLocks noEditPoints="1"/>
            </p:cNvSpPr>
            <p:nvPr/>
          </p:nvSpPr>
          <p:spPr bwMode="auto">
            <a:xfrm flipH="1" flipV="1">
              <a:off x="304919" y="965391"/>
              <a:ext cx="26722" cy="26722"/>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3" name="Freeform 114">
              <a:extLst>
                <a:ext uri="{FF2B5EF4-FFF2-40B4-BE49-F238E27FC236}">
                  <a16:creationId xmlns:a16="http://schemas.microsoft.com/office/drawing/2014/main" id="{0FB335AD-B681-407D-9DF2-37E08A794A96}"/>
                </a:ext>
              </a:extLst>
            </p:cNvPr>
            <p:cNvSpPr>
              <a:spLocks/>
            </p:cNvSpPr>
            <p:nvPr/>
          </p:nvSpPr>
          <p:spPr bwMode="auto">
            <a:xfrm flipH="1" flipV="1">
              <a:off x="-139685" y="645867"/>
              <a:ext cx="34682" cy="35250"/>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4" name="Freeform 116">
              <a:extLst>
                <a:ext uri="{FF2B5EF4-FFF2-40B4-BE49-F238E27FC236}">
                  <a16:creationId xmlns:a16="http://schemas.microsoft.com/office/drawing/2014/main" id="{79747D18-522E-4B64-B281-ED42DC7F3D87}"/>
                </a:ext>
              </a:extLst>
            </p:cNvPr>
            <p:cNvSpPr>
              <a:spLocks/>
            </p:cNvSpPr>
            <p:nvPr/>
          </p:nvSpPr>
          <p:spPr bwMode="auto">
            <a:xfrm flipH="1" flipV="1">
              <a:off x="202581" y="616302"/>
              <a:ext cx="17057" cy="17057"/>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5" name="Freeform 117">
              <a:extLst>
                <a:ext uri="{FF2B5EF4-FFF2-40B4-BE49-F238E27FC236}">
                  <a16:creationId xmlns:a16="http://schemas.microsoft.com/office/drawing/2014/main" id="{88BEE0EA-0AF6-4A10-A33C-5EF118FC634D}"/>
                </a:ext>
              </a:extLst>
            </p:cNvPr>
            <p:cNvSpPr>
              <a:spLocks noEditPoints="1"/>
            </p:cNvSpPr>
            <p:nvPr/>
          </p:nvSpPr>
          <p:spPr bwMode="auto">
            <a:xfrm flipH="1" flipV="1">
              <a:off x="196895" y="610617"/>
              <a:ext cx="28428" cy="28428"/>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6" name="Freeform 118">
              <a:extLst>
                <a:ext uri="{FF2B5EF4-FFF2-40B4-BE49-F238E27FC236}">
                  <a16:creationId xmlns:a16="http://schemas.microsoft.com/office/drawing/2014/main" id="{73258134-0311-441F-AD78-F741118602BE}"/>
                </a:ext>
              </a:extLst>
            </p:cNvPr>
            <p:cNvSpPr>
              <a:spLocks/>
            </p:cNvSpPr>
            <p:nvPr/>
          </p:nvSpPr>
          <p:spPr bwMode="auto">
            <a:xfrm flipH="1" flipV="1">
              <a:off x="187230" y="550351"/>
              <a:ext cx="19900" cy="18194"/>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7" name="Freeform 119">
              <a:extLst>
                <a:ext uri="{FF2B5EF4-FFF2-40B4-BE49-F238E27FC236}">
                  <a16:creationId xmlns:a16="http://schemas.microsoft.com/office/drawing/2014/main" id="{3DEE29C8-B50D-4B56-8450-25EB5FEA2108}"/>
                </a:ext>
              </a:extLst>
            </p:cNvPr>
            <p:cNvSpPr>
              <a:spLocks noEditPoints="1"/>
            </p:cNvSpPr>
            <p:nvPr/>
          </p:nvSpPr>
          <p:spPr bwMode="auto">
            <a:xfrm flipH="1" flipV="1">
              <a:off x="183250" y="544665"/>
              <a:ext cx="28996" cy="29565"/>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8" name="Freeform 120">
              <a:extLst>
                <a:ext uri="{FF2B5EF4-FFF2-40B4-BE49-F238E27FC236}">
                  <a16:creationId xmlns:a16="http://schemas.microsoft.com/office/drawing/2014/main" id="{DF45594C-20BD-4440-8E71-35E3C744EAA8}"/>
                </a:ext>
              </a:extLst>
            </p:cNvPr>
            <p:cNvSpPr>
              <a:spLocks/>
            </p:cNvSpPr>
            <p:nvPr/>
          </p:nvSpPr>
          <p:spPr bwMode="auto">
            <a:xfrm flipH="1" flipV="1">
              <a:off x="36565" y="437209"/>
              <a:ext cx="15351" cy="15351"/>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9" name="Freeform 121">
              <a:extLst>
                <a:ext uri="{FF2B5EF4-FFF2-40B4-BE49-F238E27FC236}">
                  <a16:creationId xmlns:a16="http://schemas.microsoft.com/office/drawing/2014/main" id="{BE11ED02-54ED-40C0-B5BE-3AF674CCD02F}"/>
                </a:ext>
              </a:extLst>
            </p:cNvPr>
            <p:cNvSpPr>
              <a:spLocks noEditPoints="1"/>
            </p:cNvSpPr>
            <p:nvPr/>
          </p:nvSpPr>
          <p:spPr bwMode="auto">
            <a:xfrm flipH="1" flipV="1">
              <a:off x="32016" y="431524"/>
              <a:ext cx="25585" cy="25016"/>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0" name="Freeform 126">
              <a:extLst>
                <a:ext uri="{FF2B5EF4-FFF2-40B4-BE49-F238E27FC236}">
                  <a16:creationId xmlns:a16="http://schemas.microsoft.com/office/drawing/2014/main" id="{82CE1A48-1CEC-4B27-8CC2-DAD33EEF099E}"/>
                </a:ext>
              </a:extLst>
            </p:cNvPr>
            <p:cNvSpPr>
              <a:spLocks/>
            </p:cNvSpPr>
            <p:nvPr/>
          </p:nvSpPr>
          <p:spPr bwMode="auto">
            <a:xfrm flipH="1" flipV="1">
              <a:off x="951928" y="37520"/>
              <a:ext cx="32408" cy="31839"/>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1" name="Freeform 127">
              <a:extLst>
                <a:ext uri="{FF2B5EF4-FFF2-40B4-BE49-F238E27FC236}">
                  <a16:creationId xmlns:a16="http://schemas.microsoft.com/office/drawing/2014/main" id="{5D7A3C15-4AF8-42B9-8A50-75B8FCE6545B}"/>
                </a:ext>
              </a:extLst>
            </p:cNvPr>
            <p:cNvSpPr>
              <a:spLocks noEditPoints="1"/>
            </p:cNvSpPr>
            <p:nvPr/>
          </p:nvSpPr>
          <p:spPr bwMode="auto">
            <a:xfrm flipH="1" flipV="1">
              <a:off x="946811" y="31835"/>
              <a:ext cx="43210" cy="43210"/>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2" name="Oval 128">
              <a:extLst>
                <a:ext uri="{FF2B5EF4-FFF2-40B4-BE49-F238E27FC236}">
                  <a16:creationId xmlns:a16="http://schemas.microsoft.com/office/drawing/2014/main" id="{93C67BEE-0E5D-40EC-A01D-714539CC2913}"/>
                </a:ext>
              </a:extLst>
            </p:cNvPr>
            <p:cNvSpPr>
              <a:spLocks noChangeArrowheads="1"/>
            </p:cNvSpPr>
            <p:nvPr/>
          </p:nvSpPr>
          <p:spPr bwMode="auto">
            <a:xfrm flipH="1" flipV="1">
              <a:off x="805242" y="226847"/>
              <a:ext cx="19900" cy="19331"/>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3" name="Freeform 129">
              <a:extLst>
                <a:ext uri="{FF2B5EF4-FFF2-40B4-BE49-F238E27FC236}">
                  <a16:creationId xmlns:a16="http://schemas.microsoft.com/office/drawing/2014/main" id="{A8C78B65-CAF0-4F45-B7E5-888687F24326}"/>
                </a:ext>
              </a:extLst>
            </p:cNvPr>
            <p:cNvSpPr>
              <a:spLocks noEditPoints="1"/>
            </p:cNvSpPr>
            <p:nvPr/>
          </p:nvSpPr>
          <p:spPr bwMode="auto">
            <a:xfrm flipH="1" flipV="1">
              <a:off x="801262" y="222298"/>
              <a:ext cx="28996" cy="29565"/>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4" name="Oval 132">
              <a:extLst>
                <a:ext uri="{FF2B5EF4-FFF2-40B4-BE49-F238E27FC236}">
                  <a16:creationId xmlns:a16="http://schemas.microsoft.com/office/drawing/2014/main" id="{B1AB3D13-A926-433B-86E2-6E094718F4EF}"/>
                </a:ext>
              </a:extLst>
            </p:cNvPr>
            <p:cNvSpPr>
              <a:spLocks noChangeArrowheads="1"/>
            </p:cNvSpPr>
            <p:nvPr/>
          </p:nvSpPr>
          <p:spPr bwMode="auto">
            <a:xfrm flipH="1" flipV="1">
              <a:off x="497658" y="222298"/>
              <a:ext cx="30702" cy="30702"/>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5" name="Freeform 133">
              <a:extLst>
                <a:ext uri="{FF2B5EF4-FFF2-40B4-BE49-F238E27FC236}">
                  <a16:creationId xmlns:a16="http://schemas.microsoft.com/office/drawing/2014/main" id="{8BD260FF-333F-4244-9B27-12151F89E630}"/>
                </a:ext>
              </a:extLst>
            </p:cNvPr>
            <p:cNvSpPr>
              <a:spLocks noEditPoints="1"/>
            </p:cNvSpPr>
            <p:nvPr/>
          </p:nvSpPr>
          <p:spPr bwMode="auto">
            <a:xfrm flipH="1" flipV="1">
              <a:off x="491972" y="216613"/>
              <a:ext cx="42073" cy="42073"/>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6" name="Freeform 134">
              <a:extLst>
                <a:ext uri="{FF2B5EF4-FFF2-40B4-BE49-F238E27FC236}">
                  <a16:creationId xmlns:a16="http://schemas.microsoft.com/office/drawing/2014/main" id="{B853FBB0-D414-4419-985F-9D1FA9F87DF6}"/>
                </a:ext>
              </a:extLst>
            </p:cNvPr>
            <p:cNvSpPr>
              <a:spLocks/>
            </p:cNvSpPr>
            <p:nvPr/>
          </p:nvSpPr>
          <p:spPr bwMode="auto">
            <a:xfrm flipH="1" flipV="1">
              <a:off x="53052" y="16484"/>
              <a:ext cx="27859" cy="26722"/>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7" name="Freeform 135">
              <a:extLst>
                <a:ext uri="{FF2B5EF4-FFF2-40B4-BE49-F238E27FC236}">
                  <a16:creationId xmlns:a16="http://schemas.microsoft.com/office/drawing/2014/main" id="{41B048D2-8B25-41B7-8525-AF73EC2EE4C8}"/>
                </a:ext>
              </a:extLst>
            </p:cNvPr>
            <p:cNvSpPr>
              <a:spLocks noEditPoints="1"/>
            </p:cNvSpPr>
            <p:nvPr/>
          </p:nvSpPr>
          <p:spPr bwMode="auto">
            <a:xfrm flipH="1" flipV="1">
              <a:off x="49073" y="10798"/>
              <a:ext cx="37524" cy="37524"/>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8" name="Oval 136">
              <a:extLst>
                <a:ext uri="{FF2B5EF4-FFF2-40B4-BE49-F238E27FC236}">
                  <a16:creationId xmlns:a16="http://schemas.microsoft.com/office/drawing/2014/main" id="{8765AA42-9D4B-4705-966E-DCC527B18B3D}"/>
                </a:ext>
              </a:extLst>
            </p:cNvPr>
            <p:cNvSpPr>
              <a:spLocks noChangeArrowheads="1"/>
            </p:cNvSpPr>
            <p:nvPr/>
          </p:nvSpPr>
          <p:spPr bwMode="auto">
            <a:xfrm flipH="1" flipV="1">
              <a:off x="430569" y="366709"/>
              <a:ext cx="19900" cy="19900"/>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9" name="Freeform 137">
              <a:extLst>
                <a:ext uri="{FF2B5EF4-FFF2-40B4-BE49-F238E27FC236}">
                  <a16:creationId xmlns:a16="http://schemas.microsoft.com/office/drawing/2014/main" id="{977E7D7A-47A4-402F-83A0-2AA0779B34CD}"/>
                </a:ext>
              </a:extLst>
            </p:cNvPr>
            <p:cNvSpPr>
              <a:spLocks noEditPoints="1"/>
            </p:cNvSpPr>
            <p:nvPr/>
          </p:nvSpPr>
          <p:spPr bwMode="auto">
            <a:xfrm flipH="1" flipV="1">
              <a:off x="424883" y="361024"/>
              <a:ext cx="30702" cy="31271"/>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0" name="Freeform 138">
              <a:extLst>
                <a:ext uri="{FF2B5EF4-FFF2-40B4-BE49-F238E27FC236}">
                  <a16:creationId xmlns:a16="http://schemas.microsoft.com/office/drawing/2014/main" id="{3B372A26-DA43-44EF-9233-7C2223C7B040}"/>
                </a:ext>
              </a:extLst>
            </p:cNvPr>
            <p:cNvSpPr>
              <a:spLocks/>
            </p:cNvSpPr>
            <p:nvPr/>
          </p:nvSpPr>
          <p:spPr bwMode="auto">
            <a:xfrm flipH="1" flipV="1">
              <a:off x="233282" y="1245686"/>
              <a:ext cx="23879" cy="23879"/>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1" name="Freeform 139">
              <a:extLst>
                <a:ext uri="{FF2B5EF4-FFF2-40B4-BE49-F238E27FC236}">
                  <a16:creationId xmlns:a16="http://schemas.microsoft.com/office/drawing/2014/main" id="{A00F8EF6-139A-47F9-9DED-568DAABBE1E6}"/>
                </a:ext>
              </a:extLst>
            </p:cNvPr>
            <p:cNvSpPr>
              <a:spLocks noEditPoints="1"/>
            </p:cNvSpPr>
            <p:nvPr/>
          </p:nvSpPr>
          <p:spPr bwMode="auto">
            <a:xfrm flipH="1" flipV="1">
              <a:off x="229302" y="1240000"/>
              <a:ext cx="33545" cy="35250"/>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2" name="Oval 140">
              <a:extLst>
                <a:ext uri="{FF2B5EF4-FFF2-40B4-BE49-F238E27FC236}">
                  <a16:creationId xmlns:a16="http://schemas.microsoft.com/office/drawing/2014/main" id="{81FB2DA9-48DF-4BB6-BBCF-A1C03A75B142}"/>
                </a:ext>
              </a:extLst>
            </p:cNvPr>
            <p:cNvSpPr>
              <a:spLocks noChangeArrowheads="1"/>
            </p:cNvSpPr>
            <p:nvPr/>
          </p:nvSpPr>
          <p:spPr bwMode="auto">
            <a:xfrm flipH="1" flipV="1">
              <a:off x="-65774" y="1157561"/>
              <a:ext cx="17057" cy="16488"/>
            </a:xfrm>
            <a:prstGeom prst="ellipse">
              <a:avLst/>
            </a:pr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3" name="Freeform 141">
              <a:extLst>
                <a:ext uri="{FF2B5EF4-FFF2-40B4-BE49-F238E27FC236}">
                  <a16:creationId xmlns:a16="http://schemas.microsoft.com/office/drawing/2014/main" id="{AF58E0FC-5786-4A5E-9888-1B2582C4B19F}"/>
                </a:ext>
              </a:extLst>
            </p:cNvPr>
            <p:cNvSpPr>
              <a:spLocks noEditPoints="1"/>
            </p:cNvSpPr>
            <p:nvPr/>
          </p:nvSpPr>
          <p:spPr bwMode="auto">
            <a:xfrm flipH="1" flipV="1">
              <a:off x="-71460" y="1151875"/>
              <a:ext cx="27859" cy="27859"/>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4" name="Freeform 144">
              <a:extLst>
                <a:ext uri="{FF2B5EF4-FFF2-40B4-BE49-F238E27FC236}">
                  <a16:creationId xmlns:a16="http://schemas.microsoft.com/office/drawing/2014/main" id="{836DA899-3854-4617-AE3E-30FB565F23AF}"/>
                </a:ext>
              </a:extLst>
            </p:cNvPr>
            <p:cNvSpPr>
              <a:spLocks/>
            </p:cNvSpPr>
            <p:nvPr/>
          </p:nvSpPr>
          <p:spPr bwMode="auto">
            <a:xfrm flipH="1" flipV="1">
              <a:off x="-77145" y="1441835"/>
              <a:ext cx="39230" cy="38093"/>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5" name="Freeform 145">
              <a:extLst>
                <a:ext uri="{FF2B5EF4-FFF2-40B4-BE49-F238E27FC236}">
                  <a16:creationId xmlns:a16="http://schemas.microsoft.com/office/drawing/2014/main" id="{4FD2B533-40A7-458F-8603-E2ED9C91A768}"/>
                </a:ext>
              </a:extLst>
            </p:cNvPr>
            <p:cNvSpPr>
              <a:spLocks noEditPoints="1"/>
            </p:cNvSpPr>
            <p:nvPr/>
          </p:nvSpPr>
          <p:spPr bwMode="auto">
            <a:xfrm flipH="1" flipV="1">
              <a:off x="-81125" y="1436718"/>
              <a:ext cx="47758" cy="48895"/>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426" name="Oval 90">
            <a:extLst>
              <a:ext uri="{FF2B5EF4-FFF2-40B4-BE49-F238E27FC236}">
                <a16:creationId xmlns:a16="http://schemas.microsoft.com/office/drawing/2014/main" id="{9E6A940F-3FC3-4F5A-AA41-7C64F67A58A9}"/>
              </a:ext>
            </a:extLst>
          </p:cNvPr>
          <p:cNvSpPr>
            <a:spLocks noChangeArrowheads="1"/>
          </p:cNvSpPr>
          <p:nvPr/>
        </p:nvSpPr>
        <p:spPr bwMode="auto">
          <a:xfrm rot="18501497" flipH="1">
            <a:off x="1976810" y="1254301"/>
            <a:ext cx="167041" cy="167041"/>
          </a:xfrm>
          <a:prstGeom prst="ellipse">
            <a:avLst/>
          </a:pr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7" name="Freeform 91">
            <a:extLst>
              <a:ext uri="{FF2B5EF4-FFF2-40B4-BE49-F238E27FC236}">
                <a16:creationId xmlns:a16="http://schemas.microsoft.com/office/drawing/2014/main" id="{FEFF51CD-1F30-4B9B-B179-00020B44C942}"/>
              </a:ext>
            </a:extLst>
          </p:cNvPr>
          <p:cNvSpPr>
            <a:spLocks noEditPoints="1"/>
          </p:cNvSpPr>
          <p:nvPr/>
        </p:nvSpPr>
        <p:spPr bwMode="auto">
          <a:xfrm rot="18501497" flipH="1">
            <a:off x="1949867" y="1231399"/>
            <a:ext cx="220927" cy="212844"/>
          </a:xfrm>
          <a:custGeom>
            <a:avLst/>
            <a:gdLst>
              <a:gd name="T0" fmla="*/ 16 w 33"/>
              <a:gd name="T1" fmla="*/ 3 h 32"/>
              <a:gd name="T2" fmla="*/ 29 w 33"/>
              <a:gd name="T3" fmla="*/ 16 h 32"/>
              <a:gd name="T4" fmla="*/ 16 w 33"/>
              <a:gd name="T5" fmla="*/ 28 h 32"/>
              <a:gd name="T6" fmla="*/ 4 w 33"/>
              <a:gd name="T7" fmla="*/ 16 h 32"/>
              <a:gd name="T8" fmla="*/ 16 w 33"/>
              <a:gd name="T9" fmla="*/ 3 h 32"/>
              <a:gd name="T10" fmla="*/ 16 w 33"/>
              <a:gd name="T11" fmla="*/ 0 h 32"/>
              <a:gd name="T12" fmla="*/ 0 w 33"/>
              <a:gd name="T13" fmla="*/ 16 h 32"/>
              <a:gd name="T14" fmla="*/ 16 w 33"/>
              <a:gd name="T15" fmla="*/ 32 h 32"/>
              <a:gd name="T16" fmla="*/ 32 w 33"/>
              <a:gd name="T17" fmla="*/ 16 h 32"/>
              <a:gd name="T18" fmla="*/ 16 w 3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6" y="3"/>
                </a:moveTo>
                <a:cubicBezTo>
                  <a:pt x="23" y="3"/>
                  <a:pt x="29" y="9"/>
                  <a:pt x="29" y="16"/>
                </a:cubicBezTo>
                <a:cubicBezTo>
                  <a:pt x="29" y="23"/>
                  <a:pt x="23" y="28"/>
                  <a:pt x="16" y="28"/>
                </a:cubicBezTo>
                <a:cubicBezTo>
                  <a:pt x="9" y="28"/>
                  <a:pt x="4" y="23"/>
                  <a:pt x="4" y="16"/>
                </a:cubicBezTo>
                <a:cubicBezTo>
                  <a:pt x="4" y="9"/>
                  <a:pt x="9" y="3"/>
                  <a:pt x="16" y="3"/>
                </a:cubicBezTo>
                <a:moveTo>
                  <a:pt x="16" y="0"/>
                </a:moveTo>
                <a:cubicBezTo>
                  <a:pt x="7" y="0"/>
                  <a:pt x="0" y="7"/>
                  <a:pt x="0" y="16"/>
                </a:cubicBezTo>
                <a:cubicBezTo>
                  <a:pt x="0" y="25"/>
                  <a:pt x="7" y="32"/>
                  <a:pt x="16" y="32"/>
                </a:cubicBezTo>
                <a:cubicBezTo>
                  <a:pt x="25" y="32"/>
                  <a:pt x="32" y="25"/>
                  <a:pt x="32" y="16"/>
                </a:cubicBezTo>
                <a:cubicBezTo>
                  <a:pt x="33"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Tree>
    <p:extLst>
      <p:ext uri="{BB962C8B-B14F-4D97-AF65-F5344CB8AC3E}">
        <p14:creationId xmlns:p14="http://schemas.microsoft.com/office/powerpoint/2010/main" val="227123283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373"/>
                                        </p:tgtEl>
                                        <p:attrNameLst>
                                          <p:attrName>style.visibility</p:attrName>
                                        </p:attrNameLst>
                                      </p:cBhvr>
                                      <p:to>
                                        <p:strVal val="visible"/>
                                      </p:to>
                                    </p:set>
                                    <p:animEffect transition="in" filter="fade">
                                      <p:cBhvr>
                                        <p:cTn id="10" dur="1000"/>
                                        <p:tgtEl>
                                          <p:spTgt spid="373"/>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426"/>
                                        </p:tgtEl>
                                        <p:attrNameLst>
                                          <p:attrName>style.visibility</p:attrName>
                                        </p:attrNameLst>
                                      </p:cBhvr>
                                      <p:to>
                                        <p:strVal val="visible"/>
                                      </p:to>
                                    </p:set>
                                    <p:anim calcmode="lin" valueType="num">
                                      <p:cBhvr>
                                        <p:cTn id="14" dur="500" fill="hold"/>
                                        <p:tgtEl>
                                          <p:spTgt spid="426"/>
                                        </p:tgtEl>
                                        <p:attrNameLst>
                                          <p:attrName>ppt_w</p:attrName>
                                        </p:attrNameLst>
                                      </p:cBhvr>
                                      <p:tavLst>
                                        <p:tav tm="0">
                                          <p:val>
                                            <p:fltVal val="0"/>
                                          </p:val>
                                        </p:tav>
                                        <p:tav tm="100000">
                                          <p:val>
                                            <p:strVal val="#ppt_w"/>
                                          </p:val>
                                        </p:tav>
                                      </p:tavLst>
                                    </p:anim>
                                    <p:anim calcmode="lin" valueType="num">
                                      <p:cBhvr>
                                        <p:cTn id="15" dur="500" fill="hold"/>
                                        <p:tgtEl>
                                          <p:spTgt spid="426"/>
                                        </p:tgtEl>
                                        <p:attrNameLst>
                                          <p:attrName>ppt_h</p:attrName>
                                        </p:attrNameLst>
                                      </p:cBhvr>
                                      <p:tavLst>
                                        <p:tav tm="0">
                                          <p:val>
                                            <p:fltVal val="0"/>
                                          </p:val>
                                        </p:tav>
                                        <p:tav tm="100000">
                                          <p:val>
                                            <p:strVal val="#ppt_h"/>
                                          </p:val>
                                        </p:tav>
                                      </p:tavLst>
                                    </p:anim>
                                    <p:animEffect transition="in" filter="fade">
                                      <p:cBhvr>
                                        <p:cTn id="16" dur="500"/>
                                        <p:tgtEl>
                                          <p:spTgt spid="426"/>
                                        </p:tgtEl>
                                      </p:cBhvr>
                                    </p:animEffect>
                                  </p:childTnLst>
                                </p:cTn>
                              </p:par>
                              <p:par>
                                <p:cTn id="17" presetID="23" presetClass="entr" presetSubtype="288" fill="hold" grpId="0" nodeType="withEffect">
                                  <p:stCondLst>
                                    <p:cond delay="0"/>
                                  </p:stCondLst>
                                  <p:childTnLst>
                                    <p:set>
                                      <p:cBhvr>
                                        <p:cTn id="18" dur="1" fill="hold">
                                          <p:stCondLst>
                                            <p:cond delay="0"/>
                                          </p:stCondLst>
                                        </p:cTn>
                                        <p:tgtEl>
                                          <p:spTgt spid="427"/>
                                        </p:tgtEl>
                                        <p:attrNameLst>
                                          <p:attrName>style.visibility</p:attrName>
                                        </p:attrNameLst>
                                      </p:cBhvr>
                                      <p:to>
                                        <p:strVal val="visible"/>
                                      </p:to>
                                    </p:set>
                                    <p:anim calcmode="lin" valueType="num">
                                      <p:cBhvr>
                                        <p:cTn id="19" dur="500" fill="hold"/>
                                        <p:tgtEl>
                                          <p:spTgt spid="427"/>
                                        </p:tgtEl>
                                        <p:attrNameLst>
                                          <p:attrName>ppt_w</p:attrName>
                                        </p:attrNameLst>
                                      </p:cBhvr>
                                      <p:tavLst>
                                        <p:tav tm="0">
                                          <p:val>
                                            <p:strVal val="4/3*#ppt_w"/>
                                          </p:val>
                                        </p:tav>
                                        <p:tav tm="100000">
                                          <p:val>
                                            <p:strVal val="#ppt_w"/>
                                          </p:val>
                                        </p:tav>
                                      </p:tavLst>
                                    </p:anim>
                                    <p:anim calcmode="lin" valueType="num">
                                      <p:cBhvr>
                                        <p:cTn id="20" dur="500" fill="hold"/>
                                        <p:tgtEl>
                                          <p:spTgt spid="427"/>
                                        </p:tgtEl>
                                        <p:attrNameLst>
                                          <p:attrName>ppt_h</p:attrName>
                                        </p:attrNameLst>
                                      </p:cBhvr>
                                      <p:tavLst>
                                        <p:tav tm="0">
                                          <p:val>
                                            <p:strVal val="4/3*#ppt_h"/>
                                          </p:val>
                                        </p:tav>
                                        <p:tav tm="100000">
                                          <p:val>
                                            <p:strVal val="#ppt_h"/>
                                          </p:val>
                                        </p:tav>
                                      </p:tavLst>
                                    </p:anim>
                                  </p:childTnLst>
                                </p:cTn>
                              </p:par>
                            </p:childTnLst>
                          </p:cTn>
                        </p:par>
                        <p:par>
                          <p:cTn id="21" fill="hold">
                            <p:stCondLst>
                              <p:cond delay="1500"/>
                            </p:stCondLst>
                            <p:childTnLst>
                              <p:par>
                                <p:cTn id="22" presetID="47" presetClass="entr" presetSubtype="0" fill="hold" grpId="0" nodeType="afterEffect">
                                  <p:stCondLst>
                                    <p:cond delay="0"/>
                                  </p:stCondLst>
                                  <p:childTnLst>
                                    <p:set>
                                      <p:cBhvr>
                                        <p:cTn id="23" dur="1" fill="hold">
                                          <p:stCondLst>
                                            <p:cond delay="0"/>
                                          </p:stCondLst>
                                        </p:cTn>
                                        <p:tgtEl>
                                          <p:spTgt spid="371"/>
                                        </p:tgtEl>
                                        <p:attrNameLst>
                                          <p:attrName>style.visibility</p:attrName>
                                        </p:attrNameLst>
                                      </p:cBhvr>
                                      <p:to>
                                        <p:strVal val="visible"/>
                                      </p:to>
                                    </p:set>
                                    <p:animEffect transition="in" filter="fade">
                                      <p:cBhvr>
                                        <p:cTn id="24" dur="1000"/>
                                        <p:tgtEl>
                                          <p:spTgt spid="371"/>
                                        </p:tgtEl>
                                      </p:cBhvr>
                                    </p:animEffect>
                                    <p:anim calcmode="lin" valueType="num">
                                      <p:cBhvr>
                                        <p:cTn id="25" dur="1000" fill="hold"/>
                                        <p:tgtEl>
                                          <p:spTgt spid="371"/>
                                        </p:tgtEl>
                                        <p:attrNameLst>
                                          <p:attrName>ppt_x</p:attrName>
                                        </p:attrNameLst>
                                      </p:cBhvr>
                                      <p:tavLst>
                                        <p:tav tm="0">
                                          <p:val>
                                            <p:strVal val="#ppt_x"/>
                                          </p:val>
                                        </p:tav>
                                        <p:tav tm="100000">
                                          <p:val>
                                            <p:strVal val="#ppt_x"/>
                                          </p:val>
                                        </p:tav>
                                      </p:tavLst>
                                    </p:anim>
                                    <p:anim calcmode="lin" valueType="num">
                                      <p:cBhvr>
                                        <p:cTn id="26" dur="1000" fill="hold"/>
                                        <p:tgtEl>
                                          <p:spTgt spid="37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72"/>
                                        </p:tgtEl>
                                        <p:attrNameLst>
                                          <p:attrName>style.visibility</p:attrName>
                                        </p:attrNameLst>
                                      </p:cBhvr>
                                      <p:to>
                                        <p:strVal val="visible"/>
                                      </p:to>
                                    </p:set>
                                    <p:animEffect transition="in" filter="fade">
                                      <p:cBhvr>
                                        <p:cTn id="29" dur="1000"/>
                                        <p:tgtEl>
                                          <p:spTgt spid="372"/>
                                        </p:tgtEl>
                                      </p:cBhvr>
                                    </p:animEffect>
                                    <p:anim calcmode="lin" valueType="num">
                                      <p:cBhvr>
                                        <p:cTn id="30" dur="1000" fill="hold"/>
                                        <p:tgtEl>
                                          <p:spTgt spid="372"/>
                                        </p:tgtEl>
                                        <p:attrNameLst>
                                          <p:attrName>ppt_x</p:attrName>
                                        </p:attrNameLst>
                                      </p:cBhvr>
                                      <p:tavLst>
                                        <p:tav tm="0">
                                          <p:val>
                                            <p:strVal val="#ppt_x"/>
                                          </p:val>
                                        </p:tav>
                                        <p:tav tm="100000">
                                          <p:val>
                                            <p:strVal val="#ppt_x"/>
                                          </p:val>
                                        </p:tav>
                                      </p:tavLst>
                                    </p:anim>
                                    <p:anim calcmode="lin" valueType="num">
                                      <p:cBhvr>
                                        <p:cTn id="31" dur="1000" fill="hold"/>
                                        <p:tgtEl>
                                          <p:spTgt spid="372"/>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50" presetClass="entr" presetSubtype="0" decel="100000" fill="hold" nodeType="afterEffect">
                                  <p:stCondLst>
                                    <p:cond delay="0"/>
                                  </p:stCondLst>
                                  <p:childTnLst>
                                    <p:set>
                                      <p:cBhvr>
                                        <p:cTn id="34" dur="1" fill="hold">
                                          <p:stCondLst>
                                            <p:cond delay="0"/>
                                          </p:stCondLst>
                                        </p:cTn>
                                        <p:tgtEl>
                                          <p:spTgt spid="171"/>
                                        </p:tgtEl>
                                        <p:attrNameLst>
                                          <p:attrName>style.visibility</p:attrName>
                                        </p:attrNameLst>
                                      </p:cBhvr>
                                      <p:to>
                                        <p:strVal val="visible"/>
                                      </p:to>
                                    </p:set>
                                    <p:anim calcmode="lin" valueType="num">
                                      <p:cBhvr>
                                        <p:cTn id="35" dur="1000" fill="hold"/>
                                        <p:tgtEl>
                                          <p:spTgt spid="171"/>
                                        </p:tgtEl>
                                        <p:attrNameLst>
                                          <p:attrName>ppt_w</p:attrName>
                                        </p:attrNameLst>
                                      </p:cBhvr>
                                      <p:tavLst>
                                        <p:tav tm="0">
                                          <p:val>
                                            <p:strVal val="#ppt_w+.3"/>
                                          </p:val>
                                        </p:tav>
                                        <p:tav tm="100000">
                                          <p:val>
                                            <p:strVal val="#ppt_w"/>
                                          </p:val>
                                        </p:tav>
                                      </p:tavLst>
                                    </p:anim>
                                    <p:anim calcmode="lin" valueType="num">
                                      <p:cBhvr>
                                        <p:cTn id="36" dur="1000" fill="hold"/>
                                        <p:tgtEl>
                                          <p:spTgt spid="171"/>
                                        </p:tgtEl>
                                        <p:attrNameLst>
                                          <p:attrName>ppt_h</p:attrName>
                                        </p:attrNameLst>
                                      </p:cBhvr>
                                      <p:tavLst>
                                        <p:tav tm="0">
                                          <p:val>
                                            <p:strVal val="#ppt_h"/>
                                          </p:val>
                                        </p:tav>
                                        <p:tav tm="100000">
                                          <p:val>
                                            <p:strVal val="#ppt_h"/>
                                          </p:val>
                                        </p:tav>
                                      </p:tavLst>
                                    </p:anim>
                                    <p:animEffect transition="in" filter="fade">
                                      <p:cBhvr>
                                        <p:cTn id="37" dur="1000"/>
                                        <p:tgtEl>
                                          <p:spTgt spid="171"/>
                                        </p:tgtEl>
                                      </p:cBhvr>
                                    </p:animEffect>
                                  </p:childTnLst>
                                </p:cTn>
                              </p:par>
                              <p:par>
                                <p:cTn id="38" presetID="22" presetClass="entr" presetSubtype="8" fill="hold" nodeType="withEffect">
                                  <p:stCondLst>
                                    <p:cond delay="500"/>
                                  </p:stCondLst>
                                  <p:childTnLst>
                                    <p:set>
                                      <p:cBhvr>
                                        <p:cTn id="39" dur="1" fill="hold">
                                          <p:stCondLst>
                                            <p:cond delay="0"/>
                                          </p:stCondLst>
                                        </p:cTn>
                                        <p:tgtEl>
                                          <p:spTgt spid="176"/>
                                        </p:tgtEl>
                                        <p:attrNameLst>
                                          <p:attrName>style.visibility</p:attrName>
                                        </p:attrNameLst>
                                      </p:cBhvr>
                                      <p:to>
                                        <p:strVal val="visible"/>
                                      </p:to>
                                    </p:set>
                                    <p:animEffect transition="in" filter="wipe(left)">
                                      <p:cBhvr>
                                        <p:cTn id="40" dur="500"/>
                                        <p:tgtEl>
                                          <p:spTgt spid="176"/>
                                        </p:tgtEl>
                                      </p:cBhvr>
                                    </p:animEffect>
                                  </p:childTnLst>
                                </p:cTn>
                              </p:par>
                            </p:childTnLst>
                          </p:cTn>
                        </p:par>
                        <p:par>
                          <p:cTn id="41" fill="hold">
                            <p:stCondLst>
                              <p:cond delay="3500"/>
                            </p:stCondLst>
                            <p:childTnLst>
                              <p:par>
                                <p:cTn id="42" presetID="2" presetClass="entr" presetSubtype="2" decel="88000" fill="hold" grpId="0" nodeType="afterEffect">
                                  <p:stCondLst>
                                    <p:cond delay="0"/>
                                  </p:stCondLst>
                                  <p:iterate type="lt">
                                    <p:tmPct val="10000"/>
                                  </p:iterate>
                                  <p:childTnLst>
                                    <p:set>
                                      <p:cBhvr>
                                        <p:cTn id="43" dur="1" fill="hold">
                                          <p:stCondLst>
                                            <p:cond delay="0"/>
                                          </p:stCondLst>
                                        </p:cTn>
                                        <p:tgtEl>
                                          <p:spTgt spid="174"/>
                                        </p:tgtEl>
                                        <p:attrNameLst>
                                          <p:attrName>style.visibility</p:attrName>
                                        </p:attrNameLst>
                                      </p:cBhvr>
                                      <p:to>
                                        <p:strVal val="visible"/>
                                      </p:to>
                                    </p:set>
                                    <p:anim calcmode="lin" valueType="num">
                                      <p:cBhvr additive="base">
                                        <p:cTn id="44" dur="750" fill="hold"/>
                                        <p:tgtEl>
                                          <p:spTgt spid="174"/>
                                        </p:tgtEl>
                                        <p:attrNameLst>
                                          <p:attrName>ppt_x</p:attrName>
                                        </p:attrNameLst>
                                      </p:cBhvr>
                                      <p:tavLst>
                                        <p:tav tm="0">
                                          <p:val>
                                            <p:strVal val="1+#ppt_w/2"/>
                                          </p:val>
                                        </p:tav>
                                        <p:tav tm="100000">
                                          <p:val>
                                            <p:strVal val="#ppt_x"/>
                                          </p:val>
                                        </p:tav>
                                      </p:tavLst>
                                    </p:anim>
                                    <p:anim calcmode="lin" valueType="num">
                                      <p:cBhvr additive="base">
                                        <p:cTn id="45" dur="750" fill="hold"/>
                                        <p:tgtEl>
                                          <p:spTgt spid="174"/>
                                        </p:tgtEl>
                                        <p:attrNameLst>
                                          <p:attrName>ppt_y</p:attrName>
                                        </p:attrNameLst>
                                      </p:cBhvr>
                                      <p:tavLst>
                                        <p:tav tm="0">
                                          <p:val>
                                            <p:strVal val="#ppt_y"/>
                                          </p:val>
                                        </p:tav>
                                        <p:tav tm="100000">
                                          <p:val>
                                            <p:strVal val="#ppt_y"/>
                                          </p:val>
                                        </p:tav>
                                      </p:tavLst>
                                    </p:anim>
                                  </p:childTnLst>
                                </p:cTn>
                              </p:par>
                            </p:childTnLst>
                          </p:cTn>
                        </p:par>
                        <p:par>
                          <p:cTn id="46" fill="hold">
                            <p:stCondLst>
                              <p:cond delay="4850"/>
                            </p:stCondLst>
                            <p:childTnLst>
                              <p:par>
                                <p:cTn id="47" presetID="50" presetClass="entr" presetSubtype="0" decel="100000" fill="hold" nodeType="afterEffect">
                                  <p:stCondLst>
                                    <p:cond delay="0"/>
                                  </p:stCondLst>
                                  <p:childTnLst>
                                    <p:set>
                                      <p:cBhvr>
                                        <p:cTn id="48" dur="1" fill="hold">
                                          <p:stCondLst>
                                            <p:cond delay="0"/>
                                          </p:stCondLst>
                                        </p:cTn>
                                        <p:tgtEl>
                                          <p:spTgt spid="200"/>
                                        </p:tgtEl>
                                        <p:attrNameLst>
                                          <p:attrName>style.visibility</p:attrName>
                                        </p:attrNameLst>
                                      </p:cBhvr>
                                      <p:to>
                                        <p:strVal val="visible"/>
                                      </p:to>
                                    </p:set>
                                    <p:anim calcmode="lin" valueType="num">
                                      <p:cBhvr>
                                        <p:cTn id="49" dur="1000" fill="hold"/>
                                        <p:tgtEl>
                                          <p:spTgt spid="200"/>
                                        </p:tgtEl>
                                        <p:attrNameLst>
                                          <p:attrName>ppt_w</p:attrName>
                                        </p:attrNameLst>
                                      </p:cBhvr>
                                      <p:tavLst>
                                        <p:tav tm="0">
                                          <p:val>
                                            <p:strVal val="#ppt_w+.3"/>
                                          </p:val>
                                        </p:tav>
                                        <p:tav tm="100000">
                                          <p:val>
                                            <p:strVal val="#ppt_w"/>
                                          </p:val>
                                        </p:tav>
                                      </p:tavLst>
                                    </p:anim>
                                    <p:anim calcmode="lin" valueType="num">
                                      <p:cBhvr>
                                        <p:cTn id="50" dur="1000" fill="hold"/>
                                        <p:tgtEl>
                                          <p:spTgt spid="200"/>
                                        </p:tgtEl>
                                        <p:attrNameLst>
                                          <p:attrName>ppt_h</p:attrName>
                                        </p:attrNameLst>
                                      </p:cBhvr>
                                      <p:tavLst>
                                        <p:tav tm="0">
                                          <p:val>
                                            <p:strVal val="#ppt_h"/>
                                          </p:val>
                                        </p:tav>
                                        <p:tav tm="100000">
                                          <p:val>
                                            <p:strVal val="#ppt_h"/>
                                          </p:val>
                                        </p:tav>
                                      </p:tavLst>
                                    </p:anim>
                                    <p:animEffect transition="in" filter="fade">
                                      <p:cBhvr>
                                        <p:cTn id="51" dur="1000"/>
                                        <p:tgtEl>
                                          <p:spTgt spid="200"/>
                                        </p:tgtEl>
                                      </p:cBhvr>
                                    </p:animEffect>
                                  </p:childTnLst>
                                </p:cTn>
                              </p:par>
                              <p:par>
                                <p:cTn id="52" presetID="22" presetClass="entr" presetSubtype="8" fill="hold" nodeType="withEffect">
                                  <p:stCondLst>
                                    <p:cond delay="500"/>
                                  </p:stCondLst>
                                  <p:childTnLst>
                                    <p:set>
                                      <p:cBhvr>
                                        <p:cTn id="53" dur="1" fill="hold">
                                          <p:stCondLst>
                                            <p:cond delay="0"/>
                                          </p:stCondLst>
                                        </p:cTn>
                                        <p:tgtEl>
                                          <p:spTgt spid="204"/>
                                        </p:tgtEl>
                                        <p:attrNameLst>
                                          <p:attrName>style.visibility</p:attrName>
                                        </p:attrNameLst>
                                      </p:cBhvr>
                                      <p:to>
                                        <p:strVal val="visible"/>
                                      </p:to>
                                    </p:set>
                                    <p:animEffect transition="in" filter="wipe(left)">
                                      <p:cBhvr>
                                        <p:cTn id="54" dur="500"/>
                                        <p:tgtEl>
                                          <p:spTgt spid="204"/>
                                        </p:tgtEl>
                                      </p:cBhvr>
                                    </p:animEffect>
                                  </p:childTnLst>
                                </p:cTn>
                              </p:par>
                            </p:childTnLst>
                          </p:cTn>
                        </p:par>
                        <p:par>
                          <p:cTn id="55" fill="hold">
                            <p:stCondLst>
                              <p:cond delay="5850"/>
                            </p:stCondLst>
                            <p:childTnLst>
                              <p:par>
                                <p:cTn id="56" presetID="2" presetClass="entr" presetSubtype="2" decel="88000" fill="hold" grpId="0" nodeType="afterEffect">
                                  <p:stCondLst>
                                    <p:cond delay="0"/>
                                  </p:stCondLst>
                                  <p:iterate type="lt">
                                    <p:tmPct val="10000"/>
                                  </p:iterate>
                                  <p:childTnLst>
                                    <p:set>
                                      <p:cBhvr>
                                        <p:cTn id="57" dur="1" fill="hold">
                                          <p:stCondLst>
                                            <p:cond delay="0"/>
                                          </p:stCondLst>
                                        </p:cTn>
                                        <p:tgtEl>
                                          <p:spTgt spid="203"/>
                                        </p:tgtEl>
                                        <p:attrNameLst>
                                          <p:attrName>style.visibility</p:attrName>
                                        </p:attrNameLst>
                                      </p:cBhvr>
                                      <p:to>
                                        <p:strVal val="visible"/>
                                      </p:to>
                                    </p:set>
                                    <p:anim calcmode="lin" valueType="num">
                                      <p:cBhvr additive="base">
                                        <p:cTn id="58" dur="750" fill="hold"/>
                                        <p:tgtEl>
                                          <p:spTgt spid="203"/>
                                        </p:tgtEl>
                                        <p:attrNameLst>
                                          <p:attrName>ppt_x</p:attrName>
                                        </p:attrNameLst>
                                      </p:cBhvr>
                                      <p:tavLst>
                                        <p:tav tm="0">
                                          <p:val>
                                            <p:strVal val="1+#ppt_w/2"/>
                                          </p:val>
                                        </p:tav>
                                        <p:tav tm="100000">
                                          <p:val>
                                            <p:strVal val="#ppt_x"/>
                                          </p:val>
                                        </p:tav>
                                      </p:tavLst>
                                    </p:anim>
                                    <p:anim calcmode="lin" valueType="num">
                                      <p:cBhvr additive="base">
                                        <p:cTn id="59" dur="750" fill="hold"/>
                                        <p:tgtEl>
                                          <p:spTgt spid="203"/>
                                        </p:tgtEl>
                                        <p:attrNameLst>
                                          <p:attrName>ppt_y</p:attrName>
                                        </p:attrNameLst>
                                      </p:cBhvr>
                                      <p:tavLst>
                                        <p:tav tm="0">
                                          <p:val>
                                            <p:strVal val="#ppt_y"/>
                                          </p:val>
                                        </p:tav>
                                        <p:tav tm="100000">
                                          <p:val>
                                            <p:strVal val="#ppt_y"/>
                                          </p:val>
                                        </p:tav>
                                      </p:tavLst>
                                    </p:anim>
                                  </p:childTnLst>
                                </p:cTn>
                              </p:par>
                            </p:childTnLst>
                          </p:cTn>
                        </p:par>
                        <p:par>
                          <p:cTn id="60" fill="hold">
                            <p:stCondLst>
                              <p:cond delay="7200"/>
                            </p:stCondLst>
                            <p:childTnLst>
                              <p:par>
                                <p:cTn id="61" presetID="50" presetClass="entr" presetSubtype="0" decel="100000" fill="hold" nodeType="afterEffect">
                                  <p:stCondLst>
                                    <p:cond delay="0"/>
                                  </p:stCondLst>
                                  <p:childTnLst>
                                    <p:set>
                                      <p:cBhvr>
                                        <p:cTn id="62" dur="1" fill="hold">
                                          <p:stCondLst>
                                            <p:cond delay="0"/>
                                          </p:stCondLst>
                                        </p:cTn>
                                        <p:tgtEl>
                                          <p:spTgt spid="205"/>
                                        </p:tgtEl>
                                        <p:attrNameLst>
                                          <p:attrName>style.visibility</p:attrName>
                                        </p:attrNameLst>
                                      </p:cBhvr>
                                      <p:to>
                                        <p:strVal val="visible"/>
                                      </p:to>
                                    </p:set>
                                    <p:anim calcmode="lin" valueType="num">
                                      <p:cBhvr>
                                        <p:cTn id="63" dur="1000" fill="hold"/>
                                        <p:tgtEl>
                                          <p:spTgt spid="205"/>
                                        </p:tgtEl>
                                        <p:attrNameLst>
                                          <p:attrName>ppt_w</p:attrName>
                                        </p:attrNameLst>
                                      </p:cBhvr>
                                      <p:tavLst>
                                        <p:tav tm="0">
                                          <p:val>
                                            <p:strVal val="#ppt_w+.3"/>
                                          </p:val>
                                        </p:tav>
                                        <p:tav tm="100000">
                                          <p:val>
                                            <p:strVal val="#ppt_w"/>
                                          </p:val>
                                        </p:tav>
                                      </p:tavLst>
                                    </p:anim>
                                    <p:anim calcmode="lin" valueType="num">
                                      <p:cBhvr>
                                        <p:cTn id="64" dur="1000" fill="hold"/>
                                        <p:tgtEl>
                                          <p:spTgt spid="205"/>
                                        </p:tgtEl>
                                        <p:attrNameLst>
                                          <p:attrName>ppt_h</p:attrName>
                                        </p:attrNameLst>
                                      </p:cBhvr>
                                      <p:tavLst>
                                        <p:tav tm="0">
                                          <p:val>
                                            <p:strVal val="#ppt_h"/>
                                          </p:val>
                                        </p:tav>
                                        <p:tav tm="100000">
                                          <p:val>
                                            <p:strVal val="#ppt_h"/>
                                          </p:val>
                                        </p:tav>
                                      </p:tavLst>
                                    </p:anim>
                                    <p:animEffect transition="in" filter="fade">
                                      <p:cBhvr>
                                        <p:cTn id="65" dur="1000"/>
                                        <p:tgtEl>
                                          <p:spTgt spid="205"/>
                                        </p:tgtEl>
                                      </p:cBhvr>
                                    </p:animEffect>
                                  </p:childTnLst>
                                </p:cTn>
                              </p:par>
                              <p:par>
                                <p:cTn id="66" presetID="22" presetClass="entr" presetSubtype="8" fill="hold" nodeType="withEffect">
                                  <p:stCondLst>
                                    <p:cond delay="500"/>
                                  </p:stCondLst>
                                  <p:childTnLst>
                                    <p:set>
                                      <p:cBhvr>
                                        <p:cTn id="67" dur="1" fill="hold">
                                          <p:stCondLst>
                                            <p:cond delay="0"/>
                                          </p:stCondLst>
                                        </p:cTn>
                                        <p:tgtEl>
                                          <p:spTgt spid="209"/>
                                        </p:tgtEl>
                                        <p:attrNameLst>
                                          <p:attrName>style.visibility</p:attrName>
                                        </p:attrNameLst>
                                      </p:cBhvr>
                                      <p:to>
                                        <p:strVal val="visible"/>
                                      </p:to>
                                    </p:set>
                                    <p:animEffect transition="in" filter="wipe(left)">
                                      <p:cBhvr>
                                        <p:cTn id="68" dur="500"/>
                                        <p:tgtEl>
                                          <p:spTgt spid="209"/>
                                        </p:tgtEl>
                                      </p:cBhvr>
                                    </p:animEffect>
                                  </p:childTnLst>
                                </p:cTn>
                              </p:par>
                            </p:childTnLst>
                          </p:cTn>
                        </p:par>
                        <p:par>
                          <p:cTn id="69" fill="hold">
                            <p:stCondLst>
                              <p:cond delay="8200"/>
                            </p:stCondLst>
                            <p:childTnLst>
                              <p:par>
                                <p:cTn id="70" presetID="2" presetClass="entr" presetSubtype="2" decel="88000" fill="hold" grpId="0" nodeType="afterEffect">
                                  <p:stCondLst>
                                    <p:cond delay="0"/>
                                  </p:stCondLst>
                                  <p:iterate type="lt">
                                    <p:tmPct val="10000"/>
                                  </p:iterate>
                                  <p:childTnLst>
                                    <p:set>
                                      <p:cBhvr>
                                        <p:cTn id="71" dur="1" fill="hold">
                                          <p:stCondLst>
                                            <p:cond delay="0"/>
                                          </p:stCondLst>
                                        </p:cTn>
                                        <p:tgtEl>
                                          <p:spTgt spid="208"/>
                                        </p:tgtEl>
                                        <p:attrNameLst>
                                          <p:attrName>style.visibility</p:attrName>
                                        </p:attrNameLst>
                                      </p:cBhvr>
                                      <p:to>
                                        <p:strVal val="visible"/>
                                      </p:to>
                                    </p:set>
                                    <p:anim calcmode="lin" valueType="num">
                                      <p:cBhvr additive="base">
                                        <p:cTn id="72" dur="750" fill="hold"/>
                                        <p:tgtEl>
                                          <p:spTgt spid="208"/>
                                        </p:tgtEl>
                                        <p:attrNameLst>
                                          <p:attrName>ppt_x</p:attrName>
                                        </p:attrNameLst>
                                      </p:cBhvr>
                                      <p:tavLst>
                                        <p:tav tm="0">
                                          <p:val>
                                            <p:strVal val="1+#ppt_w/2"/>
                                          </p:val>
                                        </p:tav>
                                        <p:tav tm="100000">
                                          <p:val>
                                            <p:strVal val="#ppt_x"/>
                                          </p:val>
                                        </p:tav>
                                      </p:tavLst>
                                    </p:anim>
                                    <p:anim calcmode="lin" valueType="num">
                                      <p:cBhvr additive="base">
                                        <p:cTn id="73" dur="750" fill="hold"/>
                                        <p:tgtEl>
                                          <p:spTgt spid="208"/>
                                        </p:tgtEl>
                                        <p:attrNameLst>
                                          <p:attrName>ppt_y</p:attrName>
                                        </p:attrNameLst>
                                      </p:cBhvr>
                                      <p:tavLst>
                                        <p:tav tm="0">
                                          <p:val>
                                            <p:strVal val="#ppt_y"/>
                                          </p:val>
                                        </p:tav>
                                        <p:tav tm="100000">
                                          <p:val>
                                            <p:strVal val="#ppt_y"/>
                                          </p:val>
                                        </p:tav>
                                      </p:tavLst>
                                    </p:anim>
                                  </p:childTnLst>
                                </p:cTn>
                              </p:par>
                            </p:childTnLst>
                          </p:cTn>
                        </p:par>
                        <p:par>
                          <p:cTn id="74" fill="hold">
                            <p:stCondLst>
                              <p:cond delay="9550"/>
                            </p:stCondLst>
                            <p:childTnLst>
                              <p:par>
                                <p:cTn id="75" presetID="50" presetClass="entr" presetSubtype="0" decel="100000" fill="hold" nodeType="afterEffect">
                                  <p:stCondLst>
                                    <p:cond delay="0"/>
                                  </p:stCondLst>
                                  <p:childTnLst>
                                    <p:set>
                                      <p:cBhvr>
                                        <p:cTn id="76" dur="1" fill="hold">
                                          <p:stCondLst>
                                            <p:cond delay="0"/>
                                          </p:stCondLst>
                                        </p:cTn>
                                        <p:tgtEl>
                                          <p:spTgt spid="210"/>
                                        </p:tgtEl>
                                        <p:attrNameLst>
                                          <p:attrName>style.visibility</p:attrName>
                                        </p:attrNameLst>
                                      </p:cBhvr>
                                      <p:to>
                                        <p:strVal val="visible"/>
                                      </p:to>
                                    </p:set>
                                    <p:anim calcmode="lin" valueType="num">
                                      <p:cBhvr>
                                        <p:cTn id="77" dur="1000" fill="hold"/>
                                        <p:tgtEl>
                                          <p:spTgt spid="210"/>
                                        </p:tgtEl>
                                        <p:attrNameLst>
                                          <p:attrName>ppt_w</p:attrName>
                                        </p:attrNameLst>
                                      </p:cBhvr>
                                      <p:tavLst>
                                        <p:tav tm="0">
                                          <p:val>
                                            <p:strVal val="#ppt_w+.3"/>
                                          </p:val>
                                        </p:tav>
                                        <p:tav tm="100000">
                                          <p:val>
                                            <p:strVal val="#ppt_w"/>
                                          </p:val>
                                        </p:tav>
                                      </p:tavLst>
                                    </p:anim>
                                    <p:anim calcmode="lin" valueType="num">
                                      <p:cBhvr>
                                        <p:cTn id="78" dur="1000" fill="hold"/>
                                        <p:tgtEl>
                                          <p:spTgt spid="210"/>
                                        </p:tgtEl>
                                        <p:attrNameLst>
                                          <p:attrName>ppt_h</p:attrName>
                                        </p:attrNameLst>
                                      </p:cBhvr>
                                      <p:tavLst>
                                        <p:tav tm="0">
                                          <p:val>
                                            <p:strVal val="#ppt_h"/>
                                          </p:val>
                                        </p:tav>
                                        <p:tav tm="100000">
                                          <p:val>
                                            <p:strVal val="#ppt_h"/>
                                          </p:val>
                                        </p:tav>
                                      </p:tavLst>
                                    </p:anim>
                                    <p:animEffect transition="in" filter="fade">
                                      <p:cBhvr>
                                        <p:cTn id="79" dur="1000"/>
                                        <p:tgtEl>
                                          <p:spTgt spid="210"/>
                                        </p:tgtEl>
                                      </p:cBhvr>
                                    </p:animEffect>
                                  </p:childTnLst>
                                </p:cTn>
                              </p:par>
                              <p:par>
                                <p:cTn id="80" presetID="22" presetClass="entr" presetSubtype="8" fill="hold" nodeType="withEffect">
                                  <p:stCondLst>
                                    <p:cond delay="500"/>
                                  </p:stCondLst>
                                  <p:childTnLst>
                                    <p:set>
                                      <p:cBhvr>
                                        <p:cTn id="81" dur="1" fill="hold">
                                          <p:stCondLst>
                                            <p:cond delay="0"/>
                                          </p:stCondLst>
                                        </p:cTn>
                                        <p:tgtEl>
                                          <p:spTgt spid="214"/>
                                        </p:tgtEl>
                                        <p:attrNameLst>
                                          <p:attrName>style.visibility</p:attrName>
                                        </p:attrNameLst>
                                      </p:cBhvr>
                                      <p:to>
                                        <p:strVal val="visible"/>
                                      </p:to>
                                    </p:set>
                                    <p:animEffect transition="in" filter="wipe(left)">
                                      <p:cBhvr>
                                        <p:cTn id="82" dur="500"/>
                                        <p:tgtEl>
                                          <p:spTgt spid="214"/>
                                        </p:tgtEl>
                                      </p:cBhvr>
                                    </p:animEffect>
                                  </p:childTnLst>
                                </p:cTn>
                              </p:par>
                            </p:childTnLst>
                          </p:cTn>
                        </p:par>
                        <p:par>
                          <p:cTn id="83" fill="hold">
                            <p:stCondLst>
                              <p:cond delay="10550"/>
                            </p:stCondLst>
                            <p:childTnLst>
                              <p:par>
                                <p:cTn id="84" presetID="2" presetClass="entr" presetSubtype="2" decel="88000" fill="hold" grpId="0" nodeType="afterEffect">
                                  <p:stCondLst>
                                    <p:cond delay="0"/>
                                  </p:stCondLst>
                                  <p:iterate type="lt">
                                    <p:tmPct val="10000"/>
                                  </p:iterate>
                                  <p:childTnLst>
                                    <p:set>
                                      <p:cBhvr>
                                        <p:cTn id="85" dur="1" fill="hold">
                                          <p:stCondLst>
                                            <p:cond delay="0"/>
                                          </p:stCondLst>
                                        </p:cTn>
                                        <p:tgtEl>
                                          <p:spTgt spid="213"/>
                                        </p:tgtEl>
                                        <p:attrNameLst>
                                          <p:attrName>style.visibility</p:attrName>
                                        </p:attrNameLst>
                                      </p:cBhvr>
                                      <p:to>
                                        <p:strVal val="visible"/>
                                      </p:to>
                                    </p:set>
                                    <p:anim calcmode="lin" valueType="num">
                                      <p:cBhvr additive="base">
                                        <p:cTn id="86" dur="750" fill="hold"/>
                                        <p:tgtEl>
                                          <p:spTgt spid="213"/>
                                        </p:tgtEl>
                                        <p:attrNameLst>
                                          <p:attrName>ppt_x</p:attrName>
                                        </p:attrNameLst>
                                      </p:cBhvr>
                                      <p:tavLst>
                                        <p:tav tm="0">
                                          <p:val>
                                            <p:strVal val="1+#ppt_w/2"/>
                                          </p:val>
                                        </p:tav>
                                        <p:tav tm="100000">
                                          <p:val>
                                            <p:strVal val="#ppt_x"/>
                                          </p:val>
                                        </p:tav>
                                      </p:tavLst>
                                    </p:anim>
                                    <p:anim calcmode="lin" valueType="num">
                                      <p:cBhvr additive="base">
                                        <p:cTn id="87" dur="750" fill="hold"/>
                                        <p:tgtEl>
                                          <p:spTgt spid="2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p:bldP spid="203" grpId="0"/>
      <p:bldP spid="208" grpId="0"/>
      <p:bldP spid="213" grpId="0"/>
      <p:bldP spid="371" grpId="0"/>
      <p:bldP spid="372" grpId="0"/>
      <p:bldP spid="426" grpId="0" animBg="1"/>
      <p:bldP spid="4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AutoShape 3">
            <a:extLst>
              <a:ext uri="{FF2B5EF4-FFF2-40B4-BE49-F238E27FC236}">
                <a16:creationId xmlns:a16="http://schemas.microsoft.com/office/drawing/2014/main" id="{20940D5E-3295-47B0-A296-BBD550510E1E}"/>
              </a:ext>
            </a:extLst>
          </p:cNvPr>
          <p:cNvSpPr>
            <a:spLocks noChangeAspect="1" noChangeArrowheads="1" noTextEdit="1"/>
          </p:cNvSpPr>
          <p:nvPr/>
        </p:nvSpPr>
        <p:spPr bwMode="auto">
          <a:xfrm flipH="1" flipV="1">
            <a:off x="-1384429" y="-568440"/>
            <a:ext cx="6736163" cy="49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5" name="文本框 214">
            <a:extLst>
              <a:ext uri="{FF2B5EF4-FFF2-40B4-BE49-F238E27FC236}">
                <a16:creationId xmlns:a16="http://schemas.microsoft.com/office/drawing/2014/main" id="{A749808C-69DF-4D7E-ADEC-025D64CB81B0}"/>
              </a:ext>
            </a:extLst>
          </p:cNvPr>
          <p:cNvSpPr txBox="1"/>
          <p:nvPr/>
        </p:nvSpPr>
        <p:spPr>
          <a:xfrm>
            <a:off x="2184212" y="472350"/>
            <a:ext cx="3439441" cy="2646878"/>
          </a:xfrm>
          <a:prstGeom prst="rect">
            <a:avLst/>
          </a:prstGeom>
          <a:noFill/>
        </p:spPr>
        <p:txBody>
          <a:bodyPr wrap="square" rtlCol="0">
            <a:spAutoFit/>
          </a:bodyPr>
          <a:lstStyle/>
          <a:p>
            <a:pPr algn="ctr"/>
            <a:r>
              <a:rPr lang="en-US" altLang="zh-CN" sz="16600" spc="300" dirty="0">
                <a:solidFill>
                  <a:schemeClr val="bg1">
                    <a:lumMod val="85000"/>
                  </a:schemeClr>
                </a:solidFill>
                <a:effectLst>
                  <a:outerShdw blurRad="38100" dist="38100" dir="2700000" algn="tl">
                    <a:schemeClr val="bg1">
                      <a:lumMod val="65000"/>
                      <a:alpha val="43000"/>
                    </a:schemeClr>
                  </a:outerShdw>
                </a:effectLst>
                <a:cs typeface="+mn-ea"/>
                <a:sym typeface="+mn-lt"/>
              </a:rPr>
              <a:t>01</a:t>
            </a:r>
            <a:endParaRPr lang="zh-CN" altLang="en-US" sz="16600" spc="300" dirty="0">
              <a:solidFill>
                <a:schemeClr val="bg1">
                  <a:lumMod val="85000"/>
                </a:schemeClr>
              </a:solidFill>
              <a:effectLst>
                <a:outerShdw blurRad="38100" dist="38100" dir="2700000" algn="tl">
                  <a:schemeClr val="bg1">
                    <a:lumMod val="65000"/>
                    <a:alpha val="43000"/>
                  </a:schemeClr>
                </a:outerShdw>
              </a:effectLst>
              <a:cs typeface="+mn-ea"/>
              <a:sym typeface="+mn-lt"/>
            </a:endParaRPr>
          </a:p>
        </p:txBody>
      </p:sp>
      <p:sp>
        <p:nvSpPr>
          <p:cNvPr id="228" name="文本框 227">
            <a:extLst>
              <a:ext uri="{FF2B5EF4-FFF2-40B4-BE49-F238E27FC236}">
                <a16:creationId xmlns:a16="http://schemas.microsoft.com/office/drawing/2014/main" id="{A01271E0-966C-4C8F-84A4-DAB2CC0305F7}"/>
              </a:ext>
            </a:extLst>
          </p:cNvPr>
          <p:cNvSpPr txBox="1"/>
          <p:nvPr/>
        </p:nvSpPr>
        <p:spPr>
          <a:xfrm>
            <a:off x="0" y="2830462"/>
            <a:ext cx="7807866" cy="1015663"/>
          </a:xfrm>
          <a:prstGeom prst="rect">
            <a:avLst/>
          </a:prstGeom>
          <a:noFill/>
        </p:spPr>
        <p:txBody>
          <a:bodyPr wrap="square" rtlCol="0">
            <a:spAutoFit/>
          </a:bodyPr>
          <a:lstStyle/>
          <a:p>
            <a:pPr algn="ctr"/>
            <a:r>
              <a:rPr lang="zh-CN" altLang="en-US" sz="6000" b="1" spc="300" dirty="0">
                <a:solidFill>
                  <a:srgbClr val="2B2B2B"/>
                </a:solidFill>
                <a:effectLst>
                  <a:outerShdw blurRad="38100" dist="38100" dir="2700000" algn="tl">
                    <a:srgbClr val="000000">
                      <a:alpha val="43137"/>
                    </a:srgbClr>
                  </a:outerShdw>
                </a:effectLst>
                <a:cs typeface="+mn-ea"/>
                <a:sym typeface="+mn-lt"/>
              </a:rPr>
              <a:t>嵌入式操作系统概述</a:t>
            </a:r>
          </a:p>
        </p:txBody>
      </p:sp>
      <p:grpSp>
        <p:nvGrpSpPr>
          <p:cNvPr id="229" name="组合 228">
            <a:extLst>
              <a:ext uri="{FF2B5EF4-FFF2-40B4-BE49-F238E27FC236}">
                <a16:creationId xmlns:a16="http://schemas.microsoft.com/office/drawing/2014/main" id="{6E677C40-A19E-4629-8890-FCFFF37CCF1E}"/>
              </a:ext>
            </a:extLst>
          </p:cNvPr>
          <p:cNvGrpSpPr/>
          <p:nvPr/>
        </p:nvGrpSpPr>
        <p:grpSpPr>
          <a:xfrm>
            <a:off x="2430503" y="4412372"/>
            <a:ext cx="2946860" cy="546208"/>
            <a:chOff x="1207894" y="5909769"/>
            <a:chExt cx="3065854" cy="542325"/>
          </a:xfrm>
        </p:grpSpPr>
        <p:sp>
          <p:nvSpPr>
            <p:cNvPr id="230" name="矩形: 圆角 229">
              <a:extLst>
                <a:ext uri="{FF2B5EF4-FFF2-40B4-BE49-F238E27FC236}">
                  <a16:creationId xmlns:a16="http://schemas.microsoft.com/office/drawing/2014/main" id="{7B6E6356-EBDD-45D5-BB2D-3AD32F87CCE8}"/>
                </a:ext>
              </a:extLst>
            </p:cNvPr>
            <p:cNvSpPr/>
            <p:nvPr/>
          </p:nvSpPr>
          <p:spPr>
            <a:xfrm>
              <a:off x="1350171" y="5909769"/>
              <a:ext cx="2781301" cy="542325"/>
            </a:xfrm>
            <a:prstGeom prst="roundRect">
              <a:avLst>
                <a:gd name="adj" fmla="val 50000"/>
              </a:avLst>
            </a:prstGeom>
            <a:solidFill>
              <a:schemeClr val="bg1"/>
            </a:solidFill>
            <a:ln>
              <a:noFill/>
            </a:ln>
            <a:effectLst>
              <a:outerShdw blurRad="279400" dist="1524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231" name="文本框 230">
              <a:extLst>
                <a:ext uri="{FF2B5EF4-FFF2-40B4-BE49-F238E27FC236}">
                  <a16:creationId xmlns:a16="http://schemas.microsoft.com/office/drawing/2014/main" id="{1C055F8B-C154-4BB3-AA3C-CDEE6E0107EB}"/>
                </a:ext>
              </a:extLst>
            </p:cNvPr>
            <p:cNvSpPr txBox="1"/>
            <p:nvPr/>
          </p:nvSpPr>
          <p:spPr>
            <a:xfrm>
              <a:off x="1207894" y="6015651"/>
              <a:ext cx="3065854" cy="366706"/>
            </a:xfrm>
            <a:prstGeom prst="rect">
              <a:avLst/>
            </a:prstGeom>
            <a:noFill/>
          </p:spPr>
          <p:txBody>
            <a:bodyPr wrap="square" rtlCol="0">
              <a:spAutoFit/>
            </a:bodyPr>
            <a:lstStyle/>
            <a:p>
              <a:pPr algn="ctr"/>
              <a:r>
                <a:rPr lang="en-US" altLang="zh-CN" dirty="0">
                  <a:solidFill>
                    <a:srgbClr val="276B91"/>
                  </a:solidFill>
                  <a:effectLst>
                    <a:innerShdw blurRad="63500" dist="50800" dir="13500000">
                      <a:prstClr val="black">
                        <a:alpha val="50000"/>
                      </a:prstClr>
                    </a:innerShdw>
                  </a:effectLst>
                  <a:cs typeface="+mn-ea"/>
                  <a:sym typeface="+mn-lt"/>
                </a:rPr>
                <a:t>THE PART ONE</a:t>
              </a:r>
              <a:endParaRPr lang="zh-CN" altLang="en-US" dirty="0">
                <a:solidFill>
                  <a:srgbClr val="276B91"/>
                </a:solidFill>
                <a:effectLst>
                  <a:innerShdw blurRad="63500" dist="50800" dir="13500000">
                    <a:prstClr val="black">
                      <a:alpha val="50000"/>
                    </a:prstClr>
                  </a:innerShdw>
                </a:effectLst>
                <a:cs typeface="+mn-ea"/>
                <a:sym typeface="+mn-lt"/>
              </a:endParaRPr>
            </a:p>
          </p:txBody>
        </p:sp>
      </p:grpSp>
      <p:grpSp>
        <p:nvGrpSpPr>
          <p:cNvPr id="29" name="Group 4">
            <a:extLst>
              <a:ext uri="{FF2B5EF4-FFF2-40B4-BE49-F238E27FC236}">
                <a16:creationId xmlns:a16="http://schemas.microsoft.com/office/drawing/2014/main" id="{517AD72B-C1A1-437F-A615-E1FB70461CB7}"/>
              </a:ext>
            </a:extLst>
          </p:cNvPr>
          <p:cNvGrpSpPr>
            <a:grpSpLocks noChangeAspect="1"/>
          </p:cNvGrpSpPr>
          <p:nvPr/>
        </p:nvGrpSpPr>
        <p:grpSpPr bwMode="auto">
          <a:xfrm>
            <a:off x="4063923" y="-786212"/>
            <a:ext cx="8958262" cy="8563774"/>
            <a:chOff x="3358" y="42"/>
            <a:chExt cx="4519" cy="4320"/>
          </a:xfrm>
        </p:grpSpPr>
        <p:sp>
          <p:nvSpPr>
            <p:cNvPr id="32" name="Freeform 5">
              <a:extLst>
                <a:ext uri="{FF2B5EF4-FFF2-40B4-BE49-F238E27FC236}">
                  <a16:creationId xmlns:a16="http://schemas.microsoft.com/office/drawing/2014/main" id="{181B97C6-2C63-4669-AE3C-0393AAD00A9E}"/>
                </a:ext>
              </a:extLst>
            </p:cNvPr>
            <p:cNvSpPr>
              <a:spLocks/>
            </p:cNvSpPr>
            <p:nvPr/>
          </p:nvSpPr>
          <p:spPr bwMode="auto">
            <a:xfrm>
              <a:off x="7319" y="74"/>
              <a:ext cx="558" cy="449"/>
            </a:xfrm>
            <a:custGeom>
              <a:avLst/>
              <a:gdLst>
                <a:gd name="T0" fmla="*/ 226 w 227"/>
                <a:gd name="T1" fmla="*/ 180 h 182"/>
                <a:gd name="T2" fmla="*/ 2 w 227"/>
                <a:gd name="T3" fmla="*/ 56 h 182"/>
                <a:gd name="T4" fmla="*/ 63 w 227"/>
                <a:gd name="T5" fmla="*/ 2 h 182"/>
                <a:gd name="T6" fmla="*/ 227 w 227"/>
                <a:gd name="T7" fmla="*/ 123 h 182"/>
                <a:gd name="T8" fmla="*/ 227 w 227"/>
                <a:gd name="T9" fmla="*/ 120 h 182"/>
                <a:gd name="T10" fmla="*/ 63 w 227"/>
                <a:gd name="T11" fmla="*/ 0 h 182"/>
                <a:gd name="T12" fmla="*/ 62 w 227"/>
                <a:gd name="T13" fmla="*/ 0 h 182"/>
                <a:gd name="T14" fmla="*/ 0 w 227"/>
                <a:gd name="T15" fmla="*/ 56 h 182"/>
                <a:gd name="T16" fmla="*/ 0 w 227"/>
                <a:gd name="T17" fmla="*/ 57 h 182"/>
                <a:gd name="T18" fmla="*/ 0 w 227"/>
                <a:gd name="T19" fmla="*/ 57 h 182"/>
                <a:gd name="T20" fmla="*/ 226 w 227"/>
                <a:gd name="T21" fmla="*/ 182 h 182"/>
                <a:gd name="T22" fmla="*/ 226 w 227"/>
                <a:gd name="T23" fmla="*/ 18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82">
                  <a:moveTo>
                    <a:pt x="226" y="180"/>
                  </a:moveTo>
                  <a:cubicBezTo>
                    <a:pt x="2" y="56"/>
                    <a:pt x="2" y="56"/>
                    <a:pt x="2" y="56"/>
                  </a:cubicBezTo>
                  <a:cubicBezTo>
                    <a:pt x="63" y="2"/>
                    <a:pt x="63" y="2"/>
                    <a:pt x="63" y="2"/>
                  </a:cubicBezTo>
                  <a:cubicBezTo>
                    <a:pt x="227" y="123"/>
                    <a:pt x="227" y="123"/>
                    <a:pt x="227" y="123"/>
                  </a:cubicBezTo>
                  <a:cubicBezTo>
                    <a:pt x="227" y="120"/>
                    <a:pt x="227" y="120"/>
                    <a:pt x="227" y="120"/>
                  </a:cubicBezTo>
                  <a:cubicBezTo>
                    <a:pt x="63" y="0"/>
                    <a:pt x="63" y="0"/>
                    <a:pt x="63" y="0"/>
                  </a:cubicBezTo>
                  <a:cubicBezTo>
                    <a:pt x="63" y="0"/>
                    <a:pt x="62" y="0"/>
                    <a:pt x="62" y="0"/>
                  </a:cubicBezTo>
                  <a:cubicBezTo>
                    <a:pt x="0" y="56"/>
                    <a:pt x="0" y="56"/>
                    <a:pt x="0" y="56"/>
                  </a:cubicBezTo>
                  <a:cubicBezTo>
                    <a:pt x="0" y="56"/>
                    <a:pt x="0" y="56"/>
                    <a:pt x="0" y="57"/>
                  </a:cubicBezTo>
                  <a:cubicBezTo>
                    <a:pt x="0" y="57"/>
                    <a:pt x="0" y="57"/>
                    <a:pt x="0" y="57"/>
                  </a:cubicBezTo>
                  <a:cubicBezTo>
                    <a:pt x="226" y="182"/>
                    <a:pt x="226" y="182"/>
                    <a:pt x="226" y="182"/>
                  </a:cubicBezTo>
                  <a:lnTo>
                    <a:pt x="226" y="18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6">
              <a:extLst>
                <a:ext uri="{FF2B5EF4-FFF2-40B4-BE49-F238E27FC236}">
                  <a16:creationId xmlns:a16="http://schemas.microsoft.com/office/drawing/2014/main" id="{12FB20DA-CD54-479C-9075-49D56A0A08D2}"/>
                </a:ext>
              </a:extLst>
            </p:cNvPr>
            <p:cNvSpPr>
              <a:spLocks/>
            </p:cNvSpPr>
            <p:nvPr/>
          </p:nvSpPr>
          <p:spPr bwMode="auto">
            <a:xfrm>
              <a:off x="7319" y="210"/>
              <a:ext cx="556" cy="735"/>
            </a:xfrm>
            <a:custGeom>
              <a:avLst/>
              <a:gdLst>
                <a:gd name="T0" fmla="*/ 226 w 226"/>
                <a:gd name="T1" fmla="*/ 295 h 298"/>
                <a:gd name="T2" fmla="*/ 4 w 226"/>
                <a:gd name="T3" fmla="*/ 4 h 298"/>
                <a:gd name="T4" fmla="*/ 226 w 226"/>
                <a:gd name="T5" fmla="*/ 127 h 298"/>
                <a:gd name="T6" fmla="*/ 226 w 226"/>
                <a:gd name="T7" fmla="*/ 125 h 298"/>
                <a:gd name="T8" fmla="*/ 1 w 226"/>
                <a:gd name="T9" fmla="*/ 1 h 298"/>
                <a:gd name="T10" fmla="*/ 0 w 226"/>
                <a:gd name="T11" fmla="*/ 1 h 298"/>
                <a:gd name="T12" fmla="*/ 0 w 226"/>
                <a:gd name="T13" fmla="*/ 2 h 298"/>
                <a:gd name="T14" fmla="*/ 226 w 226"/>
                <a:gd name="T15" fmla="*/ 298 h 298"/>
                <a:gd name="T16" fmla="*/ 226 w 226"/>
                <a:gd name="T17" fmla="*/ 295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98">
                  <a:moveTo>
                    <a:pt x="226" y="295"/>
                  </a:moveTo>
                  <a:cubicBezTo>
                    <a:pt x="4" y="4"/>
                    <a:pt x="4" y="4"/>
                    <a:pt x="4" y="4"/>
                  </a:cubicBezTo>
                  <a:cubicBezTo>
                    <a:pt x="226" y="127"/>
                    <a:pt x="226" y="127"/>
                    <a:pt x="226" y="127"/>
                  </a:cubicBezTo>
                  <a:cubicBezTo>
                    <a:pt x="226" y="125"/>
                    <a:pt x="226" y="125"/>
                    <a:pt x="226" y="125"/>
                  </a:cubicBezTo>
                  <a:cubicBezTo>
                    <a:pt x="1" y="1"/>
                    <a:pt x="1" y="1"/>
                    <a:pt x="1" y="1"/>
                  </a:cubicBezTo>
                  <a:cubicBezTo>
                    <a:pt x="1" y="0"/>
                    <a:pt x="0" y="0"/>
                    <a:pt x="0" y="1"/>
                  </a:cubicBezTo>
                  <a:cubicBezTo>
                    <a:pt x="0" y="1"/>
                    <a:pt x="0" y="2"/>
                    <a:pt x="0" y="2"/>
                  </a:cubicBezTo>
                  <a:cubicBezTo>
                    <a:pt x="226" y="298"/>
                    <a:pt x="226" y="298"/>
                    <a:pt x="226" y="298"/>
                  </a:cubicBezTo>
                  <a:lnTo>
                    <a:pt x="226" y="29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7">
              <a:extLst>
                <a:ext uri="{FF2B5EF4-FFF2-40B4-BE49-F238E27FC236}">
                  <a16:creationId xmlns:a16="http://schemas.microsoft.com/office/drawing/2014/main" id="{C08E5B73-4E28-4F46-B338-4DE06862B799}"/>
                </a:ext>
              </a:extLst>
            </p:cNvPr>
            <p:cNvSpPr>
              <a:spLocks/>
            </p:cNvSpPr>
            <p:nvPr/>
          </p:nvSpPr>
          <p:spPr bwMode="auto">
            <a:xfrm>
              <a:off x="5615" y="4012"/>
              <a:ext cx="832" cy="345"/>
            </a:xfrm>
            <a:custGeom>
              <a:avLst/>
              <a:gdLst>
                <a:gd name="T0" fmla="*/ 5 w 338"/>
                <a:gd name="T1" fmla="*/ 138 h 140"/>
                <a:gd name="T2" fmla="*/ 306 w 338"/>
                <a:gd name="T3" fmla="*/ 2 h 140"/>
                <a:gd name="T4" fmla="*/ 336 w 338"/>
                <a:gd name="T5" fmla="*/ 140 h 140"/>
                <a:gd name="T6" fmla="*/ 338 w 338"/>
                <a:gd name="T7" fmla="*/ 140 h 140"/>
                <a:gd name="T8" fmla="*/ 308 w 338"/>
                <a:gd name="T9" fmla="*/ 1 h 140"/>
                <a:gd name="T10" fmla="*/ 307 w 338"/>
                <a:gd name="T11" fmla="*/ 0 h 140"/>
                <a:gd name="T12" fmla="*/ 306 w 338"/>
                <a:gd name="T13" fmla="*/ 0 h 140"/>
                <a:gd name="T14" fmla="*/ 0 w 338"/>
                <a:gd name="T15" fmla="*/ 138 h 140"/>
                <a:gd name="T16" fmla="*/ 5 w 338"/>
                <a:gd name="T17" fmla="*/ 13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140">
                  <a:moveTo>
                    <a:pt x="5" y="138"/>
                  </a:moveTo>
                  <a:cubicBezTo>
                    <a:pt x="306" y="2"/>
                    <a:pt x="306" y="2"/>
                    <a:pt x="306" y="2"/>
                  </a:cubicBezTo>
                  <a:cubicBezTo>
                    <a:pt x="336" y="140"/>
                    <a:pt x="336" y="140"/>
                    <a:pt x="336" y="140"/>
                  </a:cubicBezTo>
                  <a:cubicBezTo>
                    <a:pt x="338" y="140"/>
                    <a:pt x="338" y="140"/>
                    <a:pt x="338" y="140"/>
                  </a:cubicBezTo>
                  <a:cubicBezTo>
                    <a:pt x="308" y="1"/>
                    <a:pt x="308" y="1"/>
                    <a:pt x="308" y="1"/>
                  </a:cubicBezTo>
                  <a:cubicBezTo>
                    <a:pt x="308" y="1"/>
                    <a:pt x="307" y="0"/>
                    <a:pt x="307" y="0"/>
                  </a:cubicBezTo>
                  <a:cubicBezTo>
                    <a:pt x="307" y="0"/>
                    <a:pt x="307" y="0"/>
                    <a:pt x="306" y="0"/>
                  </a:cubicBezTo>
                  <a:cubicBezTo>
                    <a:pt x="0" y="138"/>
                    <a:pt x="0" y="138"/>
                    <a:pt x="0" y="138"/>
                  </a:cubicBezTo>
                  <a:lnTo>
                    <a:pt x="5" y="13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8">
              <a:extLst>
                <a:ext uri="{FF2B5EF4-FFF2-40B4-BE49-F238E27FC236}">
                  <a16:creationId xmlns:a16="http://schemas.microsoft.com/office/drawing/2014/main" id="{A5A35F9C-F409-4522-9A52-E676B76BC8F3}"/>
                </a:ext>
              </a:extLst>
            </p:cNvPr>
            <p:cNvSpPr>
              <a:spLocks/>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Freeform 9">
              <a:extLst>
                <a:ext uri="{FF2B5EF4-FFF2-40B4-BE49-F238E27FC236}">
                  <a16:creationId xmlns:a16="http://schemas.microsoft.com/office/drawing/2014/main" id="{CC652D0D-C305-4C9F-8B28-C57005130746}"/>
                </a:ext>
              </a:extLst>
            </p:cNvPr>
            <p:cNvSpPr>
              <a:spLocks/>
            </p:cNvSpPr>
            <p:nvPr/>
          </p:nvSpPr>
          <p:spPr bwMode="auto">
            <a:xfrm>
              <a:off x="7472" y="59"/>
              <a:ext cx="405" cy="318"/>
            </a:xfrm>
            <a:custGeom>
              <a:avLst/>
              <a:gdLst>
                <a:gd name="T0" fmla="*/ 165 w 165"/>
                <a:gd name="T1" fmla="*/ 126 h 129"/>
                <a:gd name="T2" fmla="*/ 3 w 165"/>
                <a:gd name="T3" fmla="*/ 8 h 129"/>
                <a:gd name="T4" fmla="*/ 165 w 165"/>
                <a:gd name="T5" fmla="*/ 2 h 129"/>
                <a:gd name="T6" fmla="*/ 165 w 165"/>
                <a:gd name="T7" fmla="*/ 0 h 129"/>
                <a:gd name="T8" fmla="*/ 1 w 165"/>
                <a:gd name="T9" fmla="*/ 6 h 129"/>
                <a:gd name="T10" fmla="*/ 0 w 165"/>
                <a:gd name="T11" fmla="*/ 7 h 129"/>
                <a:gd name="T12" fmla="*/ 0 w 165"/>
                <a:gd name="T13" fmla="*/ 8 h 129"/>
                <a:gd name="T14" fmla="*/ 165 w 165"/>
                <a:gd name="T15" fmla="*/ 129 h 129"/>
                <a:gd name="T16" fmla="*/ 165 w 165"/>
                <a:gd name="T17" fmla="*/ 12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29">
                  <a:moveTo>
                    <a:pt x="165" y="126"/>
                  </a:moveTo>
                  <a:cubicBezTo>
                    <a:pt x="3" y="8"/>
                    <a:pt x="3" y="8"/>
                    <a:pt x="3" y="8"/>
                  </a:cubicBezTo>
                  <a:cubicBezTo>
                    <a:pt x="165" y="2"/>
                    <a:pt x="165" y="2"/>
                    <a:pt x="165" y="2"/>
                  </a:cubicBezTo>
                  <a:cubicBezTo>
                    <a:pt x="165" y="0"/>
                    <a:pt x="165" y="0"/>
                    <a:pt x="165" y="0"/>
                  </a:cubicBezTo>
                  <a:cubicBezTo>
                    <a:pt x="1" y="6"/>
                    <a:pt x="1" y="6"/>
                    <a:pt x="1" y="6"/>
                  </a:cubicBezTo>
                  <a:cubicBezTo>
                    <a:pt x="0" y="6"/>
                    <a:pt x="0" y="6"/>
                    <a:pt x="0" y="7"/>
                  </a:cubicBezTo>
                  <a:cubicBezTo>
                    <a:pt x="0" y="7"/>
                    <a:pt x="0" y="7"/>
                    <a:pt x="0" y="8"/>
                  </a:cubicBezTo>
                  <a:cubicBezTo>
                    <a:pt x="165" y="129"/>
                    <a:pt x="165" y="129"/>
                    <a:pt x="165" y="129"/>
                  </a:cubicBezTo>
                  <a:lnTo>
                    <a:pt x="165" y="12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Freeform 10">
              <a:extLst>
                <a:ext uri="{FF2B5EF4-FFF2-40B4-BE49-F238E27FC236}">
                  <a16:creationId xmlns:a16="http://schemas.microsoft.com/office/drawing/2014/main" id="{0F124AD1-2836-4021-96C7-34F883E66E3F}"/>
                </a:ext>
              </a:extLst>
            </p:cNvPr>
            <p:cNvSpPr>
              <a:spLocks/>
            </p:cNvSpPr>
            <p:nvPr/>
          </p:nvSpPr>
          <p:spPr bwMode="auto">
            <a:xfrm>
              <a:off x="7322" y="1736"/>
              <a:ext cx="548" cy="306"/>
            </a:xfrm>
            <a:custGeom>
              <a:avLst/>
              <a:gdLst>
                <a:gd name="T0" fmla="*/ 222 w 223"/>
                <a:gd name="T1" fmla="*/ 122 h 124"/>
                <a:gd name="T2" fmla="*/ 4 w 223"/>
                <a:gd name="T3" fmla="*/ 109 h 124"/>
                <a:gd name="T4" fmla="*/ 180 w 223"/>
                <a:gd name="T5" fmla="*/ 2 h 124"/>
                <a:gd name="T6" fmla="*/ 223 w 223"/>
                <a:gd name="T7" fmla="*/ 35 h 124"/>
                <a:gd name="T8" fmla="*/ 223 w 223"/>
                <a:gd name="T9" fmla="*/ 33 h 124"/>
                <a:gd name="T10" fmla="*/ 181 w 223"/>
                <a:gd name="T11" fmla="*/ 0 h 124"/>
                <a:gd name="T12" fmla="*/ 180 w 223"/>
                <a:gd name="T13" fmla="*/ 0 h 124"/>
                <a:gd name="T14" fmla="*/ 0 w 223"/>
                <a:gd name="T15" fmla="*/ 109 h 124"/>
                <a:gd name="T16" fmla="*/ 0 w 223"/>
                <a:gd name="T17" fmla="*/ 110 h 124"/>
                <a:gd name="T18" fmla="*/ 1 w 223"/>
                <a:gd name="T19" fmla="*/ 111 h 124"/>
                <a:gd name="T20" fmla="*/ 222 w 223"/>
                <a:gd name="T21" fmla="*/ 124 h 124"/>
                <a:gd name="T22" fmla="*/ 222 w 223"/>
                <a:gd name="T23" fmla="*/ 12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 h="124">
                  <a:moveTo>
                    <a:pt x="222" y="122"/>
                  </a:moveTo>
                  <a:cubicBezTo>
                    <a:pt x="4" y="109"/>
                    <a:pt x="4" y="109"/>
                    <a:pt x="4" y="109"/>
                  </a:cubicBezTo>
                  <a:cubicBezTo>
                    <a:pt x="180" y="2"/>
                    <a:pt x="180" y="2"/>
                    <a:pt x="180" y="2"/>
                  </a:cubicBezTo>
                  <a:cubicBezTo>
                    <a:pt x="223" y="35"/>
                    <a:pt x="223" y="35"/>
                    <a:pt x="223" y="35"/>
                  </a:cubicBezTo>
                  <a:cubicBezTo>
                    <a:pt x="223" y="33"/>
                    <a:pt x="223" y="33"/>
                    <a:pt x="223" y="33"/>
                  </a:cubicBezTo>
                  <a:cubicBezTo>
                    <a:pt x="181" y="0"/>
                    <a:pt x="181" y="0"/>
                    <a:pt x="181" y="0"/>
                  </a:cubicBezTo>
                  <a:cubicBezTo>
                    <a:pt x="181" y="0"/>
                    <a:pt x="180" y="0"/>
                    <a:pt x="180" y="0"/>
                  </a:cubicBezTo>
                  <a:cubicBezTo>
                    <a:pt x="0" y="109"/>
                    <a:pt x="0" y="109"/>
                    <a:pt x="0" y="109"/>
                  </a:cubicBezTo>
                  <a:cubicBezTo>
                    <a:pt x="0" y="109"/>
                    <a:pt x="0" y="110"/>
                    <a:pt x="0" y="110"/>
                  </a:cubicBezTo>
                  <a:cubicBezTo>
                    <a:pt x="0" y="111"/>
                    <a:pt x="0" y="111"/>
                    <a:pt x="1" y="111"/>
                  </a:cubicBezTo>
                  <a:cubicBezTo>
                    <a:pt x="222" y="124"/>
                    <a:pt x="222" y="124"/>
                    <a:pt x="222" y="124"/>
                  </a:cubicBezTo>
                  <a:lnTo>
                    <a:pt x="222" y="12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 name="Freeform 11">
              <a:extLst>
                <a:ext uri="{FF2B5EF4-FFF2-40B4-BE49-F238E27FC236}">
                  <a16:creationId xmlns:a16="http://schemas.microsoft.com/office/drawing/2014/main" id="{332AA0B8-C233-4DB5-AC75-325E6A7D2DC5}"/>
                </a:ext>
              </a:extLst>
            </p:cNvPr>
            <p:cNvSpPr>
              <a:spLocks/>
            </p:cNvSpPr>
            <p:nvPr/>
          </p:nvSpPr>
          <p:spPr bwMode="auto">
            <a:xfrm>
              <a:off x="3880" y="4182"/>
              <a:ext cx="115" cy="163"/>
            </a:xfrm>
            <a:custGeom>
              <a:avLst/>
              <a:gdLst>
                <a:gd name="T0" fmla="*/ 2 w 47"/>
                <a:gd name="T1" fmla="*/ 66 h 66"/>
                <a:gd name="T2" fmla="*/ 38 w 47"/>
                <a:gd name="T3" fmla="*/ 4 h 66"/>
                <a:gd name="T4" fmla="*/ 45 w 47"/>
                <a:gd name="T5" fmla="*/ 66 h 66"/>
                <a:gd name="T6" fmla="*/ 47 w 47"/>
                <a:gd name="T7" fmla="*/ 66 h 66"/>
                <a:gd name="T8" fmla="*/ 39 w 47"/>
                <a:gd name="T9" fmla="*/ 1 h 66"/>
                <a:gd name="T10" fmla="*/ 39 w 47"/>
                <a:gd name="T11" fmla="*/ 1 h 66"/>
                <a:gd name="T12" fmla="*/ 38 w 47"/>
                <a:gd name="T13" fmla="*/ 1 h 66"/>
                <a:gd name="T14" fmla="*/ 0 w 47"/>
                <a:gd name="T15" fmla="*/ 66 h 66"/>
                <a:gd name="T16" fmla="*/ 2 w 47"/>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2" y="66"/>
                  </a:moveTo>
                  <a:cubicBezTo>
                    <a:pt x="38" y="4"/>
                    <a:pt x="38" y="4"/>
                    <a:pt x="38" y="4"/>
                  </a:cubicBezTo>
                  <a:cubicBezTo>
                    <a:pt x="45" y="66"/>
                    <a:pt x="45" y="66"/>
                    <a:pt x="45" y="66"/>
                  </a:cubicBezTo>
                  <a:cubicBezTo>
                    <a:pt x="47" y="66"/>
                    <a:pt x="47" y="66"/>
                    <a:pt x="47" y="66"/>
                  </a:cubicBezTo>
                  <a:cubicBezTo>
                    <a:pt x="39" y="1"/>
                    <a:pt x="39" y="1"/>
                    <a:pt x="39" y="1"/>
                  </a:cubicBezTo>
                  <a:cubicBezTo>
                    <a:pt x="39" y="1"/>
                    <a:pt x="39" y="1"/>
                    <a:pt x="39" y="1"/>
                  </a:cubicBezTo>
                  <a:cubicBezTo>
                    <a:pt x="38" y="0"/>
                    <a:pt x="38" y="1"/>
                    <a:pt x="38" y="1"/>
                  </a:cubicBezTo>
                  <a:cubicBezTo>
                    <a:pt x="0" y="66"/>
                    <a:pt x="0" y="66"/>
                    <a:pt x="0" y="66"/>
                  </a:cubicBezTo>
                  <a:lnTo>
                    <a:pt x="2" y="6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 name="Freeform 12">
              <a:extLst>
                <a:ext uri="{FF2B5EF4-FFF2-40B4-BE49-F238E27FC236}">
                  <a16:creationId xmlns:a16="http://schemas.microsoft.com/office/drawing/2014/main" id="{D3E52A14-7F62-4683-8DA8-6DA3A69139B3}"/>
                </a:ext>
              </a:extLst>
            </p:cNvPr>
            <p:cNvSpPr>
              <a:spLocks/>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Freeform 13">
              <a:extLst>
                <a:ext uri="{FF2B5EF4-FFF2-40B4-BE49-F238E27FC236}">
                  <a16:creationId xmlns:a16="http://schemas.microsoft.com/office/drawing/2014/main" id="{9426E82B-4141-4C95-BFA8-55CC58491EAF}"/>
                </a:ext>
              </a:extLst>
            </p:cNvPr>
            <p:cNvSpPr>
              <a:spLocks/>
            </p:cNvSpPr>
            <p:nvPr/>
          </p:nvSpPr>
          <p:spPr bwMode="auto">
            <a:xfrm>
              <a:off x="7268" y="4054"/>
              <a:ext cx="590" cy="308"/>
            </a:xfrm>
            <a:custGeom>
              <a:avLst/>
              <a:gdLst>
                <a:gd name="T0" fmla="*/ 240 w 240"/>
                <a:gd name="T1" fmla="*/ 52 h 125"/>
                <a:gd name="T2" fmla="*/ 32 w 240"/>
                <a:gd name="T3" fmla="*/ 0 h 125"/>
                <a:gd name="T4" fmla="*/ 31 w 240"/>
                <a:gd name="T5" fmla="*/ 1 h 125"/>
                <a:gd name="T6" fmla="*/ 0 w 240"/>
                <a:gd name="T7" fmla="*/ 125 h 125"/>
                <a:gd name="T8" fmla="*/ 2 w 240"/>
                <a:gd name="T9" fmla="*/ 125 h 125"/>
                <a:gd name="T10" fmla="*/ 33 w 240"/>
                <a:gd name="T11" fmla="*/ 2 h 125"/>
                <a:gd name="T12" fmla="*/ 240 w 240"/>
                <a:gd name="T13" fmla="*/ 53 h 125"/>
                <a:gd name="T14" fmla="*/ 240 w 240"/>
                <a:gd name="T15" fmla="*/ 52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25">
                  <a:moveTo>
                    <a:pt x="240" y="52"/>
                  </a:moveTo>
                  <a:cubicBezTo>
                    <a:pt x="32" y="0"/>
                    <a:pt x="32" y="0"/>
                    <a:pt x="32" y="0"/>
                  </a:cubicBezTo>
                  <a:cubicBezTo>
                    <a:pt x="32" y="0"/>
                    <a:pt x="31" y="0"/>
                    <a:pt x="31" y="1"/>
                  </a:cubicBezTo>
                  <a:cubicBezTo>
                    <a:pt x="0" y="125"/>
                    <a:pt x="0" y="125"/>
                    <a:pt x="0" y="125"/>
                  </a:cubicBezTo>
                  <a:cubicBezTo>
                    <a:pt x="2" y="125"/>
                    <a:pt x="2" y="125"/>
                    <a:pt x="2" y="125"/>
                  </a:cubicBezTo>
                  <a:cubicBezTo>
                    <a:pt x="33" y="2"/>
                    <a:pt x="33" y="2"/>
                    <a:pt x="33" y="2"/>
                  </a:cubicBezTo>
                  <a:cubicBezTo>
                    <a:pt x="240" y="53"/>
                    <a:pt x="240" y="53"/>
                    <a:pt x="240" y="53"/>
                  </a:cubicBezTo>
                  <a:lnTo>
                    <a:pt x="240" y="5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Freeform 14">
              <a:extLst>
                <a:ext uri="{FF2B5EF4-FFF2-40B4-BE49-F238E27FC236}">
                  <a16:creationId xmlns:a16="http://schemas.microsoft.com/office/drawing/2014/main" id="{3B9084AA-7E6B-468F-A3D2-05ED2D772A04}"/>
                </a:ext>
              </a:extLst>
            </p:cNvPr>
            <p:cNvSpPr>
              <a:spLocks/>
            </p:cNvSpPr>
            <p:nvPr/>
          </p:nvSpPr>
          <p:spPr bwMode="auto">
            <a:xfrm>
              <a:off x="7364" y="3033"/>
              <a:ext cx="499" cy="254"/>
            </a:xfrm>
            <a:custGeom>
              <a:avLst/>
              <a:gdLst>
                <a:gd name="T0" fmla="*/ 203 w 203"/>
                <a:gd name="T1" fmla="*/ 36 h 103"/>
                <a:gd name="T2" fmla="*/ 90 w 203"/>
                <a:gd name="T3" fmla="*/ 101 h 103"/>
                <a:gd name="T4" fmla="*/ 4 w 203"/>
                <a:gd name="T5" fmla="*/ 78 h 103"/>
                <a:gd name="T6" fmla="*/ 203 w 203"/>
                <a:gd name="T7" fmla="*/ 2 h 103"/>
                <a:gd name="T8" fmla="*/ 203 w 203"/>
                <a:gd name="T9" fmla="*/ 0 h 103"/>
                <a:gd name="T10" fmla="*/ 1 w 203"/>
                <a:gd name="T11" fmla="*/ 77 h 103"/>
                <a:gd name="T12" fmla="*/ 0 w 203"/>
                <a:gd name="T13" fmla="*/ 78 h 103"/>
                <a:gd name="T14" fmla="*/ 1 w 203"/>
                <a:gd name="T15" fmla="*/ 79 h 103"/>
                <a:gd name="T16" fmla="*/ 90 w 203"/>
                <a:gd name="T17" fmla="*/ 103 h 103"/>
                <a:gd name="T18" fmla="*/ 90 w 203"/>
                <a:gd name="T19" fmla="*/ 103 h 103"/>
                <a:gd name="T20" fmla="*/ 90 w 203"/>
                <a:gd name="T21" fmla="*/ 103 h 103"/>
                <a:gd name="T22" fmla="*/ 203 w 203"/>
                <a:gd name="T23" fmla="*/ 38 h 103"/>
                <a:gd name="T24" fmla="*/ 203 w 203"/>
                <a:gd name="T25"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 h="103">
                  <a:moveTo>
                    <a:pt x="203" y="36"/>
                  </a:moveTo>
                  <a:cubicBezTo>
                    <a:pt x="90" y="101"/>
                    <a:pt x="90" y="101"/>
                    <a:pt x="90" y="101"/>
                  </a:cubicBezTo>
                  <a:cubicBezTo>
                    <a:pt x="4" y="78"/>
                    <a:pt x="4" y="78"/>
                    <a:pt x="4" y="78"/>
                  </a:cubicBezTo>
                  <a:cubicBezTo>
                    <a:pt x="203" y="2"/>
                    <a:pt x="203" y="2"/>
                    <a:pt x="203" y="2"/>
                  </a:cubicBezTo>
                  <a:cubicBezTo>
                    <a:pt x="203" y="0"/>
                    <a:pt x="203" y="0"/>
                    <a:pt x="203" y="0"/>
                  </a:cubicBezTo>
                  <a:cubicBezTo>
                    <a:pt x="1" y="77"/>
                    <a:pt x="1" y="77"/>
                    <a:pt x="1" y="77"/>
                  </a:cubicBezTo>
                  <a:cubicBezTo>
                    <a:pt x="0" y="77"/>
                    <a:pt x="0" y="78"/>
                    <a:pt x="0" y="78"/>
                  </a:cubicBezTo>
                  <a:cubicBezTo>
                    <a:pt x="0" y="79"/>
                    <a:pt x="0" y="79"/>
                    <a:pt x="1" y="79"/>
                  </a:cubicBezTo>
                  <a:cubicBezTo>
                    <a:pt x="90" y="103"/>
                    <a:pt x="90" y="103"/>
                    <a:pt x="90" y="103"/>
                  </a:cubicBezTo>
                  <a:cubicBezTo>
                    <a:pt x="90" y="103"/>
                    <a:pt x="90" y="103"/>
                    <a:pt x="90" y="103"/>
                  </a:cubicBezTo>
                  <a:cubicBezTo>
                    <a:pt x="90" y="103"/>
                    <a:pt x="90" y="103"/>
                    <a:pt x="90" y="103"/>
                  </a:cubicBezTo>
                  <a:cubicBezTo>
                    <a:pt x="203" y="38"/>
                    <a:pt x="203" y="38"/>
                    <a:pt x="203" y="38"/>
                  </a:cubicBezTo>
                  <a:lnTo>
                    <a:pt x="203" y="3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Freeform 15">
              <a:extLst>
                <a:ext uri="{FF2B5EF4-FFF2-40B4-BE49-F238E27FC236}">
                  <a16:creationId xmlns:a16="http://schemas.microsoft.com/office/drawing/2014/main" id="{0B6B0169-19AA-4CB1-B7C1-F940CA705EC3}"/>
                </a:ext>
              </a:extLst>
            </p:cNvPr>
            <p:cNvSpPr>
              <a:spLocks/>
            </p:cNvSpPr>
            <p:nvPr/>
          </p:nvSpPr>
          <p:spPr bwMode="auto">
            <a:xfrm>
              <a:off x="6368" y="4012"/>
              <a:ext cx="292" cy="345"/>
            </a:xfrm>
            <a:custGeom>
              <a:avLst/>
              <a:gdLst>
                <a:gd name="T0" fmla="*/ 32 w 119"/>
                <a:gd name="T1" fmla="*/ 140 h 140"/>
                <a:gd name="T2" fmla="*/ 2 w 119"/>
                <a:gd name="T3" fmla="*/ 2 h 140"/>
                <a:gd name="T4" fmla="*/ 117 w 119"/>
                <a:gd name="T5" fmla="*/ 43 h 140"/>
                <a:gd name="T6" fmla="*/ 67 w 119"/>
                <a:gd name="T7" fmla="*/ 140 h 140"/>
                <a:gd name="T8" fmla="*/ 69 w 119"/>
                <a:gd name="T9" fmla="*/ 140 h 140"/>
                <a:gd name="T10" fmla="*/ 119 w 119"/>
                <a:gd name="T11" fmla="*/ 43 h 140"/>
                <a:gd name="T12" fmla="*/ 119 w 119"/>
                <a:gd name="T13" fmla="*/ 42 h 140"/>
                <a:gd name="T14" fmla="*/ 118 w 119"/>
                <a:gd name="T15" fmla="*/ 42 h 140"/>
                <a:gd name="T16" fmla="*/ 1 w 119"/>
                <a:gd name="T17" fmla="*/ 0 h 140"/>
                <a:gd name="T18" fmla="*/ 0 w 119"/>
                <a:gd name="T19" fmla="*/ 0 h 140"/>
                <a:gd name="T20" fmla="*/ 0 w 119"/>
                <a:gd name="T21" fmla="*/ 1 h 140"/>
                <a:gd name="T22" fmla="*/ 30 w 119"/>
                <a:gd name="T23" fmla="*/ 140 h 140"/>
                <a:gd name="T24" fmla="*/ 32 w 119"/>
                <a:gd name="T2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140">
                  <a:moveTo>
                    <a:pt x="32" y="140"/>
                  </a:moveTo>
                  <a:cubicBezTo>
                    <a:pt x="2" y="2"/>
                    <a:pt x="2" y="2"/>
                    <a:pt x="2" y="2"/>
                  </a:cubicBezTo>
                  <a:cubicBezTo>
                    <a:pt x="117" y="43"/>
                    <a:pt x="117" y="43"/>
                    <a:pt x="117" y="43"/>
                  </a:cubicBezTo>
                  <a:cubicBezTo>
                    <a:pt x="67" y="140"/>
                    <a:pt x="67" y="140"/>
                    <a:pt x="67" y="140"/>
                  </a:cubicBezTo>
                  <a:cubicBezTo>
                    <a:pt x="69" y="140"/>
                    <a:pt x="69" y="140"/>
                    <a:pt x="69" y="140"/>
                  </a:cubicBezTo>
                  <a:cubicBezTo>
                    <a:pt x="119" y="43"/>
                    <a:pt x="119" y="43"/>
                    <a:pt x="119" y="43"/>
                  </a:cubicBezTo>
                  <a:cubicBezTo>
                    <a:pt x="119" y="43"/>
                    <a:pt x="119" y="42"/>
                    <a:pt x="119" y="42"/>
                  </a:cubicBezTo>
                  <a:cubicBezTo>
                    <a:pt x="119" y="42"/>
                    <a:pt x="118" y="42"/>
                    <a:pt x="118" y="42"/>
                  </a:cubicBezTo>
                  <a:cubicBezTo>
                    <a:pt x="1" y="0"/>
                    <a:pt x="1" y="0"/>
                    <a:pt x="1" y="0"/>
                  </a:cubicBezTo>
                  <a:cubicBezTo>
                    <a:pt x="1" y="0"/>
                    <a:pt x="0" y="0"/>
                    <a:pt x="0" y="0"/>
                  </a:cubicBezTo>
                  <a:cubicBezTo>
                    <a:pt x="0" y="1"/>
                    <a:pt x="0" y="1"/>
                    <a:pt x="0" y="1"/>
                  </a:cubicBezTo>
                  <a:cubicBezTo>
                    <a:pt x="30" y="140"/>
                    <a:pt x="30" y="140"/>
                    <a:pt x="30" y="140"/>
                  </a:cubicBezTo>
                  <a:lnTo>
                    <a:pt x="32" y="14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Freeform 16">
              <a:extLst>
                <a:ext uri="{FF2B5EF4-FFF2-40B4-BE49-F238E27FC236}">
                  <a16:creationId xmlns:a16="http://schemas.microsoft.com/office/drawing/2014/main" id="{8EC36C43-5A60-496B-B05D-D5CF223B6D51}"/>
                </a:ext>
              </a:extLst>
            </p:cNvPr>
            <p:cNvSpPr>
              <a:spLocks/>
            </p:cNvSpPr>
            <p:nvPr/>
          </p:nvSpPr>
          <p:spPr bwMode="auto">
            <a:xfrm>
              <a:off x="6533" y="4115"/>
              <a:ext cx="280" cy="245"/>
            </a:xfrm>
            <a:custGeom>
              <a:avLst/>
              <a:gdLst>
                <a:gd name="T0" fmla="*/ 2 w 114"/>
                <a:gd name="T1" fmla="*/ 98 h 99"/>
                <a:gd name="T2" fmla="*/ 51 w 114"/>
                <a:gd name="T3" fmla="*/ 2 h 99"/>
                <a:gd name="T4" fmla="*/ 112 w 114"/>
                <a:gd name="T5" fmla="*/ 99 h 99"/>
                <a:gd name="T6" fmla="*/ 114 w 114"/>
                <a:gd name="T7" fmla="*/ 99 h 99"/>
                <a:gd name="T8" fmla="*/ 52 w 114"/>
                <a:gd name="T9" fmla="*/ 0 h 99"/>
                <a:gd name="T10" fmla="*/ 51 w 114"/>
                <a:gd name="T11" fmla="*/ 0 h 99"/>
                <a:gd name="T12" fmla="*/ 50 w 114"/>
                <a:gd name="T13" fmla="*/ 0 h 99"/>
                <a:gd name="T14" fmla="*/ 0 w 114"/>
                <a:gd name="T15" fmla="*/ 98 h 99"/>
                <a:gd name="T16" fmla="*/ 2 w 114"/>
                <a:gd name="T1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99">
                  <a:moveTo>
                    <a:pt x="2" y="98"/>
                  </a:moveTo>
                  <a:cubicBezTo>
                    <a:pt x="51" y="2"/>
                    <a:pt x="51" y="2"/>
                    <a:pt x="51" y="2"/>
                  </a:cubicBezTo>
                  <a:cubicBezTo>
                    <a:pt x="112" y="99"/>
                    <a:pt x="112" y="99"/>
                    <a:pt x="112" y="99"/>
                  </a:cubicBezTo>
                  <a:cubicBezTo>
                    <a:pt x="114" y="99"/>
                    <a:pt x="114" y="99"/>
                    <a:pt x="114" y="99"/>
                  </a:cubicBezTo>
                  <a:cubicBezTo>
                    <a:pt x="52" y="0"/>
                    <a:pt x="52" y="0"/>
                    <a:pt x="52" y="0"/>
                  </a:cubicBezTo>
                  <a:cubicBezTo>
                    <a:pt x="51" y="0"/>
                    <a:pt x="51" y="0"/>
                    <a:pt x="51" y="0"/>
                  </a:cubicBezTo>
                  <a:cubicBezTo>
                    <a:pt x="50" y="0"/>
                    <a:pt x="50" y="0"/>
                    <a:pt x="50" y="0"/>
                  </a:cubicBezTo>
                  <a:cubicBezTo>
                    <a:pt x="0" y="98"/>
                    <a:pt x="0" y="98"/>
                    <a:pt x="0" y="98"/>
                  </a:cubicBezTo>
                  <a:lnTo>
                    <a:pt x="2" y="9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 name="Freeform 17">
              <a:extLst>
                <a:ext uri="{FF2B5EF4-FFF2-40B4-BE49-F238E27FC236}">
                  <a16:creationId xmlns:a16="http://schemas.microsoft.com/office/drawing/2014/main" id="{130A9CA7-C240-4723-A43E-FFCAD4E84F29}"/>
                </a:ext>
              </a:extLst>
            </p:cNvPr>
            <p:cNvSpPr>
              <a:spLocks/>
            </p:cNvSpPr>
            <p:nvPr/>
          </p:nvSpPr>
          <p:spPr bwMode="auto">
            <a:xfrm>
              <a:off x="6656" y="4113"/>
              <a:ext cx="526" cy="249"/>
            </a:xfrm>
            <a:custGeom>
              <a:avLst/>
              <a:gdLst>
                <a:gd name="T0" fmla="*/ 62 w 214"/>
                <a:gd name="T1" fmla="*/ 100 h 101"/>
                <a:gd name="T2" fmla="*/ 64 w 214"/>
                <a:gd name="T3" fmla="*/ 100 h 101"/>
                <a:gd name="T4" fmla="*/ 3 w 214"/>
                <a:gd name="T5" fmla="*/ 4 h 101"/>
                <a:gd name="T6" fmla="*/ 210 w 214"/>
                <a:gd name="T7" fmla="*/ 101 h 101"/>
                <a:gd name="T8" fmla="*/ 214 w 214"/>
                <a:gd name="T9" fmla="*/ 101 h 101"/>
                <a:gd name="T10" fmla="*/ 1 w 214"/>
                <a:gd name="T11" fmla="*/ 1 h 101"/>
                <a:gd name="T12" fmla="*/ 0 w 214"/>
                <a:gd name="T13" fmla="*/ 1 h 101"/>
                <a:gd name="T14" fmla="*/ 0 w 214"/>
                <a:gd name="T15" fmla="*/ 2 h 101"/>
                <a:gd name="T16" fmla="*/ 62 w 214"/>
                <a:gd name="T17" fmla="*/ 10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01">
                  <a:moveTo>
                    <a:pt x="62" y="100"/>
                  </a:moveTo>
                  <a:cubicBezTo>
                    <a:pt x="64" y="100"/>
                    <a:pt x="64" y="100"/>
                    <a:pt x="64" y="100"/>
                  </a:cubicBezTo>
                  <a:cubicBezTo>
                    <a:pt x="3" y="4"/>
                    <a:pt x="3" y="4"/>
                    <a:pt x="3" y="4"/>
                  </a:cubicBezTo>
                  <a:cubicBezTo>
                    <a:pt x="210" y="101"/>
                    <a:pt x="210" y="101"/>
                    <a:pt x="210" y="101"/>
                  </a:cubicBezTo>
                  <a:cubicBezTo>
                    <a:pt x="214" y="101"/>
                    <a:pt x="214" y="101"/>
                    <a:pt x="214" y="101"/>
                  </a:cubicBezTo>
                  <a:cubicBezTo>
                    <a:pt x="1" y="1"/>
                    <a:pt x="1" y="1"/>
                    <a:pt x="1" y="1"/>
                  </a:cubicBezTo>
                  <a:cubicBezTo>
                    <a:pt x="1" y="0"/>
                    <a:pt x="0" y="1"/>
                    <a:pt x="0" y="1"/>
                  </a:cubicBezTo>
                  <a:cubicBezTo>
                    <a:pt x="0" y="1"/>
                    <a:pt x="0" y="2"/>
                    <a:pt x="0" y="2"/>
                  </a:cubicBezTo>
                  <a:lnTo>
                    <a:pt x="62" y="10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 name="Freeform 18">
              <a:extLst>
                <a:ext uri="{FF2B5EF4-FFF2-40B4-BE49-F238E27FC236}">
                  <a16:creationId xmlns:a16="http://schemas.microsoft.com/office/drawing/2014/main" id="{62A40C47-E055-4064-8DFF-EFE3CF97F21C}"/>
                </a:ext>
              </a:extLst>
            </p:cNvPr>
            <p:cNvSpPr>
              <a:spLocks/>
            </p:cNvSpPr>
            <p:nvPr/>
          </p:nvSpPr>
          <p:spPr bwMode="auto">
            <a:xfrm>
              <a:off x="6656" y="4054"/>
              <a:ext cx="693" cy="308"/>
            </a:xfrm>
            <a:custGeom>
              <a:avLst/>
              <a:gdLst>
                <a:gd name="T0" fmla="*/ 0 w 282"/>
                <a:gd name="T1" fmla="*/ 26 h 125"/>
                <a:gd name="T2" fmla="*/ 210 w 282"/>
                <a:gd name="T3" fmla="*/ 125 h 125"/>
                <a:gd name="T4" fmla="*/ 214 w 282"/>
                <a:gd name="T5" fmla="*/ 125 h 125"/>
                <a:gd name="T6" fmla="*/ 4 w 282"/>
                <a:gd name="T7" fmla="*/ 26 h 125"/>
                <a:gd name="T8" fmla="*/ 280 w 282"/>
                <a:gd name="T9" fmla="*/ 2 h 125"/>
                <a:gd name="T10" fmla="*/ 249 w 282"/>
                <a:gd name="T11" fmla="*/ 125 h 125"/>
                <a:gd name="T12" fmla="*/ 251 w 282"/>
                <a:gd name="T13" fmla="*/ 125 h 125"/>
                <a:gd name="T14" fmla="*/ 282 w 282"/>
                <a:gd name="T15" fmla="*/ 1 h 125"/>
                <a:gd name="T16" fmla="*/ 282 w 282"/>
                <a:gd name="T17" fmla="*/ 0 h 125"/>
                <a:gd name="T18" fmla="*/ 281 w 282"/>
                <a:gd name="T19" fmla="*/ 0 h 125"/>
                <a:gd name="T20" fmla="*/ 1 w 282"/>
                <a:gd name="T21" fmla="*/ 25 h 125"/>
                <a:gd name="T22" fmla="*/ 0 w 282"/>
                <a:gd name="T23" fmla="*/ 25 h 125"/>
                <a:gd name="T24" fmla="*/ 0 w 282"/>
                <a:gd name="T25" fmla="*/ 2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125">
                  <a:moveTo>
                    <a:pt x="0" y="26"/>
                  </a:moveTo>
                  <a:cubicBezTo>
                    <a:pt x="210" y="125"/>
                    <a:pt x="210" y="125"/>
                    <a:pt x="210" y="125"/>
                  </a:cubicBezTo>
                  <a:cubicBezTo>
                    <a:pt x="214" y="125"/>
                    <a:pt x="214" y="125"/>
                    <a:pt x="214" y="125"/>
                  </a:cubicBezTo>
                  <a:cubicBezTo>
                    <a:pt x="4" y="26"/>
                    <a:pt x="4" y="26"/>
                    <a:pt x="4" y="26"/>
                  </a:cubicBezTo>
                  <a:cubicBezTo>
                    <a:pt x="280" y="2"/>
                    <a:pt x="280" y="2"/>
                    <a:pt x="280" y="2"/>
                  </a:cubicBezTo>
                  <a:cubicBezTo>
                    <a:pt x="249" y="125"/>
                    <a:pt x="249" y="125"/>
                    <a:pt x="249" y="125"/>
                  </a:cubicBezTo>
                  <a:cubicBezTo>
                    <a:pt x="251" y="125"/>
                    <a:pt x="251" y="125"/>
                    <a:pt x="251" y="125"/>
                  </a:cubicBezTo>
                  <a:cubicBezTo>
                    <a:pt x="282" y="1"/>
                    <a:pt x="282" y="1"/>
                    <a:pt x="282" y="1"/>
                  </a:cubicBezTo>
                  <a:cubicBezTo>
                    <a:pt x="282" y="1"/>
                    <a:pt x="282" y="1"/>
                    <a:pt x="282" y="0"/>
                  </a:cubicBezTo>
                  <a:cubicBezTo>
                    <a:pt x="282" y="0"/>
                    <a:pt x="281" y="0"/>
                    <a:pt x="281" y="0"/>
                  </a:cubicBezTo>
                  <a:cubicBezTo>
                    <a:pt x="1" y="25"/>
                    <a:pt x="1" y="25"/>
                    <a:pt x="1" y="25"/>
                  </a:cubicBezTo>
                  <a:cubicBezTo>
                    <a:pt x="0" y="25"/>
                    <a:pt x="0" y="25"/>
                    <a:pt x="0" y="25"/>
                  </a:cubicBezTo>
                  <a:cubicBezTo>
                    <a:pt x="0" y="26"/>
                    <a:pt x="0" y="26"/>
                    <a:pt x="0" y="26"/>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 name="Freeform 19">
              <a:extLst>
                <a:ext uri="{FF2B5EF4-FFF2-40B4-BE49-F238E27FC236}">
                  <a16:creationId xmlns:a16="http://schemas.microsoft.com/office/drawing/2014/main" id="{C0921D60-E7FE-455B-93E0-0516FCC78BB9}"/>
                </a:ext>
              </a:extLst>
            </p:cNvPr>
            <p:cNvSpPr>
              <a:spLocks/>
            </p:cNvSpPr>
            <p:nvPr/>
          </p:nvSpPr>
          <p:spPr bwMode="auto">
            <a:xfrm>
              <a:off x="3971" y="4182"/>
              <a:ext cx="255" cy="163"/>
            </a:xfrm>
            <a:custGeom>
              <a:avLst/>
              <a:gdLst>
                <a:gd name="T0" fmla="*/ 10 w 104"/>
                <a:gd name="T1" fmla="*/ 66 h 66"/>
                <a:gd name="T2" fmla="*/ 3 w 104"/>
                <a:gd name="T3" fmla="*/ 3 h 66"/>
                <a:gd name="T4" fmla="*/ 100 w 104"/>
                <a:gd name="T5" fmla="*/ 66 h 66"/>
                <a:gd name="T6" fmla="*/ 104 w 104"/>
                <a:gd name="T7" fmla="*/ 66 h 66"/>
                <a:gd name="T8" fmla="*/ 2 w 104"/>
                <a:gd name="T9" fmla="*/ 1 h 66"/>
                <a:gd name="T10" fmla="*/ 1 w 104"/>
                <a:gd name="T11" fmla="*/ 1 h 66"/>
                <a:gd name="T12" fmla="*/ 1 w 104"/>
                <a:gd name="T13" fmla="*/ 2 h 66"/>
                <a:gd name="T14" fmla="*/ 8 w 104"/>
                <a:gd name="T15" fmla="*/ 66 h 66"/>
                <a:gd name="T16" fmla="*/ 10 w 104"/>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6">
                  <a:moveTo>
                    <a:pt x="10" y="66"/>
                  </a:moveTo>
                  <a:cubicBezTo>
                    <a:pt x="3" y="3"/>
                    <a:pt x="3" y="3"/>
                    <a:pt x="3" y="3"/>
                  </a:cubicBezTo>
                  <a:cubicBezTo>
                    <a:pt x="100" y="66"/>
                    <a:pt x="100" y="66"/>
                    <a:pt x="100" y="66"/>
                  </a:cubicBezTo>
                  <a:cubicBezTo>
                    <a:pt x="104" y="66"/>
                    <a:pt x="104" y="66"/>
                    <a:pt x="104" y="66"/>
                  </a:cubicBezTo>
                  <a:cubicBezTo>
                    <a:pt x="2" y="1"/>
                    <a:pt x="2" y="1"/>
                    <a:pt x="2" y="1"/>
                  </a:cubicBezTo>
                  <a:cubicBezTo>
                    <a:pt x="2" y="0"/>
                    <a:pt x="1" y="0"/>
                    <a:pt x="1" y="1"/>
                  </a:cubicBezTo>
                  <a:cubicBezTo>
                    <a:pt x="1" y="1"/>
                    <a:pt x="0" y="1"/>
                    <a:pt x="1" y="2"/>
                  </a:cubicBezTo>
                  <a:cubicBezTo>
                    <a:pt x="8" y="66"/>
                    <a:pt x="8" y="66"/>
                    <a:pt x="8" y="66"/>
                  </a:cubicBezTo>
                  <a:lnTo>
                    <a:pt x="10" y="6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 name="Freeform 20">
              <a:extLst>
                <a:ext uri="{FF2B5EF4-FFF2-40B4-BE49-F238E27FC236}">
                  <a16:creationId xmlns:a16="http://schemas.microsoft.com/office/drawing/2014/main" id="{E0ECF4BF-9E0D-428C-846E-4C7285BC6C8C}"/>
                </a:ext>
              </a:extLst>
            </p:cNvPr>
            <p:cNvSpPr>
              <a:spLocks noEditPoints="1"/>
            </p:cNvSpPr>
            <p:nvPr/>
          </p:nvSpPr>
          <p:spPr bwMode="auto">
            <a:xfrm>
              <a:off x="5500" y="2597"/>
              <a:ext cx="590" cy="187"/>
            </a:xfrm>
            <a:custGeom>
              <a:avLst/>
              <a:gdLst>
                <a:gd name="T0" fmla="*/ 11 w 240"/>
                <a:gd name="T1" fmla="*/ 76 h 76"/>
                <a:gd name="T2" fmla="*/ 10 w 240"/>
                <a:gd name="T3" fmla="*/ 76 h 76"/>
                <a:gd name="T4" fmla="*/ 10 w 240"/>
                <a:gd name="T5" fmla="*/ 76 h 76"/>
                <a:gd name="T6" fmla="*/ 0 w 240"/>
                <a:gd name="T7" fmla="*/ 29 h 76"/>
                <a:gd name="T8" fmla="*/ 0 w 240"/>
                <a:gd name="T9" fmla="*/ 28 h 76"/>
                <a:gd name="T10" fmla="*/ 1 w 240"/>
                <a:gd name="T11" fmla="*/ 28 h 76"/>
                <a:gd name="T12" fmla="*/ 239 w 240"/>
                <a:gd name="T13" fmla="*/ 0 h 76"/>
                <a:gd name="T14" fmla="*/ 240 w 240"/>
                <a:gd name="T15" fmla="*/ 1 h 76"/>
                <a:gd name="T16" fmla="*/ 240 w 240"/>
                <a:gd name="T17" fmla="*/ 2 h 76"/>
                <a:gd name="T18" fmla="*/ 11 w 240"/>
                <a:gd name="T19" fmla="*/ 76 h 76"/>
                <a:gd name="T20" fmla="*/ 11 w 240"/>
                <a:gd name="T21" fmla="*/ 76 h 76"/>
                <a:gd name="T22" fmla="*/ 2 w 240"/>
                <a:gd name="T23" fmla="*/ 30 h 76"/>
                <a:gd name="T24" fmla="*/ 11 w 240"/>
                <a:gd name="T25" fmla="*/ 74 h 76"/>
                <a:gd name="T26" fmla="*/ 230 w 240"/>
                <a:gd name="T27" fmla="*/ 3 h 76"/>
                <a:gd name="T28" fmla="*/ 2 w 240"/>
                <a:gd name="T29"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76">
                  <a:moveTo>
                    <a:pt x="11" y="76"/>
                  </a:moveTo>
                  <a:cubicBezTo>
                    <a:pt x="11" y="76"/>
                    <a:pt x="10" y="76"/>
                    <a:pt x="10" y="76"/>
                  </a:cubicBezTo>
                  <a:cubicBezTo>
                    <a:pt x="10" y="76"/>
                    <a:pt x="10" y="76"/>
                    <a:pt x="10" y="76"/>
                  </a:cubicBezTo>
                  <a:cubicBezTo>
                    <a:pt x="0" y="29"/>
                    <a:pt x="0" y="29"/>
                    <a:pt x="0" y="29"/>
                  </a:cubicBezTo>
                  <a:cubicBezTo>
                    <a:pt x="0" y="29"/>
                    <a:pt x="0" y="29"/>
                    <a:pt x="0" y="28"/>
                  </a:cubicBezTo>
                  <a:cubicBezTo>
                    <a:pt x="0" y="28"/>
                    <a:pt x="1" y="28"/>
                    <a:pt x="1" y="28"/>
                  </a:cubicBezTo>
                  <a:cubicBezTo>
                    <a:pt x="239" y="0"/>
                    <a:pt x="239" y="0"/>
                    <a:pt x="239" y="0"/>
                  </a:cubicBezTo>
                  <a:cubicBezTo>
                    <a:pt x="240" y="0"/>
                    <a:pt x="240" y="1"/>
                    <a:pt x="240" y="1"/>
                  </a:cubicBezTo>
                  <a:cubicBezTo>
                    <a:pt x="240" y="2"/>
                    <a:pt x="240" y="2"/>
                    <a:pt x="240" y="2"/>
                  </a:cubicBezTo>
                  <a:cubicBezTo>
                    <a:pt x="11" y="76"/>
                    <a:pt x="11" y="76"/>
                    <a:pt x="11" y="76"/>
                  </a:cubicBezTo>
                  <a:cubicBezTo>
                    <a:pt x="11" y="76"/>
                    <a:pt x="11" y="76"/>
                    <a:pt x="11" y="76"/>
                  </a:cubicBezTo>
                  <a:close/>
                  <a:moveTo>
                    <a:pt x="2" y="30"/>
                  </a:moveTo>
                  <a:cubicBezTo>
                    <a:pt x="11" y="74"/>
                    <a:pt x="11" y="74"/>
                    <a:pt x="11" y="74"/>
                  </a:cubicBezTo>
                  <a:cubicBezTo>
                    <a:pt x="230" y="3"/>
                    <a:pt x="230" y="3"/>
                    <a:pt x="230" y="3"/>
                  </a:cubicBezTo>
                  <a:lnTo>
                    <a:pt x="2" y="3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 name="Freeform 21">
              <a:extLst>
                <a:ext uri="{FF2B5EF4-FFF2-40B4-BE49-F238E27FC236}">
                  <a16:creationId xmlns:a16="http://schemas.microsoft.com/office/drawing/2014/main" id="{87B0BA8A-A23F-4574-80E9-E2F85ECF2229}"/>
                </a:ext>
              </a:extLst>
            </p:cNvPr>
            <p:cNvSpPr>
              <a:spLocks/>
            </p:cNvSpPr>
            <p:nvPr/>
          </p:nvSpPr>
          <p:spPr bwMode="auto">
            <a:xfrm>
              <a:off x="3663" y="4005"/>
              <a:ext cx="315" cy="340"/>
            </a:xfrm>
            <a:custGeom>
              <a:avLst/>
              <a:gdLst>
                <a:gd name="T0" fmla="*/ 2 w 128"/>
                <a:gd name="T1" fmla="*/ 137 h 138"/>
                <a:gd name="T2" fmla="*/ 14 w 128"/>
                <a:gd name="T3" fmla="*/ 3 h 138"/>
                <a:gd name="T4" fmla="*/ 125 w 128"/>
                <a:gd name="T5" fmla="*/ 74 h 138"/>
                <a:gd name="T6" fmla="*/ 88 w 128"/>
                <a:gd name="T7" fmla="*/ 138 h 138"/>
                <a:gd name="T8" fmla="*/ 90 w 128"/>
                <a:gd name="T9" fmla="*/ 138 h 138"/>
                <a:gd name="T10" fmla="*/ 127 w 128"/>
                <a:gd name="T11" fmla="*/ 74 h 138"/>
                <a:gd name="T12" fmla="*/ 127 w 128"/>
                <a:gd name="T13" fmla="*/ 73 h 138"/>
                <a:gd name="T14" fmla="*/ 14 w 128"/>
                <a:gd name="T15" fmla="*/ 0 h 138"/>
                <a:gd name="T16" fmla="*/ 13 w 128"/>
                <a:gd name="T17" fmla="*/ 0 h 138"/>
                <a:gd name="T18" fmla="*/ 12 w 128"/>
                <a:gd name="T19" fmla="*/ 1 h 138"/>
                <a:gd name="T20" fmla="*/ 0 w 128"/>
                <a:gd name="T21" fmla="*/ 137 h 138"/>
                <a:gd name="T22" fmla="*/ 2 w 128"/>
                <a:gd name="T23"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38">
                  <a:moveTo>
                    <a:pt x="2" y="137"/>
                  </a:moveTo>
                  <a:cubicBezTo>
                    <a:pt x="14" y="3"/>
                    <a:pt x="14" y="3"/>
                    <a:pt x="14" y="3"/>
                  </a:cubicBezTo>
                  <a:cubicBezTo>
                    <a:pt x="125" y="74"/>
                    <a:pt x="125" y="74"/>
                    <a:pt x="125" y="74"/>
                  </a:cubicBezTo>
                  <a:cubicBezTo>
                    <a:pt x="88" y="138"/>
                    <a:pt x="88" y="138"/>
                    <a:pt x="88" y="138"/>
                  </a:cubicBezTo>
                  <a:cubicBezTo>
                    <a:pt x="90" y="138"/>
                    <a:pt x="90" y="138"/>
                    <a:pt x="90" y="138"/>
                  </a:cubicBezTo>
                  <a:cubicBezTo>
                    <a:pt x="127" y="74"/>
                    <a:pt x="127" y="74"/>
                    <a:pt x="127" y="74"/>
                  </a:cubicBezTo>
                  <a:cubicBezTo>
                    <a:pt x="128" y="73"/>
                    <a:pt x="127" y="73"/>
                    <a:pt x="127" y="73"/>
                  </a:cubicBezTo>
                  <a:cubicBezTo>
                    <a:pt x="14" y="0"/>
                    <a:pt x="14" y="0"/>
                    <a:pt x="14" y="0"/>
                  </a:cubicBezTo>
                  <a:cubicBezTo>
                    <a:pt x="13" y="0"/>
                    <a:pt x="13" y="0"/>
                    <a:pt x="13" y="0"/>
                  </a:cubicBezTo>
                  <a:cubicBezTo>
                    <a:pt x="13" y="1"/>
                    <a:pt x="12" y="1"/>
                    <a:pt x="12" y="1"/>
                  </a:cubicBezTo>
                  <a:cubicBezTo>
                    <a:pt x="0" y="137"/>
                    <a:pt x="0" y="137"/>
                    <a:pt x="0" y="137"/>
                  </a:cubicBezTo>
                  <a:lnTo>
                    <a:pt x="2" y="13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5" name="Freeform 22">
              <a:extLst>
                <a:ext uri="{FF2B5EF4-FFF2-40B4-BE49-F238E27FC236}">
                  <a16:creationId xmlns:a16="http://schemas.microsoft.com/office/drawing/2014/main" id="{4E73602F-C322-4818-A0F1-EA485B6FA38F}"/>
                </a:ext>
              </a:extLst>
            </p:cNvPr>
            <p:cNvSpPr>
              <a:spLocks noEditPoints="1"/>
            </p:cNvSpPr>
            <p:nvPr/>
          </p:nvSpPr>
          <p:spPr bwMode="auto">
            <a:xfrm>
              <a:off x="3693" y="3669"/>
              <a:ext cx="482" cy="518"/>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6" name="Freeform 23">
              <a:extLst>
                <a:ext uri="{FF2B5EF4-FFF2-40B4-BE49-F238E27FC236}">
                  <a16:creationId xmlns:a16="http://schemas.microsoft.com/office/drawing/2014/main" id="{18AAB5B5-BE61-45DC-AE42-B4771D2D4395}"/>
                </a:ext>
              </a:extLst>
            </p:cNvPr>
            <p:cNvSpPr>
              <a:spLocks noEditPoints="1"/>
            </p:cNvSpPr>
            <p:nvPr/>
          </p:nvSpPr>
          <p:spPr bwMode="auto">
            <a:xfrm>
              <a:off x="3971" y="3669"/>
              <a:ext cx="850" cy="533"/>
            </a:xfrm>
            <a:custGeom>
              <a:avLst/>
              <a:gdLst>
                <a:gd name="T0" fmla="*/ 345 w 346"/>
                <a:gd name="T1" fmla="*/ 216 h 216"/>
                <a:gd name="T2" fmla="*/ 345 w 346"/>
                <a:gd name="T3" fmla="*/ 216 h 216"/>
                <a:gd name="T4" fmla="*/ 1 w 346"/>
                <a:gd name="T5" fmla="*/ 210 h 216"/>
                <a:gd name="T6" fmla="*/ 1 w 346"/>
                <a:gd name="T7" fmla="*/ 210 h 216"/>
                <a:gd name="T8" fmla="*/ 1 w 346"/>
                <a:gd name="T9" fmla="*/ 209 h 216"/>
                <a:gd name="T10" fmla="*/ 81 w 346"/>
                <a:gd name="T11" fmla="*/ 1 h 216"/>
                <a:gd name="T12" fmla="*/ 81 w 346"/>
                <a:gd name="T13" fmla="*/ 1 h 216"/>
                <a:gd name="T14" fmla="*/ 82 w 346"/>
                <a:gd name="T15" fmla="*/ 1 h 216"/>
                <a:gd name="T16" fmla="*/ 345 w 346"/>
                <a:gd name="T17" fmla="*/ 214 h 216"/>
                <a:gd name="T18" fmla="*/ 345 w 346"/>
                <a:gd name="T19" fmla="*/ 215 h 216"/>
                <a:gd name="T20" fmla="*/ 345 w 346"/>
                <a:gd name="T21" fmla="*/ 216 h 216"/>
                <a:gd name="T22" fmla="*/ 3 w 346"/>
                <a:gd name="T23" fmla="*/ 209 h 216"/>
                <a:gd name="T24" fmla="*/ 342 w 346"/>
                <a:gd name="T25" fmla="*/ 214 h 216"/>
                <a:gd name="T26" fmla="*/ 82 w 346"/>
                <a:gd name="T27" fmla="*/ 3 h 216"/>
                <a:gd name="T28" fmla="*/ 3 w 346"/>
                <a:gd name="T29"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216">
                  <a:moveTo>
                    <a:pt x="345" y="216"/>
                  </a:moveTo>
                  <a:cubicBezTo>
                    <a:pt x="345" y="216"/>
                    <a:pt x="345" y="216"/>
                    <a:pt x="345" y="216"/>
                  </a:cubicBezTo>
                  <a:cubicBezTo>
                    <a:pt x="1" y="210"/>
                    <a:pt x="1" y="210"/>
                    <a:pt x="1" y="210"/>
                  </a:cubicBezTo>
                  <a:cubicBezTo>
                    <a:pt x="1" y="210"/>
                    <a:pt x="1" y="210"/>
                    <a:pt x="1" y="210"/>
                  </a:cubicBezTo>
                  <a:cubicBezTo>
                    <a:pt x="1" y="210"/>
                    <a:pt x="0" y="209"/>
                    <a:pt x="1" y="209"/>
                  </a:cubicBezTo>
                  <a:cubicBezTo>
                    <a:pt x="81" y="1"/>
                    <a:pt x="81" y="1"/>
                    <a:pt x="81" y="1"/>
                  </a:cubicBezTo>
                  <a:cubicBezTo>
                    <a:pt x="81" y="1"/>
                    <a:pt x="81" y="1"/>
                    <a:pt x="81" y="1"/>
                  </a:cubicBezTo>
                  <a:cubicBezTo>
                    <a:pt x="82" y="0"/>
                    <a:pt x="82" y="1"/>
                    <a:pt x="82" y="1"/>
                  </a:cubicBezTo>
                  <a:cubicBezTo>
                    <a:pt x="345" y="214"/>
                    <a:pt x="345" y="214"/>
                    <a:pt x="345" y="214"/>
                  </a:cubicBezTo>
                  <a:cubicBezTo>
                    <a:pt x="346" y="214"/>
                    <a:pt x="346" y="215"/>
                    <a:pt x="345" y="215"/>
                  </a:cubicBezTo>
                  <a:cubicBezTo>
                    <a:pt x="345" y="216"/>
                    <a:pt x="345" y="216"/>
                    <a:pt x="345" y="216"/>
                  </a:cubicBezTo>
                  <a:close/>
                  <a:moveTo>
                    <a:pt x="3" y="209"/>
                  </a:moveTo>
                  <a:cubicBezTo>
                    <a:pt x="342" y="214"/>
                    <a:pt x="342" y="214"/>
                    <a:pt x="342" y="214"/>
                  </a:cubicBezTo>
                  <a:cubicBezTo>
                    <a:pt x="82" y="3"/>
                    <a:pt x="82" y="3"/>
                    <a:pt x="82" y="3"/>
                  </a:cubicBezTo>
                  <a:lnTo>
                    <a:pt x="3" y="20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7" name="Freeform 24">
              <a:extLst>
                <a:ext uri="{FF2B5EF4-FFF2-40B4-BE49-F238E27FC236}">
                  <a16:creationId xmlns:a16="http://schemas.microsoft.com/office/drawing/2014/main" id="{5BB1FAD1-0F5F-4D90-9963-C0EF3EC293E0}"/>
                </a:ext>
              </a:extLst>
            </p:cNvPr>
            <p:cNvSpPr>
              <a:spLocks/>
            </p:cNvSpPr>
            <p:nvPr/>
          </p:nvSpPr>
          <p:spPr bwMode="auto">
            <a:xfrm>
              <a:off x="3971" y="4185"/>
              <a:ext cx="850" cy="162"/>
            </a:xfrm>
            <a:custGeom>
              <a:avLst/>
              <a:gdLst>
                <a:gd name="T0" fmla="*/ 100 w 346"/>
                <a:gd name="T1" fmla="*/ 65 h 66"/>
                <a:gd name="T2" fmla="*/ 104 w 346"/>
                <a:gd name="T3" fmla="*/ 65 h 66"/>
                <a:gd name="T4" fmla="*/ 5 w 346"/>
                <a:gd name="T5" fmla="*/ 1 h 66"/>
                <a:gd name="T6" fmla="*/ 341 w 346"/>
                <a:gd name="T7" fmla="*/ 7 h 66"/>
                <a:gd name="T8" fmla="*/ 234 w 346"/>
                <a:gd name="T9" fmla="*/ 66 h 66"/>
                <a:gd name="T10" fmla="*/ 237 w 346"/>
                <a:gd name="T11" fmla="*/ 66 h 66"/>
                <a:gd name="T12" fmla="*/ 345 w 346"/>
                <a:gd name="T13" fmla="*/ 7 h 66"/>
                <a:gd name="T14" fmla="*/ 346 w 346"/>
                <a:gd name="T15" fmla="*/ 6 h 66"/>
                <a:gd name="T16" fmla="*/ 345 w 346"/>
                <a:gd name="T17" fmla="*/ 5 h 66"/>
                <a:gd name="T18" fmla="*/ 1 w 346"/>
                <a:gd name="T19" fmla="*/ 0 h 66"/>
                <a:gd name="T20" fmla="*/ 1 w 346"/>
                <a:gd name="T21" fmla="*/ 0 h 66"/>
                <a:gd name="T22" fmla="*/ 1 w 346"/>
                <a:gd name="T23" fmla="*/ 0 h 66"/>
                <a:gd name="T24" fmla="*/ 1 w 346"/>
                <a:gd name="T25" fmla="*/ 1 h 66"/>
                <a:gd name="T26" fmla="*/ 100 w 346"/>
                <a:gd name="T2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6" h="66">
                  <a:moveTo>
                    <a:pt x="100" y="65"/>
                  </a:moveTo>
                  <a:cubicBezTo>
                    <a:pt x="104" y="65"/>
                    <a:pt x="104" y="65"/>
                    <a:pt x="104" y="65"/>
                  </a:cubicBezTo>
                  <a:cubicBezTo>
                    <a:pt x="5" y="1"/>
                    <a:pt x="5" y="1"/>
                    <a:pt x="5" y="1"/>
                  </a:cubicBezTo>
                  <a:cubicBezTo>
                    <a:pt x="341" y="7"/>
                    <a:pt x="341" y="7"/>
                    <a:pt x="341" y="7"/>
                  </a:cubicBezTo>
                  <a:cubicBezTo>
                    <a:pt x="234" y="66"/>
                    <a:pt x="234" y="66"/>
                    <a:pt x="234" y="66"/>
                  </a:cubicBezTo>
                  <a:cubicBezTo>
                    <a:pt x="237" y="66"/>
                    <a:pt x="237" y="66"/>
                    <a:pt x="237" y="66"/>
                  </a:cubicBezTo>
                  <a:cubicBezTo>
                    <a:pt x="345" y="7"/>
                    <a:pt x="345" y="7"/>
                    <a:pt x="345" y="7"/>
                  </a:cubicBezTo>
                  <a:cubicBezTo>
                    <a:pt x="345" y="7"/>
                    <a:pt x="346" y="6"/>
                    <a:pt x="346" y="6"/>
                  </a:cubicBezTo>
                  <a:cubicBezTo>
                    <a:pt x="345" y="5"/>
                    <a:pt x="345" y="5"/>
                    <a:pt x="345" y="5"/>
                  </a:cubicBezTo>
                  <a:cubicBezTo>
                    <a:pt x="1" y="0"/>
                    <a:pt x="1" y="0"/>
                    <a:pt x="1" y="0"/>
                  </a:cubicBezTo>
                  <a:cubicBezTo>
                    <a:pt x="1" y="0"/>
                    <a:pt x="1" y="0"/>
                    <a:pt x="1" y="0"/>
                  </a:cubicBezTo>
                  <a:cubicBezTo>
                    <a:pt x="1" y="0"/>
                    <a:pt x="1" y="0"/>
                    <a:pt x="1" y="0"/>
                  </a:cubicBezTo>
                  <a:cubicBezTo>
                    <a:pt x="0" y="1"/>
                    <a:pt x="1" y="1"/>
                    <a:pt x="1" y="1"/>
                  </a:cubicBezTo>
                  <a:lnTo>
                    <a:pt x="100" y="6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1" name="Freeform 25">
              <a:extLst>
                <a:ext uri="{FF2B5EF4-FFF2-40B4-BE49-F238E27FC236}">
                  <a16:creationId xmlns:a16="http://schemas.microsoft.com/office/drawing/2014/main" id="{EB2FB039-3240-4B91-BE81-93F588C64C1A}"/>
                </a:ext>
              </a:extLst>
            </p:cNvPr>
            <p:cNvSpPr>
              <a:spLocks/>
            </p:cNvSpPr>
            <p:nvPr/>
          </p:nvSpPr>
          <p:spPr bwMode="auto">
            <a:xfrm>
              <a:off x="4546" y="4197"/>
              <a:ext cx="275" cy="150"/>
            </a:xfrm>
            <a:custGeom>
              <a:avLst/>
              <a:gdLst>
                <a:gd name="T0" fmla="*/ 3 w 112"/>
                <a:gd name="T1" fmla="*/ 61 h 61"/>
                <a:gd name="T2" fmla="*/ 108 w 112"/>
                <a:gd name="T3" fmla="*/ 3 h 61"/>
                <a:gd name="T4" fmla="*/ 72 w 112"/>
                <a:gd name="T5" fmla="*/ 61 h 61"/>
                <a:gd name="T6" fmla="*/ 75 w 112"/>
                <a:gd name="T7" fmla="*/ 61 h 61"/>
                <a:gd name="T8" fmla="*/ 111 w 112"/>
                <a:gd name="T9" fmla="*/ 1 h 61"/>
                <a:gd name="T10" fmla="*/ 111 w 112"/>
                <a:gd name="T11" fmla="*/ 0 h 61"/>
                <a:gd name="T12" fmla="*/ 110 w 112"/>
                <a:gd name="T13" fmla="*/ 0 h 61"/>
                <a:gd name="T14" fmla="*/ 0 w 112"/>
                <a:gd name="T15" fmla="*/ 61 h 61"/>
                <a:gd name="T16" fmla="*/ 3 w 112"/>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61">
                  <a:moveTo>
                    <a:pt x="3" y="61"/>
                  </a:moveTo>
                  <a:cubicBezTo>
                    <a:pt x="108" y="3"/>
                    <a:pt x="108" y="3"/>
                    <a:pt x="108" y="3"/>
                  </a:cubicBezTo>
                  <a:cubicBezTo>
                    <a:pt x="72" y="61"/>
                    <a:pt x="72" y="61"/>
                    <a:pt x="72" y="61"/>
                  </a:cubicBezTo>
                  <a:cubicBezTo>
                    <a:pt x="75" y="61"/>
                    <a:pt x="75" y="61"/>
                    <a:pt x="75" y="61"/>
                  </a:cubicBezTo>
                  <a:cubicBezTo>
                    <a:pt x="111" y="1"/>
                    <a:pt x="111" y="1"/>
                    <a:pt x="111" y="1"/>
                  </a:cubicBezTo>
                  <a:cubicBezTo>
                    <a:pt x="112" y="1"/>
                    <a:pt x="112" y="1"/>
                    <a:pt x="111" y="0"/>
                  </a:cubicBezTo>
                  <a:cubicBezTo>
                    <a:pt x="111" y="0"/>
                    <a:pt x="111" y="0"/>
                    <a:pt x="110"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7" name="Freeform 26">
              <a:extLst>
                <a:ext uri="{FF2B5EF4-FFF2-40B4-BE49-F238E27FC236}">
                  <a16:creationId xmlns:a16="http://schemas.microsoft.com/office/drawing/2014/main" id="{5D693A86-82F1-4E90-A4F3-F0730183E1CB}"/>
                </a:ext>
              </a:extLst>
            </p:cNvPr>
            <p:cNvSpPr>
              <a:spLocks/>
            </p:cNvSpPr>
            <p:nvPr/>
          </p:nvSpPr>
          <p:spPr bwMode="auto">
            <a:xfrm>
              <a:off x="4723" y="4197"/>
              <a:ext cx="624" cy="155"/>
            </a:xfrm>
            <a:custGeom>
              <a:avLst/>
              <a:gdLst>
                <a:gd name="T0" fmla="*/ 3 w 254"/>
                <a:gd name="T1" fmla="*/ 61 h 63"/>
                <a:gd name="T2" fmla="*/ 39 w 254"/>
                <a:gd name="T3" fmla="*/ 2 h 63"/>
                <a:gd name="T4" fmla="*/ 247 w 254"/>
                <a:gd name="T5" fmla="*/ 63 h 63"/>
                <a:gd name="T6" fmla="*/ 254 w 254"/>
                <a:gd name="T7" fmla="*/ 63 h 63"/>
                <a:gd name="T8" fmla="*/ 39 w 254"/>
                <a:gd name="T9" fmla="*/ 0 h 63"/>
                <a:gd name="T10" fmla="*/ 38 w 254"/>
                <a:gd name="T11" fmla="*/ 0 h 63"/>
                <a:gd name="T12" fmla="*/ 0 w 254"/>
                <a:gd name="T13" fmla="*/ 61 h 63"/>
                <a:gd name="T14" fmla="*/ 3 w 254"/>
                <a:gd name="T15" fmla="*/ 61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63">
                  <a:moveTo>
                    <a:pt x="3" y="61"/>
                  </a:moveTo>
                  <a:cubicBezTo>
                    <a:pt x="39" y="2"/>
                    <a:pt x="39" y="2"/>
                    <a:pt x="39" y="2"/>
                  </a:cubicBezTo>
                  <a:cubicBezTo>
                    <a:pt x="247" y="63"/>
                    <a:pt x="247" y="63"/>
                    <a:pt x="247" y="63"/>
                  </a:cubicBezTo>
                  <a:cubicBezTo>
                    <a:pt x="254" y="63"/>
                    <a:pt x="254" y="63"/>
                    <a:pt x="254" y="63"/>
                  </a:cubicBezTo>
                  <a:cubicBezTo>
                    <a:pt x="39" y="0"/>
                    <a:pt x="39" y="0"/>
                    <a:pt x="39" y="0"/>
                  </a:cubicBezTo>
                  <a:cubicBezTo>
                    <a:pt x="38" y="0"/>
                    <a:pt x="38" y="0"/>
                    <a:pt x="38"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8" name="Freeform 27">
              <a:extLst>
                <a:ext uri="{FF2B5EF4-FFF2-40B4-BE49-F238E27FC236}">
                  <a16:creationId xmlns:a16="http://schemas.microsoft.com/office/drawing/2014/main" id="{FB92539D-8844-4BA2-A7D6-F17E480F26EA}"/>
                </a:ext>
              </a:extLst>
            </p:cNvPr>
            <p:cNvSpPr>
              <a:spLocks noEditPoints="1"/>
            </p:cNvSpPr>
            <p:nvPr/>
          </p:nvSpPr>
          <p:spPr bwMode="auto">
            <a:xfrm>
              <a:off x="6085" y="2190"/>
              <a:ext cx="981" cy="804"/>
            </a:xfrm>
            <a:custGeom>
              <a:avLst/>
              <a:gdLst>
                <a:gd name="T0" fmla="*/ 398 w 399"/>
                <a:gd name="T1" fmla="*/ 326 h 326"/>
                <a:gd name="T2" fmla="*/ 398 w 399"/>
                <a:gd name="T3" fmla="*/ 326 h 326"/>
                <a:gd name="T4" fmla="*/ 1 w 399"/>
                <a:gd name="T5" fmla="*/ 167 h 326"/>
                <a:gd name="T6" fmla="*/ 1 w 399"/>
                <a:gd name="T7" fmla="*/ 166 h 326"/>
                <a:gd name="T8" fmla="*/ 1 w 399"/>
                <a:gd name="T9" fmla="*/ 166 h 326"/>
                <a:gd name="T10" fmla="*/ 202 w 399"/>
                <a:gd name="T11" fmla="*/ 0 h 326"/>
                <a:gd name="T12" fmla="*/ 202 w 399"/>
                <a:gd name="T13" fmla="*/ 0 h 326"/>
                <a:gd name="T14" fmla="*/ 203 w 399"/>
                <a:gd name="T15" fmla="*/ 0 h 326"/>
                <a:gd name="T16" fmla="*/ 399 w 399"/>
                <a:gd name="T17" fmla="*/ 325 h 326"/>
                <a:gd name="T18" fmla="*/ 399 w 399"/>
                <a:gd name="T19" fmla="*/ 326 h 326"/>
                <a:gd name="T20" fmla="*/ 398 w 399"/>
                <a:gd name="T21" fmla="*/ 326 h 326"/>
                <a:gd name="T22" fmla="*/ 3 w 399"/>
                <a:gd name="T23" fmla="*/ 166 h 326"/>
                <a:gd name="T24" fmla="*/ 396 w 399"/>
                <a:gd name="T25" fmla="*/ 324 h 326"/>
                <a:gd name="T26" fmla="*/ 202 w 399"/>
                <a:gd name="T27" fmla="*/ 2 h 326"/>
                <a:gd name="T28" fmla="*/ 3 w 399"/>
                <a:gd name="T29" fmla="*/ 16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9" h="326">
                  <a:moveTo>
                    <a:pt x="398" y="326"/>
                  </a:moveTo>
                  <a:cubicBezTo>
                    <a:pt x="398" y="326"/>
                    <a:pt x="398" y="326"/>
                    <a:pt x="398" y="326"/>
                  </a:cubicBezTo>
                  <a:cubicBezTo>
                    <a:pt x="1" y="167"/>
                    <a:pt x="1" y="167"/>
                    <a:pt x="1" y="167"/>
                  </a:cubicBezTo>
                  <a:cubicBezTo>
                    <a:pt x="1" y="167"/>
                    <a:pt x="1" y="167"/>
                    <a:pt x="1" y="166"/>
                  </a:cubicBezTo>
                  <a:cubicBezTo>
                    <a:pt x="0" y="166"/>
                    <a:pt x="1" y="166"/>
                    <a:pt x="1" y="166"/>
                  </a:cubicBezTo>
                  <a:cubicBezTo>
                    <a:pt x="202" y="0"/>
                    <a:pt x="202" y="0"/>
                    <a:pt x="202" y="0"/>
                  </a:cubicBezTo>
                  <a:cubicBezTo>
                    <a:pt x="202" y="0"/>
                    <a:pt x="202" y="0"/>
                    <a:pt x="202" y="0"/>
                  </a:cubicBezTo>
                  <a:cubicBezTo>
                    <a:pt x="203" y="0"/>
                    <a:pt x="203" y="0"/>
                    <a:pt x="203" y="0"/>
                  </a:cubicBezTo>
                  <a:cubicBezTo>
                    <a:pt x="399" y="325"/>
                    <a:pt x="399" y="325"/>
                    <a:pt x="399" y="325"/>
                  </a:cubicBezTo>
                  <a:cubicBezTo>
                    <a:pt x="399" y="325"/>
                    <a:pt x="399" y="326"/>
                    <a:pt x="399" y="326"/>
                  </a:cubicBezTo>
                  <a:cubicBezTo>
                    <a:pt x="399" y="326"/>
                    <a:pt x="398" y="326"/>
                    <a:pt x="398" y="326"/>
                  </a:cubicBezTo>
                  <a:close/>
                  <a:moveTo>
                    <a:pt x="3" y="166"/>
                  </a:moveTo>
                  <a:cubicBezTo>
                    <a:pt x="396" y="324"/>
                    <a:pt x="396" y="324"/>
                    <a:pt x="396" y="324"/>
                  </a:cubicBezTo>
                  <a:cubicBezTo>
                    <a:pt x="202" y="2"/>
                    <a:pt x="202" y="2"/>
                    <a:pt x="202" y="2"/>
                  </a:cubicBezTo>
                  <a:lnTo>
                    <a:pt x="3" y="16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9" name="Freeform 28">
              <a:extLst>
                <a:ext uri="{FF2B5EF4-FFF2-40B4-BE49-F238E27FC236}">
                  <a16:creationId xmlns:a16="http://schemas.microsoft.com/office/drawing/2014/main" id="{D04A01B0-6A63-4061-92BF-CE2D1ADC8116}"/>
                </a:ext>
              </a:extLst>
            </p:cNvPr>
            <p:cNvSpPr>
              <a:spLocks noEditPoints="1"/>
            </p:cNvSpPr>
            <p:nvPr/>
          </p:nvSpPr>
          <p:spPr bwMode="auto">
            <a:xfrm>
              <a:off x="6579" y="2007"/>
              <a:ext cx="487" cy="987"/>
            </a:xfrm>
            <a:custGeom>
              <a:avLst/>
              <a:gdLst>
                <a:gd name="T0" fmla="*/ 197 w 198"/>
                <a:gd name="T1" fmla="*/ 400 h 400"/>
                <a:gd name="T2" fmla="*/ 196 w 198"/>
                <a:gd name="T3" fmla="*/ 400 h 400"/>
                <a:gd name="T4" fmla="*/ 0 w 198"/>
                <a:gd name="T5" fmla="*/ 75 h 400"/>
                <a:gd name="T6" fmla="*/ 0 w 198"/>
                <a:gd name="T7" fmla="*/ 74 h 400"/>
                <a:gd name="T8" fmla="*/ 1 w 198"/>
                <a:gd name="T9" fmla="*/ 74 h 400"/>
                <a:gd name="T10" fmla="*/ 165 w 198"/>
                <a:gd name="T11" fmla="*/ 0 h 400"/>
                <a:gd name="T12" fmla="*/ 166 w 198"/>
                <a:gd name="T13" fmla="*/ 0 h 400"/>
                <a:gd name="T14" fmla="*/ 167 w 198"/>
                <a:gd name="T15" fmla="*/ 1 h 400"/>
                <a:gd name="T16" fmla="*/ 198 w 198"/>
                <a:gd name="T17" fmla="*/ 399 h 400"/>
                <a:gd name="T18" fmla="*/ 197 w 198"/>
                <a:gd name="T19" fmla="*/ 400 h 400"/>
                <a:gd name="T20" fmla="*/ 197 w 198"/>
                <a:gd name="T21" fmla="*/ 400 h 400"/>
                <a:gd name="T22" fmla="*/ 3 w 198"/>
                <a:gd name="T23" fmla="*/ 75 h 400"/>
                <a:gd name="T24" fmla="*/ 196 w 198"/>
                <a:gd name="T25" fmla="*/ 396 h 400"/>
                <a:gd name="T26" fmla="*/ 165 w 198"/>
                <a:gd name="T27" fmla="*/ 3 h 400"/>
                <a:gd name="T28" fmla="*/ 3 w 198"/>
                <a:gd name="T29" fmla="*/ 7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400">
                  <a:moveTo>
                    <a:pt x="197" y="400"/>
                  </a:moveTo>
                  <a:cubicBezTo>
                    <a:pt x="197" y="400"/>
                    <a:pt x="196" y="400"/>
                    <a:pt x="196" y="400"/>
                  </a:cubicBezTo>
                  <a:cubicBezTo>
                    <a:pt x="0" y="75"/>
                    <a:pt x="0" y="75"/>
                    <a:pt x="0" y="75"/>
                  </a:cubicBezTo>
                  <a:cubicBezTo>
                    <a:pt x="0" y="75"/>
                    <a:pt x="0" y="75"/>
                    <a:pt x="0" y="74"/>
                  </a:cubicBezTo>
                  <a:cubicBezTo>
                    <a:pt x="0" y="74"/>
                    <a:pt x="1" y="74"/>
                    <a:pt x="1" y="74"/>
                  </a:cubicBezTo>
                  <a:cubicBezTo>
                    <a:pt x="165" y="0"/>
                    <a:pt x="165" y="0"/>
                    <a:pt x="165" y="0"/>
                  </a:cubicBezTo>
                  <a:cubicBezTo>
                    <a:pt x="166" y="0"/>
                    <a:pt x="166" y="0"/>
                    <a:pt x="166" y="0"/>
                  </a:cubicBezTo>
                  <a:cubicBezTo>
                    <a:pt x="167" y="1"/>
                    <a:pt x="167" y="1"/>
                    <a:pt x="167" y="1"/>
                  </a:cubicBezTo>
                  <a:cubicBezTo>
                    <a:pt x="198" y="399"/>
                    <a:pt x="198" y="399"/>
                    <a:pt x="198" y="399"/>
                  </a:cubicBezTo>
                  <a:cubicBezTo>
                    <a:pt x="198" y="400"/>
                    <a:pt x="198" y="400"/>
                    <a:pt x="197" y="400"/>
                  </a:cubicBezTo>
                  <a:cubicBezTo>
                    <a:pt x="197" y="400"/>
                    <a:pt x="197" y="400"/>
                    <a:pt x="197" y="400"/>
                  </a:cubicBezTo>
                  <a:close/>
                  <a:moveTo>
                    <a:pt x="3" y="75"/>
                  </a:moveTo>
                  <a:cubicBezTo>
                    <a:pt x="196" y="396"/>
                    <a:pt x="196" y="396"/>
                    <a:pt x="196" y="396"/>
                  </a:cubicBezTo>
                  <a:cubicBezTo>
                    <a:pt x="165" y="3"/>
                    <a:pt x="165" y="3"/>
                    <a:pt x="165" y="3"/>
                  </a:cubicBezTo>
                  <a:lnTo>
                    <a:pt x="3" y="7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0" name="Freeform 29">
              <a:extLst>
                <a:ext uri="{FF2B5EF4-FFF2-40B4-BE49-F238E27FC236}">
                  <a16:creationId xmlns:a16="http://schemas.microsoft.com/office/drawing/2014/main" id="{9F999685-FA80-4445-9249-1E673044B120}"/>
                </a:ext>
              </a:extLst>
            </p:cNvPr>
            <p:cNvSpPr>
              <a:spLocks noEditPoints="1"/>
            </p:cNvSpPr>
            <p:nvPr/>
          </p:nvSpPr>
          <p:spPr bwMode="auto">
            <a:xfrm>
              <a:off x="6985" y="2005"/>
              <a:ext cx="342" cy="989"/>
            </a:xfrm>
            <a:custGeom>
              <a:avLst/>
              <a:gdLst>
                <a:gd name="T0" fmla="*/ 32 w 139"/>
                <a:gd name="T1" fmla="*/ 401 h 401"/>
                <a:gd name="T2" fmla="*/ 32 w 139"/>
                <a:gd name="T3" fmla="*/ 401 h 401"/>
                <a:gd name="T4" fmla="*/ 31 w 139"/>
                <a:gd name="T5" fmla="*/ 401 h 401"/>
                <a:gd name="T6" fmla="*/ 0 w 139"/>
                <a:gd name="T7" fmla="*/ 2 h 401"/>
                <a:gd name="T8" fmla="*/ 0 w 139"/>
                <a:gd name="T9" fmla="*/ 2 h 401"/>
                <a:gd name="T10" fmla="*/ 1 w 139"/>
                <a:gd name="T11" fmla="*/ 1 h 401"/>
                <a:gd name="T12" fmla="*/ 138 w 139"/>
                <a:gd name="T13" fmla="*/ 0 h 401"/>
                <a:gd name="T14" fmla="*/ 139 w 139"/>
                <a:gd name="T15" fmla="*/ 0 h 401"/>
                <a:gd name="T16" fmla="*/ 139 w 139"/>
                <a:gd name="T17" fmla="*/ 1 h 401"/>
                <a:gd name="T18" fmla="*/ 33 w 139"/>
                <a:gd name="T19" fmla="*/ 401 h 401"/>
                <a:gd name="T20" fmla="*/ 32 w 139"/>
                <a:gd name="T21" fmla="*/ 401 h 401"/>
                <a:gd name="T22" fmla="*/ 2 w 139"/>
                <a:gd name="T23" fmla="*/ 3 h 401"/>
                <a:gd name="T24" fmla="*/ 33 w 139"/>
                <a:gd name="T25" fmla="*/ 395 h 401"/>
                <a:gd name="T26" fmla="*/ 137 w 139"/>
                <a:gd name="T27" fmla="*/ 2 h 401"/>
                <a:gd name="T28" fmla="*/ 2 w 139"/>
                <a:gd name="T29" fmla="*/ 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401">
                  <a:moveTo>
                    <a:pt x="32" y="401"/>
                  </a:moveTo>
                  <a:cubicBezTo>
                    <a:pt x="32" y="401"/>
                    <a:pt x="32" y="401"/>
                    <a:pt x="32" y="401"/>
                  </a:cubicBezTo>
                  <a:cubicBezTo>
                    <a:pt x="32" y="401"/>
                    <a:pt x="31" y="401"/>
                    <a:pt x="31" y="401"/>
                  </a:cubicBezTo>
                  <a:cubicBezTo>
                    <a:pt x="0" y="2"/>
                    <a:pt x="0" y="2"/>
                    <a:pt x="0" y="2"/>
                  </a:cubicBezTo>
                  <a:cubicBezTo>
                    <a:pt x="0" y="2"/>
                    <a:pt x="0" y="2"/>
                    <a:pt x="0" y="2"/>
                  </a:cubicBezTo>
                  <a:cubicBezTo>
                    <a:pt x="0" y="1"/>
                    <a:pt x="1" y="1"/>
                    <a:pt x="1" y="1"/>
                  </a:cubicBezTo>
                  <a:cubicBezTo>
                    <a:pt x="138" y="0"/>
                    <a:pt x="138" y="0"/>
                    <a:pt x="138" y="0"/>
                  </a:cubicBezTo>
                  <a:cubicBezTo>
                    <a:pt x="138" y="0"/>
                    <a:pt x="138" y="0"/>
                    <a:pt x="139" y="0"/>
                  </a:cubicBezTo>
                  <a:cubicBezTo>
                    <a:pt x="139" y="1"/>
                    <a:pt x="139" y="1"/>
                    <a:pt x="139" y="1"/>
                  </a:cubicBezTo>
                  <a:cubicBezTo>
                    <a:pt x="33" y="401"/>
                    <a:pt x="33" y="401"/>
                    <a:pt x="33" y="401"/>
                  </a:cubicBezTo>
                  <a:cubicBezTo>
                    <a:pt x="33" y="401"/>
                    <a:pt x="33" y="401"/>
                    <a:pt x="32" y="401"/>
                  </a:cubicBezTo>
                  <a:close/>
                  <a:moveTo>
                    <a:pt x="2" y="3"/>
                  </a:moveTo>
                  <a:cubicBezTo>
                    <a:pt x="33" y="395"/>
                    <a:pt x="33" y="395"/>
                    <a:pt x="33" y="395"/>
                  </a:cubicBezTo>
                  <a:cubicBezTo>
                    <a:pt x="137" y="2"/>
                    <a:pt x="137" y="2"/>
                    <a:pt x="137" y="2"/>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1" name="Freeform 30">
              <a:extLst>
                <a:ext uri="{FF2B5EF4-FFF2-40B4-BE49-F238E27FC236}">
                  <a16:creationId xmlns:a16="http://schemas.microsoft.com/office/drawing/2014/main" id="{83CC2964-CD9A-487D-8750-6573653D004C}"/>
                </a:ext>
              </a:extLst>
            </p:cNvPr>
            <p:cNvSpPr>
              <a:spLocks/>
            </p:cNvSpPr>
            <p:nvPr/>
          </p:nvSpPr>
          <p:spPr bwMode="auto">
            <a:xfrm>
              <a:off x="7061" y="2905"/>
              <a:ext cx="802" cy="323"/>
            </a:xfrm>
            <a:custGeom>
              <a:avLst/>
              <a:gdLst>
                <a:gd name="T0" fmla="*/ 326 w 326"/>
                <a:gd name="T1" fmla="*/ 52 h 131"/>
                <a:gd name="T2" fmla="*/ 124 w 326"/>
                <a:gd name="T3" fmla="*/ 129 h 131"/>
                <a:gd name="T4" fmla="*/ 4 w 326"/>
                <a:gd name="T5" fmla="*/ 36 h 131"/>
                <a:gd name="T6" fmla="*/ 326 w 326"/>
                <a:gd name="T7" fmla="*/ 2 h 131"/>
                <a:gd name="T8" fmla="*/ 326 w 326"/>
                <a:gd name="T9" fmla="*/ 0 h 131"/>
                <a:gd name="T10" fmla="*/ 1 w 326"/>
                <a:gd name="T11" fmla="*/ 35 h 131"/>
                <a:gd name="T12" fmla="*/ 0 w 326"/>
                <a:gd name="T13" fmla="*/ 35 h 131"/>
                <a:gd name="T14" fmla="*/ 1 w 326"/>
                <a:gd name="T15" fmla="*/ 36 h 131"/>
                <a:gd name="T16" fmla="*/ 124 w 326"/>
                <a:gd name="T17" fmla="*/ 131 h 131"/>
                <a:gd name="T18" fmla="*/ 124 w 326"/>
                <a:gd name="T19" fmla="*/ 131 h 131"/>
                <a:gd name="T20" fmla="*/ 124 w 326"/>
                <a:gd name="T21" fmla="*/ 131 h 131"/>
                <a:gd name="T22" fmla="*/ 326 w 326"/>
                <a:gd name="T23" fmla="*/ 54 h 131"/>
                <a:gd name="T24" fmla="*/ 326 w 326"/>
                <a:gd name="T25" fmla="*/ 5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131">
                  <a:moveTo>
                    <a:pt x="326" y="52"/>
                  </a:moveTo>
                  <a:cubicBezTo>
                    <a:pt x="124" y="129"/>
                    <a:pt x="124" y="129"/>
                    <a:pt x="124" y="129"/>
                  </a:cubicBezTo>
                  <a:cubicBezTo>
                    <a:pt x="4" y="36"/>
                    <a:pt x="4" y="36"/>
                    <a:pt x="4" y="36"/>
                  </a:cubicBezTo>
                  <a:cubicBezTo>
                    <a:pt x="326" y="2"/>
                    <a:pt x="326" y="2"/>
                    <a:pt x="326" y="2"/>
                  </a:cubicBezTo>
                  <a:cubicBezTo>
                    <a:pt x="326" y="0"/>
                    <a:pt x="326" y="0"/>
                    <a:pt x="326" y="0"/>
                  </a:cubicBezTo>
                  <a:cubicBezTo>
                    <a:pt x="1" y="35"/>
                    <a:pt x="1" y="35"/>
                    <a:pt x="1" y="35"/>
                  </a:cubicBezTo>
                  <a:cubicBezTo>
                    <a:pt x="1" y="35"/>
                    <a:pt x="0" y="35"/>
                    <a:pt x="0" y="35"/>
                  </a:cubicBezTo>
                  <a:cubicBezTo>
                    <a:pt x="0" y="36"/>
                    <a:pt x="0" y="36"/>
                    <a:pt x="1" y="36"/>
                  </a:cubicBezTo>
                  <a:cubicBezTo>
                    <a:pt x="124" y="131"/>
                    <a:pt x="124" y="131"/>
                    <a:pt x="124" y="131"/>
                  </a:cubicBezTo>
                  <a:cubicBezTo>
                    <a:pt x="124" y="131"/>
                    <a:pt x="124" y="131"/>
                    <a:pt x="124" y="131"/>
                  </a:cubicBezTo>
                  <a:cubicBezTo>
                    <a:pt x="124" y="131"/>
                    <a:pt x="124" y="131"/>
                    <a:pt x="124" y="131"/>
                  </a:cubicBezTo>
                  <a:cubicBezTo>
                    <a:pt x="326" y="54"/>
                    <a:pt x="326" y="54"/>
                    <a:pt x="326" y="54"/>
                  </a:cubicBezTo>
                  <a:lnTo>
                    <a:pt x="326" y="5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2" name="Freeform 31">
              <a:extLst>
                <a:ext uri="{FF2B5EF4-FFF2-40B4-BE49-F238E27FC236}">
                  <a16:creationId xmlns:a16="http://schemas.microsoft.com/office/drawing/2014/main" id="{1B824B15-A225-44FB-9E36-AB20DACB09CB}"/>
                </a:ext>
              </a:extLst>
            </p:cNvPr>
            <p:cNvSpPr>
              <a:spLocks noEditPoints="1"/>
            </p:cNvSpPr>
            <p:nvPr/>
          </p:nvSpPr>
          <p:spPr bwMode="auto">
            <a:xfrm>
              <a:off x="6985" y="1687"/>
              <a:ext cx="342" cy="325"/>
            </a:xfrm>
            <a:custGeom>
              <a:avLst/>
              <a:gdLst>
                <a:gd name="T0" fmla="*/ 1 w 139"/>
                <a:gd name="T1" fmla="*/ 132 h 132"/>
                <a:gd name="T2" fmla="*/ 0 w 139"/>
                <a:gd name="T3" fmla="*/ 132 h 132"/>
                <a:gd name="T4" fmla="*/ 0 w 139"/>
                <a:gd name="T5" fmla="*/ 130 h 132"/>
                <a:gd name="T6" fmla="*/ 137 w 139"/>
                <a:gd name="T7" fmla="*/ 0 h 132"/>
                <a:gd name="T8" fmla="*/ 138 w 139"/>
                <a:gd name="T9" fmla="*/ 0 h 132"/>
                <a:gd name="T10" fmla="*/ 138 w 139"/>
                <a:gd name="T11" fmla="*/ 1 h 132"/>
                <a:gd name="T12" fmla="*/ 139 w 139"/>
                <a:gd name="T13" fmla="*/ 130 h 132"/>
                <a:gd name="T14" fmla="*/ 138 w 139"/>
                <a:gd name="T15" fmla="*/ 131 h 132"/>
                <a:gd name="T16" fmla="*/ 1 w 139"/>
                <a:gd name="T17" fmla="*/ 132 h 132"/>
                <a:gd name="T18" fmla="*/ 1 w 139"/>
                <a:gd name="T19" fmla="*/ 132 h 132"/>
                <a:gd name="T20" fmla="*/ 136 w 139"/>
                <a:gd name="T21" fmla="*/ 3 h 132"/>
                <a:gd name="T22" fmla="*/ 3 w 139"/>
                <a:gd name="T23" fmla="*/ 130 h 132"/>
                <a:gd name="T24" fmla="*/ 137 w 139"/>
                <a:gd name="T25" fmla="*/ 129 h 132"/>
                <a:gd name="T26" fmla="*/ 136 w 139"/>
                <a:gd name="T27" fmla="*/ 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132">
                  <a:moveTo>
                    <a:pt x="1" y="132"/>
                  </a:moveTo>
                  <a:cubicBezTo>
                    <a:pt x="0" y="132"/>
                    <a:pt x="0" y="132"/>
                    <a:pt x="0" y="132"/>
                  </a:cubicBezTo>
                  <a:cubicBezTo>
                    <a:pt x="0" y="131"/>
                    <a:pt x="0" y="131"/>
                    <a:pt x="0" y="130"/>
                  </a:cubicBezTo>
                  <a:cubicBezTo>
                    <a:pt x="137" y="0"/>
                    <a:pt x="137" y="0"/>
                    <a:pt x="137" y="0"/>
                  </a:cubicBezTo>
                  <a:cubicBezTo>
                    <a:pt x="137" y="0"/>
                    <a:pt x="137" y="0"/>
                    <a:pt x="138" y="0"/>
                  </a:cubicBezTo>
                  <a:cubicBezTo>
                    <a:pt x="138" y="0"/>
                    <a:pt x="138" y="0"/>
                    <a:pt x="138" y="1"/>
                  </a:cubicBezTo>
                  <a:cubicBezTo>
                    <a:pt x="139" y="130"/>
                    <a:pt x="139" y="130"/>
                    <a:pt x="139" y="130"/>
                  </a:cubicBezTo>
                  <a:cubicBezTo>
                    <a:pt x="139" y="131"/>
                    <a:pt x="138" y="131"/>
                    <a:pt x="138" y="131"/>
                  </a:cubicBezTo>
                  <a:cubicBezTo>
                    <a:pt x="1" y="132"/>
                    <a:pt x="1" y="132"/>
                    <a:pt x="1" y="132"/>
                  </a:cubicBezTo>
                  <a:cubicBezTo>
                    <a:pt x="1" y="132"/>
                    <a:pt x="1" y="132"/>
                    <a:pt x="1" y="132"/>
                  </a:cubicBezTo>
                  <a:close/>
                  <a:moveTo>
                    <a:pt x="136" y="3"/>
                  </a:moveTo>
                  <a:cubicBezTo>
                    <a:pt x="3" y="130"/>
                    <a:pt x="3" y="130"/>
                    <a:pt x="3" y="130"/>
                  </a:cubicBezTo>
                  <a:cubicBezTo>
                    <a:pt x="137" y="129"/>
                    <a:pt x="137" y="129"/>
                    <a:pt x="137" y="129"/>
                  </a:cubicBezTo>
                  <a:lnTo>
                    <a:pt x="136"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3" name="Freeform 32">
              <a:extLst>
                <a:ext uri="{FF2B5EF4-FFF2-40B4-BE49-F238E27FC236}">
                  <a16:creationId xmlns:a16="http://schemas.microsoft.com/office/drawing/2014/main" id="{45978072-099E-414D-BB9A-80AD8C687E59}"/>
                </a:ext>
              </a:extLst>
            </p:cNvPr>
            <p:cNvSpPr>
              <a:spLocks/>
            </p:cNvSpPr>
            <p:nvPr/>
          </p:nvSpPr>
          <p:spPr bwMode="auto">
            <a:xfrm>
              <a:off x="7319" y="210"/>
              <a:ext cx="556" cy="1482"/>
            </a:xfrm>
            <a:custGeom>
              <a:avLst/>
              <a:gdLst>
                <a:gd name="T0" fmla="*/ 225 w 226"/>
                <a:gd name="T1" fmla="*/ 491 h 601"/>
                <a:gd name="T2" fmla="*/ 2 w 226"/>
                <a:gd name="T3" fmla="*/ 598 h 601"/>
                <a:gd name="T4" fmla="*/ 2 w 226"/>
                <a:gd name="T5" fmla="*/ 4 h 601"/>
                <a:gd name="T6" fmla="*/ 226 w 226"/>
                <a:gd name="T7" fmla="*/ 298 h 601"/>
                <a:gd name="T8" fmla="*/ 226 w 226"/>
                <a:gd name="T9" fmla="*/ 295 h 601"/>
                <a:gd name="T10" fmla="*/ 1 w 226"/>
                <a:gd name="T11" fmla="*/ 1 h 601"/>
                <a:gd name="T12" fmla="*/ 0 w 226"/>
                <a:gd name="T13" fmla="*/ 1 h 601"/>
                <a:gd name="T14" fmla="*/ 0 w 226"/>
                <a:gd name="T15" fmla="*/ 1 h 601"/>
                <a:gd name="T16" fmla="*/ 0 w 226"/>
                <a:gd name="T17" fmla="*/ 600 h 601"/>
                <a:gd name="T18" fmla="*/ 1 w 226"/>
                <a:gd name="T19" fmla="*/ 600 h 601"/>
                <a:gd name="T20" fmla="*/ 1 w 226"/>
                <a:gd name="T21" fmla="*/ 601 h 601"/>
                <a:gd name="T22" fmla="*/ 2 w 226"/>
                <a:gd name="T23" fmla="*/ 601 h 601"/>
                <a:gd name="T24" fmla="*/ 225 w 226"/>
                <a:gd name="T25" fmla="*/ 493 h 601"/>
                <a:gd name="T26" fmla="*/ 225 w 226"/>
                <a:gd name="T27" fmla="*/ 49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601">
                  <a:moveTo>
                    <a:pt x="225" y="491"/>
                  </a:moveTo>
                  <a:cubicBezTo>
                    <a:pt x="2" y="598"/>
                    <a:pt x="2" y="598"/>
                    <a:pt x="2" y="598"/>
                  </a:cubicBezTo>
                  <a:cubicBezTo>
                    <a:pt x="2" y="4"/>
                    <a:pt x="2" y="4"/>
                    <a:pt x="2" y="4"/>
                  </a:cubicBezTo>
                  <a:cubicBezTo>
                    <a:pt x="226" y="298"/>
                    <a:pt x="226" y="298"/>
                    <a:pt x="226" y="298"/>
                  </a:cubicBezTo>
                  <a:cubicBezTo>
                    <a:pt x="226" y="295"/>
                    <a:pt x="226" y="295"/>
                    <a:pt x="226" y="295"/>
                  </a:cubicBezTo>
                  <a:cubicBezTo>
                    <a:pt x="1" y="1"/>
                    <a:pt x="1" y="1"/>
                    <a:pt x="1" y="1"/>
                  </a:cubicBezTo>
                  <a:cubicBezTo>
                    <a:pt x="1" y="1"/>
                    <a:pt x="1" y="0"/>
                    <a:pt x="0" y="1"/>
                  </a:cubicBezTo>
                  <a:cubicBezTo>
                    <a:pt x="0" y="1"/>
                    <a:pt x="0" y="1"/>
                    <a:pt x="0" y="1"/>
                  </a:cubicBezTo>
                  <a:cubicBezTo>
                    <a:pt x="0" y="600"/>
                    <a:pt x="0" y="600"/>
                    <a:pt x="0" y="600"/>
                  </a:cubicBezTo>
                  <a:cubicBezTo>
                    <a:pt x="0" y="600"/>
                    <a:pt x="1" y="600"/>
                    <a:pt x="1" y="600"/>
                  </a:cubicBezTo>
                  <a:cubicBezTo>
                    <a:pt x="1" y="601"/>
                    <a:pt x="1" y="601"/>
                    <a:pt x="1" y="601"/>
                  </a:cubicBezTo>
                  <a:cubicBezTo>
                    <a:pt x="1" y="601"/>
                    <a:pt x="2" y="601"/>
                    <a:pt x="2" y="601"/>
                  </a:cubicBezTo>
                  <a:cubicBezTo>
                    <a:pt x="225" y="493"/>
                    <a:pt x="225" y="493"/>
                    <a:pt x="225" y="493"/>
                  </a:cubicBezTo>
                  <a:lnTo>
                    <a:pt x="225" y="49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4" name="Freeform 33">
              <a:extLst>
                <a:ext uri="{FF2B5EF4-FFF2-40B4-BE49-F238E27FC236}">
                  <a16:creationId xmlns:a16="http://schemas.microsoft.com/office/drawing/2014/main" id="{60616BD0-4EBA-4511-A6B0-DBC26A2131C8}"/>
                </a:ext>
              </a:extLst>
            </p:cNvPr>
            <p:cNvSpPr>
              <a:spLocks noEditPoints="1"/>
            </p:cNvSpPr>
            <p:nvPr/>
          </p:nvSpPr>
          <p:spPr bwMode="auto">
            <a:xfrm>
              <a:off x="7319" y="1687"/>
              <a:ext cx="448" cy="323"/>
            </a:xfrm>
            <a:custGeom>
              <a:avLst/>
              <a:gdLst>
                <a:gd name="T0" fmla="*/ 2 w 182"/>
                <a:gd name="T1" fmla="*/ 131 h 131"/>
                <a:gd name="T2" fmla="*/ 1 w 182"/>
                <a:gd name="T3" fmla="*/ 131 h 131"/>
                <a:gd name="T4" fmla="*/ 1 w 182"/>
                <a:gd name="T5" fmla="*/ 130 h 131"/>
                <a:gd name="T6" fmla="*/ 0 w 182"/>
                <a:gd name="T7" fmla="*/ 1 h 131"/>
                <a:gd name="T8" fmla="*/ 1 w 182"/>
                <a:gd name="T9" fmla="*/ 0 h 131"/>
                <a:gd name="T10" fmla="*/ 1 w 182"/>
                <a:gd name="T11" fmla="*/ 0 h 131"/>
                <a:gd name="T12" fmla="*/ 182 w 182"/>
                <a:gd name="T13" fmla="*/ 20 h 131"/>
                <a:gd name="T14" fmla="*/ 182 w 182"/>
                <a:gd name="T15" fmla="*/ 21 h 131"/>
                <a:gd name="T16" fmla="*/ 182 w 182"/>
                <a:gd name="T17" fmla="*/ 22 h 131"/>
                <a:gd name="T18" fmla="*/ 2 w 182"/>
                <a:gd name="T19" fmla="*/ 131 h 131"/>
                <a:gd name="T20" fmla="*/ 2 w 182"/>
                <a:gd name="T21" fmla="*/ 131 h 131"/>
                <a:gd name="T22" fmla="*/ 2 w 182"/>
                <a:gd name="T23" fmla="*/ 2 h 131"/>
                <a:gd name="T24" fmla="*/ 3 w 182"/>
                <a:gd name="T25" fmla="*/ 128 h 131"/>
                <a:gd name="T26" fmla="*/ 179 w 182"/>
                <a:gd name="T27" fmla="*/ 22 h 131"/>
                <a:gd name="T28" fmla="*/ 2 w 182"/>
                <a:gd name="T2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2" h="131">
                  <a:moveTo>
                    <a:pt x="2" y="131"/>
                  </a:moveTo>
                  <a:cubicBezTo>
                    <a:pt x="2" y="131"/>
                    <a:pt x="2" y="131"/>
                    <a:pt x="1" y="131"/>
                  </a:cubicBezTo>
                  <a:cubicBezTo>
                    <a:pt x="1" y="131"/>
                    <a:pt x="1" y="130"/>
                    <a:pt x="1" y="130"/>
                  </a:cubicBezTo>
                  <a:cubicBezTo>
                    <a:pt x="0" y="1"/>
                    <a:pt x="0" y="1"/>
                    <a:pt x="0" y="1"/>
                  </a:cubicBezTo>
                  <a:cubicBezTo>
                    <a:pt x="0" y="0"/>
                    <a:pt x="0" y="0"/>
                    <a:pt x="1" y="0"/>
                  </a:cubicBezTo>
                  <a:cubicBezTo>
                    <a:pt x="1" y="0"/>
                    <a:pt x="1" y="0"/>
                    <a:pt x="1" y="0"/>
                  </a:cubicBezTo>
                  <a:cubicBezTo>
                    <a:pt x="182" y="20"/>
                    <a:pt x="182" y="20"/>
                    <a:pt x="182" y="20"/>
                  </a:cubicBezTo>
                  <a:cubicBezTo>
                    <a:pt x="182" y="20"/>
                    <a:pt x="182" y="21"/>
                    <a:pt x="182" y="21"/>
                  </a:cubicBezTo>
                  <a:cubicBezTo>
                    <a:pt x="182" y="21"/>
                    <a:pt x="182" y="22"/>
                    <a:pt x="182" y="22"/>
                  </a:cubicBezTo>
                  <a:cubicBezTo>
                    <a:pt x="2" y="131"/>
                    <a:pt x="2" y="131"/>
                    <a:pt x="2" y="131"/>
                  </a:cubicBezTo>
                  <a:cubicBezTo>
                    <a:pt x="2" y="131"/>
                    <a:pt x="2" y="131"/>
                    <a:pt x="2" y="131"/>
                  </a:cubicBezTo>
                  <a:close/>
                  <a:moveTo>
                    <a:pt x="2" y="2"/>
                  </a:moveTo>
                  <a:cubicBezTo>
                    <a:pt x="3" y="128"/>
                    <a:pt x="3" y="128"/>
                    <a:pt x="3" y="128"/>
                  </a:cubicBezTo>
                  <a:cubicBezTo>
                    <a:pt x="179" y="22"/>
                    <a:pt x="179" y="22"/>
                    <a:pt x="179" y="22"/>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5" name="Freeform 34">
              <a:extLst>
                <a:ext uri="{FF2B5EF4-FFF2-40B4-BE49-F238E27FC236}">
                  <a16:creationId xmlns:a16="http://schemas.microsoft.com/office/drawing/2014/main" id="{6A462896-2B9A-4D5B-9A22-C1AEAB706743}"/>
                </a:ext>
              </a:extLst>
            </p:cNvPr>
            <p:cNvSpPr>
              <a:spLocks/>
            </p:cNvSpPr>
            <p:nvPr/>
          </p:nvSpPr>
          <p:spPr bwMode="auto">
            <a:xfrm>
              <a:off x="7319" y="1420"/>
              <a:ext cx="554" cy="321"/>
            </a:xfrm>
            <a:custGeom>
              <a:avLst/>
              <a:gdLst>
                <a:gd name="T0" fmla="*/ 224 w 225"/>
                <a:gd name="T1" fmla="*/ 77 h 130"/>
                <a:gd name="T2" fmla="*/ 181 w 225"/>
                <a:gd name="T3" fmla="*/ 128 h 130"/>
                <a:gd name="T4" fmla="*/ 5 w 225"/>
                <a:gd name="T5" fmla="*/ 108 h 130"/>
                <a:gd name="T6" fmla="*/ 225 w 225"/>
                <a:gd name="T7" fmla="*/ 2 h 130"/>
                <a:gd name="T8" fmla="*/ 225 w 225"/>
                <a:gd name="T9" fmla="*/ 0 h 130"/>
                <a:gd name="T10" fmla="*/ 1 w 225"/>
                <a:gd name="T11" fmla="*/ 108 h 130"/>
                <a:gd name="T12" fmla="*/ 0 w 225"/>
                <a:gd name="T13" fmla="*/ 109 h 130"/>
                <a:gd name="T14" fmla="*/ 1 w 225"/>
                <a:gd name="T15" fmla="*/ 110 h 130"/>
                <a:gd name="T16" fmla="*/ 181 w 225"/>
                <a:gd name="T17" fmla="*/ 130 h 130"/>
                <a:gd name="T18" fmla="*/ 181 w 225"/>
                <a:gd name="T19" fmla="*/ 130 h 130"/>
                <a:gd name="T20" fmla="*/ 182 w 225"/>
                <a:gd name="T21" fmla="*/ 130 h 130"/>
                <a:gd name="T22" fmla="*/ 224 w 225"/>
                <a:gd name="T23" fmla="*/ 80 h 130"/>
                <a:gd name="T24" fmla="*/ 224 w 225"/>
                <a:gd name="T25"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30">
                  <a:moveTo>
                    <a:pt x="224" y="77"/>
                  </a:moveTo>
                  <a:cubicBezTo>
                    <a:pt x="181" y="128"/>
                    <a:pt x="181" y="128"/>
                    <a:pt x="181" y="128"/>
                  </a:cubicBezTo>
                  <a:cubicBezTo>
                    <a:pt x="5" y="108"/>
                    <a:pt x="5" y="108"/>
                    <a:pt x="5" y="108"/>
                  </a:cubicBezTo>
                  <a:cubicBezTo>
                    <a:pt x="225" y="2"/>
                    <a:pt x="225" y="2"/>
                    <a:pt x="225" y="2"/>
                  </a:cubicBezTo>
                  <a:cubicBezTo>
                    <a:pt x="225" y="0"/>
                    <a:pt x="225" y="0"/>
                    <a:pt x="225" y="0"/>
                  </a:cubicBezTo>
                  <a:cubicBezTo>
                    <a:pt x="1" y="108"/>
                    <a:pt x="1" y="108"/>
                    <a:pt x="1" y="108"/>
                  </a:cubicBezTo>
                  <a:cubicBezTo>
                    <a:pt x="0" y="108"/>
                    <a:pt x="0" y="108"/>
                    <a:pt x="0" y="109"/>
                  </a:cubicBezTo>
                  <a:cubicBezTo>
                    <a:pt x="0" y="109"/>
                    <a:pt x="1" y="110"/>
                    <a:pt x="1" y="110"/>
                  </a:cubicBezTo>
                  <a:cubicBezTo>
                    <a:pt x="181" y="130"/>
                    <a:pt x="181" y="130"/>
                    <a:pt x="181" y="130"/>
                  </a:cubicBezTo>
                  <a:cubicBezTo>
                    <a:pt x="181" y="130"/>
                    <a:pt x="181" y="130"/>
                    <a:pt x="181" y="130"/>
                  </a:cubicBezTo>
                  <a:cubicBezTo>
                    <a:pt x="182" y="130"/>
                    <a:pt x="182" y="130"/>
                    <a:pt x="182" y="130"/>
                  </a:cubicBezTo>
                  <a:cubicBezTo>
                    <a:pt x="224" y="80"/>
                    <a:pt x="224" y="80"/>
                    <a:pt x="224" y="80"/>
                  </a:cubicBezTo>
                  <a:lnTo>
                    <a:pt x="224" y="7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6" name="Freeform 35">
              <a:extLst>
                <a:ext uri="{FF2B5EF4-FFF2-40B4-BE49-F238E27FC236}">
                  <a16:creationId xmlns:a16="http://schemas.microsoft.com/office/drawing/2014/main" id="{D4D8ACF1-450B-4B2F-8511-4DC5B237B911}"/>
                </a:ext>
              </a:extLst>
            </p:cNvPr>
            <p:cNvSpPr>
              <a:spLocks/>
            </p:cNvSpPr>
            <p:nvPr/>
          </p:nvSpPr>
          <p:spPr bwMode="auto">
            <a:xfrm>
              <a:off x="7762" y="1610"/>
              <a:ext cx="108" cy="183"/>
            </a:xfrm>
            <a:custGeom>
              <a:avLst/>
              <a:gdLst>
                <a:gd name="T0" fmla="*/ 44 w 44"/>
                <a:gd name="T1" fmla="*/ 72 h 74"/>
                <a:gd name="T2" fmla="*/ 3 w 44"/>
                <a:gd name="T3" fmla="*/ 52 h 74"/>
                <a:gd name="T4" fmla="*/ 44 w 44"/>
                <a:gd name="T5" fmla="*/ 3 h 74"/>
                <a:gd name="T6" fmla="*/ 44 w 44"/>
                <a:gd name="T7" fmla="*/ 0 h 74"/>
                <a:gd name="T8" fmla="*/ 1 w 44"/>
                <a:gd name="T9" fmla="*/ 52 h 74"/>
                <a:gd name="T10" fmla="*/ 0 w 44"/>
                <a:gd name="T11" fmla="*/ 52 h 74"/>
                <a:gd name="T12" fmla="*/ 1 w 44"/>
                <a:gd name="T13" fmla="*/ 53 h 74"/>
                <a:gd name="T14" fmla="*/ 44 w 44"/>
                <a:gd name="T15" fmla="*/ 74 h 74"/>
                <a:gd name="T16" fmla="*/ 44 w 44"/>
                <a:gd name="T17" fmla="*/ 7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4">
                  <a:moveTo>
                    <a:pt x="44" y="72"/>
                  </a:moveTo>
                  <a:cubicBezTo>
                    <a:pt x="3" y="52"/>
                    <a:pt x="3" y="52"/>
                    <a:pt x="3" y="52"/>
                  </a:cubicBezTo>
                  <a:cubicBezTo>
                    <a:pt x="44" y="3"/>
                    <a:pt x="44" y="3"/>
                    <a:pt x="44" y="3"/>
                  </a:cubicBezTo>
                  <a:cubicBezTo>
                    <a:pt x="44" y="0"/>
                    <a:pt x="44" y="0"/>
                    <a:pt x="44" y="0"/>
                  </a:cubicBezTo>
                  <a:cubicBezTo>
                    <a:pt x="1" y="52"/>
                    <a:pt x="1" y="52"/>
                    <a:pt x="1" y="52"/>
                  </a:cubicBezTo>
                  <a:cubicBezTo>
                    <a:pt x="0" y="52"/>
                    <a:pt x="0" y="52"/>
                    <a:pt x="0" y="52"/>
                  </a:cubicBezTo>
                  <a:cubicBezTo>
                    <a:pt x="1" y="53"/>
                    <a:pt x="1" y="53"/>
                    <a:pt x="1" y="53"/>
                  </a:cubicBezTo>
                  <a:cubicBezTo>
                    <a:pt x="44" y="74"/>
                    <a:pt x="44" y="74"/>
                    <a:pt x="44" y="74"/>
                  </a:cubicBezTo>
                  <a:lnTo>
                    <a:pt x="44" y="7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7" name="Freeform 36">
              <a:extLst>
                <a:ext uri="{FF2B5EF4-FFF2-40B4-BE49-F238E27FC236}">
                  <a16:creationId xmlns:a16="http://schemas.microsoft.com/office/drawing/2014/main" id="{150492F8-1060-4425-87D3-B416600AC8F5}"/>
                </a:ext>
              </a:extLst>
            </p:cNvPr>
            <p:cNvSpPr>
              <a:spLocks/>
            </p:cNvSpPr>
            <p:nvPr/>
          </p:nvSpPr>
          <p:spPr bwMode="auto">
            <a:xfrm>
              <a:off x="7762" y="1736"/>
              <a:ext cx="108" cy="86"/>
            </a:xfrm>
            <a:custGeom>
              <a:avLst/>
              <a:gdLst>
                <a:gd name="T0" fmla="*/ 44 w 44"/>
                <a:gd name="T1" fmla="*/ 33 h 35"/>
                <a:gd name="T2" fmla="*/ 9 w 44"/>
                <a:gd name="T3" fmla="*/ 6 h 35"/>
                <a:gd name="T4" fmla="*/ 44 w 44"/>
                <a:gd name="T5" fmla="*/ 23 h 35"/>
                <a:gd name="T6" fmla="*/ 44 w 44"/>
                <a:gd name="T7" fmla="*/ 21 h 35"/>
                <a:gd name="T8" fmla="*/ 2 w 44"/>
                <a:gd name="T9" fmla="*/ 0 h 35"/>
                <a:gd name="T10" fmla="*/ 1 w 44"/>
                <a:gd name="T11" fmla="*/ 1 h 35"/>
                <a:gd name="T12" fmla="*/ 1 w 44"/>
                <a:gd name="T13" fmla="*/ 2 h 35"/>
                <a:gd name="T14" fmla="*/ 44 w 44"/>
                <a:gd name="T15" fmla="*/ 35 h 35"/>
                <a:gd name="T16" fmla="*/ 44 w 44"/>
                <a:gd name="T17"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5">
                  <a:moveTo>
                    <a:pt x="44" y="33"/>
                  </a:moveTo>
                  <a:cubicBezTo>
                    <a:pt x="9" y="6"/>
                    <a:pt x="9" y="6"/>
                    <a:pt x="9" y="6"/>
                  </a:cubicBezTo>
                  <a:cubicBezTo>
                    <a:pt x="44" y="23"/>
                    <a:pt x="44" y="23"/>
                    <a:pt x="44" y="23"/>
                  </a:cubicBezTo>
                  <a:cubicBezTo>
                    <a:pt x="44" y="21"/>
                    <a:pt x="44" y="21"/>
                    <a:pt x="44" y="21"/>
                  </a:cubicBezTo>
                  <a:cubicBezTo>
                    <a:pt x="2" y="0"/>
                    <a:pt x="2" y="0"/>
                    <a:pt x="2" y="0"/>
                  </a:cubicBezTo>
                  <a:cubicBezTo>
                    <a:pt x="1" y="0"/>
                    <a:pt x="1" y="0"/>
                    <a:pt x="1" y="1"/>
                  </a:cubicBezTo>
                  <a:cubicBezTo>
                    <a:pt x="0" y="1"/>
                    <a:pt x="0" y="2"/>
                    <a:pt x="1" y="2"/>
                  </a:cubicBezTo>
                  <a:cubicBezTo>
                    <a:pt x="44" y="35"/>
                    <a:pt x="44" y="35"/>
                    <a:pt x="44" y="35"/>
                  </a:cubicBezTo>
                  <a:lnTo>
                    <a:pt x="44" y="3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8" name="Freeform 37">
              <a:extLst>
                <a:ext uri="{FF2B5EF4-FFF2-40B4-BE49-F238E27FC236}">
                  <a16:creationId xmlns:a16="http://schemas.microsoft.com/office/drawing/2014/main" id="{8BAAC0BD-5D6F-4680-AE1D-F79E2B969B82}"/>
                </a:ext>
              </a:extLst>
            </p:cNvPr>
            <p:cNvSpPr>
              <a:spLocks/>
            </p:cNvSpPr>
            <p:nvPr/>
          </p:nvSpPr>
          <p:spPr bwMode="auto">
            <a:xfrm>
              <a:off x="4816" y="3714"/>
              <a:ext cx="942" cy="638"/>
            </a:xfrm>
            <a:custGeom>
              <a:avLst/>
              <a:gdLst>
                <a:gd name="T0" fmla="*/ 0 w 383"/>
                <a:gd name="T1" fmla="*/ 198 h 259"/>
                <a:gd name="T2" fmla="*/ 209 w 383"/>
                <a:gd name="T3" fmla="*/ 259 h 259"/>
                <a:gd name="T4" fmla="*/ 216 w 383"/>
                <a:gd name="T5" fmla="*/ 259 h 259"/>
                <a:gd name="T6" fmla="*/ 3 w 383"/>
                <a:gd name="T7" fmla="*/ 197 h 259"/>
                <a:gd name="T8" fmla="*/ 380 w 383"/>
                <a:gd name="T9" fmla="*/ 3 h 259"/>
                <a:gd name="T10" fmla="*/ 289 w 383"/>
                <a:gd name="T11" fmla="*/ 259 h 259"/>
                <a:gd name="T12" fmla="*/ 291 w 383"/>
                <a:gd name="T13" fmla="*/ 259 h 259"/>
                <a:gd name="T14" fmla="*/ 383 w 383"/>
                <a:gd name="T15" fmla="*/ 1 h 259"/>
                <a:gd name="T16" fmla="*/ 382 w 383"/>
                <a:gd name="T17" fmla="*/ 0 h 259"/>
                <a:gd name="T18" fmla="*/ 381 w 383"/>
                <a:gd name="T19" fmla="*/ 0 h 259"/>
                <a:gd name="T20" fmla="*/ 0 w 383"/>
                <a:gd name="T21" fmla="*/ 196 h 259"/>
                <a:gd name="T22" fmla="*/ 0 w 383"/>
                <a:gd name="T23" fmla="*/ 197 h 259"/>
                <a:gd name="T24" fmla="*/ 0 w 383"/>
                <a:gd name="T25" fmla="*/ 19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3" h="259">
                  <a:moveTo>
                    <a:pt x="0" y="198"/>
                  </a:moveTo>
                  <a:cubicBezTo>
                    <a:pt x="209" y="259"/>
                    <a:pt x="209" y="259"/>
                    <a:pt x="209" y="259"/>
                  </a:cubicBezTo>
                  <a:cubicBezTo>
                    <a:pt x="216" y="259"/>
                    <a:pt x="216" y="259"/>
                    <a:pt x="216" y="259"/>
                  </a:cubicBezTo>
                  <a:cubicBezTo>
                    <a:pt x="3" y="197"/>
                    <a:pt x="3" y="197"/>
                    <a:pt x="3" y="197"/>
                  </a:cubicBezTo>
                  <a:cubicBezTo>
                    <a:pt x="380" y="3"/>
                    <a:pt x="380" y="3"/>
                    <a:pt x="380" y="3"/>
                  </a:cubicBezTo>
                  <a:cubicBezTo>
                    <a:pt x="289" y="259"/>
                    <a:pt x="289" y="259"/>
                    <a:pt x="289" y="259"/>
                  </a:cubicBezTo>
                  <a:cubicBezTo>
                    <a:pt x="291" y="259"/>
                    <a:pt x="291" y="259"/>
                    <a:pt x="291" y="259"/>
                  </a:cubicBezTo>
                  <a:cubicBezTo>
                    <a:pt x="383" y="1"/>
                    <a:pt x="383" y="1"/>
                    <a:pt x="383" y="1"/>
                  </a:cubicBezTo>
                  <a:cubicBezTo>
                    <a:pt x="383" y="1"/>
                    <a:pt x="383" y="0"/>
                    <a:pt x="382" y="0"/>
                  </a:cubicBezTo>
                  <a:cubicBezTo>
                    <a:pt x="382" y="0"/>
                    <a:pt x="382" y="0"/>
                    <a:pt x="381" y="0"/>
                  </a:cubicBezTo>
                  <a:cubicBezTo>
                    <a:pt x="0" y="196"/>
                    <a:pt x="0" y="196"/>
                    <a:pt x="0" y="196"/>
                  </a:cubicBezTo>
                  <a:cubicBezTo>
                    <a:pt x="0" y="196"/>
                    <a:pt x="0" y="197"/>
                    <a:pt x="0" y="197"/>
                  </a:cubicBezTo>
                  <a:cubicBezTo>
                    <a:pt x="0" y="197"/>
                    <a:pt x="0" y="198"/>
                    <a:pt x="0" y="198"/>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9" name="Freeform 38">
              <a:extLst>
                <a:ext uri="{FF2B5EF4-FFF2-40B4-BE49-F238E27FC236}">
                  <a16:creationId xmlns:a16="http://schemas.microsoft.com/office/drawing/2014/main" id="{BBD66F7F-CAF1-4B0E-8911-7D6B2596E34C}"/>
                </a:ext>
              </a:extLst>
            </p:cNvPr>
            <p:cNvSpPr>
              <a:spLocks/>
            </p:cNvSpPr>
            <p:nvPr/>
          </p:nvSpPr>
          <p:spPr bwMode="auto">
            <a:xfrm>
              <a:off x="5527" y="3714"/>
              <a:ext cx="846" cy="638"/>
            </a:xfrm>
            <a:custGeom>
              <a:avLst/>
              <a:gdLst>
                <a:gd name="T0" fmla="*/ 2 w 344"/>
                <a:gd name="T1" fmla="*/ 259 h 259"/>
                <a:gd name="T2" fmla="*/ 93 w 344"/>
                <a:gd name="T3" fmla="*/ 2 h 259"/>
                <a:gd name="T4" fmla="*/ 341 w 344"/>
                <a:gd name="T5" fmla="*/ 122 h 259"/>
                <a:gd name="T6" fmla="*/ 36 w 344"/>
                <a:gd name="T7" fmla="*/ 259 h 259"/>
                <a:gd name="T8" fmla="*/ 41 w 344"/>
                <a:gd name="T9" fmla="*/ 259 h 259"/>
                <a:gd name="T10" fmla="*/ 343 w 344"/>
                <a:gd name="T11" fmla="*/ 123 h 259"/>
                <a:gd name="T12" fmla="*/ 344 w 344"/>
                <a:gd name="T13" fmla="*/ 122 h 259"/>
                <a:gd name="T14" fmla="*/ 343 w 344"/>
                <a:gd name="T15" fmla="*/ 121 h 259"/>
                <a:gd name="T16" fmla="*/ 93 w 344"/>
                <a:gd name="T17" fmla="*/ 0 h 259"/>
                <a:gd name="T18" fmla="*/ 92 w 344"/>
                <a:gd name="T19" fmla="*/ 0 h 259"/>
                <a:gd name="T20" fmla="*/ 92 w 344"/>
                <a:gd name="T21" fmla="*/ 0 h 259"/>
                <a:gd name="T22" fmla="*/ 0 w 344"/>
                <a:gd name="T23" fmla="*/ 259 h 259"/>
                <a:gd name="T24" fmla="*/ 2 w 344"/>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59">
                  <a:moveTo>
                    <a:pt x="2" y="259"/>
                  </a:moveTo>
                  <a:cubicBezTo>
                    <a:pt x="93" y="2"/>
                    <a:pt x="93" y="2"/>
                    <a:pt x="93" y="2"/>
                  </a:cubicBezTo>
                  <a:cubicBezTo>
                    <a:pt x="341" y="122"/>
                    <a:pt x="341" y="122"/>
                    <a:pt x="341" y="122"/>
                  </a:cubicBezTo>
                  <a:cubicBezTo>
                    <a:pt x="36" y="259"/>
                    <a:pt x="36" y="259"/>
                    <a:pt x="36" y="259"/>
                  </a:cubicBezTo>
                  <a:cubicBezTo>
                    <a:pt x="41" y="259"/>
                    <a:pt x="41" y="259"/>
                    <a:pt x="41" y="259"/>
                  </a:cubicBezTo>
                  <a:cubicBezTo>
                    <a:pt x="343" y="123"/>
                    <a:pt x="343" y="123"/>
                    <a:pt x="343" y="123"/>
                  </a:cubicBezTo>
                  <a:cubicBezTo>
                    <a:pt x="344" y="123"/>
                    <a:pt x="344" y="122"/>
                    <a:pt x="344" y="122"/>
                  </a:cubicBezTo>
                  <a:cubicBezTo>
                    <a:pt x="344" y="122"/>
                    <a:pt x="344" y="121"/>
                    <a:pt x="343" y="121"/>
                  </a:cubicBezTo>
                  <a:cubicBezTo>
                    <a:pt x="93" y="0"/>
                    <a:pt x="93" y="0"/>
                    <a:pt x="93" y="0"/>
                  </a:cubicBezTo>
                  <a:cubicBezTo>
                    <a:pt x="93" y="0"/>
                    <a:pt x="93" y="0"/>
                    <a:pt x="92" y="0"/>
                  </a:cubicBezTo>
                  <a:cubicBezTo>
                    <a:pt x="92" y="0"/>
                    <a:pt x="92" y="0"/>
                    <a:pt x="92" y="0"/>
                  </a:cubicBezTo>
                  <a:cubicBezTo>
                    <a:pt x="0" y="259"/>
                    <a:pt x="0" y="259"/>
                    <a:pt x="0" y="259"/>
                  </a:cubicBezTo>
                  <a:lnTo>
                    <a:pt x="2" y="25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0" name="Freeform 39">
              <a:extLst>
                <a:ext uri="{FF2B5EF4-FFF2-40B4-BE49-F238E27FC236}">
                  <a16:creationId xmlns:a16="http://schemas.microsoft.com/office/drawing/2014/main" id="{6F8FAED0-ACC0-40E3-BAF3-7E133C63676A}"/>
                </a:ext>
              </a:extLst>
            </p:cNvPr>
            <p:cNvSpPr>
              <a:spLocks noEditPoints="1"/>
            </p:cNvSpPr>
            <p:nvPr/>
          </p:nvSpPr>
          <p:spPr bwMode="auto">
            <a:xfrm>
              <a:off x="5525" y="2779"/>
              <a:ext cx="430" cy="210"/>
            </a:xfrm>
            <a:custGeom>
              <a:avLst/>
              <a:gdLst>
                <a:gd name="T0" fmla="*/ 110 w 175"/>
                <a:gd name="T1" fmla="*/ 85 h 85"/>
                <a:gd name="T2" fmla="*/ 110 w 175"/>
                <a:gd name="T3" fmla="*/ 85 h 85"/>
                <a:gd name="T4" fmla="*/ 0 w 175"/>
                <a:gd name="T5" fmla="*/ 2 h 85"/>
                <a:gd name="T6" fmla="*/ 0 w 175"/>
                <a:gd name="T7" fmla="*/ 1 h 85"/>
                <a:gd name="T8" fmla="*/ 1 w 175"/>
                <a:gd name="T9" fmla="*/ 1 h 85"/>
                <a:gd name="T10" fmla="*/ 175 w 175"/>
                <a:gd name="T11" fmla="*/ 64 h 85"/>
                <a:gd name="T12" fmla="*/ 175 w 175"/>
                <a:gd name="T13" fmla="*/ 65 h 85"/>
                <a:gd name="T14" fmla="*/ 175 w 175"/>
                <a:gd name="T15" fmla="*/ 66 h 85"/>
                <a:gd name="T16" fmla="*/ 110 w 175"/>
                <a:gd name="T17" fmla="*/ 85 h 85"/>
                <a:gd name="T18" fmla="*/ 110 w 175"/>
                <a:gd name="T19" fmla="*/ 85 h 85"/>
                <a:gd name="T20" fmla="*/ 6 w 175"/>
                <a:gd name="T21" fmla="*/ 4 h 85"/>
                <a:gd name="T22" fmla="*/ 110 w 175"/>
                <a:gd name="T23" fmla="*/ 83 h 85"/>
                <a:gd name="T24" fmla="*/ 171 w 175"/>
                <a:gd name="T25" fmla="*/ 65 h 85"/>
                <a:gd name="T26" fmla="*/ 6 w 175"/>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85">
                  <a:moveTo>
                    <a:pt x="110" y="85"/>
                  </a:moveTo>
                  <a:cubicBezTo>
                    <a:pt x="110" y="85"/>
                    <a:pt x="110" y="85"/>
                    <a:pt x="110" y="85"/>
                  </a:cubicBezTo>
                  <a:cubicBezTo>
                    <a:pt x="0" y="2"/>
                    <a:pt x="0" y="2"/>
                    <a:pt x="0" y="2"/>
                  </a:cubicBezTo>
                  <a:cubicBezTo>
                    <a:pt x="0" y="2"/>
                    <a:pt x="0" y="1"/>
                    <a:pt x="0" y="1"/>
                  </a:cubicBezTo>
                  <a:cubicBezTo>
                    <a:pt x="0" y="1"/>
                    <a:pt x="1" y="0"/>
                    <a:pt x="1" y="1"/>
                  </a:cubicBezTo>
                  <a:cubicBezTo>
                    <a:pt x="175" y="64"/>
                    <a:pt x="175" y="64"/>
                    <a:pt x="175" y="64"/>
                  </a:cubicBezTo>
                  <a:cubicBezTo>
                    <a:pt x="175" y="64"/>
                    <a:pt x="175" y="64"/>
                    <a:pt x="175" y="65"/>
                  </a:cubicBezTo>
                  <a:cubicBezTo>
                    <a:pt x="175" y="65"/>
                    <a:pt x="175" y="65"/>
                    <a:pt x="175" y="66"/>
                  </a:cubicBezTo>
                  <a:cubicBezTo>
                    <a:pt x="110" y="85"/>
                    <a:pt x="110" y="85"/>
                    <a:pt x="110" y="85"/>
                  </a:cubicBezTo>
                  <a:cubicBezTo>
                    <a:pt x="110" y="85"/>
                    <a:pt x="110" y="85"/>
                    <a:pt x="110" y="85"/>
                  </a:cubicBezTo>
                  <a:close/>
                  <a:moveTo>
                    <a:pt x="6" y="4"/>
                  </a:moveTo>
                  <a:cubicBezTo>
                    <a:pt x="110" y="83"/>
                    <a:pt x="110" y="83"/>
                    <a:pt x="110" y="83"/>
                  </a:cubicBezTo>
                  <a:cubicBezTo>
                    <a:pt x="171" y="65"/>
                    <a:pt x="171" y="65"/>
                    <a:pt x="171" y="65"/>
                  </a:cubicBezTo>
                  <a:lnTo>
                    <a:pt x="6"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1" name="Freeform 40">
              <a:extLst>
                <a:ext uri="{FF2B5EF4-FFF2-40B4-BE49-F238E27FC236}">
                  <a16:creationId xmlns:a16="http://schemas.microsoft.com/office/drawing/2014/main" id="{7BFC40B9-721F-499A-990F-720F41C42118}"/>
                </a:ext>
              </a:extLst>
            </p:cNvPr>
            <p:cNvSpPr>
              <a:spLocks noEditPoints="1"/>
            </p:cNvSpPr>
            <p:nvPr/>
          </p:nvSpPr>
          <p:spPr bwMode="auto">
            <a:xfrm>
              <a:off x="5525" y="2597"/>
              <a:ext cx="565" cy="345"/>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 name="Freeform 41">
              <a:extLst>
                <a:ext uri="{FF2B5EF4-FFF2-40B4-BE49-F238E27FC236}">
                  <a16:creationId xmlns:a16="http://schemas.microsoft.com/office/drawing/2014/main" id="{3145708A-5C33-4370-9DD6-375F82A993C0}"/>
                </a:ext>
              </a:extLst>
            </p:cNvPr>
            <p:cNvSpPr>
              <a:spLocks noEditPoints="1"/>
            </p:cNvSpPr>
            <p:nvPr/>
          </p:nvSpPr>
          <p:spPr bwMode="auto">
            <a:xfrm>
              <a:off x="5753" y="2937"/>
              <a:ext cx="202" cy="781"/>
            </a:xfrm>
            <a:custGeom>
              <a:avLst/>
              <a:gdLst>
                <a:gd name="T0" fmla="*/ 1 w 82"/>
                <a:gd name="T1" fmla="*/ 317 h 317"/>
                <a:gd name="T2" fmla="*/ 1 w 82"/>
                <a:gd name="T3" fmla="*/ 317 h 317"/>
                <a:gd name="T4" fmla="*/ 0 w 82"/>
                <a:gd name="T5" fmla="*/ 316 h 317"/>
                <a:gd name="T6" fmla="*/ 16 w 82"/>
                <a:gd name="T7" fmla="*/ 20 h 317"/>
                <a:gd name="T8" fmla="*/ 17 w 82"/>
                <a:gd name="T9" fmla="*/ 19 h 317"/>
                <a:gd name="T10" fmla="*/ 81 w 82"/>
                <a:gd name="T11" fmla="*/ 0 h 317"/>
                <a:gd name="T12" fmla="*/ 82 w 82"/>
                <a:gd name="T13" fmla="*/ 0 h 317"/>
                <a:gd name="T14" fmla="*/ 82 w 82"/>
                <a:gd name="T15" fmla="*/ 1 h 317"/>
                <a:gd name="T16" fmla="*/ 2 w 82"/>
                <a:gd name="T17" fmla="*/ 316 h 317"/>
                <a:gd name="T18" fmla="*/ 1 w 82"/>
                <a:gd name="T19" fmla="*/ 317 h 317"/>
                <a:gd name="T20" fmla="*/ 18 w 82"/>
                <a:gd name="T21" fmla="*/ 21 h 317"/>
                <a:gd name="T22" fmla="*/ 2 w 82"/>
                <a:gd name="T23" fmla="*/ 306 h 317"/>
                <a:gd name="T24" fmla="*/ 80 w 82"/>
                <a:gd name="T25" fmla="*/ 2 h 317"/>
                <a:gd name="T26" fmla="*/ 18 w 82"/>
                <a:gd name="T27" fmla="*/ 2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7">
                  <a:moveTo>
                    <a:pt x="1" y="317"/>
                  </a:moveTo>
                  <a:cubicBezTo>
                    <a:pt x="1" y="317"/>
                    <a:pt x="1" y="317"/>
                    <a:pt x="1" y="317"/>
                  </a:cubicBezTo>
                  <a:cubicBezTo>
                    <a:pt x="0" y="317"/>
                    <a:pt x="0" y="316"/>
                    <a:pt x="0" y="316"/>
                  </a:cubicBezTo>
                  <a:cubicBezTo>
                    <a:pt x="16" y="20"/>
                    <a:pt x="16" y="20"/>
                    <a:pt x="16" y="20"/>
                  </a:cubicBezTo>
                  <a:cubicBezTo>
                    <a:pt x="16" y="19"/>
                    <a:pt x="16" y="19"/>
                    <a:pt x="17" y="19"/>
                  </a:cubicBezTo>
                  <a:cubicBezTo>
                    <a:pt x="81" y="0"/>
                    <a:pt x="81" y="0"/>
                    <a:pt x="81" y="0"/>
                  </a:cubicBezTo>
                  <a:cubicBezTo>
                    <a:pt x="81" y="0"/>
                    <a:pt x="82" y="0"/>
                    <a:pt x="82" y="0"/>
                  </a:cubicBezTo>
                  <a:cubicBezTo>
                    <a:pt x="82" y="0"/>
                    <a:pt x="82" y="1"/>
                    <a:pt x="82" y="1"/>
                  </a:cubicBezTo>
                  <a:cubicBezTo>
                    <a:pt x="2" y="316"/>
                    <a:pt x="2" y="316"/>
                    <a:pt x="2" y="316"/>
                  </a:cubicBezTo>
                  <a:cubicBezTo>
                    <a:pt x="2" y="316"/>
                    <a:pt x="1" y="317"/>
                    <a:pt x="1" y="317"/>
                  </a:cubicBezTo>
                  <a:close/>
                  <a:moveTo>
                    <a:pt x="18" y="21"/>
                  </a:moveTo>
                  <a:cubicBezTo>
                    <a:pt x="2" y="306"/>
                    <a:pt x="2" y="306"/>
                    <a:pt x="2" y="306"/>
                  </a:cubicBezTo>
                  <a:cubicBezTo>
                    <a:pt x="80" y="2"/>
                    <a:pt x="80" y="2"/>
                    <a:pt x="80" y="2"/>
                  </a:cubicBezTo>
                  <a:lnTo>
                    <a:pt x="18" y="2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 name="Freeform 42">
              <a:extLst>
                <a:ext uri="{FF2B5EF4-FFF2-40B4-BE49-F238E27FC236}">
                  <a16:creationId xmlns:a16="http://schemas.microsoft.com/office/drawing/2014/main" id="{0CD4E83B-9012-4447-9456-E8B8EBBADE37}"/>
                </a:ext>
              </a:extLst>
            </p:cNvPr>
            <p:cNvSpPr>
              <a:spLocks noEditPoints="1"/>
            </p:cNvSpPr>
            <p:nvPr/>
          </p:nvSpPr>
          <p:spPr bwMode="auto">
            <a:xfrm>
              <a:off x="5950" y="2597"/>
              <a:ext cx="1116" cy="397"/>
            </a:xfrm>
            <a:custGeom>
              <a:avLst/>
              <a:gdLst>
                <a:gd name="T0" fmla="*/ 453 w 454"/>
                <a:gd name="T1" fmla="*/ 161 h 161"/>
                <a:gd name="T2" fmla="*/ 453 w 454"/>
                <a:gd name="T3" fmla="*/ 161 h 161"/>
                <a:gd name="T4" fmla="*/ 1 w 454"/>
                <a:gd name="T5" fmla="*/ 140 h 161"/>
                <a:gd name="T6" fmla="*/ 1 w 454"/>
                <a:gd name="T7" fmla="*/ 139 h 161"/>
                <a:gd name="T8" fmla="*/ 1 w 454"/>
                <a:gd name="T9" fmla="*/ 138 h 161"/>
                <a:gd name="T10" fmla="*/ 56 w 454"/>
                <a:gd name="T11" fmla="*/ 1 h 161"/>
                <a:gd name="T12" fmla="*/ 56 w 454"/>
                <a:gd name="T13" fmla="*/ 0 h 161"/>
                <a:gd name="T14" fmla="*/ 57 w 454"/>
                <a:gd name="T15" fmla="*/ 0 h 161"/>
                <a:gd name="T16" fmla="*/ 453 w 454"/>
                <a:gd name="T17" fmla="*/ 160 h 161"/>
                <a:gd name="T18" fmla="*/ 454 w 454"/>
                <a:gd name="T19" fmla="*/ 161 h 161"/>
                <a:gd name="T20" fmla="*/ 453 w 454"/>
                <a:gd name="T21" fmla="*/ 161 h 161"/>
                <a:gd name="T22" fmla="*/ 3 w 454"/>
                <a:gd name="T23" fmla="*/ 138 h 161"/>
                <a:gd name="T24" fmla="*/ 448 w 454"/>
                <a:gd name="T25" fmla="*/ 159 h 161"/>
                <a:gd name="T26" fmla="*/ 57 w 454"/>
                <a:gd name="T27" fmla="*/ 2 h 161"/>
                <a:gd name="T28" fmla="*/ 3 w 454"/>
                <a:gd name="T29"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161">
                  <a:moveTo>
                    <a:pt x="453" y="161"/>
                  </a:moveTo>
                  <a:cubicBezTo>
                    <a:pt x="453" y="161"/>
                    <a:pt x="453" y="161"/>
                    <a:pt x="453" y="161"/>
                  </a:cubicBezTo>
                  <a:cubicBezTo>
                    <a:pt x="1" y="140"/>
                    <a:pt x="1" y="140"/>
                    <a:pt x="1" y="140"/>
                  </a:cubicBezTo>
                  <a:cubicBezTo>
                    <a:pt x="1" y="140"/>
                    <a:pt x="1" y="139"/>
                    <a:pt x="1" y="139"/>
                  </a:cubicBezTo>
                  <a:cubicBezTo>
                    <a:pt x="0" y="139"/>
                    <a:pt x="0" y="139"/>
                    <a:pt x="1" y="138"/>
                  </a:cubicBezTo>
                  <a:cubicBezTo>
                    <a:pt x="56" y="1"/>
                    <a:pt x="56" y="1"/>
                    <a:pt x="56" y="1"/>
                  </a:cubicBezTo>
                  <a:cubicBezTo>
                    <a:pt x="56" y="1"/>
                    <a:pt x="56" y="1"/>
                    <a:pt x="56" y="0"/>
                  </a:cubicBezTo>
                  <a:cubicBezTo>
                    <a:pt x="56" y="0"/>
                    <a:pt x="57" y="0"/>
                    <a:pt x="57" y="0"/>
                  </a:cubicBezTo>
                  <a:cubicBezTo>
                    <a:pt x="453" y="160"/>
                    <a:pt x="453" y="160"/>
                    <a:pt x="453" y="160"/>
                  </a:cubicBezTo>
                  <a:cubicBezTo>
                    <a:pt x="454" y="160"/>
                    <a:pt x="454" y="160"/>
                    <a:pt x="454" y="161"/>
                  </a:cubicBezTo>
                  <a:cubicBezTo>
                    <a:pt x="454" y="161"/>
                    <a:pt x="454" y="161"/>
                    <a:pt x="453" y="161"/>
                  </a:cubicBezTo>
                  <a:close/>
                  <a:moveTo>
                    <a:pt x="3" y="138"/>
                  </a:moveTo>
                  <a:cubicBezTo>
                    <a:pt x="448" y="159"/>
                    <a:pt x="448" y="159"/>
                    <a:pt x="448" y="159"/>
                  </a:cubicBezTo>
                  <a:cubicBezTo>
                    <a:pt x="57" y="2"/>
                    <a:pt x="57" y="2"/>
                    <a:pt x="57" y="2"/>
                  </a:cubicBezTo>
                  <a:lnTo>
                    <a:pt x="3" y="13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5" name="Freeform 43">
              <a:extLst>
                <a:ext uri="{FF2B5EF4-FFF2-40B4-BE49-F238E27FC236}">
                  <a16:creationId xmlns:a16="http://schemas.microsoft.com/office/drawing/2014/main" id="{2DD5A7FC-E5D4-4189-9F2F-D0C9393F2233}"/>
                </a:ext>
              </a:extLst>
            </p:cNvPr>
            <p:cNvSpPr>
              <a:spLocks noEditPoints="1"/>
            </p:cNvSpPr>
            <p:nvPr/>
          </p:nvSpPr>
          <p:spPr bwMode="auto">
            <a:xfrm>
              <a:off x="5972" y="1714"/>
              <a:ext cx="612" cy="888"/>
            </a:xfrm>
            <a:custGeom>
              <a:avLst/>
              <a:gdLst>
                <a:gd name="T0" fmla="*/ 47 w 249"/>
                <a:gd name="T1" fmla="*/ 360 h 360"/>
                <a:gd name="T2" fmla="*/ 47 w 249"/>
                <a:gd name="T3" fmla="*/ 360 h 360"/>
                <a:gd name="T4" fmla="*/ 47 w 249"/>
                <a:gd name="T5" fmla="*/ 359 h 360"/>
                <a:gd name="T6" fmla="*/ 0 w 249"/>
                <a:gd name="T7" fmla="*/ 1 h 360"/>
                <a:gd name="T8" fmla="*/ 1 w 249"/>
                <a:gd name="T9" fmla="*/ 0 h 360"/>
                <a:gd name="T10" fmla="*/ 2 w 249"/>
                <a:gd name="T11" fmla="*/ 0 h 360"/>
                <a:gd name="T12" fmla="*/ 249 w 249"/>
                <a:gd name="T13" fmla="*/ 193 h 360"/>
                <a:gd name="T14" fmla="*/ 249 w 249"/>
                <a:gd name="T15" fmla="*/ 194 h 360"/>
                <a:gd name="T16" fmla="*/ 249 w 249"/>
                <a:gd name="T17" fmla="*/ 194 h 360"/>
                <a:gd name="T18" fmla="*/ 48 w 249"/>
                <a:gd name="T19" fmla="*/ 360 h 360"/>
                <a:gd name="T20" fmla="*/ 47 w 249"/>
                <a:gd name="T21" fmla="*/ 360 h 360"/>
                <a:gd name="T22" fmla="*/ 2 w 249"/>
                <a:gd name="T23" fmla="*/ 3 h 360"/>
                <a:gd name="T24" fmla="*/ 48 w 249"/>
                <a:gd name="T25" fmla="*/ 357 h 360"/>
                <a:gd name="T26" fmla="*/ 247 w 249"/>
                <a:gd name="T27" fmla="*/ 194 h 360"/>
                <a:gd name="T28" fmla="*/ 2 w 249"/>
                <a:gd name="T29" fmla="*/ 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360">
                  <a:moveTo>
                    <a:pt x="47" y="360"/>
                  </a:moveTo>
                  <a:cubicBezTo>
                    <a:pt x="47" y="360"/>
                    <a:pt x="47" y="360"/>
                    <a:pt x="47" y="360"/>
                  </a:cubicBezTo>
                  <a:cubicBezTo>
                    <a:pt x="47" y="360"/>
                    <a:pt x="47" y="360"/>
                    <a:pt x="47" y="359"/>
                  </a:cubicBezTo>
                  <a:cubicBezTo>
                    <a:pt x="0" y="1"/>
                    <a:pt x="0" y="1"/>
                    <a:pt x="0" y="1"/>
                  </a:cubicBezTo>
                  <a:cubicBezTo>
                    <a:pt x="0" y="1"/>
                    <a:pt x="0" y="0"/>
                    <a:pt x="1" y="0"/>
                  </a:cubicBezTo>
                  <a:cubicBezTo>
                    <a:pt x="1" y="0"/>
                    <a:pt x="1" y="0"/>
                    <a:pt x="2" y="0"/>
                  </a:cubicBezTo>
                  <a:cubicBezTo>
                    <a:pt x="249" y="193"/>
                    <a:pt x="249" y="193"/>
                    <a:pt x="249" y="193"/>
                  </a:cubicBezTo>
                  <a:cubicBezTo>
                    <a:pt x="249" y="193"/>
                    <a:pt x="249" y="193"/>
                    <a:pt x="249" y="194"/>
                  </a:cubicBezTo>
                  <a:cubicBezTo>
                    <a:pt x="249" y="194"/>
                    <a:pt x="249" y="194"/>
                    <a:pt x="249" y="194"/>
                  </a:cubicBezTo>
                  <a:cubicBezTo>
                    <a:pt x="48" y="360"/>
                    <a:pt x="48" y="360"/>
                    <a:pt x="48" y="360"/>
                  </a:cubicBezTo>
                  <a:cubicBezTo>
                    <a:pt x="48" y="360"/>
                    <a:pt x="48" y="360"/>
                    <a:pt x="47" y="360"/>
                  </a:cubicBezTo>
                  <a:close/>
                  <a:moveTo>
                    <a:pt x="2" y="3"/>
                  </a:moveTo>
                  <a:cubicBezTo>
                    <a:pt x="48" y="357"/>
                    <a:pt x="48" y="357"/>
                    <a:pt x="48" y="357"/>
                  </a:cubicBezTo>
                  <a:cubicBezTo>
                    <a:pt x="247" y="194"/>
                    <a:pt x="247" y="194"/>
                    <a:pt x="247" y="194"/>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6" name="Freeform 44">
              <a:extLst>
                <a:ext uri="{FF2B5EF4-FFF2-40B4-BE49-F238E27FC236}">
                  <a16:creationId xmlns:a16="http://schemas.microsoft.com/office/drawing/2014/main" id="{DF61480D-6042-4E3F-B150-16E6A8A98829}"/>
                </a:ext>
              </a:extLst>
            </p:cNvPr>
            <p:cNvSpPr>
              <a:spLocks noEditPoints="1"/>
            </p:cNvSpPr>
            <p:nvPr/>
          </p:nvSpPr>
          <p:spPr bwMode="auto">
            <a:xfrm>
              <a:off x="5972" y="1475"/>
              <a:ext cx="612" cy="720"/>
            </a:xfrm>
            <a:custGeom>
              <a:avLst/>
              <a:gdLst>
                <a:gd name="T0" fmla="*/ 248 w 249"/>
                <a:gd name="T1" fmla="*/ 292 h 292"/>
                <a:gd name="T2" fmla="*/ 248 w 249"/>
                <a:gd name="T3" fmla="*/ 291 h 292"/>
                <a:gd name="T4" fmla="*/ 1 w 249"/>
                <a:gd name="T5" fmla="*/ 99 h 292"/>
                <a:gd name="T6" fmla="*/ 0 w 249"/>
                <a:gd name="T7" fmla="*/ 98 h 292"/>
                <a:gd name="T8" fmla="*/ 1 w 249"/>
                <a:gd name="T9" fmla="*/ 97 h 292"/>
                <a:gd name="T10" fmla="*/ 216 w 249"/>
                <a:gd name="T11" fmla="*/ 0 h 292"/>
                <a:gd name="T12" fmla="*/ 217 w 249"/>
                <a:gd name="T13" fmla="*/ 0 h 292"/>
                <a:gd name="T14" fmla="*/ 217 w 249"/>
                <a:gd name="T15" fmla="*/ 1 h 292"/>
                <a:gd name="T16" fmla="*/ 249 w 249"/>
                <a:gd name="T17" fmla="*/ 291 h 292"/>
                <a:gd name="T18" fmla="*/ 249 w 249"/>
                <a:gd name="T19" fmla="*/ 292 h 292"/>
                <a:gd name="T20" fmla="*/ 248 w 249"/>
                <a:gd name="T21" fmla="*/ 292 h 292"/>
                <a:gd name="T22" fmla="*/ 3 w 249"/>
                <a:gd name="T23" fmla="*/ 98 h 292"/>
                <a:gd name="T24" fmla="*/ 247 w 249"/>
                <a:gd name="T25" fmla="*/ 289 h 292"/>
                <a:gd name="T26" fmla="*/ 216 w 249"/>
                <a:gd name="T27" fmla="*/ 3 h 292"/>
                <a:gd name="T28" fmla="*/ 3 w 249"/>
                <a:gd name="T29" fmla="*/ 9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292">
                  <a:moveTo>
                    <a:pt x="248" y="292"/>
                  </a:moveTo>
                  <a:cubicBezTo>
                    <a:pt x="248" y="292"/>
                    <a:pt x="248" y="292"/>
                    <a:pt x="248" y="291"/>
                  </a:cubicBezTo>
                  <a:cubicBezTo>
                    <a:pt x="1" y="99"/>
                    <a:pt x="1" y="99"/>
                    <a:pt x="1" y="99"/>
                  </a:cubicBezTo>
                  <a:cubicBezTo>
                    <a:pt x="0" y="98"/>
                    <a:pt x="0" y="98"/>
                    <a:pt x="0" y="98"/>
                  </a:cubicBezTo>
                  <a:cubicBezTo>
                    <a:pt x="0" y="97"/>
                    <a:pt x="0" y="97"/>
                    <a:pt x="1" y="97"/>
                  </a:cubicBezTo>
                  <a:cubicBezTo>
                    <a:pt x="216" y="0"/>
                    <a:pt x="216" y="0"/>
                    <a:pt x="216" y="0"/>
                  </a:cubicBezTo>
                  <a:cubicBezTo>
                    <a:pt x="216" y="0"/>
                    <a:pt x="217" y="0"/>
                    <a:pt x="217" y="0"/>
                  </a:cubicBezTo>
                  <a:cubicBezTo>
                    <a:pt x="217" y="1"/>
                    <a:pt x="217" y="1"/>
                    <a:pt x="217" y="1"/>
                  </a:cubicBezTo>
                  <a:cubicBezTo>
                    <a:pt x="249" y="291"/>
                    <a:pt x="249" y="291"/>
                    <a:pt x="249" y="291"/>
                  </a:cubicBezTo>
                  <a:cubicBezTo>
                    <a:pt x="249" y="291"/>
                    <a:pt x="249" y="291"/>
                    <a:pt x="249" y="292"/>
                  </a:cubicBezTo>
                  <a:cubicBezTo>
                    <a:pt x="249" y="292"/>
                    <a:pt x="248" y="292"/>
                    <a:pt x="248" y="292"/>
                  </a:cubicBezTo>
                  <a:close/>
                  <a:moveTo>
                    <a:pt x="3" y="98"/>
                  </a:moveTo>
                  <a:cubicBezTo>
                    <a:pt x="247" y="289"/>
                    <a:pt x="247" y="289"/>
                    <a:pt x="247" y="289"/>
                  </a:cubicBezTo>
                  <a:cubicBezTo>
                    <a:pt x="216" y="3"/>
                    <a:pt x="216" y="3"/>
                    <a:pt x="216" y="3"/>
                  </a:cubicBezTo>
                  <a:lnTo>
                    <a:pt x="3" y="9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7" name="Freeform 45">
              <a:extLst>
                <a:ext uri="{FF2B5EF4-FFF2-40B4-BE49-F238E27FC236}">
                  <a16:creationId xmlns:a16="http://schemas.microsoft.com/office/drawing/2014/main" id="{31408161-D65A-4651-BC0F-ED35B067DC54}"/>
                </a:ext>
              </a:extLst>
            </p:cNvPr>
            <p:cNvSpPr>
              <a:spLocks noEditPoints="1"/>
            </p:cNvSpPr>
            <p:nvPr/>
          </p:nvSpPr>
          <p:spPr bwMode="auto">
            <a:xfrm>
              <a:off x="6250" y="210"/>
              <a:ext cx="1074" cy="1270"/>
            </a:xfrm>
            <a:custGeom>
              <a:avLst/>
              <a:gdLst>
                <a:gd name="T0" fmla="*/ 103 w 437"/>
                <a:gd name="T1" fmla="*/ 515 h 515"/>
                <a:gd name="T2" fmla="*/ 103 w 437"/>
                <a:gd name="T3" fmla="*/ 515 h 515"/>
                <a:gd name="T4" fmla="*/ 103 w 437"/>
                <a:gd name="T5" fmla="*/ 514 h 515"/>
                <a:gd name="T6" fmla="*/ 0 w 437"/>
                <a:gd name="T7" fmla="*/ 88 h 515"/>
                <a:gd name="T8" fmla="*/ 0 w 437"/>
                <a:gd name="T9" fmla="*/ 87 h 515"/>
                <a:gd name="T10" fmla="*/ 0 w 437"/>
                <a:gd name="T11" fmla="*/ 87 h 515"/>
                <a:gd name="T12" fmla="*/ 435 w 437"/>
                <a:gd name="T13" fmla="*/ 0 h 515"/>
                <a:gd name="T14" fmla="*/ 436 w 437"/>
                <a:gd name="T15" fmla="*/ 1 h 515"/>
                <a:gd name="T16" fmla="*/ 436 w 437"/>
                <a:gd name="T17" fmla="*/ 2 h 515"/>
                <a:gd name="T18" fmla="*/ 104 w 437"/>
                <a:gd name="T19" fmla="*/ 515 h 515"/>
                <a:gd name="T20" fmla="*/ 103 w 437"/>
                <a:gd name="T21" fmla="*/ 515 h 515"/>
                <a:gd name="T22" fmla="*/ 2 w 437"/>
                <a:gd name="T23" fmla="*/ 88 h 515"/>
                <a:gd name="T24" fmla="*/ 104 w 437"/>
                <a:gd name="T25" fmla="*/ 512 h 515"/>
                <a:gd name="T26" fmla="*/ 434 w 437"/>
                <a:gd name="T27" fmla="*/ 3 h 515"/>
                <a:gd name="T28" fmla="*/ 2 w 437"/>
                <a:gd name="T29" fmla="*/ 8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 h="515">
                  <a:moveTo>
                    <a:pt x="103" y="515"/>
                  </a:moveTo>
                  <a:cubicBezTo>
                    <a:pt x="103" y="515"/>
                    <a:pt x="103" y="515"/>
                    <a:pt x="103" y="515"/>
                  </a:cubicBezTo>
                  <a:cubicBezTo>
                    <a:pt x="103" y="515"/>
                    <a:pt x="103" y="515"/>
                    <a:pt x="103" y="514"/>
                  </a:cubicBezTo>
                  <a:cubicBezTo>
                    <a:pt x="0" y="88"/>
                    <a:pt x="0" y="88"/>
                    <a:pt x="0" y="88"/>
                  </a:cubicBezTo>
                  <a:cubicBezTo>
                    <a:pt x="0" y="88"/>
                    <a:pt x="0" y="87"/>
                    <a:pt x="0" y="87"/>
                  </a:cubicBezTo>
                  <a:cubicBezTo>
                    <a:pt x="0" y="87"/>
                    <a:pt x="0" y="87"/>
                    <a:pt x="0" y="87"/>
                  </a:cubicBezTo>
                  <a:cubicBezTo>
                    <a:pt x="435" y="0"/>
                    <a:pt x="435" y="0"/>
                    <a:pt x="435" y="0"/>
                  </a:cubicBezTo>
                  <a:cubicBezTo>
                    <a:pt x="436" y="0"/>
                    <a:pt x="436" y="1"/>
                    <a:pt x="436" y="1"/>
                  </a:cubicBezTo>
                  <a:cubicBezTo>
                    <a:pt x="437" y="1"/>
                    <a:pt x="437" y="2"/>
                    <a:pt x="436" y="2"/>
                  </a:cubicBezTo>
                  <a:cubicBezTo>
                    <a:pt x="104" y="515"/>
                    <a:pt x="104" y="515"/>
                    <a:pt x="104" y="515"/>
                  </a:cubicBezTo>
                  <a:cubicBezTo>
                    <a:pt x="104" y="515"/>
                    <a:pt x="104" y="515"/>
                    <a:pt x="103" y="515"/>
                  </a:cubicBezTo>
                  <a:close/>
                  <a:moveTo>
                    <a:pt x="2" y="88"/>
                  </a:moveTo>
                  <a:cubicBezTo>
                    <a:pt x="104" y="512"/>
                    <a:pt x="104" y="512"/>
                    <a:pt x="104" y="512"/>
                  </a:cubicBezTo>
                  <a:cubicBezTo>
                    <a:pt x="434" y="3"/>
                    <a:pt x="434" y="3"/>
                    <a:pt x="434" y="3"/>
                  </a:cubicBezTo>
                  <a:lnTo>
                    <a:pt x="2" y="8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8" name="Freeform 46">
              <a:extLst>
                <a:ext uri="{FF2B5EF4-FFF2-40B4-BE49-F238E27FC236}">
                  <a16:creationId xmlns:a16="http://schemas.microsoft.com/office/drawing/2014/main" id="{18DCFA21-0B47-448A-BF11-83B3F0C96848}"/>
                </a:ext>
              </a:extLst>
            </p:cNvPr>
            <p:cNvSpPr>
              <a:spLocks noEditPoints="1"/>
            </p:cNvSpPr>
            <p:nvPr/>
          </p:nvSpPr>
          <p:spPr bwMode="auto">
            <a:xfrm>
              <a:off x="6501" y="1475"/>
              <a:ext cx="489" cy="720"/>
            </a:xfrm>
            <a:custGeom>
              <a:avLst/>
              <a:gdLst>
                <a:gd name="T0" fmla="*/ 33 w 199"/>
                <a:gd name="T1" fmla="*/ 292 h 292"/>
                <a:gd name="T2" fmla="*/ 33 w 199"/>
                <a:gd name="T3" fmla="*/ 292 h 292"/>
                <a:gd name="T4" fmla="*/ 32 w 199"/>
                <a:gd name="T5" fmla="*/ 291 h 292"/>
                <a:gd name="T6" fmla="*/ 0 w 199"/>
                <a:gd name="T7" fmla="*/ 1 h 292"/>
                <a:gd name="T8" fmla="*/ 1 w 199"/>
                <a:gd name="T9" fmla="*/ 0 h 292"/>
                <a:gd name="T10" fmla="*/ 2 w 199"/>
                <a:gd name="T11" fmla="*/ 1 h 292"/>
                <a:gd name="T12" fmla="*/ 199 w 199"/>
                <a:gd name="T13" fmla="*/ 217 h 292"/>
                <a:gd name="T14" fmla="*/ 199 w 199"/>
                <a:gd name="T15" fmla="*/ 217 h 292"/>
                <a:gd name="T16" fmla="*/ 198 w 199"/>
                <a:gd name="T17" fmla="*/ 218 h 292"/>
                <a:gd name="T18" fmla="*/ 34 w 199"/>
                <a:gd name="T19" fmla="*/ 292 h 292"/>
                <a:gd name="T20" fmla="*/ 33 w 199"/>
                <a:gd name="T21" fmla="*/ 292 h 292"/>
                <a:gd name="T22" fmla="*/ 3 w 199"/>
                <a:gd name="T23" fmla="*/ 4 h 292"/>
                <a:gd name="T24" fmla="*/ 34 w 199"/>
                <a:gd name="T25" fmla="*/ 289 h 292"/>
                <a:gd name="T26" fmla="*/ 196 w 199"/>
                <a:gd name="T27" fmla="*/ 217 h 292"/>
                <a:gd name="T28" fmla="*/ 3 w 199"/>
                <a:gd name="T29" fmla="*/ 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92">
                  <a:moveTo>
                    <a:pt x="33" y="292"/>
                  </a:moveTo>
                  <a:cubicBezTo>
                    <a:pt x="33" y="292"/>
                    <a:pt x="33" y="292"/>
                    <a:pt x="33" y="292"/>
                  </a:cubicBezTo>
                  <a:cubicBezTo>
                    <a:pt x="33" y="291"/>
                    <a:pt x="32" y="291"/>
                    <a:pt x="32" y="291"/>
                  </a:cubicBezTo>
                  <a:cubicBezTo>
                    <a:pt x="0" y="1"/>
                    <a:pt x="0" y="1"/>
                    <a:pt x="0" y="1"/>
                  </a:cubicBezTo>
                  <a:cubicBezTo>
                    <a:pt x="0" y="1"/>
                    <a:pt x="1" y="1"/>
                    <a:pt x="1" y="0"/>
                  </a:cubicBezTo>
                  <a:cubicBezTo>
                    <a:pt x="1" y="0"/>
                    <a:pt x="2" y="0"/>
                    <a:pt x="2" y="1"/>
                  </a:cubicBezTo>
                  <a:cubicBezTo>
                    <a:pt x="199" y="217"/>
                    <a:pt x="199" y="217"/>
                    <a:pt x="199" y="217"/>
                  </a:cubicBezTo>
                  <a:cubicBezTo>
                    <a:pt x="199" y="217"/>
                    <a:pt x="199" y="217"/>
                    <a:pt x="199" y="217"/>
                  </a:cubicBezTo>
                  <a:cubicBezTo>
                    <a:pt x="199" y="218"/>
                    <a:pt x="198" y="218"/>
                    <a:pt x="198" y="218"/>
                  </a:cubicBezTo>
                  <a:cubicBezTo>
                    <a:pt x="34" y="292"/>
                    <a:pt x="34" y="292"/>
                    <a:pt x="34" y="292"/>
                  </a:cubicBezTo>
                  <a:cubicBezTo>
                    <a:pt x="34" y="292"/>
                    <a:pt x="33" y="292"/>
                    <a:pt x="33" y="292"/>
                  </a:cubicBezTo>
                  <a:close/>
                  <a:moveTo>
                    <a:pt x="3" y="4"/>
                  </a:moveTo>
                  <a:cubicBezTo>
                    <a:pt x="34" y="289"/>
                    <a:pt x="34" y="289"/>
                    <a:pt x="34" y="289"/>
                  </a:cubicBezTo>
                  <a:cubicBezTo>
                    <a:pt x="196" y="217"/>
                    <a:pt x="196" y="217"/>
                    <a:pt x="196" y="217"/>
                  </a:cubicBezTo>
                  <a:lnTo>
                    <a:pt x="3"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9" name="Freeform 47">
              <a:extLst>
                <a:ext uri="{FF2B5EF4-FFF2-40B4-BE49-F238E27FC236}">
                  <a16:creationId xmlns:a16="http://schemas.microsoft.com/office/drawing/2014/main" id="{E85A1442-9790-48EA-971F-3EF44CDCD85A}"/>
                </a:ext>
              </a:extLst>
            </p:cNvPr>
            <p:cNvSpPr>
              <a:spLocks noEditPoints="1"/>
            </p:cNvSpPr>
            <p:nvPr/>
          </p:nvSpPr>
          <p:spPr bwMode="auto">
            <a:xfrm>
              <a:off x="6501" y="1475"/>
              <a:ext cx="823" cy="537"/>
            </a:xfrm>
            <a:custGeom>
              <a:avLst/>
              <a:gdLst>
                <a:gd name="T0" fmla="*/ 198 w 335"/>
                <a:gd name="T1" fmla="*/ 218 h 218"/>
                <a:gd name="T2" fmla="*/ 198 w 335"/>
                <a:gd name="T3" fmla="*/ 218 h 218"/>
                <a:gd name="T4" fmla="*/ 197 w 335"/>
                <a:gd name="T5" fmla="*/ 218 h 218"/>
                <a:gd name="T6" fmla="*/ 1 w 335"/>
                <a:gd name="T7" fmla="*/ 2 h 218"/>
                <a:gd name="T8" fmla="*/ 1 w 335"/>
                <a:gd name="T9" fmla="*/ 1 h 218"/>
                <a:gd name="T10" fmla="*/ 2 w 335"/>
                <a:gd name="T11" fmla="*/ 0 h 218"/>
                <a:gd name="T12" fmla="*/ 335 w 335"/>
                <a:gd name="T13" fmla="*/ 86 h 218"/>
                <a:gd name="T14" fmla="*/ 335 w 335"/>
                <a:gd name="T15" fmla="*/ 86 h 218"/>
                <a:gd name="T16" fmla="*/ 335 w 335"/>
                <a:gd name="T17" fmla="*/ 87 h 218"/>
                <a:gd name="T18" fmla="*/ 198 w 335"/>
                <a:gd name="T19" fmla="*/ 218 h 218"/>
                <a:gd name="T20" fmla="*/ 198 w 335"/>
                <a:gd name="T21" fmla="*/ 218 h 218"/>
                <a:gd name="T22" fmla="*/ 4 w 335"/>
                <a:gd name="T23" fmla="*/ 3 h 218"/>
                <a:gd name="T24" fmla="*/ 198 w 335"/>
                <a:gd name="T25" fmla="*/ 216 h 218"/>
                <a:gd name="T26" fmla="*/ 332 w 335"/>
                <a:gd name="T27" fmla="*/ 87 h 218"/>
                <a:gd name="T28" fmla="*/ 4 w 335"/>
                <a:gd name="T29" fmla="*/ 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218">
                  <a:moveTo>
                    <a:pt x="198" y="218"/>
                  </a:moveTo>
                  <a:cubicBezTo>
                    <a:pt x="198" y="218"/>
                    <a:pt x="198" y="218"/>
                    <a:pt x="198" y="218"/>
                  </a:cubicBezTo>
                  <a:cubicBezTo>
                    <a:pt x="198" y="218"/>
                    <a:pt x="197" y="218"/>
                    <a:pt x="197" y="218"/>
                  </a:cubicBezTo>
                  <a:cubicBezTo>
                    <a:pt x="1" y="2"/>
                    <a:pt x="1" y="2"/>
                    <a:pt x="1" y="2"/>
                  </a:cubicBezTo>
                  <a:cubicBezTo>
                    <a:pt x="0" y="2"/>
                    <a:pt x="0" y="1"/>
                    <a:pt x="1" y="1"/>
                  </a:cubicBezTo>
                  <a:cubicBezTo>
                    <a:pt x="1" y="0"/>
                    <a:pt x="1" y="0"/>
                    <a:pt x="2" y="0"/>
                  </a:cubicBezTo>
                  <a:cubicBezTo>
                    <a:pt x="335" y="86"/>
                    <a:pt x="335" y="86"/>
                    <a:pt x="335" y="86"/>
                  </a:cubicBezTo>
                  <a:cubicBezTo>
                    <a:pt x="335" y="86"/>
                    <a:pt x="335" y="86"/>
                    <a:pt x="335" y="86"/>
                  </a:cubicBezTo>
                  <a:cubicBezTo>
                    <a:pt x="335" y="87"/>
                    <a:pt x="335" y="87"/>
                    <a:pt x="335" y="87"/>
                  </a:cubicBezTo>
                  <a:cubicBezTo>
                    <a:pt x="198" y="218"/>
                    <a:pt x="198" y="218"/>
                    <a:pt x="198" y="218"/>
                  </a:cubicBezTo>
                  <a:cubicBezTo>
                    <a:pt x="198" y="218"/>
                    <a:pt x="198" y="218"/>
                    <a:pt x="198" y="218"/>
                  </a:cubicBezTo>
                  <a:close/>
                  <a:moveTo>
                    <a:pt x="4" y="3"/>
                  </a:moveTo>
                  <a:cubicBezTo>
                    <a:pt x="198" y="216"/>
                    <a:pt x="198" y="216"/>
                    <a:pt x="198" y="216"/>
                  </a:cubicBezTo>
                  <a:cubicBezTo>
                    <a:pt x="332" y="87"/>
                    <a:pt x="332" y="87"/>
                    <a:pt x="332" y="87"/>
                  </a:cubicBezTo>
                  <a:lnTo>
                    <a:pt x="4"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2" name="Freeform 48">
              <a:extLst>
                <a:ext uri="{FF2B5EF4-FFF2-40B4-BE49-F238E27FC236}">
                  <a16:creationId xmlns:a16="http://schemas.microsoft.com/office/drawing/2014/main" id="{EA093005-141E-443F-8F6B-5213F1022687}"/>
                </a:ext>
              </a:extLst>
            </p:cNvPr>
            <p:cNvSpPr>
              <a:spLocks noEditPoints="1"/>
            </p:cNvSpPr>
            <p:nvPr/>
          </p:nvSpPr>
          <p:spPr bwMode="auto">
            <a:xfrm>
              <a:off x="6501" y="210"/>
              <a:ext cx="823" cy="1482"/>
            </a:xfrm>
            <a:custGeom>
              <a:avLst/>
              <a:gdLst>
                <a:gd name="T0" fmla="*/ 334 w 335"/>
                <a:gd name="T1" fmla="*/ 601 h 601"/>
                <a:gd name="T2" fmla="*/ 334 w 335"/>
                <a:gd name="T3" fmla="*/ 601 h 601"/>
                <a:gd name="T4" fmla="*/ 1 w 335"/>
                <a:gd name="T5" fmla="*/ 515 h 601"/>
                <a:gd name="T6" fmla="*/ 1 w 335"/>
                <a:gd name="T7" fmla="*/ 515 h 601"/>
                <a:gd name="T8" fmla="*/ 1 w 335"/>
                <a:gd name="T9" fmla="*/ 514 h 601"/>
                <a:gd name="T10" fmla="*/ 333 w 335"/>
                <a:gd name="T11" fmla="*/ 1 h 601"/>
                <a:gd name="T12" fmla="*/ 334 w 335"/>
                <a:gd name="T13" fmla="*/ 1 h 601"/>
                <a:gd name="T14" fmla="*/ 335 w 335"/>
                <a:gd name="T15" fmla="*/ 1 h 601"/>
                <a:gd name="T16" fmla="*/ 335 w 335"/>
                <a:gd name="T17" fmla="*/ 600 h 601"/>
                <a:gd name="T18" fmla="*/ 335 w 335"/>
                <a:gd name="T19" fmla="*/ 600 h 601"/>
                <a:gd name="T20" fmla="*/ 334 w 335"/>
                <a:gd name="T21" fmla="*/ 601 h 601"/>
                <a:gd name="T22" fmla="*/ 3 w 335"/>
                <a:gd name="T23" fmla="*/ 514 h 601"/>
                <a:gd name="T24" fmla="*/ 333 w 335"/>
                <a:gd name="T25" fmla="*/ 598 h 601"/>
                <a:gd name="T26" fmla="*/ 333 w 335"/>
                <a:gd name="T27" fmla="*/ 5 h 601"/>
                <a:gd name="T28" fmla="*/ 3 w 335"/>
                <a:gd name="T29" fmla="*/ 514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601">
                  <a:moveTo>
                    <a:pt x="334" y="601"/>
                  </a:moveTo>
                  <a:cubicBezTo>
                    <a:pt x="334" y="601"/>
                    <a:pt x="334" y="601"/>
                    <a:pt x="334" y="601"/>
                  </a:cubicBezTo>
                  <a:cubicBezTo>
                    <a:pt x="1" y="515"/>
                    <a:pt x="1" y="515"/>
                    <a:pt x="1" y="515"/>
                  </a:cubicBezTo>
                  <a:cubicBezTo>
                    <a:pt x="1" y="515"/>
                    <a:pt x="1" y="515"/>
                    <a:pt x="1" y="515"/>
                  </a:cubicBezTo>
                  <a:cubicBezTo>
                    <a:pt x="0" y="514"/>
                    <a:pt x="0" y="514"/>
                    <a:pt x="1" y="514"/>
                  </a:cubicBezTo>
                  <a:cubicBezTo>
                    <a:pt x="333" y="1"/>
                    <a:pt x="333" y="1"/>
                    <a:pt x="333" y="1"/>
                  </a:cubicBezTo>
                  <a:cubicBezTo>
                    <a:pt x="333" y="1"/>
                    <a:pt x="333" y="0"/>
                    <a:pt x="334" y="1"/>
                  </a:cubicBezTo>
                  <a:cubicBezTo>
                    <a:pt x="334" y="1"/>
                    <a:pt x="335" y="1"/>
                    <a:pt x="335" y="1"/>
                  </a:cubicBezTo>
                  <a:cubicBezTo>
                    <a:pt x="335" y="600"/>
                    <a:pt x="335" y="600"/>
                    <a:pt x="335" y="600"/>
                  </a:cubicBezTo>
                  <a:cubicBezTo>
                    <a:pt x="335" y="600"/>
                    <a:pt x="335" y="600"/>
                    <a:pt x="335" y="600"/>
                  </a:cubicBezTo>
                  <a:cubicBezTo>
                    <a:pt x="335" y="601"/>
                    <a:pt x="334" y="601"/>
                    <a:pt x="334" y="601"/>
                  </a:cubicBezTo>
                  <a:close/>
                  <a:moveTo>
                    <a:pt x="3" y="514"/>
                  </a:moveTo>
                  <a:cubicBezTo>
                    <a:pt x="333" y="598"/>
                    <a:pt x="333" y="598"/>
                    <a:pt x="333" y="598"/>
                  </a:cubicBezTo>
                  <a:cubicBezTo>
                    <a:pt x="333" y="5"/>
                    <a:pt x="333" y="5"/>
                    <a:pt x="333" y="5"/>
                  </a:cubicBezTo>
                  <a:lnTo>
                    <a:pt x="3" y="51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4" name="Freeform 49">
              <a:extLst>
                <a:ext uri="{FF2B5EF4-FFF2-40B4-BE49-F238E27FC236}">
                  <a16:creationId xmlns:a16="http://schemas.microsoft.com/office/drawing/2014/main" id="{015E19CD-5EA7-4D9F-90B8-FAFEB58E0B83}"/>
                </a:ext>
              </a:extLst>
            </p:cNvPr>
            <p:cNvSpPr>
              <a:spLocks noEditPoints="1"/>
            </p:cNvSpPr>
            <p:nvPr/>
          </p:nvSpPr>
          <p:spPr bwMode="auto">
            <a:xfrm>
              <a:off x="5753" y="2937"/>
              <a:ext cx="1043" cy="781"/>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5" name="Freeform 50">
              <a:extLst>
                <a:ext uri="{FF2B5EF4-FFF2-40B4-BE49-F238E27FC236}">
                  <a16:creationId xmlns:a16="http://schemas.microsoft.com/office/drawing/2014/main" id="{3ED66428-87D4-464C-B4DD-34F1058B9F25}"/>
                </a:ext>
              </a:extLst>
            </p:cNvPr>
            <p:cNvSpPr>
              <a:spLocks noEditPoints="1"/>
            </p:cNvSpPr>
            <p:nvPr/>
          </p:nvSpPr>
          <p:spPr bwMode="auto">
            <a:xfrm>
              <a:off x="5753" y="3519"/>
              <a:ext cx="1043" cy="498"/>
            </a:xfrm>
            <a:custGeom>
              <a:avLst/>
              <a:gdLst>
                <a:gd name="T0" fmla="*/ 251 w 424"/>
                <a:gd name="T1" fmla="*/ 202 h 202"/>
                <a:gd name="T2" fmla="*/ 250 w 424"/>
                <a:gd name="T3" fmla="*/ 202 h 202"/>
                <a:gd name="T4" fmla="*/ 0 w 424"/>
                <a:gd name="T5" fmla="*/ 81 h 202"/>
                <a:gd name="T6" fmla="*/ 0 w 424"/>
                <a:gd name="T7" fmla="*/ 80 h 202"/>
                <a:gd name="T8" fmla="*/ 1 w 424"/>
                <a:gd name="T9" fmla="*/ 79 h 202"/>
                <a:gd name="T10" fmla="*/ 423 w 424"/>
                <a:gd name="T11" fmla="*/ 0 h 202"/>
                <a:gd name="T12" fmla="*/ 424 w 424"/>
                <a:gd name="T13" fmla="*/ 0 h 202"/>
                <a:gd name="T14" fmla="*/ 424 w 424"/>
                <a:gd name="T15" fmla="*/ 2 h 202"/>
                <a:gd name="T16" fmla="*/ 251 w 424"/>
                <a:gd name="T17" fmla="*/ 202 h 202"/>
                <a:gd name="T18" fmla="*/ 251 w 424"/>
                <a:gd name="T19" fmla="*/ 202 h 202"/>
                <a:gd name="T20" fmla="*/ 4 w 424"/>
                <a:gd name="T21" fmla="*/ 80 h 202"/>
                <a:gd name="T22" fmla="*/ 251 w 424"/>
                <a:gd name="T23" fmla="*/ 200 h 202"/>
                <a:gd name="T24" fmla="*/ 421 w 424"/>
                <a:gd name="T25" fmla="*/ 2 h 202"/>
                <a:gd name="T26" fmla="*/ 4 w 424"/>
                <a:gd name="T27" fmla="*/ 8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202">
                  <a:moveTo>
                    <a:pt x="251" y="202"/>
                  </a:moveTo>
                  <a:cubicBezTo>
                    <a:pt x="251" y="202"/>
                    <a:pt x="251" y="202"/>
                    <a:pt x="250" y="202"/>
                  </a:cubicBezTo>
                  <a:cubicBezTo>
                    <a:pt x="0" y="81"/>
                    <a:pt x="0" y="81"/>
                    <a:pt x="0" y="81"/>
                  </a:cubicBezTo>
                  <a:cubicBezTo>
                    <a:pt x="0" y="80"/>
                    <a:pt x="0" y="80"/>
                    <a:pt x="0" y="80"/>
                  </a:cubicBezTo>
                  <a:cubicBezTo>
                    <a:pt x="0" y="79"/>
                    <a:pt x="0" y="79"/>
                    <a:pt x="1" y="79"/>
                  </a:cubicBezTo>
                  <a:cubicBezTo>
                    <a:pt x="423" y="0"/>
                    <a:pt x="423" y="0"/>
                    <a:pt x="423" y="0"/>
                  </a:cubicBezTo>
                  <a:cubicBezTo>
                    <a:pt x="424" y="0"/>
                    <a:pt x="424" y="0"/>
                    <a:pt x="424" y="0"/>
                  </a:cubicBezTo>
                  <a:cubicBezTo>
                    <a:pt x="424" y="1"/>
                    <a:pt x="424" y="1"/>
                    <a:pt x="424" y="2"/>
                  </a:cubicBezTo>
                  <a:cubicBezTo>
                    <a:pt x="251" y="202"/>
                    <a:pt x="251" y="202"/>
                    <a:pt x="251" y="202"/>
                  </a:cubicBezTo>
                  <a:cubicBezTo>
                    <a:pt x="251" y="202"/>
                    <a:pt x="251" y="202"/>
                    <a:pt x="251" y="202"/>
                  </a:cubicBezTo>
                  <a:close/>
                  <a:moveTo>
                    <a:pt x="4" y="80"/>
                  </a:moveTo>
                  <a:cubicBezTo>
                    <a:pt x="251" y="200"/>
                    <a:pt x="251" y="200"/>
                    <a:pt x="251" y="200"/>
                  </a:cubicBezTo>
                  <a:cubicBezTo>
                    <a:pt x="421" y="2"/>
                    <a:pt x="421" y="2"/>
                    <a:pt x="421" y="2"/>
                  </a:cubicBezTo>
                  <a:lnTo>
                    <a:pt x="4" y="8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6" name="Freeform 51">
              <a:extLst>
                <a:ext uri="{FF2B5EF4-FFF2-40B4-BE49-F238E27FC236}">
                  <a16:creationId xmlns:a16="http://schemas.microsoft.com/office/drawing/2014/main" id="{EBF6A5E6-4A2D-4F88-A6D6-6153CC822592}"/>
                </a:ext>
              </a:extLst>
            </p:cNvPr>
            <p:cNvSpPr>
              <a:spLocks noEditPoints="1"/>
            </p:cNvSpPr>
            <p:nvPr/>
          </p:nvSpPr>
          <p:spPr bwMode="auto">
            <a:xfrm>
              <a:off x="5950" y="2937"/>
              <a:ext cx="1116" cy="587"/>
            </a:xfrm>
            <a:custGeom>
              <a:avLst/>
              <a:gdLst>
                <a:gd name="T0" fmla="*/ 343 w 454"/>
                <a:gd name="T1" fmla="*/ 238 h 238"/>
                <a:gd name="T2" fmla="*/ 343 w 454"/>
                <a:gd name="T3" fmla="*/ 238 h 238"/>
                <a:gd name="T4" fmla="*/ 1 w 454"/>
                <a:gd name="T5" fmla="*/ 1 h 238"/>
                <a:gd name="T6" fmla="*/ 1 w 454"/>
                <a:gd name="T7" fmla="*/ 0 h 238"/>
                <a:gd name="T8" fmla="*/ 1 w 454"/>
                <a:gd name="T9" fmla="*/ 0 h 238"/>
                <a:gd name="T10" fmla="*/ 453 w 454"/>
                <a:gd name="T11" fmla="*/ 22 h 238"/>
                <a:gd name="T12" fmla="*/ 454 w 454"/>
                <a:gd name="T13" fmla="*/ 22 h 238"/>
                <a:gd name="T14" fmla="*/ 454 w 454"/>
                <a:gd name="T15" fmla="*/ 23 h 238"/>
                <a:gd name="T16" fmla="*/ 344 w 454"/>
                <a:gd name="T17" fmla="*/ 237 h 238"/>
                <a:gd name="T18" fmla="*/ 344 w 454"/>
                <a:gd name="T19" fmla="*/ 238 h 238"/>
                <a:gd name="T20" fmla="*/ 343 w 454"/>
                <a:gd name="T21" fmla="*/ 238 h 238"/>
                <a:gd name="T22" fmla="*/ 5 w 454"/>
                <a:gd name="T23" fmla="*/ 2 h 238"/>
                <a:gd name="T24" fmla="*/ 343 w 454"/>
                <a:gd name="T25" fmla="*/ 236 h 238"/>
                <a:gd name="T26" fmla="*/ 452 w 454"/>
                <a:gd name="T27" fmla="*/ 23 h 238"/>
                <a:gd name="T28" fmla="*/ 5 w 454"/>
                <a:gd name="T29" fmla="*/ 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238">
                  <a:moveTo>
                    <a:pt x="343" y="238"/>
                  </a:moveTo>
                  <a:cubicBezTo>
                    <a:pt x="343" y="238"/>
                    <a:pt x="343" y="238"/>
                    <a:pt x="343" y="238"/>
                  </a:cubicBezTo>
                  <a:cubicBezTo>
                    <a:pt x="1" y="1"/>
                    <a:pt x="1" y="1"/>
                    <a:pt x="1" y="1"/>
                  </a:cubicBezTo>
                  <a:cubicBezTo>
                    <a:pt x="1" y="1"/>
                    <a:pt x="0" y="1"/>
                    <a:pt x="1" y="0"/>
                  </a:cubicBezTo>
                  <a:cubicBezTo>
                    <a:pt x="1" y="0"/>
                    <a:pt x="1" y="0"/>
                    <a:pt x="1" y="0"/>
                  </a:cubicBezTo>
                  <a:cubicBezTo>
                    <a:pt x="453" y="22"/>
                    <a:pt x="453" y="22"/>
                    <a:pt x="453" y="22"/>
                  </a:cubicBezTo>
                  <a:cubicBezTo>
                    <a:pt x="453" y="22"/>
                    <a:pt x="454" y="22"/>
                    <a:pt x="454" y="22"/>
                  </a:cubicBezTo>
                  <a:cubicBezTo>
                    <a:pt x="454" y="22"/>
                    <a:pt x="454" y="23"/>
                    <a:pt x="454" y="23"/>
                  </a:cubicBezTo>
                  <a:cubicBezTo>
                    <a:pt x="344" y="237"/>
                    <a:pt x="344" y="237"/>
                    <a:pt x="344" y="237"/>
                  </a:cubicBezTo>
                  <a:cubicBezTo>
                    <a:pt x="344" y="238"/>
                    <a:pt x="344" y="238"/>
                    <a:pt x="344" y="238"/>
                  </a:cubicBezTo>
                  <a:cubicBezTo>
                    <a:pt x="344" y="238"/>
                    <a:pt x="343" y="238"/>
                    <a:pt x="343" y="238"/>
                  </a:cubicBezTo>
                  <a:close/>
                  <a:moveTo>
                    <a:pt x="5" y="2"/>
                  </a:moveTo>
                  <a:cubicBezTo>
                    <a:pt x="343" y="236"/>
                    <a:pt x="343" y="236"/>
                    <a:pt x="343" y="236"/>
                  </a:cubicBezTo>
                  <a:cubicBezTo>
                    <a:pt x="452" y="23"/>
                    <a:pt x="452" y="23"/>
                    <a:pt x="452" y="23"/>
                  </a:cubicBezTo>
                  <a:lnTo>
                    <a:pt x="5"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7" name="Freeform 52">
              <a:extLst>
                <a:ext uri="{FF2B5EF4-FFF2-40B4-BE49-F238E27FC236}">
                  <a16:creationId xmlns:a16="http://schemas.microsoft.com/office/drawing/2014/main" id="{4D861759-8812-47E1-B003-A8F8811576F1}"/>
                </a:ext>
              </a:extLst>
            </p:cNvPr>
            <p:cNvSpPr>
              <a:spLocks noEditPoints="1"/>
            </p:cNvSpPr>
            <p:nvPr/>
          </p:nvSpPr>
          <p:spPr bwMode="auto">
            <a:xfrm>
              <a:off x="6368" y="3519"/>
              <a:ext cx="428" cy="599"/>
            </a:xfrm>
            <a:custGeom>
              <a:avLst/>
              <a:gdLst>
                <a:gd name="T0" fmla="*/ 118 w 174"/>
                <a:gd name="T1" fmla="*/ 243 h 243"/>
                <a:gd name="T2" fmla="*/ 118 w 174"/>
                <a:gd name="T3" fmla="*/ 243 h 243"/>
                <a:gd name="T4" fmla="*/ 0 w 174"/>
                <a:gd name="T5" fmla="*/ 202 h 243"/>
                <a:gd name="T6" fmla="*/ 0 w 174"/>
                <a:gd name="T7" fmla="*/ 201 h 243"/>
                <a:gd name="T8" fmla="*/ 0 w 174"/>
                <a:gd name="T9" fmla="*/ 200 h 243"/>
                <a:gd name="T10" fmla="*/ 173 w 174"/>
                <a:gd name="T11" fmla="*/ 0 h 243"/>
                <a:gd name="T12" fmla="*/ 174 w 174"/>
                <a:gd name="T13" fmla="*/ 0 h 243"/>
                <a:gd name="T14" fmla="*/ 174 w 174"/>
                <a:gd name="T15" fmla="*/ 1 h 243"/>
                <a:gd name="T16" fmla="*/ 119 w 174"/>
                <a:gd name="T17" fmla="*/ 243 h 243"/>
                <a:gd name="T18" fmla="*/ 118 w 174"/>
                <a:gd name="T19" fmla="*/ 243 h 243"/>
                <a:gd name="T20" fmla="*/ 118 w 174"/>
                <a:gd name="T21" fmla="*/ 243 h 243"/>
                <a:gd name="T22" fmla="*/ 2 w 174"/>
                <a:gd name="T23" fmla="*/ 201 h 243"/>
                <a:gd name="T24" fmla="*/ 117 w 174"/>
                <a:gd name="T25" fmla="*/ 241 h 243"/>
                <a:gd name="T26" fmla="*/ 172 w 174"/>
                <a:gd name="T27" fmla="*/ 4 h 243"/>
                <a:gd name="T28" fmla="*/ 2 w 174"/>
                <a:gd name="T29" fmla="*/ 20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243">
                  <a:moveTo>
                    <a:pt x="118" y="243"/>
                  </a:moveTo>
                  <a:cubicBezTo>
                    <a:pt x="118" y="243"/>
                    <a:pt x="118" y="243"/>
                    <a:pt x="118" y="243"/>
                  </a:cubicBezTo>
                  <a:cubicBezTo>
                    <a:pt x="0" y="202"/>
                    <a:pt x="0" y="202"/>
                    <a:pt x="0" y="202"/>
                  </a:cubicBezTo>
                  <a:cubicBezTo>
                    <a:pt x="0" y="202"/>
                    <a:pt x="0" y="202"/>
                    <a:pt x="0" y="201"/>
                  </a:cubicBezTo>
                  <a:cubicBezTo>
                    <a:pt x="0" y="201"/>
                    <a:pt x="0" y="201"/>
                    <a:pt x="0" y="200"/>
                  </a:cubicBezTo>
                  <a:cubicBezTo>
                    <a:pt x="173" y="0"/>
                    <a:pt x="173" y="0"/>
                    <a:pt x="173" y="0"/>
                  </a:cubicBezTo>
                  <a:cubicBezTo>
                    <a:pt x="173" y="0"/>
                    <a:pt x="173" y="0"/>
                    <a:pt x="174" y="0"/>
                  </a:cubicBezTo>
                  <a:cubicBezTo>
                    <a:pt x="174" y="0"/>
                    <a:pt x="174" y="1"/>
                    <a:pt x="174" y="1"/>
                  </a:cubicBezTo>
                  <a:cubicBezTo>
                    <a:pt x="119" y="243"/>
                    <a:pt x="119" y="243"/>
                    <a:pt x="119" y="243"/>
                  </a:cubicBezTo>
                  <a:cubicBezTo>
                    <a:pt x="119" y="243"/>
                    <a:pt x="119" y="243"/>
                    <a:pt x="118" y="243"/>
                  </a:cubicBezTo>
                  <a:cubicBezTo>
                    <a:pt x="118" y="243"/>
                    <a:pt x="118" y="243"/>
                    <a:pt x="118" y="243"/>
                  </a:cubicBezTo>
                  <a:close/>
                  <a:moveTo>
                    <a:pt x="2" y="201"/>
                  </a:moveTo>
                  <a:cubicBezTo>
                    <a:pt x="117" y="241"/>
                    <a:pt x="117" y="241"/>
                    <a:pt x="117" y="241"/>
                  </a:cubicBezTo>
                  <a:cubicBezTo>
                    <a:pt x="172" y="4"/>
                    <a:pt x="172" y="4"/>
                    <a:pt x="172" y="4"/>
                  </a:cubicBezTo>
                  <a:lnTo>
                    <a:pt x="2" y="20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8" name="Freeform 53">
              <a:extLst>
                <a:ext uri="{FF2B5EF4-FFF2-40B4-BE49-F238E27FC236}">
                  <a16:creationId xmlns:a16="http://schemas.microsoft.com/office/drawing/2014/main" id="{79CDEF77-C31A-4C0A-BDBD-A9512907090C}"/>
                </a:ext>
              </a:extLst>
            </p:cNvPr>
            <p:cNvSpPr>
              <a:spLocks noEditPoints="1"/>
            </p:cNvSpPr>
            <p:nvPr/>
          </p:nvSpPr>
          <p:spPr bwMode="auto">
            <a:xfrm>
              <a:off x="6656" y="3519"/>
              <a:ext cx="693" cy="599"/>
            </a:xfrm>
            <a:custGeom>
              <a:avLst/>
              <a:gdLst>
                <a:gd name="T0" fmla="*/ 1 w 282"/>
                <a:gd name="T1" fmla="*/ 243 h 243"/>
                <a:gd name="T2" fmla="*/ 0 w 282"/>
                <a:gd name="T3" fmla="*/ 243 h 243"/>
                <a:gd name="T4" fmla="*/ 0 w 282"/>
                <a:gd name="T5" fmla="*/ 242 h 243"/>
                <a:gd name="T6" fmla="*/ 55 w 282"/>
                <a:gd name="T7" fmla="*/ 1 h 243"/>
                <a:gd name="T8" fmla="*/ 56 w 282"/>
                <a:gd name="T9" fmla="*/ 0 h 243"/>
                <a:gd name="T10" fmla="*/ 57 w 282"/>
                <a:gd name="T11" fmla="*/ 0 h 243"/>
                <a:gd name="T12" fmla="*/ 282 w 282"/>
                <a:gd name="T13" fmla="*/ 217 h 243"/>
                <a:gd name="T14" fmla="*/ 282 w 282"/>
                <a:gd name="T15" fmla="*/ 218 h 243"/>
                <a:gd name="T16" fmla="*/ 281 w 282"/>
                <a:gd name="T17" fmla="*/ 219 h 243"/>
                <a:gd name="T18" fmla="*/ 1 w 282"/>
                <a:gd name="T19" fmla="*/ 243 h 243"/>
                <a:gd name="T20" fmla="*/ 1 w 282"/>
                <a:gd name="T21" fmla="*/ 243 h 243"/>
                <a:gd name="T22" fmla="*/ 57 w 282"/>
                <a:gd name="T23" fmla="*/ 3 h 243"/>
                <a:gd name="T24" fmla="*/ 2 w 282"/>
                <a:gd name="T25" fmla="*/ 241 h 243"/>
                <a:gd name="T26" fmla="*/ 279 w 282"/>
                <a:gd name="T27" fmla="*/ 217 h 243"/>
                <a:gd name="T28" fmla="*/ 57 w 282"/>
                <a:gd name="T29" fmla="*/ 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2" h="243">
                  <a:moveTo>
                    <a:pt x="1" y="243"/>
                  </a:moveTo>
                  <a:cubicBezTo>
                    <a:pt x="1" y="243"/>
                    <a:pt x="0" y="243"/>
                    <a:pt x="0" y="243"/>
                  </a:cubicBezTo>
                  <a:cubicBezTo>
                    <a:pt x="0" y="243"/>
                    <a:pt x="0" y="243"/>
                    <a:pt x="0" y="242"/>
                  </a:cubicBezTo>
                  <a:cubicBezTo>
                    <a:pt x="55" y="1"/>
                    <a:pt x="55" y="1"/>
                    <a:pt x="55" y="1"/>
                  </a:cubicBezTo>
                  <a:cubicBezTo>
                    <a:pt x="56" y="0"/>
                    <a:pt x="56" y="0"/>
                    <a:pt x="56" y="0"/>
                  </a:cubicBezTo>
                  <a:cubicBezTo>
                    <a:pt x="56" y="0"/>
                    <a:pt x="57" y="0"/>
                    <a:pt x="57" y="0"/>
                  </a:cubicBezTo>
                  <a:cubicBezTo>
                    <a:pt x="282" y="217"/>
                    <a:pt x="282" y="217"/>
                    <a:pt x="282" y="217"/>
                  </a:cubicBezTo>
                  <a:cubicBezTo>
                    <a:pt x="282" y="217"/>
                    <a:pt x="282" y="218"/>
                    <a:pt x="282" y="218"/>
                  </a:cubicBezTo>
                  <a:cubicBezTo>
                    <a:pt x="282" y="219"/>
                    <a:pt x="282" y="219"/>
                    <a:pt x="281" y="219"/>
                  </a:cubicBezTo>
                  <a:cubicBezTo>
                    <a:pt x="1" y="243"/>
                    <a:pt x="1" y="243"/>
                    <a:pt x="1" y="243"/>
                  </a:cubicBezTo>
                  <a:cubicBezTo>
                    <a:pt x="1" y="243"/>
                    <a:pt x="1" y="243"/>
                    <a:pt x="1" y="243"/>
                  </a:cubicBezTo>
                  <a:close/>
                  <a:moveTo>
                    <a:pt x="57" y="3"/>
                  </a:moveTo>
                  <a:cubicBezTo>
                    <a:pt x="2" y="241"/>
                    <a:pt x="2" y="241"/>
                    <a:pt x="2" y="241"/>
                  </a:cubicBezTo>
                  <a:cubicBezTo>
                    <a:pt x="279" y="217"/>
                    <a:pt x="279" y="217"/>
                    <a:pt x="279" y="217"/>
                  </a:cubicBezTo>
                  <a:lnTo>
                    <a:pt x="57"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9" name="Freeform 54">
              <a:extLst>
                <a:ext uri="{FF2B5EF4-FFF2-40B4-BE49-F238E27FC236}">
                  <a16:creationId xmlns:a16="http://schemas.microsoft.com/office/drawing/2014/main" id="{7C2C9B1E-C254-430B-8105-D62345AD9748}"/>
                </a:ext>
              </a:extLst>
            </p:cNvPr>
            <p:cNvSpPr>
              <a:spLocks noEditPoints="1"/>
            </p:cNvSpPr>
            <p:nvPr/>
          </p:nvSpPr>
          <p:spPr bwMode="auto">
            <a:xfrm>
              <a:off x="6791" y="2991"/>
              <a:ext cx="578" cy="533"/>
            </a:xfrm>
            <a:custGeom>
              <a:avLst/>
              <a:gdLst>
                <a:gd name="T0" fmla="*/ 1 w 235"/>
                <a:gd name="T1" fmla="*/ 216 h 216"/>
                <a:gd name="T2" fmla="*/ 1 w 235"/>
                <a:gd name="T3" fmla="*/ 216 h 216"/>
                <a:gd name="T4" fmla="*/ 1 w 235"/>
                <a:gd name="T5" fmla="*/ 214 h 216"/>
                <a:gd name="T6" fmla="*/ 110 w 235"/>
                <a:gd name="T7" fmla="*/ 0 h 216"/>
                <a:gd name="T8" fmla="*/ 111 w 235"/>
                <a:gd name="T9" fmla="*/ 0 h 216"/>
                <a:gd name="T10" fmla="*/ 112 w 235"/>
                <a:gd name="T11" fmla="*/ 0 h 216"/>
                <a:gd name="T12" fmla="*/ 235 w 235"/>
                <a:gd name="T13" fmla="*/ 94 h 216"/>
                <a:gd name="T14" fmla="*/ 235 w 235"/>
                <a:gd name="T15" fmla="*/ 95 h 216"/>
                <a:gd name="T16" fmla="*/ 235 w 235"/>
                <a:gd name="T17" fmla="*/ 96 h 216"/>
                <a:gd name="T18" fmla="*/ 2 w 235"/>
                <a:gd name="T19" fmla="*/ 216 h 216"/>
                <a:gd name="T20" fmla="*/ 1 w 235"/>
                <a:gd name="T21" fmla="*/ 216 h 216"/>
                <a:gd name="T22" fmla="*/ 111 w 235"/>
                <a:gd name="T23" fmla="*/ 2 h 216"/>
                <a:gd name="T24" fmla="*/ 4 w 235"/>
                <a:gd name="T25" fmla="*/ 213 h 216"/>
                <a:gd name="T26" fmla="*/ 232 w 235"/>
                <a:gd name="T27" fmla="*/ 95 h 216"/>
                <a:gd name="T28" fmla="*/ 111 w 235"/>
                <a:gd name="T29"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5" h="216">
                  <a:moveTo>
                    <a:pt x="1" y="216"/>
                  </a:moveTo>
                  <a:cubicBezTo>
                    <a:pt x="1" y="216"/>
                    <a:pt x="1" y="216"/>
                    <a:pt x="1" y="216"/>
                  </a:cubicBezTo>
                  <a:cubicBezTo>
                    <a:pt x="0" y="215"/>
                    <a:pt x="0" y="215"/>
                    <a:pt x="1" y="214"/>
                  </a:cubicBezTo>
                  <a:cubicBezTo>
                    <a:pt x="110" y="0"/>
                    <a:pt x="110" y="0"/>
                    <a:pt x="110" y="0"/>
                  </a:cubicBezTo>
                  <a:cubicBezTo>
                    <a:pt x="110" y="0"/>
                    <a:pt x="111" y="0"/>
                    <a:pt x="111" y="0"/>
                  </a:cubicBezTo>
                  <a:cubicBezTo>
                    <a:pt x="111" y="0"/>
                    <a:pt x="111" y="0"/>
                    <a:pt x="112" y="0"/>
                  </a:cubicBezTo>
                  <a:cubicBezTo>
                    <a:pt x="235" y="94"/>
                    <a:pt x="235" y="94"/>
                    <a:pt x="235" y="94"/>
                  </a:cubicBezTo>
                  <a:cubicBezTo>
                    <a:pt x="235" y="95"/>
                    <a:pt x="235" y="95"/>
                    <a:pt x="235" y="95"/>
                  </a:cubicBezTo>
                  <a:cubicBezTo>
                    <a:pt x="235" y="96"/>
                    <a:pt x="235" y="96"/>
                    <a:pt x="235" y="96"/>
                  </a:cubicBezTo>
                  <a:cubicBezTo>
                    <a:pt x="2" y="216"/>
                    <a:pt x="2" y="216"/>
                    <a:pt x="2" y="216"/>
                  </a:cubicBezTo>
                  <a:cubicBezTo>
                    <a:pt x="2" y="216"/>
                    <a:pt x="2" y="216"/>
                    <a:pt x="1" y="216"/>
                  </a:cubicBezTo>
                  <a:close/>
                  <a:moveTo>
                    <a:pt x="111" y="2"/>
                  </a:moveTo>
                  <a:cubicBezTo>
                    <a:pt x="4" y="213"/>
                    <a:pt x="4" y="213"/>
                    <a:pt x="4" y="213"/>
                  </a:cubicBezTo>
                  <a:cubicBezTo>
                    <a:pt x="232" y="95"/>
                    <a:pt x="232" y="95"/>
                    <a:pt x="232" y="95"/>
                  </a:cubicBezTo>
                  <a:lnTo>
                    <a:pt x="111"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0" name="Freeform 55">
              <a:extLst>
                <a:ext uri="{FF2B5EF4-FFF2-40B4-BE49-F238E27FC236}">
                  <a16:creationId xmlns:a16="http://schemas.microsoft.com/office/drawing/2014/main" id="{B501E7EB-984E-4D9E-A1F4-1D1E0738A60B}"/>
                </a:ext>
              </a:extLst>
            </p:cNvPr>
            <p:cNvSpPr>
              <a:spLocks noEditPoints="1"/>
            </p:cNvSpPr>
            <p:nvPr/>
          </p:nvSpPr>
          <p:spPr bwMode="auto">
            <a:xfrm>
              <a:off x="6791" y="3282"/>
              <a:ext cx="796" cy="777"/>
            </a:xfrm>
            <a:custGeom>
              <a:avLst/>
              <a:gdLst>
                <a:gd name="T0" fmla="*/ 226 w 324"/>
                <a:gd name="T1" fmla="*/ 315 h 315"/>
                <a:gd name="T2" fmla="*/ 226 w 324"/>
                <a:gd name="T3" fmla="*/ 315 h 315"/>
                <a:gd name="T4" fmla="*/ 1 w 324"/>
                <a:gd name="T5" fmla="*/ 98 h 315"/>
                <a:gd name="T6" fmla="*/ 0 w 324"/>
                <a:gd name="T7" fmla="*/ 97 h 315"/>
                <a:gd name="T8" fmla="*/ 1 w 324"/>
                <a:gd name="T9" fmla="*/ 96 h 315"/>
                <a:gd name="T10" fmla="*/ 323 w 324"/>
                <a:gd name="T11" fmla="*/ 0 h 315"/>
                <a:gd name="T12" fmla="*/ 324 w 324"/>
                <a:gd name="T13" fmla="*/ 0 h 315"/>
                <a:gd name="T14" fmla="*/ 324 w 324"/>
                <a:gd name="T15" fmla="*/ 1 h 315"/>
                <a:gd name="T16" fmla="*/ 227 w 324"/>
                <a:gd name="T17" fmla="*/ 314 h 315"/>
                <a:gd name="T18" fmla="*/ 226 w 324"/>
                <a:gd name="T19" fmla="*/ 315 h 315"/>
                <a:gd name="T20" fmla="*/ 226 w 324"/>
                <a:gd name="T21" fmla="*/ 315 h 315"/>
                <a:gd name="T22" fmla="*/ 3 w 324"/>
                <a:gd name="T23" fmla="*/ 97 h 315"/>
                <a:gd name="T24" fmla="*/ 226 w 324"/>
                <a:gd name="T25" fmla="*/ 312 h 315"/>
                <a:gd name="T26" fmla="*/ 321 w 324"/>
                <a:gd name="T27" fmla="*/ 2 h 315"/>
                <a:gd name="T28" fmla="*/ 3 w 324"/>
                <a:gd name="T29" fmla="*/ 9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15">
                  <a:moveTo>
                    <a:pt x="226" y="315"/>
                  </a:moveTo>
                  <a:cubicBezTo>
                    <a:pt x="226" y="315"/>
                    <a:pt x="226" y="315"/>
                    <a:pt x="226" y="315"/>
                  </a:cubicBezTo>
                  <a:cubicBezTo>
                    <a:pt x="1" y="98"/>
                    <a:pt x="1" y="98"/>
                    <a:pt x="1" y="98"/>
                  </a:cubicBezTo>
                  <a:cubicBezTo>
                    <a:pt x="1" y="97"/>
                    <a:pt x="0" y="97"/>
                    <a:pt x="0" y="97"/>
                  </a:cubicBezTo>
                  <a:cubicBezTo>
                    <a:pt x="1" y="96"/>
                    <a:pt x="1" y="96"/>
                    <a:pt x="1" y="96"/>
                  </a:cubicBezTo>
                  <a:cubicBezTo>
                    <a:pt x="323" y="0"/>
                    <a:pt x="323" y="0"/>
                    <a:pt x="323" y="0"/>
                  </a:cubicBezTo>
                  <a:cubicBezTo>
                    <a:pt x="323" y="0"/>
                    <a:pt x="323" y="0"/>
                    <a:pt x="324" y="0"/>
                  </a:cubicBezTo>
                  <a:cubicBezTo>
                    <a:pt x="324" y="0"/>
                    <a:pt x="324" y="1"/>
                    <a:pt x="324" y="1"/>
                  </a:cubicBezTo>
                  <a:cubicBezTo>
                    <a:pt x="227" y="314"/>
                    <a:pt x="227" y="314"/>
                    <a:pt x="227" y="314"/>
                  </a:cubicBezTo>
                  <a:cubicBezTo>
                    <a:pt x="227" y="314"/>
                    <a:pt x="227" y="315"/>
                    <a:pt x="226" y="315"/>
                  </a:cubicBezTo>
                  <a:cubicBezTo>
                    <a:pt x="226" y="315"/>
                    <a:pt x="226" y="315"/>
                    <a:pt x="226" y="315"/>
                  </a:cubicBezTo>
                  <a:close/>
                  <a:moveTo>
                    <a:pt x="3" y="97"/>
                  </a:moveTo>
                  <a:cubicBezTo>
                    <a:pt x="226" y="312"/>
                    <a:pt x="226" y="312"/>
                    <a:pt x="226" y="312"/>
                  </a:cubicBezTo>
                  <a:cubicBezTo>
                    <a:pt x="321" y="2"/>
                    <a:pt x="321" y="2"/>
                    <a:pt x="321" y="2"/>
                  </a:cubicBezTo>
                  <a:lnTo>
                    <a:pt x="3" y="9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1" name="Freeform 56">
              <a:extLst>
                <a:ext uri="{FF2B5EF4-FFF2-40B4-BE49-F238E27FC236}">
                  <a16:creationId xmlns:a16="http://schemas.microsoft.com/office/drawing/2014/main" id="{C7113139-C502-450C-AE4D-42E4F572B411}"/>
                </a:ext>
              </a:extLst>
            </p:cNvPr>
            <p:cNvSpPr>
              <a:spLocks noEditPoints="1"/>
            </p:cNvSpPr>
            <p:nvPr/>
          </p:nvSpPr>
          <p:spPr bwMode="auto">
            <a:xfrm>
              <a:off x="6791" y="3223"/>
              <a:ext cx="796" cy="301"/>
            </a:xfrm>
            <a:custGeom>
              <a:avLst/>
              <a:gdLst>
                <a:gd name="T0" fmla="*/ 1 w 324"/>
                <a:gd name="T1" fmla="*/ 122 h 122"/>
                <a:gd name="T2" fmla="*/ 1 w 324"/>
                <a:gd name="T3" fmla="*/ 121 h 122"/>
                <a:gd name="T4" fmla="*/ 1 w 324"/>
                <a:gd name="T5" fmla="*/ 120 h 122"/>
                <a:gd name="T6" fmla="*/ 234 w 324"/>
                <a:gd name="T7" fmla="*/ 0 h 122"/>
                <a:gd name="T8" fmla="*/ 234 w 324"/>
                <a:gd name="T9" fmla="*/ 0 h 122"/>
                <a:gd name="T10" fmla="*/ 323 w 324"/>
                <a:gd name="T11" fmla="*/ 24 h 122"/>
                <a:gd name="T12" fmla="*/ 324 w 324"/>
                <a:gd name="T13" fmla="*/ 25 h 122"/>
                <a:gd name="T14" fmla="*/ 323 w 324"/>
                <a:gd name="T15" fmla="*/ 26 h 122"/>
                <a:gd name="T16" fmla="*/ 2 w 324"/>
                <a:gd name="T17" fmla="*/ 122 h 122"/>
                <a:gd name="T18" fmla="*/ 1 w 324"/>
                <a:gd name="T19" fmla="*/ 122 h 122"/>
                <a:gd name="T20" fmla="*/ 234 w 324"/>
                <a:gd name="T21" fmla="*/ 2 h 122"/>
                <a:gd name="T22" fmla="*/ 11 w 324"/>
                <a:gd name="T23" fmla="*/ 117 h 122"/>
                <a:gd name="T24" fmla="*/ 319 w 324"/>
                <a:gd name="T25" fmla="*/ 25 h 122"/>
                <a:gd name="T26" fmla="*/ 234 w 324"/>
                <a:gd name="T27"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4" h="122">
                  <a:moveTo>
                    <a:pt x="1" y="122"/>
                  </a:moveTo>
                  <a:cubicBezTo>
                    <a:pt x="1" y="122"/>
                    <a:pt x="1" y="122"/>
                    <a:pt x="1" y="121"/>
                  </a:cubicBezTo>
                  <a:cubicBezTo>
                    <a:pt x="0" y="121"/>
                    <a:pt x="1" y="120"/>
                    <a:pt x="1" y="120"/>
                  </a:cubicBezTo>
                  <a:cubicBezTo>
                    <a:pt x="234" y="0"/>
                    <a:pt x="234" y="0"/>
                    <a:pt x="234" y="0"/>
                  </a:cubicBezTo>
                  <a:cubicBezTo>
                    <a:pt x="234" y="0"/>
                    <a:pt x="234" y="0"/>
                    <a:pt x="234" y="0"/>
                  </a:cubicBezTo>
                  <a:cubicBezTo>
                    <a:pt x="323" y="24"/>
                    <a:pt x="323" y="24"/>
                    <a:pt x="323" y="24"/>
                  </a:cubicBezTo>
                  <a:cubicBezTo>
                    <a:pt x="323" y="24"/>
                    <a:pt x="324" y="24"/>
                    <a:pt x="324" y="25"/>
                  </a:cubicBezTo>
                  <a:cubicBezTo>
                    <a:pt x="324" y="25"/>
                    <a:pt x="324" y="26"/>
                    <a:pt x="323" y="26"/>
                  </a:cubicBezTo>
                  <a:cubicBezTo>
                    <a:pt x="2" y="122"/>
                    <a:pt x="2" y="122"/>
                    <a:pt x="2" y="122"/>
                  </a:cubicBezTo>
                  <a:cubicBezTo>
                    <a:pt x="2" y="122"/>
                    <a:pt x="1" y="122"/>
                    <a:pt x="1" y="122"/>
                  </a:cubicBezTo>
                  <a:close/>
                  <a:moveTo>
                    <a:pt x="234" y="2"/>
                  </a:moveTo>
                  <a:cubicBezTo>
                    <a:pt x="11" y="117"/>
                    <a:pt x="11" y="117"/>
                    <a:pt x="11" y="117"/>
                  </a:cubicBezTo>
                  <a:cubicBezTo>
                    <a:pt x="319" y="25"/>
                    <a:pt x="319" y="25"/>
                    <a:pt x="319" y="25"/>
                  </a:cubicBezTo>
                  <a:lnTo>
                    <a:pt x="234"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3" name="Freeform 57">
              <a:extLst>
                <a:ext uri="{FF2B5EF4-FFF2-40B4-BE49-F238E27FC236}">
                  <a16:creationId xmlns:a16="http://schemas.microsoft.com/office/drawing/2014/main" id="{D01E3564-B0EC-4CBF-A7A2-723A7E897152}"/>
                </a:ext>
              </a:extLst>
            </p:cNvPr>
            <p:cNvSpPr>
              <a:spLocks noEditPoints="1"/>
            </p:cNvSpPr>
            <p:nvPr/>
          </p:nvSpPr>
          <p:spPr bwMode="auto">
            <a:xfrm>
              <a:off x="3378" y="3430"/>
              <a:ext cx="797" cy="387"/>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8" name="Freeform 58">
              <a:extLst>
                <a:ext uri="{FF2B5EF4-FFF2-40B4-BE49-F238E27FC236}">
                  <a16:creationId xmlns:a16="http://schemas.microsoft.com/office/drawing/2014/main" id="{1B9439AC-9869-4EBA-A238-13AEF94D8A0E}"/>
                </a:ext>
              </a:extLst>
            </p:cNvPr>
            <p:cNvSpPr>
              <a:spLocks noEditPoints="1"/>
            </p:cNvSpPr>
            <p:nvPr/>
          </p:nvSpPr>
          <p:spPr bwMode="auto">
            <a:xfrm>
              <a:off x="4035" y="3349"/>
              <a:ext cx="408" cy="325"/>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4" name="Freeform 59">
              <a:extLst>
                <a:ext uri="{FF2B5EF4-FFF2-40B4-BE49-F238E27FC236}">
                  <a16:creationId xmlns:a16="http://schemas.microsoft.com/office/drawing/2014/main" id="{0009E3C2-210A-46B2-9E40-4E63B9E11062}"/>
                </a:ext>
              </a:extLst>
            </p:cNvPr>
            <p:cNvSpPr>
              <a:spLocks/>
            </p:cNvSpPr>
            <p:nvPr/>
          </p:nvSpPr>
          <p:spPr bwMode="auto">
            <a:xfrm>
              <a:off x="5313" y="1551"/>
              <a:ext cx="130" cy="496"/>
            </a:xfrm>
            <a:custGeom>
              <a:avLst/>
              <a:gdLst>
                <a:gd name="T0" fmla="*/ 1 w 53"/>
                <a:gd name="T1" fmla="*/ 201 h 201"/>
                <a:gd name="T2" fmla="*/ 0 w 53"/>
                <a:gd name="T3" fmla="*/ 201 h 201"/>
                <a:gd name="T4" fmla="*/ 0 w 53"/>
                <a:gd name="T5" fmla="*/ 200 h 201"/>
                <a:gd name="T6" fmla="*/ 51 w 53"/>
                <a:gd name="T7" fmla="*/ 1 h 201"/>
                <a:gd name="T8" fmla="*/ 52 w 53"/>
                <a:gd name="T9" fmla="*/ 1 h 201"/>
                <a:gd name="T10" fmla="*/ 53 w 53"/>
                <a:gd name="T11" fmla="*/ 2 h 201"/>
                <a:gd name="T12" fmla="*/ 1 w 53"/>
                <a:gd name="T13" fmla="*/ 201 h 201"/>
                <a:gd name="T14" fmla="*/ 1 w 53"/>
                <a:gd name="T15" fmla="*/ 20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1">
                  <a:moveTo>
                    <a:pt x="1" y="201"/>
                  </a:moveTo>
                  <a:cubicBezTo>
                    <a:pt x="0" y="201"/>
                    <a:pt x="0" y="201"/>
                    <a:pt x="0" y="201"/>
                  </a:cubicBezTo>
                  <a:cubicBezTo>
                    <a:pt x="0" y="201"/>
                    <a:pt x="0" y="201"/>
                    <a:pt x="0" y="200"/>
                  </a:cubicBezTo>
                  <a:cubicBezTo>
                    <a:pt x="51" y="1"/>
                    <a:pt x="51" y="1"/>
                    <a:pt x="51" y="1"/>
                  </a:cubicBezTo>
                  <a:cubicBezTo>
                    <a:pt x="51" y="1"/>
                    <a:pt x="52" y="0"/>
                    <a:pt x="52" y="1"/>
                  </a:cubicBezTo>
                  <a:cubicBezTo>
                    <a:pt x="53" y="1"/>
                    <a:pt x="53" y="1"/>
                    <a:pt x="53" y="2"/>
                  </a:cubicBezTo>
                  <a:cubicBezTo>
                    <a:pt x="1" y="201"/>
                    <a:pt x="1" y="201"/>
                    <a:pt x="1" y="201"/>
                  </a:cubicBezTo>
                  <a:cubicBezTo>
                    <a:pt x="1" y="201"/>
                    <a:pt x="1" y="201"/>
                    <a:pt x="1" y="201"/>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6" name="Freeform 60">
              <a:extLst>
                <a:ext uri="{FF2B5EF4-FFF2-40B4-BE49-F238E27FC236}">
                  <a16:creationId xmlns:a16="http://schemas.microsoft.com/office/drawing/2014/main" id="{AF08C2DE-B9CF-4F7F-BAAE-2D9B48AE3E0E}"/>
                </a:ext>
              </a:extLst>
            </p:cNvPr>
            <p:cNvSpPr>
              <a:spLocks noEditPoints="1"/>
            </p:cNvSpPr>
            <p:nvPr/>
          </p:nvSpPr>
          <p:spPr bwMode="auto">
            <a:xfrm>
              <a:off x="5313" y="1554"/>
              <a:ext cx="664" cy="493"/>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7" name="Freeform 61">
              <a:extLst>
                <a:ext uri="{FF2B5EF4-FFF2-40B4-BE49-F238E27FC236}">
                  <a16:creationId xmlns:a16="http://schemas.microsoft.com/office/drawing/2014/main" id="{24A7534C-BB4D-4466-8BF0-ED10A23AFFD1}"/>
                </a:ext>
              </a:extLst>
            </p:cNvPr>
            <p:cNvSpPr>
              <a:spLocks noEditPoints="1"/>
            </p:cNvSpPr>
            <p:nvPr/>
          </p:nvSpPr>
          <p:spPr bwMode="auto">
            <a:xfrm>
              <a:off x="5313" y="2042"/>
              <a:ext cx="777" cy="629"/>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1" name="Freeform 62">
              <a:extLst>
                <a:ext uri="{FF2B5EF4-FFF2-40B4-BE49-F238E27FC236}">
                  <a16:creationId xmlns:a16="http://schemas.microsoft.com/office/drawing/2014/main" id="{D4570260-9C02-47B2-B9AB-992C3E6DBCE8}"/>
                </a:ext>
              </a:extLst>
            </p:cNvPr>
            <p:cNvSpPr>
              <a:spLocks noEditPoints="1"/>
            </p:cNvSpPr>
            <p:nvPr/>
          </p:nvSpPr>
          <p:spPr bwMode="auto">
            <a:xfrm>
              <a:off x="5313" y="1714"/>
              <a:ext cx="777" cy="888"/>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2" name="Freeform 63">
              <a:extLst>
                <a:ext uri="{FF2B5EF4-FFF2-40B4-BE49-F238E27FC236}">
                  <a16:creationId xmlns:a16="http://schemas.microsoft.com/office/drawing/2014/main" id="{D809793E-5BEC-4E51-B1D4-120AD58F28A2}"/>
                </a:ext>
              </a:extLst>
            </p:cNvPr>
            <p:cNvSpPr>
              <a:spLocks noEditPoints="1"/>
            </p:cNvSpPr>
            <p:nvPr/>
          </p:nvSpPr>
          <p:spPr bwMode="auto">
            <a:xfrm>
              <a:off x="5097" y="2666"/>
              <a:ext cx="432" cy="441"/>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3" name="Freeform 64">
              <a:extLst>
                <a:ext uri="{FF2B5EF4-FFF2-40B4-BE49-F238E27FC236}">
                  <a16:creationId xmlns:a16="http://schemas.microsoft.com/office/drawing/2014/main" id="{84345FFB-2BD7-472C-9754-A73C9E051772}"/>
                </a:ext>
              </a:extLst>
            </p:cNvPr>
            <p:cNvSpPr>
              <a:spLocks noEditPoints="1"/>
            </p:cNvSpPr>
            <p:nvPr/>
          </p:nvSpPr>
          <p:spPr bwMode="auto">
            <a:xfrm>
              <a:off x="5097" y="2779"/>
              <a:ext cx="700" cy="328"/>
            </a:xfrm>
            <a:custGeom>
              <a:avLst/>
              <a:gdLst>
                <a:gd name="T0" fmla="*/ 1 w 285"/>
                <a:gd name="T1" fmla="*/ 133 h 133"/>
                <a:gd name="T2" fmla="*/ 0 w 285"/>
                <a:gd name="T3" fmla="*/ 132 h 133"/>
                <a:gd name="T4" fmla="*/ 1 w 285"/>
                <a:gd name="T5" fmla="*/ 131 h 133"/>
                <a:gd name="T6" fmla="*/ 174 w 285"/>
                <a:gd name="T7" fmla="*/ 1 h 133"/>
                <a:gd name="T8" fmla="*/ 175 w 285"/>
                <a:gd name="T9" fmla="*/ 1 h 133"/>
                <a:gd name="T10" fmla="*/ 285 w 285"/>
                <a:gd name="T11" fmla="*/ 83 h 133"/>
                <a:gd name="T12" fmla="*/ 285 w 285"/>
                <a:gd name="T13" fmla="*/ 84 h 133"/>
                <a:gd name="T14" fmla="*/ 284 w 285"/>
                <a:gd name="T15" fmla="*/ 85 h 133"/>
                <a:gd name="T16" fmla="*/ 1 w 285"/>
                <a:gd name="T17" fmla="*/ 133 h 133"/>
                <a:gd name="T18" fmla="*/ 1 w 285"/>
                <a:gd name="T19" fmla="*/ 133 h 133"/>
                <a:gd name="T20" fmla="*/ 175 w 285"/>
                <a:gd name="T21" fmla="*/ 3 h 133"/>
                <a:gd name="T22" fmla="*/ 5 w 285"/>
                <a:gd name="T23" fmla="*/ 130 h 133"/>
                <a:gd name="T24" fmla="*/ 282 w 285"/>
                <a:gd name="T25" fmla="*/ 83 h 133"/>
                <a:gd name="T26" fmla="*/ 175 w 285"/>
                <a:gd name="T27"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3">
                  <a:moveTo>
                    <a:pt x="1" y="133"/>
                  </a:moveTo>
                  <a:cubicBezTo>
                    <a:pt x="1" y="133"/>
                    <a:pt x="0" y="132"/>
                    <a:pt x="0" y="132"/>
                  </a:cubicBezTo>
                  <a:cubicBezTo>
                    <a:pt x="0" y="132"/>
                    <a:pt x="0" y="131"/>
                    <a:pt x="1" y="131"/>
                  </a:cubicBezTo>
                  <a:cubicBezTo>
                    <a:pt x="174" y="1"/>
                    <a:pt x="174" y="1"/>
                    <a:pt x="174" y="1"/>
                  </a:cubicBezTo>
                  <a:cubicBezTo>
                    <a:pt x="174" y="0"/>
                    <a:pt x="175" y="0"/>
                    <a:pt x="175" y="1"/>
                  </a:cubicBezTo>
                  <a:cubicBezTo>
                    <a:pt x="285" y="83"/>
                    <a:pt x="285" y="83"/>
                    <a:pt x="285" y="83"/>
                  </a:cubicBezTo>
                  <a:cubicBezTo>
                    <a:pt x="285" y="83"/>
                    <a:pt x="285" y="84"/>
                    <a:pt x="285" y="84"/>
                  </a:cubicBezTo>
                  <a:cubicBezTo>
                    <a:pt x="285" y="84"/>
                    <a:pt x="285" y="85"/>
                    <a:pt x="284" y="85"/>
                  </a:cubicBezTo>
                  <a:cubicBezTo>
                    <a:pt x="1" y="133"/>
                    <a:pt x="1" y="133"/>
                    <a:pt x="1" y="133"/>
                  </a:cubicBezTo>
                  <a:cubicBezTo>
                    <a:pt x="1" y="133"/>
                    <a:pt x="1" y="133"/>
                    <a:pt x="1" y="133"/>
                  </a:cubicBezTo>
                  <a:close/>
                  <a:moveTo>
                    <a:pt x="175" y="3"/>
                  </a:moveTo>
                  <a:cubicBezTo>
                    <a:pt x="5" y="130"/>
                    <a:pt x="5" y="130"/>
                    <a:pt x="5" y="130"/>
                  </a:cubicBezTo>
                  <a:cubicBezTo>
                    <a:pt x="282" y="83"/>
                    <a:pt x="282" y="83"/>
                    <a:pt x="282" y="83"/>
                  </a:cubicBezTo>
                  <a:lnTo>
                    <a:pt x="175"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4" name="Freeform 65">
              <a:extLst>
                <a:ext uri="{FF2B5EF4-FFF2-40B4-BE49-F238E27FC236}">
                  <a16:creationId xmlns:a16="http://schemas.microsoft.com/office/drawing/2014/main" id="{4090374E-F1AB-4515-8272-2C2CF722D601}"/>
                </a:ext>
              </a:extLst>
            </p:cNvPr>
            <p:cNvSpPr>
              <a:spLocks noEditPoints="1"/>
            </p:cNvSpPr>
            <p:nvPr/>
          </p:nvSpPr>
          <p:spPr bwMode="auto">
            <a:xfrm>
              <a:off x="5097" y="2984"/>
              <a:ext cx="700" cy="734"/>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5" name="Freeform 66">
              <a:extLst>
                <a:ext uri="{FF2B5EF4-FFF2-40B4-BE49-F238E27FC236}">
                  <a16:creationId xmlns:a16="http://schemas.microsoft.com/office/drawing/2014/main" id="{F8BD8154-438A-4B2F-842E-CB7F41DBDB55}"/>
                </a:ext>
              </a:extLst>
            </p:cNvPr>
            <p:cNvSpPr>
              <a:spLocks/>
            </p:cNvSpPr>
            <p:nvPr/>
          </p:nvSpPr>
          <p:spPr bwMode="auto">
            <a:xfrm>
              <a:off x="7061" y="2005"/>
              <a:ext cx="807" cy="989"/>
            </a:xfrm>
            <a:custGeom>
              <a:avLst/>
              <a:gdLst>
                <a:gd name="T0" fmla="*/ 327 w 328"/>
                <a:gd name="T1" fmla="*/ 194 h 401"/>
                <a:gd name="T2" fmla="*/ 3 w 328"/>
                <a:gd name="T3" fmla="*/ 398 h 401"/>
                <a:gd name="T4" fmla="*/ 107 w 328"/>
                <a:gd name="T5" fmla="*/ 2 h 401"/>
                <a:gd name="T6" fmla="*/ 328 w 328"/>
                <a:gd name="T7" fmla="*/ 95 h 401"/>
                <a:gd name="T8" fmla="*/ 328 w 328"/>
                <a:gd name="T9" fmla="*/ 93 h 401"/>
                <a:gd name="T10" fmla="*/ 107 w 328"/>
                <a:gd name="T11" fmla="*/ 0 h 401"/>
                <a:gd name="T12" fmla="*/ 106 w 328"/>
                <a:gd name="T13" fmla="*/ 0 h 401"/>
                <a:gd name="T14" fmla="*/ 106 w 328"/>
                <a:gd name="T15" fmla="*/ 1 h 401"/>
                <a:gd name="T16" fmla="*/ 0 w 328"/>
                <a:gd name="T17" fmla="*/ 400 h 401"/>
                <a:gd name="T18" fmla="*/ 1 w 328"/>
                <a:gd name="T19" fmla="*/ 401 h 401"/>
                <a:gd name="T20" fmla="*/ 1 w 328"/>
                <a:gd name="T21" fmla="*/ 401 h 401"/>
                <a:gd name="T22" fmla="*/ 2 w 328"/>
                <a:gd name="T23" fmla="*/ 401 h 401"/>
                <a:gd name="T24" fmla="*/ 327 w 328"/>
                <a:gd name="T25" fmla="*/ 196 h 401"/>
                <a:gd name="T26" fmla="*/ 327 w 328"/>
                <a:gd name="T27" fmla="*/ 1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8" h="401">
                  <a:moveTo>
                    <a:pt x="327" y="194"/>
                  </a:moveTo>
                  <a:cubicBezTo>
                    <a:pt x="3" y="398"/>
                    <a:pt x="3" y="398"/>
                    <a:pt x="3" y="398"/>
                  </a:cubicBezTo>
                  <a:cubicBezTo>
                    <a:pt x="107" y="2"/>
                    <a:pt x="107" y="2"/>
                    <a:pt x="107" y="2"/>
                  </a:cubicBezTo>
                  <a:cubicBezTo>
                    <a:pt x="328" y="95"/>
                    <a:pt x="328" y="95"/>
                    <a:pt x="328" y="95"/>
                  </a:cubicBezTo>
                  <a:cubicBezTo>
                    <a:pt x="328" y="93"/>
                    <a:pt x="328" y="93"/>
                    <a:pt x="328" y="93"/>
                  </a:cubicBezTo>
                  <a:cubicBezTo>
                    <a:pt x="107" y="0"/>
                    <a:pt x="107" y="0"/>
                    <a:pt x="107" y="0"/>
                  </a:cubicBezTo>
                  <a:cubicBezTo>
                    <a:pt x="107" y="0"/>
                    <a:pt x="107" y="0"/>
                    <a:pt x="106" y="0"/>
                  </a:cubicBezTo>
                  <a:cubicBezTo>
                    <a:pt x="106" y="0"/>
                    <a:pt x="106" y="0"/>
                    <a:pt x="106" y="1"/>
                  </a:cubicBezTo>
                  <a:cubicBezTo>
                    <a:pt x="0" y="400"/>
                    <a:pt x="0" y="400"/>
                    <a:pt x="0" y="400"/>
                  </a:cubicBezTo>
                  <a:cubicBezTo>
                    <a:pt x="0" y="401"/>
                    <a:pt x="0" y="401"/>
                    <a:pt x="1" y="401"/>
                  </a:cubicBezTo>
                  <a:cubicBezTo>
                    <a:pt x="1" y="401"/>
                    <a:pt x="1" y="401"/>
                    <a:pt x="1" y="401"/>
                  </a:cubicBezTo>
                  <a:cubicBezTo>
                    <a:pt x="1" y="401"/>
                    <a:pt x="1" y="401"/>
                    <a:pt x="2" y="401"/>
                  </a:cubicBezTo>
                  <a:cubicBezTo>
                    <a:pt x="327" y="196"/>
                    <a:pt x="327" y="196"/>
                    <a:pt x="327" y="196"/>
                  </a:cubicBezTo>
                  <a:lnTo>
                    <a:pt x="327" y="19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6" name="Freeform 67">
              <a:extLst>
                <a:ext uri="{FF2B5EF4-FFF2-40B4-BE49-F238E27FC236}">
                  <a16:creationId xmlns:a16="http://schemas.microsoft.com/office/drawing/2014/main" id="{C5F90A6B-3EF8-4A6F-82A2-D715290370DF}"/>
                </a:ext>
              </a:extLst>
            </p:cNvPr>
            <p:cNvSpPr>
              <a:spLocks/>
            </p:cNvSpPr>
            <p:nvPr/>
          </p:nvSpPr>
          <p:spPr bwMode="auto">
            <a:xfrm>
              <a:off x="7061" y="2483"/>
              <a:ext cx="804" cy="511"/>
            </a:xfrm>
            <a:custGeom>
              <a:avLst/>
              <a:gdLst>
                <a:gd name="T0" fmla="*/ 326 w 327"/>
                <a:gd name="T1" fmla="*/ 171 h 207"/>
                <a:gd name="T2" fmla="*/ 5 w 327"/>
                <a:gd name="T3" fmla="*/ 205 h 207"/>
                <a:gd name="T4" fmla="*/ 327 w 327"/>
                <a:gd name="T5" fmla="*/ 2 h 207"/>
                <a:gd name="T6" fmla="*/ 327 w 327"/>
                <a:gd name="T7" fmla="*/ 0 h 207"/>
                <a:gd name="T8" fmla="*/ 1 w 327"/>
                <a:gd name="T9" fmla="*/ 206 h 207"/>
                <a:gd name="T10" fmla="*/ 0 w 327"/>
                <a:gd name="T11" fmla="*/ 207 h 207"/>
                <a:gd name="T12" fmla="*/ 1 w 327"/>
                <a:gd name="T13" fmla="*/ 207 h 207"/>
                <a:gd name="T14" fmla="*/ 1 w 327"/>
                <a:gd name="T15" fmla="*/ 207 h 207"/>
                <a:gd name="T16" fmla="*/ 326 w 327"/>
                <a:gd name="T17" fmla="*/ 173 h 207"/>
                <a:gd name="T18" fmla="*/ 326 w 327"/>
                <a:gd name="T19" fmla="*/ 17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7" h="207">
                  <a:moveTo>
                    <a:pt x="326" y="171"/>
                  </a:moveTo>
                  <a:cubicBezTo>
                    <a:pt x="5" y="205"/>
                    <a:pt x="5" y="205"/>
                    <a:pt x="5" y="205"/>
                  </a:cubicBezTo>
                  <a:cubicBezTo>
                    <a:pt x="327" y="2"/>
                    <a:pt x="327" y="2"/>
                    <a:pt x="327" y="2"/>
                  </a:cubicBezTo>
                  <a:cubicBezTo>
                    <a:pt x="327" y="0"/>
                    <a:pt x="327" y="0"/>
                    <a:pt x="327" y="0"/>
                  </a:cubicBezTo>
                  <a:cubicBezTo>
                    <a:pt x="1" y="206"/>
                    <a:pt x="1" y="206"/>
                    <a:pt x="1" y="206"/>
                  </a:cubicBezTo>
                  <a:cubicBezTo>
                    <a:pt x="0" y="206"/>
                    <a:pt x="0" y="206"/>
                    <a:pt x="0" y="207"/>
                  </a:cubicBezTo>
                  <a:cubicBezTo>
                    <a:pt x="0" y="207"/>
                    <a:pt x="1" y="207"/>
                    <a:pt x="1" y="207"/>
                  </a:cubicBezTo>
                  <a:cubicBezTo>
                    <a:pt x="1" y="207"/>
                    <a:pt x="1" y="207"/>
                    <a:pt x="1" y="207"/>
                  </a:cubicBezTo>
                  <a:cubicBezTo>
                    <a:pt x="326" y="173"/>
                    <a:pt x="326" y="173"/>
                    <a:pt x="326" y="173"/>
                  </a:cubicBezTo>
                  <a:lnTo>
                    <a:pt x="326" y="17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7" name="Freeform 68">
              <a:extLst>
                <a:ext uri="{FF2B5EF4-FFF2-40B4-BE49-F238E27FC236}">
                  <a16:creationId xmlns:a16="http://schemas.microsoft.com/office/drawing/2014/main" id="{412103B3-F02C-4866-9DBB-C3A7A1EFDF81}"/>
                </a:ext>
              </a:extLst>
            </p:cNvPr>
            <p:cNvSpPr>
              <a:spLocks/>
            </p:cNvSpPr>
            <p:nvPr/>
          </p:nvSpPr>
          <p:spPr bwMode="auto">
            <a:xfrm>
              <a:off x="7322" y="2005"/>
              <a:ext cx="546" cy="234"/>
            </a:xfrm>
            <a:custGeom>
              <a:avLst/>
              <a:gdLst>
                <a:gd name="T0" fmla="*/ 222 w 222"/>
                <a:gd name="T1" fmla="*/ 93 h 95"/>
                <a:gd name="T2" fmla="*/ 6 w 222"/>
                <a:gd name="T3" fmla="*/ 2 h 95"/>
                <a:gd name="T4" fmla="*/ 222 w 222"/>
                <a:gd name="T5" fmla="*/ 15 h 95"/>
                <a:gd name="T6" fmla="*/ 222 w 222"/>
                <a:gd name="T7" fmla="*/ 13 h 95"/>
                <a:gd name="T8" fmla="*/ 1 w 222"/>
                <a:gd name="T9" fmla="*/ 0 h 95"/>
                <a:gd name="T10" fmla="*/ 0 w 222"/>
                <a:gd name="T11" fmla="*/ 1 h 95"/>
                <a:gd name="T12" fmla="*/ 0 w 222"/>
                <a:gd name="T13" fmla="*/ 2 h 95"/>
                <a:gd name="T14" fmla="*/ 222 w 222"/>
                <a:gd name="T15" fmla="*/ 95 h 95"/>
                <a:gd name="T16" fmla="*/ 222 w 222"/>
                <a:gd name="T17" fmla="*/ 9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95">
                  <a:moveTo>
                    <a:pt x="222" y="93"/>
                  </a:moveTo>
                  <a:cubicBezTo>
                    <a:pt x="6" y="2"/>
                    <a:pt x="6" y="2"/>
                    <a:pt x="6" y="2"/>
                  </a:cubicBezTo>
                  <a:cubicBezTo>
                    <a:pt x="222" y="15"/>
                    <a:pt x="222" y="15"/>
                    <a:pt x="222" y="15"/>
                  </a:cubicBezTo>
                  <a:cubicBezTo>
                    <a:pt x="222" y="13"/>
                    <a:pt x="222" y="13"/>
                    <a:pt x="222" y="13"/>
                  </a:cubicBezTo>
                  <a:cubicBezTo>
                    <a:pt x="1" y="0"/>
                    <a:pt x="1" y="0"/>
                    <a:pt x="1" y="0"/>
                  </a:cubicBezTo>
                  <a:cubicBezTo>
                    <a:pt x="0" y="0"/>
                    <a:pt x="0" y="0"/>
                    <a:pt x="0" y="1"/>
                  </a:cubicBezTo>
                  <a:cubicBezTo>
                    <a:pt x="0" y="1"/>
                    <a:pt x="0" y="2"/>
                    <a:pt x="0" y="2"/>
                  </a:cubicBezTo>
                  <a:cubicBezTo>
                    <a:pt x="222" y="95"/>
                    <a:pt x="222" y="95"/>
                    <a:pt x="222" y="95"/>
                  </a:cubicBezTo>
                  <a:lnTo>
                    <a:pt x="222" y="9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8" name="Freeform 69">
              <a:extLst>
                <a:ext uri="{FF2B5EF4-FFF2-40B4-BE49-F238E27FC236}">
                  <a16:creationId xmlns:a16="http://schemas.microsoft.com/office/drawing/2014/main" id="{F41E5FED-2269-4509-B704-96CA91C8D6A7}"/>
                </a:ext>
              </a:extLst>
            </p:cNvPr>
            <p:cNvSpPr>
              <a:spLocks noEditPoints="1"/>
            </p:cNvSpPr>
            <p:nvPr/>
          </p:nvSpPr>
          <p:spPr bwMode="auto">
            <a:xfrm>
              <a:off x="4170" y="3346"/>
              <a:ext cx="804" cy="328"/>
            </a:xfrm>
            <a:custGeom>
              <a:avLst/>
              <a:gdLst>
                <a:gd name="T0" fmla="*/ 1 w 327"/>
                <a:gd name="T1" fmla="*/ 133 h 133"/>
                <a:gd name="T2" fmla="*/ 0 w 327"/>
                <a:gd name="T3" fmla="*/ 133 h 133"/>
                <a:gd name="T4" fmla="*/ 0 w 327"/>
                <a:gd name="T5" fmla="*/ 132 h 133"/>
                <a:gd name="T6" fmla="*/ 109 w 327"/>
                <a:gd name="T7" fmla="*/ 1 h 133"/>
                <a:gd name="T8" fmla="*/ 110 w 327"/>
                <a:gd name="T9" fmla="*/ 1 h 133"/>
                <a:gd name="T10" fmla="*/ 326 w 327"/>
                <a:gd name="T11" fmla="*/ 0 h 133"/>
                <a:gd name="T12" fmla="*/ 326 w 327"/>
                <a:gd name="T13" fmla="*/ 0 h 133"/>
                <a:gd name="T14" fmla="*/ 327 w 327"/>
                <a:gd name="T15" fmla="*/ 1 h 133"/>
                <a:gd name="T16" fmla="*/ 326 w 327"/>
                <a:gd name="T17" fmla="*/ 2 h 133"/>
                <a:gd name="T18" fmla="*/ 1 w 327"/>
                <a:gd name="T19" fmla="*/ 133 h 133"/>
                <a:gd name="T20" fmla="*/ 1 w 327"/>
                <a:gd name="T21" fmla="*/ 133 h 133"/>
                <a:gd name="T22" fmla="*/ 110 w 327"/>
                <a:gd name="T23" fmla="*/ 3 h 133"/>
                <a:gd name="T24" fmla="*/ 4 w 327"/>
                <a:gd name="T25" fmla="*/ 130 h 133"/>
                <a:gd name="T26" fmla="*/ 321 w 327"/>
                <a:gd name="T27" fmla="*/ 2 h 133"/>
                <a:gd name="T28" fmla="*/ 110 w 327"/>
                <a:gd name="T29"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133">
                  <a:moveTo>
                    <a:pt x="1" y="133"/>
                  </a:moveTo>
                  <a:cubicBezTo>
                    <a:pt x="0" y="133"/>
                    <a:pt x="0" y="133"/>
                    <a:pt x="0" y="133"/>
                  </a:cubicBezTo>
                  <a:cubicBezTo>
                    <a:pt x="0" y="133"/>
                    <a:pt x="0" y="132"/>
                    <a:pt x="0" y="132"/>
                  </a:cubicBezTo>
                  <a:cubicBezTo>
                    <a:pt x="109" y="1"/>
                    <a:pt x="109" y="1"/>
                    <a:pt x="109" y="1"/>
                  </a:cubicBezTo>
                  <a:cubicBezTo>
                    <a:pt x="109" y="1"/>
                    <a:pt x="110" y="1"/>
                    <a:pt x="110" y="1"/>
                  </a:cubicBezTo>
                  <a:cubicBezTo>
                    <a:pt x="326" y="0"/>
                    <a:pt x="326" y="0"/>
                    <a:pt x="326" y="0"/>
                  </a:cubicBezTo>
                  <a:cubicBezTo>
                    <a:pt x="326" y="0"/>
                    <a:pt x="326" y="0"/>
                    <a:pt x="326" y="0"/>
                  </a:cubicBezTo>
                  <a:cubicBezTo>
                    <a:pt x="326" y="0"/>
                    <a:pt x="327" y="0"/>
                    <a:pt x="327" y="1"/>
                  </a:cubicBezTo>
                  <a:cubicBezTo>
                    <a:pt x="327" y="1"/>
                    <a:pt x="327" y="2"/>
                    <a:pt x="326" y="2"/>
                  </a:cubicBezTo>
                  <a:cubicBezTo>
                    <a:pt x="1" y="133"/>
                    <a:pt x="1" y="133"/>
                    <a:pt x="1" y="133"/>
                  </a:cubicBezTo>
                  <a:cubicBezTo>
                    <a:pt x="1" y="133"/>
                    <a:pt x="1" y="133"/>
                    <a:pt x="1" y="133"/>
                  </a:cubicBezTo>
                  <a:close/>
                  <a:moveTo>
                    <a:pt x="110" y="3"/>
                  </a:moveTo>
                  <a:cubicBezTo>
                    <a:pt x="4" y="130"/>
                    <a:pt x="4" y="130"/>
                    <a:pt x="4" y="130"/>
                  </a:cubicBezTo>
                  <a:cubicBezTo>
                    <a:pt x="321" y="2"/>
                    <a:pt x="321" y="2"/>
                    <a:pt x="321" y="2"/>
                  </a:cubicBezTo>
                  <a:lnTo>
                    <a:pt x="110"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9" name="Freeform 70">
              <a:extLst>
                <a:ext uri="{FF2B5EF4-FFF2-40B4-BE49-F238E27FC236}">
                  <a16:creationId xmlns:a16="http://schemas.microsoft.com/office/drawing/2014/main" id="{1D31B44C-B9CF-45B8-AF1C-70C58346BCFC}"/>
                </a:ext>
              </a:extLst>
            </p:cNvPr>
            <p:cNvSpPr>
              <a:spLocks noEditPoints="1"/>
            </p:cNvSpPr>
            <p:nvPr/>
          </p:nvSpPr>
          <p:spPr bwMode="auto">
            <a:xfrm>
              <a:off x="4170" y="3346"/>
              <a:ext cx="804" cy="856"/>
            </a:xfrm>
            <a:custGeom>
              <a:avLst/>
              <a:gdLst>
                <a:gd name="T0" fmla="*/ 264 w 327"/>
                <a:gd name="T1" fmla="*/ 347 h 347"/>
                <a:gd name="T2" fmla="*/ 263 w 327"/>
                <a:gd name="T3" fmla="*/ 347 h 347"/>
                <a:gd name="T4" fmla="*/ 0 w 327"/>
                <a:gd name="T5" fmla="*/ 133 h 347"/>
                <a:gd name="T6" fmla="*/ 0 w 327"/>
                <a:gd name="T7" fmla="*/ 132 h 347"/>
                <a:gd name="T8" fmla="*/ 0 w 327"/>
                <a:gd name="T9" fmla="*/ 132 h 347"/>
                <a:gd name="T10" fmla="*/ 326 w 327"/>
                <a:gd name="T11" fmla="*/ 0 h 347"/>
                <a:gd name="T12" fmla="*/ 326 w 327"/>
                <a:gd name="T13" fmla="*/ 0 h 347"/>
                <a:gd name="T14" fmla="*/ 327 w 327"/>
                <a:gd name="T15" fmla="*/ 1 h 347"/>
                <a:gd name="T16" fmla="*/ 265 w 327"/>
                <a:gd name="T17" fmla="*/ 346 h 347"/>
                <a:gd name="T18" fmla="*/ 264 w 327"/>
                <a:gd name="T19" fmla="*/ 347 h 347"/>
                <a:gd name="T20" fmla="*/ 264 w 327"/>
                <a:gd name="T21" fmla="*/ 347 h 347"/>
                <a:gd name="T22" fmla="*/ 2 w 327"/>
                <a:gd name="T23" fmla="*/ 133 h 347"/>
                <a:gd name="T24" fmla="*/ 263 w 327"/>
                <a:gd name="T25" fmla="*/ 344 h 347"/>
                <a:gd name="T26" fmla="*/ 325 w 327"/>
                <a:gd name="T27" fmla="*/ 3 h 347"/>
                <a:gd name="T28" fmla="*/ 2 w 327"/>
                <a:gd name="T29" fmla="*/ 13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347">
                  <a:moveTo>
                    <a:pt x="264" y="347"/>
                  </a:moveTo>
                  <a:cubicBezTo>
                    <a:pt x="263" y="347"/>
                    <a:pt x="263" y="347"/>
                    <a:pt x="263" y="347"/>
                  </a:cubicBezTo>
                  <a:cubicBezTo>
                    <a:pt x="0" y="133"/>
                    <a:pt x="0" y="133"/>
                    <a:pt x="0" y="133"/>
                  </a:cubicBezTo>
                  <a:cubicBezTo>
                    <a:pt x="0" y="133"/>
                    <a:pt x="0" y="133"/>
                    <a:pt x="0" y="132"/>
                  </a:cubicBezTo>
                  <a:cubicBezTo>
                    <a:pt x="0" y="132"/>
                    <a:pt x="0" y="132"/>
                    <a:pt x="0" y="132"/>
                  </a:cubicBezTo>
                  <a:cubicBezTo>
                    <a:pt x="326" y="0"/>
                    <a:pt x="326" y="0"/>
                    <a:pt x="326" y="0"/>
                  </a:cubicBezTo>
                  <a:cubicBezTo>
                    <a:pt x="326" y="0"/>
                    <a:pt x="326" y="0"/>
                    <a:pt x="326" y="0"/>
                  </a:cubicBezTo>
                  <a:cubicBezTo>
                    <a:pt x="327" y="1"/>
                    <a:pt x="327" y="1"/>
                    <a:pt x="327" y="1"/>
                  </a:cubicBezTo>
                  <a:cubicBezTo>
                    <a:pt x="265" y="346"/>
                    <a:pt x="265" y="346"/>
                    <a:pt x="265" y="346"/>
                  </a:cubicBezTo>
                  <a:cubicBezTo>
                    <a:pt x="264" y="346"/>
                    <a:pt x="264" y="347"/>
                    <a:pt x="264" y="347"/>
                  </a:cubicBezTo>
                  <a:cubicBezTo>
                    <a:pt x="264" y="347"/>
                    <a:pt x="264" y="347"/>
                    <a:pt x="264" y="347"/>
                  </a:cubicBezTo>
                  <a:close/>
                  <a:moveTo>
                    <a:pt x="2" y="133"/>
                  </a:moveTo>
                  <a:cubicBezTo>
                    <a:pt x="263" y="344"/>
                    <a:pt x="263" y="344"/>
                    <a:pt x="263" y="344"/>
                  </a:cubicBezTo>
                  <a:cubicBezTo>
                    <a:pt x="325" y="3"/>
                    <a:pt x="325" y="3"/>
                    <a:pt x="325" y="3"/>
                  </a:cubicBezTo>
                  <a:lnTo>
                    <a:pt x="2" y="13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0" name="Freeform 71">
              <a:extLst>
                <a:ext uri="{FF2B5EF4-FFF2-40B4-BE49-F238E27FC236}">
                  <a16:creationId xmlns:a16="http://schemas.microsoft.com/office/drawing/2014/main" id="{89FAE004-52B4-4A00-92C0-C35CC86046EA}"/>
                </a:ext>
              </a:extLst>
            </p:cNvPr>
            <p:cNvSpPr>
              <a:spLocks noEditPoints="1"/>
            </p:cNvSpPr>
            <p:nvPr/>
          </p:nvSpPr>
          <p:spPr bwMode="auto">
            <a:xfrm>
              <a:off x="4438" y="3102"/>
              <a:ext cx="664" cy="252"/>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1" name="Freeform 72">
              <a:extLst>
                <a:ext uri="{FF2B5EF4-FFF2-40B4-BE49-F238E27FC236}">
                  <a16:creationId xmlns:a16="http://schemas.microsoft.com/office/drawing/2014/main" id="{ABA4B924-44E4-4CB7-98FB-6AE96C122A89}"/>
                </a:ext>
              </a:extLst>
            </p:cNvPr>
            <p:cNvSpPr>
              <a:spLocks noEditPoints="1"/>
            </p:cNvSpPr>
            <p:nvPr/>
          </p:nvSpPr>
          <p:spPr bwMode="auto">
            <a:xfrm>
              <a:off x="4816" y="3346"/>
              <a:ext cx="942" cy="856"/>
            </a:xfrm>
            <a:custGeom>
              <a:avLst/>
              <a:gdLst>
                <a:gd name="T0" fmla="*/ 1 w 383"/>
                <a:gd name="T1" fmla="*/ 347 h 347"/>
                <a:gd name="T2" fmla="*/ 0 w 383"/>
                <a:gd name="T3" fmla="*/ 347 h 347"/>
                <a:gd name="T4" fmla="*/ 0 w 383"/>
                <a:gd name="T5" fmla="*/ 346 h 347"/>
                <a:gd name="T6" fmla="*/ 62 w 383"/>
                <a:gd name="T7" fmla="*/ 1 h 347"/>
                <a:gd name="T8" fmla="*/ 62 w 383"/>
                <a:gd name="T9" fmla="*/ 0 h 347"/>
                <a:gd name="T10" fmla="*/ 63 w 383"/>
                <a:gd name="T11" fmla="*/ 0 h 347"/>
                <a:gd name="T12" fmla="*/ 382 w 383"/>
                <a:gd name="T13" fmla="*/ 149 h 347"/>
                <a:gd name="T14" fmla="*/ 383 w 383"/>
                <a:gd name="T15" fmla="*/ 150 h 347"/>
                <a:gd name="T16" fmla="*/ 382 w 383"/>
                <a:gd name="T17" fmla="*/ 151 h 347"/>
                <a:gd name="T18" fmla="*/ 1 w 383"/>
                <a:gd name="T19" fmla="*/ 347 h 347"/>
                <a:gd name="T20" fmla="*/ 1 w 383"/>
                <a:gd name="T21" fmla="*/ 347 h 347"/>
                <a:gd name="T22" fmla="*/ 64 w 383"/>
                <a:gd name="T23" fmla="*/ 2 h 347"/>
                <a:gd name="T24" fmla="*/ 2 w 383"/>
                <a:gd name="T25" fmla="*/ 344 h 347"/>
                <a:gd name="T26" fmla="*/ 380 w 383"/>
                <a:gd name="T27" fmla="*/ 150 h 347"/>
                <a:gd name="T28" fmla="*/ 64 w 383"/>
                <a:gd name="T29" fmla="*/ 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47">
                  <a:moveTo>
                    <a:pt x="1" y="347"/>
                  </a:moveTo>
                  <a:cubicBezTo>
                    <a:pt x="0" y="347"/>
                    <a:pt x="0" y="347"/>
                    <a:pt x="0" y="347"/>
                  </a:cubicBezTo>
                  <a:cubicBezTo>
                    <a:pt x="0" y="346"/>
                    <a:pt x="0" y="346"/>
                    <a:pt x="0" y="346"/>
                  </a:cubicBezTo>
                  <a:cubicBezTo>
                    <a:pt x="62" y="1"/>
                    <a:pt x="62" y="1"/>
                    <a:pt x="62" y="1"/>
                  </a:cubicBezTo>
                  <a:cubicBezTo>
                    <a:pt x="62" y="1"/>
                    <a:pt x="62" y="0"/>
                    <a:pt x="62" y="0"/>
                  </a:cubicBezTo>
                  <a:cubicBezTo>
                    <a:pt x="63" y="0"/>
                    <a:pt x="63" y="0"/>
                    <a:pt x="63" y="0"/>
                  </a:cubicBezTo>
                  <a:cubicBezTo>
                    <a:pt x="382" y="149"/>
                    <a:pt x="382" y="149"/>
                    <a:pt x="382" y="149"/>
                  </a:cubicBezTo>
                  <a:cubicBezTo>
                    <a:pt x="383" y="149"/>
                    <a:pt x="383" y="149"/>
                    <a:pt x="383" y="150"/>
                  </a:cubicBezTo>
                  <a:cubicBezTo>
                    <a:pt x="383" y="150"/>
                    <a:pt x="383" y="150"/>
                    <a:pt x="382" y="151"/>
                  </a:cubicBezTo>
                  <a:cubicBezTo>
                    <a:pt x="1" y="347"/>
                    <a:pt x="1" y="347"/>
                    <a:pt x="1" y="347"/>
                  </a:cubicBezTo>
                  <a:cubicBezTo>
                    <a:pt x="1" y="347"/>
                    <a:pt x="1" y="347"/>
                    <a:pt x="1" y="347"/>
                  </a:cubicBezTo>
                  <a:close/>
                  <a:moveTo>
                    <a:pt x="64" y="2"/>
                  </a:moveTo>
                  <a:cubicBezTo>
                    <a:pt x="2" y="344"/>
                    <a:pt x="2" y="344"/>
                    <a:pt x="2" y="344"/>
                  </a:cubicBezTo>
                  <a:cubicBezTo>
                    <a:pt x="380" y="150"/>
                    <a:pt x="380" y="150"/>
                    <a:pt x="380" y="150"/>
                  </a:cubicBezTo>
                  <a:lnTo>
                    <a:pt x="64"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6" name="Freeform 73">
              <a:extLst>
                <a:ext uri="{FF2B5EF4-FFF2-40B4-BE49-F238E27FC236}">
                  <a16:creationId xmlns:a16="http://schemas.microsoft.com/office/drawing/2014/main" id="{F61D5AD2-E4A3-4FB7-8D94-3F8B5B27C84A}"/>
                </a:ext>
              </a:extLst>
            </p:cNvPr>
            <p:cNvSpPr>
              <a:spLocks noEditPoints="1"/>
            </p:cNvSpPr>
            <p:nvPr/>
          </p:nvSpPr>
          <p:spPr bwMode="auto">
            <a:xfrm>
              <a:off x="4969" y="3102"/>
              <a:ext cx="789" cy="616"/>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7" name="Freeform 74">
              <a:extLst>
                <a:ext uri="{FF2B5EF4-FFF2-40B4-BE49-F238E27FC236}">
                  <a16:creationId xmlns:a16="http://schemas.microsoft.com/office/drawing/2014/main" id="{C381A412-85B2-46A4-8454-452B50F40F34}"/>
                </a:ext>
              </a:extLst>
            </p:cNvPr>
            <p:cNvSpPr>
              <a:spLocks/>
            </p:cNvSpPr>
            <p:nvPr/>
          </p:nvSpPr>
          <p:spPr bwMode="auto">
            <a:xfrm>
              <a:off x="7582" y="3122"/>
              <a:ext cx="281" cy="269"/>
            </a:xfrm>
            <a:custGeom>
              <a:avLst/>
              <a:gdLst>
                <a:gd name="T0" fmla="*/ 113 w 114"/>
                <a:gd name="T1" fmla="*/ 107 h 109"/>
                <a:gd name="T2" fmla="*/ 3 w 114"/>
                <a:gd name="T3" fmla="*/ 66 h 109"/>
                <a:gd name="T4" fmla="*/ 114 w 114"/>
                <a:gd name="T5" fmla="*/ 2 h 109"/>
                <a:gd name="T6" fmla="*/ 114 w 114"/>
                <a:gd name="T7" fmla="*/ 0 h 109"/>
                <a:gd name="T8" fmla="*/ 0 w 114"/>
                <a:gd name="T9" fmla="*/ 65 h 109"/>
                <a:gd name="T10" fmla="*/ 0 w 114"/>
                <a:gd name="T11" fmla="*/ 66 h 109"/>
                <a:gd name="T12" fmla="*/ 1 w 114"/>
                <a:gd name="T13" fmla="*/ 67 h 109"/>
                <a:gd name="T14" fmla="*/ 113 w 114"/>
                <a:gd name="T15" fmla="*/ 109 h 109"/>
                <a:gd name="T16" fmla="*/ 113 w 114"/>
                <a:gd name="T17" fmla="*/ 10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09">
                  <a:moveTo>
                    <a:pt x="113" y="107"/>
                  </a:moveTo>
                  <a:cubicBezTo>
                    <a:pt x="3" y="66"/>
                    <a:pt x="3" y="66"/>
                    <a:pt x="3" y="66"/>
                  </a:cubicBezTo>
                  <a:cubicBezTo>
                    <a:pt x="114" y="2"/>
                    <a:pt x="114" y="2"/>
                    <a:pt x="114" y="2"/>
                  </a:cubicBezTo>
                  <a:cubicBezTo>
                    <a:pt x="114" y="0"/>
                    <a:pt x="114" y="0"/>
                    <a:pt x="114" y="0"/>
                  </a:cubicBezTo>
                  <a:cubicBezTo>
                    <a:pt x="0" y="65"/>
                    <a:pt x="0" y="65"/>
                    <a:pt x="0" y="65"/>
                  </a:cubicBezTo>
                  <a:cubicBezTo>
                    <a:pt x="0" y="65"/>
                    <a:pt x="0" y="66"/>
                    <a:pt x="0" y="66"/>
                  </a:cubicBezTo>
                  <a:cubicBezTo>
                    <a:pt x="0" y="66"/>
                    <a:pt x="0" y="67"/>
                    <a:pt x="1" y="67"/>
                  </a:cubicBezTo>
                  <a:cubicBezTo>
                    <a:pt x="113" y="109"/>
                    <a:pt x="113" y="109"/>
                    <a:pt x="113" y="109"/>
                  </a:cubicBezTo>
                  <a:lnTo>
                    <a:pt x="113" y="10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8" name="Freeform 75">
              <a:extLst>
                <a:ext uri="{FF2B5EF4-FFF2-40B4-BE49-F238E27FC236}">
                  <a16:creationId xmlns:a16="http://schemas.microsoft.com/office/drawing/2014/main" id="{6BBA59C2-7EA9-49C3-B45D-505E3DE60DE1}"/>
                </a:ext>
              </a:extLst>
            </p:cNvPr>
            <p:cNvSpPr>
              <a:spLocks/>
            </p:cNvSpPr>
            <p:nvPr/>
          </p:nvSpPr>
          <p:spPr bwMode="auto">
            <a:xfrm>
              <a:off x="5438" y="1194"/>
              <a:ext cx="539" cy="362"/>
            </a:xfrm>
            <a:custGeom>
              <a:avLst/>
              <a:gdLst>
                <a:gd name="T0" fmla="*/ 1 w 219"/>
                <a:gd name="T1" fmla="*/ 147 h 147"/>
                <a:gd name="T2" fmla="*/ 0 w 219"/>
                <a:gd name="T3" fmla="*/ 147 h 147"/>
                <a:gd name="T4" fmla="*/ 1 w 219"/>
                <a:gd name="T5" fmla="*/ 146 h 147"/>
                <a:gd name="T6" fmla="*/ 217 w 219"/>
                <a:gd name="T7" fmla="*/ 1 h 147"/>
                <a:gd name="T8" fmla="*/ 219 w 219"/>
                <a:gd name="T9" fmla="*/ 1 h 147"/>
                <a:gd name="T10" fmla="*/ 218 w 219"/>
                <a:gd name="T11" fmla="*/ 2 h 147"/>
                <a:gd name="T12" fmla="*/ 2 w 219"/>
                <a:gd name="T13" fmla="*/ 147 h 147"/>
                <a:gd name="T14" fmla="*/ 1 w 219"/>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7">
                  <a:moveTo>
                    <a:pt x="1" y="147"/>
                  </a:moveTo>
                  <a:cubicBezTo>
                    <a:pt x="1" y="147"/>
                    <a:pt x="1" y="147"/>
                    <a:pt x="0" y="147"/>
                  </a:cubicBezTo>
                  <a:cubicBezTo>
                    <a:pt x="0" y="147"/>
                    <a:pt x="0" y="146"/>
                    <a:pt x="1" y="146"/>
                  </a:cubicBezTo>
                  <a:cubicBezTo>
                    <a:pt x="217" y="1"/>
                    <a:pt x="217" y="1"/>
                    <a:pt x="217" y="1"/>
                  </a:cubicBezTo>
                  <a:cubicBezTo>
                    <a:pt x="218" y="0"/>
                    <a:pt x="218" y="1"/>
                    <a:pt x="219" y="1"/>
                  </a:cubicBezTo>
                  <a:cubicBezTo>
                    <a:pt x="219" y="1"/>
                    <a:pt x="219" y="2"/>
                    <a:pt x="218" y="2"/>
                  </a:cubicBezTo>
                  <a:cubicBezTo>
                    <a:pt x="2" y="147"/>
                    <a:pt x="2" y="147"/>
                    <a:pt x="2" y="147"/>
                  </a:cubicBezTo>
                  <a:cubicBezTo>
                    <a:pt x="2" y="147"/>
                    <a:pt x="1" y="147"/>
                    <a:pt x="1" y="147"/>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9" name="Freeform 76">
              <a:extLst>
                <a:ext uri="{FF2B5EF4-FFF2-40B4-BE49-F238E27FC236}">
                  <a16:creationId xmlns:a16="http://schemas.microsoft.com/office/drawing/2014/main" id="{D2016492-221B-4D45-AF72-C3DDB18315D5}"/>
                </a:ext>
              </a:extLst>
            </p:cNvPr>
            <p:cNvSpPr>
              <a:spLocks noEditPoints="1"/>
            </p:cNvSpPr>
            <p:nvPr/>
          </p:nvSpPr>
          <p:spPr bwMode="auto">
            <a:xfrm>
              <a:off x="5438" y="1196"/>
              <a:ext cx="539" cy="523"/>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2" name="Freeform 77">
              <a:extLst>
                <a:ext uri="{FF2B5EF4-FFF2-40B4-BE49-F238E27FC236}">
                  <a16:creationId xmlns:a16="http://schemas.microsoft.com/office/drawing/2014/main" id="{E06C03CB-B718-4FF6-89A1-5621AC74C83F}"/>
                </a:ext>
              </a:extLst>
            </p:cNvPr>
            <p:cNvSpPr>
              <a:spLocks noEditPoints="1"/>
            </p:cNvSpPr>
            <p:nvPr/>
          </p:nvSpPr>
          <p:spPr bwMode="auto">
            <a:xfrm>
              <a:off x="5972" y="1196"/>
              <a:ext cx="534" cy="523"/>
            </a:xfrm>
            <a:custGeom>
              <a:avLst/>
              <a:gdLst>
                <a:gd name="T0" fmla="*/ 1 w 217"/>
                <a:gd name="T1" fmla="*/ 212 h 212"/>
                <a:gd name="T2" fmla="*/ 1 w 217"/>
                <a:gd name="T3" fmla="*/ 212 h 212"/>
                <a:gd name="T4" fmla="*/ 0 w 217"/>
                <a:gd name="T5" fmla="*/ 211 h 212"/>
                <a:gd name="T6" fmla="*/ 0 w 217"/>
                <a:gd name="T7" fmla="*/ 1 h 212"/>
                <a:gd name="T8" fmla="*/ 0 w 217"/>
                <a:gd name="T9" fmla="*/ 0 h 212"/>
                <a:gd name="T10" fmla="*/ 1 w 217"/>
                <a:gd name="T11" fmla="*/ 0 h 212"/>
                <a:gd name="T12" fmla="*/ 217 w 217"/>
                <a:gd name="T13" fmla="*/ 113 h 212"/>
                <a:gd name="T14" fmla="*/ 217 w 217"/>
                <a:gd name="T15" fmla="*/ 114 h 212"/>
                <a:gd name="T16" fmla="*/ 217 w 217"/>
                <a:gd name="T17" fmla="*/ 115 h 212"/>
                <a:gd name="T18" fmla="*/ 2 w 217"/>
                <a:gd name="T19" fmla="*/ 212 h 212"/>
                <a:gd name="T20" fmla="*/ 1 w 217"/>
                <a:gd name="T21" fmla="*/ 212 h 212"/>
                <a:gd name="T22" fmla="*/ 2 w 217"/>
                <a:gd name="T23" fmla="*/ 2 h 212"/>
                <a:gd name="T24" fmla="*/ 2 w 217"/>
                <a:gd name="T25" fmla="*/ 209 h 212"/>
                <a:gd name="T26" fmla="*/ 214 w 217"/>
                <a:gd name="T27" fmla="*/ 114 h 212"/>
                <a:gd name="T28" fmla="*/ 2 w 217"/>
                <a:gd name="T29"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212">
                  <a:moveTo>
                    <a:pt x="1" y="212"/>
                  </a:moveTo>
                  <a:cubicBezTo>
                    <a:pt x="1" y="212"/>
                    <a:pt x="1" y="212"/>
                    <a:pt x="1" y="212"/>
                  </a:cubicBezTo>
                  <a:cubicBezTo>
                    <a:pt x="0" y="211"/>
                    <a:pt x="0" y="211"/>
                    <a:pt x="0" y="211"/>
                  </a:cubicBezTo>
                  <a:cubicBezTo>
                    <a:pt x="0" y="1"/>
                    <a:pt x="0" y="1"/>
                    <a:pt x="0" y="1"/>
                  </a:cubicBezTo>
                  <a:cubicBezTo>
                    <a:pt x="0" y="0"/>
                    <a:pt x="0" y="0"/>
                    <a:pt x="0" y="0"/>
                  </a:cubicBezTo>
                  <a:cubicBezTo>
                    <a:pt x="1" y="0"/>
                    <a:pt x="1" y="0"/>
                    <a:pt x="1" y="0"/>
                  </a:cubicBezTo>
                  <a:cubicBezTo>
                    <a:pt x="217" y="113"/>
                    <a:pt x="217" y="113"/>
                    <a:pt x="217" y="113"/>
                  </a:cubicBezTo>
                  <a:cubicBezTo>
                    <a:pt x="217" y="114"/>
                    <a:pt x="217" y="114"/>
                    <a:pt x="217" y="114"/>
                  </a:cubicBezTo>
                  <a:cubicBezTo>
                    <a:pt x="217" y="115"/>
                    <a:pt x="217" y="115"/>
                    <a:pt x="217" y="115"/>
                  </a:cubicBezTo>
                  <a:cubicBezTo>
                    <a:pt x="2" y="212"/>
                    <a:pt x="2" y="212"/>
                    <a:pt x="2" y="212"/>
                  </a:cubicBezTo>
                  <a:cubicBezTo>
                    <a:pt x="1" y="212"/>
                    <a:pt x="1" y="212"/>
                    <a:pt x="1" y="212"/>
                  </a:cubicBezTo>
                  <a:close/>
                  <a:moveTo>
                    <a:pt x="2" y="2"/>
                  </a:moveTo>
                  <a:cubicBezTo>
                    <a:pt x="2" y="209"/>
                    <a:pt x="2" y="209"/>
                    <a:pt x="2" y="209"/>
                  </a:cubicBezTo>
                  <a:cubicBezTo>
                    <a:pt x="214" y="114"/>
                    <a:pt x="214" y="114"/>
                    <a:pt x="214" y="114"/>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3" name="Freeform 78">
              <a:extLst>
                <a:ext uri="{FF2B5EF4-FFF2-40B4-BE49-F238E27FC236}">
                  <a16:creationId xmlns:a16="http://schemas.microsoft.com/office/drawing/2014/main" id="{D1190379-84F6-437E-8A09-3CE2C10CB448}"/>
                </a:ext>
              </a:extLst>
            </p:cNvPr>
            <p:cNvSpPr>
              <a:spLocks noEditPoints="1"/>
            </p:cNvSpPr>
            <p:nvPr/>
          </p:nvSpPr>
          <p:spPr bwMode="auto">
            <a:xfrm>
              <a:off x="5972" y="424"/>
              <a:ext cx="534" cy="1056"/>
            </a:xfrm>
            <a:custGeom>
              <a:avLst/>
              <a:gdLst>
                <a:gd name="T0" fmla="*/ 216 w 217"/>
                <a:gd name="T1" fmla="*/ 428 h 428"/>
                <a:gd name="T2" fmla="*/ 216 w 217"/>
                <a:gd name="T3" fmla="*/ 428 h 428"/>
                <a:gd name="T4" fmla="*/ 1 w 217"/>
                <a:gd name="T5" fmla="*/ 314 h 428"/>
                <a:gd name="T6" fmla="*/ 0 w 217"/>
                <a:gd name="T7" fmla="*/ 313 h 428"/>
                <a:gd name="T8" fmla="*/ 113 w 217"/>
                <a:gd name="T9" fmla="*/ 0 h 428"/>
                <a:gd name="T10" fmla="*/ 114 w 217"/>
                <a:gd name="T11" fmla="*/ 0 h 428"/>
                <a:gd name="T12" fmla="*/ 115 w 217"/>
                <a:gd name="T13" fmla="*/ 0 h 428"/>
                <a:gd name="T14" fmla="*/ 217 w 217"/>
                <a:gd name="T15" fmla="*/ 427 h 428"/>
                <a:gd name="T16" fmla="*/ 217 w 217"/>
                <a:gd name="T17" fmla="*/ 428 h 428"/>
                <a:gd name="T18" fmla="*/ 216 w 217"/>
                <a:gd name="T19" fmla="*/ 428 h 428"/>
                <a:gd name="T20" fmla="*/ 2 w 217"/>
                <a:gd name="T21" fmla="*/ 313 h 428"/>
                <a:gd name="T22" fmla="*/ 215 w 217"/>
                <a:gd name="T23" fmla="*/ 425 h 428"/>
                <a:gd name="T24" fmla="*/ 113 w 217"/>
                <a:gd name="T25" fmla="*/ 4 h 428"/>
                <a:gd name="T26" fmla="*/ 2 w 217"/>
                <a:gd name="T27" fmla="*/ 31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428">
                  <a:moveTo>
                    <a:pt x="216" y="428"/>
                  </a:moveTo>
                  <a:cubicBezTo>
                    <a:pt x="216" y="428"/>
                    <a:pt x="216" y="428"/>
                    <a:pt x="216" y="428"/>
                  </a:cubicBezTo>
                  <a:cubicBezTo>
                    <a:pt x="1" y="314"/>
                    <a:pt x="1" y="314"/>
                    <a:pt x="1" y="314"/>
                  </a:cubicBezTo>
                  <a:cubicBezTo>
                    <a:pt x="0" y="314"/>
                    <a:pt x="0" y="314"/>
                    <a:pt x="0" y="313"/>
                  </a:cubicBezTo>
                  <a:cubicBezTo>
                    <a:pt x="113" y="0"/>
                    <a:pt x="113" y="0"/>
                    <a:pt x="113" y="0"/>
                  </a:cubicBezTo>
                  <a:cubicBezTo>
                    <a:pt x="113" y="0"/>
                    <a:pt x="113" y="0"/>
                    <a:pt x="114" y="0"/>
                  </a:cubicBezTo>
                  <a:cubicBezTo>
                    <a:pt x="114" y="0"/>
                    <a:pt x="114" y="0"/>
                    <a:pt x="115" y="0"/>
                  </a:cubicBezTo>
                  <a:cubicBezTo>
                    <a:pt x="217" y="427"/>
                    <a:pt x="217" y="427"/>
                    <a:pt x="217" y="427"/>
                  </a:cubicBezTo>
                  <a:cubicBezTo>
                    <a:pt x="217" y="427"/>
                    <a:pt x="217" y="428"/>
                    <a:pt x="217" y="428"/>
                  </a:cubicBezTo>
                  <a:cubicBezTo>
                    <a:pt x="217" y="428"/>
                    <a:pt x="217" y="428"/>
                    <a:pt x="216" y="428"/>
                  </a:cubicBezTo>
                  <a:close/>
                  <a:moveTo>
                    <a:pt x="2" y="313"/>
                  </a:moveTo>
                  <a:cubicBezTo>
                    <a:pt x="215" y="425"/>
                    <a:pt x="215" y="425"/>
                    <a:pt x="215" y="425"/>
                  </a:cubicBezTo>
                  <a:cubicBezTo>
                    <a:pt x="113" y="4"/>
                    <a:pt x="113" y="4"/>
                    <a:pt x="113" y="4"/>
                  </a:cubicBezTo>
                  <a:lnTo>
                    <a:pt x="2" y="31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4" name="Freeform 79">
              <a:extLst>
                <a:ext uri="{FF2B5EF4-FFF2-40B4-BE49-F238E27FC236}">
                  <a16:creationId xmlns:a16="http://schemas.microsoft.com/office/drawing/2014/main" id="{F36D0E01-9919-4579-A7A4-3145BDA7445D}"/>
                </a:ext>
              </a:extLst>
            </p:cNvPr>
            <p:cNvSpPr>
              <a:spLocks/>
            </p:cNvSpPr>
            <p:nvPr/>
          </p:nvSpPr>
          <p:spPr bwMode="auto">
            <a:xfrm>
              <a:off x="7344" y="3282"/>
              <a:ext cx="516" cy="777"/>
            </a:xfrm>
            <a:custGeom>
              <a:avLst/>
              <a:gdLst>
                <a:gd name="T0" fmla="*/ 210 w 210"/>
                <a:gd name="T1" fmla="*/ 172 h 315"/>
                <a:gd name="T2" fmla="*/ 3 w 210"/>
                <a:gd name="T3" fmla="*/ 312 h 315"/>
                <a:gd name="T4" fmla="*/ 98 w 210"/>
                <a:gd name="T5" fmla="*/ 3 h 315"/>
                <a:gd name="T6" fmla="*/ 210 w 210"/>
                <a:gd name="T7" fmla="*/ 147 h 315"/>
                <a:gd name="T8" fmla="*/ 210 w 210"/>
                <a:gd name="T9" fmla="*/ 144 h 315"/>
                <a:gd name="T10" fmla="*/ 99 w 210"/>
                <a:gd name="T11" fmla="*/ 0 h 315"/>
                <a:gd name="T12" fmla="*/ 98 w 210"/>
                <a:gd name="T13" fmla="*/ 0 h 315"/>
                <a:gd name="T14" fmla="*/ 97 w 210"/>
                <a:gd name="T15" fmla="*/ 1 h 315"/>
                <a:gd name="T16" fmla="*/ 0 w 210"/>
                <a:gd name="T17" fmla="*/ 314 h 315"/>
                <a:gd name="T18" fmla="*/ 1 w 210"/>
                <a:gd name="T19" fmla="*/ 315 h 315"/>
                <a:gd name="T20" fmla="*/ 1 w 210"/>
                <a:gd name="T21" fmla="*/ 315 h 315"/>
                <a:gd name="T22" fmla="*/ 2 w 210"/>
                <a:gd name="T23" fmla="*/ 315 h 315"/>
                <a:gd name="T24" fmla="*/ 210 w 210"/>
                <a:gd name="T25" fmla="*/ 174 h 315"/>
                <a:gd name="T26" fmla="*/ 210 w 210"/>
                <a:gd name="T27" fmla="*/ 17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0" h="315">
                  <a:moveTo>
                    <a:pt x="210" y="172"/>
                  </a:moveTo>
                  <a:cubicBezTo>
                    <a:pt x="3" y="312"/>
                    <a:pt x="3" y="312"/>
                    <a:pt x="3" y="312"/>
                  </a:cubicBezTo>
                  <a:cubicBezTo>
                    <a:pt x="98" y="3"/>
                    <a:pt x="98" y="3"/>
                    <a:pt x="98" y="3"/>
                  </a:cubicBezTo>
                  <a:cubicBezTo>
                    <a:pt x="210" y="147"/>
                    <a:pt x="210" y="147"/>
                    <a:pt x="210" y="147"/>
                  </a:cubicBezTo>
                  <a:cubicBezTo>
                    <a:pt x="210" y="144"/>
                    <a:pt x="210" y="144"/>
                    <a:pt x="210" y="144"/>
                  </a:cubicBezTo>
                  <a:cubicBezTo>
                    <a:pt x="99" y="0"/>
                    <a:pt x="99" y="0"/>
                    <a:pt x="99" y="0"/>
                  </a:cubicBezTo>
                  <a:cubicBezTo>
                    <a:pt x="98" y="0"/>
                    <a:pt x="98" y="0"/>
                    <a:pt x="98" y="0"/>
                  </a:cubicBezTo>
                  <a:cubicBezTo>
                    <a:pt x="97" y="0"/>
                    <a:pt x="97" y="0"/>
                    <a:pt x="97" y="1"/>
                  </a:cubicBezTo>
                  <a:cubicBezTo>
                    <a:pt x="0" y="314"/>
                    <a:pt x="0" y="314"/>
                    <a:pt x="0" y="314"/>
                  </a:cubicBezTo>
                  <a:cubicBezTo>
                    <a:pt x="0" y="314"/>
                    <a:pt x="0" y="314"/>
                    <a:pt x="1" y="315"/>
                  </a:cubicBezTo>
                  <a:cubicBezTo>
                    <a:pt x="1" y="315"/>
                    <a:pt x="1" y="315"/>
                    <a:pt x="1" y="315"/>
                  </a:cubicBezTo>
                  <a:cubicBezTo>
                    <a:pt x="1" y="315"/>
                    <a:pt x="2" y="315"/>
                    <a:pt x="2" y="315"/>
                  </a:cubicBezTo>
                  <a:cubicBezTo>
                    <a:pt x="210" y="174"/>
                    <a:pt x="210" y="174"/>
                    <a:pt x="210" y="174"/>
                  </a:cubicBezTo>
                  <a:lnTo>
                    <a:pt x="210" y="17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5" name="Freeform 80">
              <a:extLst>
                <a:ext uri="{FF2B5EF4-FFF2-40B4-BE49-F238E27FC236}">
                  <a16:creationId xmlns:a16="http://schemas.microsoft.com/office/drawing/2014/main" id="{F1156FB7-FE6C-4CE7-AF25-56BDB409F2E7}"/>
                </a:ext>
              </a:extLst>
            </p:cNvPr>
            <p:cNvSpPr>
              <a:spLocks/>
            </p:cNvSpPr>
            <p:nvPr/>
          </p:nvSpPr>
          <p:spPr bwMode="auto">
            <a:xfrm>
              <a:off x="7344" y="3706"/>
              <a:ext cx="516" cy="479"/>
            </a:xfrm>
            <a:custGeom>
              <a:avLst/>
              <a:gdLst>
                <a:gd name="T0" fmla="*/ 209 w 210"/>
                <a:gd name="T1" fmla="*/ 193 h 194"/>
                <a:gd name="T2" fmla="*/ 3 w 210"/>
                <a:gd name="T3" fmla="*/ 141 h 194"/>
                <a:gd name="T4" fmla="*/ 210 w 210"/>
                <a:gd name="T5" fmla="*/ 2 h 194"/>
                <a:gd name="T6" fmla="*/ 210 w 210"/>
                <a:gd name="T7" fmla="*/ 0 h 194"/>
                <a:gd name="T8" fmla="*/ 1 w 210"/>
                <a:gd name="T9" fmla="*/ 141 h 194"/>
                <a:gd name="T10" fmla="*/ 0 w 210"/>
                <a:gd name="T11" fmla="*/ 142 h 194"/>
                <a:gd name="T12" fmla="*/ 1 w 210"/>
                <a:gd name="T13" fmla="*/ 143 h 194"/>
                <a:gd name="T14" fmla="*/ 209 w 210"/>
                <a:gd name="T15" fmla="*/ 194 h 194"/>
                <a:gd name="T16" fmla="*/ 209 w 210"/>
                <a:gd name="T17"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194">
                  <a:moveTo>
                    <a:pt x="209" y="193"/>
                  </a:moveTo>
                  <a:cubicBezTo>
                    <a:pt x="3" y="141"/>
                    <a:pt x="3" y="141"/>
                    <a:pt x="3" y="141"/>
                  </a:cubicBezTo>
                  <a:cubicBezTo>
                    <a:pt x="210" y="2"/>
                    <a:pt x="210" y="2"/>
                    <a:pt x="210" y="2"/>
                  </a:cubicBezTo>
                  <a:cubicBezTo>
                    <a:pt x="210" y="0"/>
                    <a:pt x="210" y="0"/>
                    <a:pt x="210" y="0"/>
                  </a:cubicBezTo>
                  <a:cubicBezTo>
                    <a:pt x="1" y="141"/>
                    <a:pt x="1" y="141"/>
                    <a:pt x="1" y="141"/>
                  </a:cubicBezTo>
                  <a:cubicBezTo>
                    <a:pt x="0" y="141"/>
                    <a:pt x="0" y="142"/>
                    <a:pt x="0" y="142"/>
                  </a:cubicBezTo>
                  <a:cubicBezTo>
                    <a:pt x="0" y="142"/>
                    <a:pt x="1" y="143"/>
                    <a:pt x="1" y="143"/>
                  </a:cubicBezTo>
                  <a:cubicBezTo>
                    <a:pt x="209" y="194"/>
                    <a:pt x="209" y="194"/>
                    <a:pt x="209" y="194"/>
                  </a:cubicBezTo>
                  <a:lnTo>
                    <a:pt x="209" y="19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8" name="Freeform 81">
              <a:extLst>
                <a:ext uri="{FF2B5EF4-FFF2-40B4-BE49-F238E27FC236}">
                  <a16:creationId xmlns:a16="http://schemas.microsoft.com/office/drawing/2014/main" id="{3102D674-095F-4421-966E-3ACFE689ED9E}"/>
                </a:ext>
              </a:extLst>
            </p:cNvPr>
            <p:cNvSpPr>
              <a:spLocks/>
            </p:cNvSpPr>
            <p:nvPr/>
          </p:nvSpPr>
          <p:spPr bwMode="auto">
            <a:xfrm>
              <a:off x="7582" y="3282"/>
              <a:ext cx="278" cy="363"/>
            </a:xfrm>
            <a:custGeom>
              <a:avLst/>
              <a:gdLst>
                <a:gd name="T0" fmla="*/ 113 w 113"/>
                <a:gd name="T1" fmla="*/ 144 h 147"/>
                <a:gd name="T2" fmla="*/ 4 w 113"/>
                <a:gd name="T3" fmla="*/ 3 h 147"/>
                <a:gd name="T4" fmla="*/ 113 w 113"/>
                <a:gd name="T5" fmla="*/ 44 h 147"/>
                <a:gd name="T6" fmla="*/ 113 w 113"/>
                <a:gd name="T7" fmla="*/ 42 h 147"/>
                <a:gd name="T8" fmla="*/ 1 w 113"/>
                <a:gd name="T9" fmla="*/ 0 h 147"/>
                <a:gd name="T10" fmla="*/ 0 w 113"/>
                <a:gd name="T11" fmla="*/ 0 h 147"/>
                <a:gd name="T12" fmla="*/ 0 w 113"/>
                <a:gd name="T13" fmla="*/ 1 h 147"/>
                <a:gd name="T14" fmla="*/ 113 w 113"/>
                <a:gd name="T15" fmla="*/ 147 h 147"/>
                <a:gd name="T16" fmla="*/ 113 w 113"/>
                <a:gd name="T17" fmla="*/ 14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47">
                  <a:moveTo>
                    <a:pt x="113" y="144"/>
                  </a:moveTo>
                  <a:cubicBezTo>
                    <a:pt x="4" y="3"/>
                    <a:pt x="4" y="3"/>
                    <a:pt x="4" y="3"/>
                  </a:cubicBezTo>
                  <a:cubicBezTo>
                    <a:pt x="113" y="44"/>
                    <a:pt x="113" y="44"/>
                    <a:pt x="113" y="44"/>
                  </a:cubicBezTo>
                  <a:cubicBezTo>
                    <a:pt x="113" y="42"/>
                    <a:pt x="113" y="42"/>
                    <a:pt x="113" y="42"/>
                  </a:cubicBezTo>
                  <a:cubicBezTo>
                    <a:pt x="1" y="0"/>
                    <a:pt x="1" y="0"/>
                    <a:pt x="1" y="0"/>
                  </a:cubicBezTo>
                  <a:cubicBezTo>
                    <a:pt x="1" y="0"/>
                    <a:pt x="0" y="0"/>
                    <a:pt x="0" y="0"/>
                  </a:cubicBezTo>
                  <a:cubicBezTo>
                    <a:pt x="0" y="1"/>
                    <a:pt x="0" y="1"/>
                    <a:pt x="0" y="1"/>
                  </a:cubicBezTo>
                  <a:cubicBezTo>
                    <a:pt x="113" y="147"/>
                    <a:pt x="113" y="147"/>
                    <a:pt x="113" y="147"/>
                  </a:cubicBezTo>
                  <a:lnTo>
                    <a:pt x="113" y="14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9" name="Freeform 82">
              <a:extLst>
                <a:ext uri="{FF2B5EF4-FFF2-40B4-BE49-F238E27FC236}">
                  <a16:creationId xmlns:a16="http://schemas.microsoft.com/office/drawing/2014/main" id="{31C37194-1BBE-4EFB-B858-5E9D8AE9ACA6}"/>
                </a:ext>
              </a:extLst>
            </p:cNvPr>
            <p:cNvSpPr>
              <a:spLocks/>
            </p:cNvSpPr>
            <p:nvPr/>
          </p:nvSpPr>
          <p:spPr bwMode="auto">
            <a:xfrm>
              <a:off x="7450" y="52"/>
              <a:ext cx="46" cy="49"/>
            </a:xfrm>
            <a:custGeom>
              <a:avLst/>
              <a:gdLst>
                <a:gd name="T0" fmla="*/ 10 w 19"/>
                <a:gd name="T1" fmla="*/ 0 h 20"/>
                <a:gd name="T2" fmla="*/ 0 w 19"/>
                <a:gd name="T3" fmla="*/ 10 h 20"/>
                <a:gd name="T4" fmla="*/ 10 w 19"/>
                <a:gd name="T5" fmla="*/ 20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4" y="0"/>
                    <a:pt x="0" y="4"/>
                    <a:pt x="0" y="10"/>
                  </a:cubicBezTo>
                  <a:cubicBezTo>
                    <a:pt x="0" y="15"/>
                    <a:pt x="4" y="20"/>
                    <a:pt x="10" y="20"/>
                  </a:cubicBezTo>
                  <a:cubicBezTo>
                    <a:pt x="15" y="20"/>
                    <a:pt x="19" y="15"/>
                    <a:pt x="19" y="10"/>
                  </a:cubicBezTo>
                  <a:cubicBezTo>
                    <a:pt x="19" y="5"/>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6" name="Freeform 83">
              <a:extLst>
                <a:ext uri="{FF2B5EF4-FFF2-40B4-BE49-F238E27FC236}">
                  <a16:creationId xmlns:a16="http://schemas.microsoft.com/office/drawing/2014/main" id="{E61E678B-576A-4B7E-9C4F-BFFF6AF3096F}"/>
                </a:ext>
              </a:extLst>
            </p:cNvPr>
            <p:cNvSpPr>
              <a:spLocks noEditPoints="1"/>
            </p:cNvSpPr>
            <p:nvPr/>
          </p:nvSpPr>
          <p:spPr bwMode="auto">
            <a:xfrm>
              <a:off x="7440" y="42"/>
              <a:ext cx="66" cy="67"/>
            </a:xfrm>
            <a:custGeom>
              <a:avLst/>
              <a:gdLst>
                <a:gd name="T0" fmla="*/ 14 w 27"/>
                <a:gd name="T1" fmla="*/ 4 h 27"/>
                <a:gd name="T2" fmla="*/ 23 w 27"/>
                <a:gd name="T3" fmla="*/ 14 h 27"/>
                <a:gd name="T4" fmla="*/ 14 w 27"/>
                <a:gd name="T5" fmla="*/ 24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3" y="9"/>
                    <a:pt x="23" y="14"/>
                  </a:cubicBezTo>
                  <a:cubicBezTo>
                    <a:pt x="23" y="19"/>
                    <a:pt x="19" y="24"/>
                    <a:pt x="14" y="24"/>
                  </a:cubicBezTo>
                  <a:cubicBezTo>
                    <a:pt x="8" y="24"/>
                    <a:pt x="4" y="19"/>
                    <a:pt x="4" y="14"/>
                  </a:cubicBezTo>
                  <a:cubicBezTo>
                    <a:pt x="4" y="8"/>
                    <a:pt x="8" y="4"/>
                    <a:pt x="14" y="4"/>
                  </a:cubicBezTo>
                  <a:moveTo>
                    <a:pt x="14" y="0"/>
                  </a:moveTo>
                  <a:cubicBezTo>
                    <a:pt x="6" y="0"/>
                    <a:pt x="0" y="6"/>
                    <a:pt x="0" y="14"/>
                  </a:cubicBezTo>
                  <a:cubicBezTo>
                    <a:pt x="0" y="21"/>
                    <a:pt x="6" y="27"/>
                    <a:pt x="14" y="27"/>
                  </a:cubicBezTo>
                  <a:cubicBezTo>
                    <a:pt x="21" y="27"/>
                    <a:pt x="27" y="21"/>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7" name="Oval 84">
              <a:extLst>
                <a:ext uri="{FF2B5EF4-FFF2-40B4-BE49-F238E27FC236}">
                  <a16:creationId xmlns:a16="http://schemas.microsoft.com/office/drawing/2014/main" id="{F02AB796-918C-42ED-9F15-E451090B3AE5}"/>
                </a:ext>
              </a:extLst>
            </p:cNvPr>
            <p:cNvSpPr>
              <a:spLocks noChangeArrowheads="1"/>
            </p:cNvSpPr>
            <p:nvPr/>
          </p:nvSpPr>
          <p:spPr bwMode="auto">
            <a:xfrm>
              <a:off x="3681" y="3992"/>
              <a:ext cx="29" cy="30"/>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2" name="Freeform 85">
              <a:extLst>
                <a:ext uri="{FF2B5EF4-FFF2-40B4-BE49-F238E27FC236}">
                  <a16:creationId xmlns:a16="http://schemas.microsoft.com/office/drawing/2014/main" id="{F23A3C2E-2839-4C3B-8B35-0C56C5037EA7}"/>
                </a:ext>
              </a:extLst>
            </p:cNvPr>
            <p:cNvSpPr>
              <a:spLocks noEditPoints="1"/>
            </p:cNvSpPr>
            <p:nvPr/>
          </p:nvSpPr>
          <p:spPr bwMode="auto">
            <a:xfrm>
              <a:off x="3671" y="3982"/>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7"/>
                    <a:pt x="16" y="10"/>
                  </a:cubicBezTo>
                  <a:cubicBezTo>
                    <a:pt x="16" y="14"/>
                    <a:pt x="14" y="16"/>
                    <a:pt x="10" y="16"/>
                  </a:cubicBezTo>
                  <a:cubicBezTo>
                    <a:pt x="7" y="16"/>
                    <a:pt x="4" y="14"/>
                    <a:pt x="4" y="10"/>
                  </a:cubicBezTo>
                  <a:cubicBezTo>
                    <a:pt x="4" y="7"/>
                    <a:pt x="7" y="4"/>
                    <a:pt x="10" y="4"/>
                  </a:cubicBezTo>
                  <a:moveTo>
                    <a:pt x="10" y="0"/>
                  </a:moveTo>
                  <a:cubicBezTo>
                    <a:pt x="5" y="0"/>
                    <a:pt x="1" y="5"/>
                    <a:pt x="0" y="10"/>
                  </a:cubicBezTo>
                  <a:cubicBezTo>
                    <a:pt x="0" y="16"/>
                    <a:pt x="5" y="20"/>
                    <a:pt x="10" y="20"/>
                  </a:cubicBezTo>
                  <a:cubicBezTo>
                    <a:pt x="16" y="20"/>
                    <a:pt x="20" y="16"/>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3" name="Freeform 86">
              <a:extLst>
                <a:ext uri="{FF2B5EF4-FFF2-40B4-BE49-F238E27FC236}">
                  <a16:creationId xmlns:a16="http://schemas.microsoft.com/office/drawing/2014/main" id="{75E1BB1B-A0AA-47B6-9FA9-D521E414C43E}"/>
                </a:ext>
              </a:extLst>
            </p:cNvPr>
            <p:cNvSpPr>
              <a:spLocks/>
            </p:cNvSpPr>
            <p:nvPr/>
          </p:nvSpPr>
          <p:spPr bwMode="auto">
            <a:xfrm>
              <a:off x="3953" y="4165"/>
              <a:ext cx="42" cy="42"/>
            </a:xfrm>
            <a:custGeom>
              <a:avLst/>
              <a:gdLst>
                <a:gd name="T0" fmla="*/ 9 w 17"/>
                <a:gd name="T1" fmla="*/ 0 h 17"/>
                <a:gd name="T2" fmla="*/ 0 w 17"/>
                <a:gd name="T3" fmla="*/ 8 h 17"/>
                <a:gd name="T4" fmla="*/ 8 w 17"/>
                <a:gd name="T5" fmla="*/ 17 h 17"/>
                <a:gd name="T6" fmla="*/ 17 w 17"/>
                <a:gd name="T7" fmla="*/ 8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8"/>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2" name="Freeform 87">
              <a:extLst>
                <a:ext uri="{FF2B5EF4-FFF2-40B4-BE49-F238E27FC236}">
                  <a16:creationId xmlns:a16="http://schemas.microsoft.com/office/drawing/2014/main" id="{EC3BF572-6E8E-469E-8848-448F46C4B112}"/>
                </a:ext>
              </a:extLst>
            </p:cNvPr>
            <p:cNvSpPr>
              <a:spLocks noEditPoints="1"/>
            </p:cNvSpPr>
            <p:nvPr/>
          </p:nvSpPr>
          <p:spPr bwMode="auto">
            <a:xfrm>
              <a:off x="3944" y="4155"/>
              <a:ext cx="61" cy="62"/>
            </a:xfrm>
            <a:custGeom>
              <a:avLst/>
              <a:gdLst>
                <a:gd name="T0" fmla="*/ 13 w 25"/>
                <a:gd name="T1" fmla="*/ 4 h 25"/>
                <a:gd name="T2" fmla="*/ 21 w 25"/>
                <a:gd name="T3" fmla="*/ 12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2"/>
                  </a:cubicBezTo>
                  <a:cubicBezTo>
                    <a:pt x="21" y="17"/>
                    <a:pt x="17" y="21"/>
                    <a:pt x="12" y="21"/>
                  </a:cubicBezTo>
                  <a:cubicBezTo>
                    <a:pt x="8" y="21"/>
                    <a:pt x="4" y="17"/>
                    <a:pt x="4" y="12"/>
                  </a:cubicBezTo>
                  <a:cubicBezTo>
                    <a:pt x="4" y="8"/>
                    <a:pt x="8" y="4"/>
                    <a:pt x="13" y="4"/>
                  </a:cubicBezTo>
                  <a:moveTo>
                    <a:pt x="13" y="0"/>
                  </a:moveTo>
                  <a:cubicBezTo>
                    <a:pt x="6" y="0"/>
                    <a:pt x="0" y="6"/>
                    <a:pt x="0" y="12"/>
                  </a:cubicBezTo>
                  <a:cubicBezTo>
                    <a:pt x="0" y="19"/>
                    <a:pt x="6" y="25"/>
                    <a:pt x="12" y="25"/>
                  </a:cubicBezTo>
                  <a:cubicBezTo>
                    <a:pt x="19" y="25"/>
                    <a:pt x="25" y="19"/>
                    <a:pt x="25" y="13"/>
                  </a:cubicBezTo>
                  <a:cubicBezTo>
                    <a:pt x="25" y="6"/>
                    <a:pt x="19"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3" name="Oval 88">
              <a:extLst>
                <a:ext uri="{FF2B5EF4-FFF2-40B4-BE49-F238E27FC236}">
                  <a16:creationId xmlns:a16="http://schemas.microsoft.com/office/drawing/2014/main" id="{09D11003-D3B4-4B8A-8153-AB84CE470C77}"/>
                </a:ext>
              </a:extLst>
            </p:cNvPr>
            <p:cNvSpPr>
              <a:spLocks noChangeArrowheads="1"/>
            </p:cNvSpPr>
            <p:nvPr/>
          </p:nvSpPr>
          <p:spPr bwMode="auto">
            <a:xfrm>
              <a:off x="7747" y="1721"/>
              <a:ext cx="37" cy="35"/>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4" name="Freeform 89">
              <a:extLst>
                <a:ext uri="{FF2B5EF4-FFF2-40B4-BE49-F238E27FC236}">
                  <a16:creationId xmlns:a16="http://schemas.microsoft.com/office/drawing/2014/main" id="{0ECDC7EA-A798-42E4-945F-A2DF27368739}"/>
                </a:ext>
              </a:extLst>
            </p:cNvPr>
            <p:cNvSpPr>
              <a:spLocks noEditPoints="1"/>
            </p:cNvSpPr>
            <p:nvPr/>
          </p:nvSpPr>
          <p:spPr bwMode="auto">
            <a:xfrm>
              <a:off x="7737" y="1711"/>
              <a:ext cx="54" cy="55"/>
            </a:xfrm>
            <a:custGeom>
              <a:avLst/>
              <a:gdLst>
                <a:gd name="T0" fmla="*/ 11 w 22"/>
                <a:gd name="T1" fmla="*/ 4 h 22"/>
                <a:gd name="T2" fmla="*/ 19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9" y="7"/>
                    <a:pt x="19" y="11"/>
                  </a:cubicBezTo>
                  <a:cubicBezTo>
                    <a:pt x="19"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8"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5" name="Oval 90">
              <a:extLst>
                <a:ext uri="{FF2B5EF4-FFF2-40B4-BE49-F238E27FC236}">
                  <a16:creationId xmlns:a16="http://schemas.microsoft.com/office/drawing/2014/main" id="{FB0E092E-1823-4553-85F8-FFA15966A264}"/>
                </a:ext>
              </a:extLst>
            </p:cNvPr>
            <p:cNvSpPr>
              <a:spLocks noChangeArrowheads="1"/>
            </p:cNvSpPr>
            <p:nvPr/>
          </p:nvSpPr>
          <p:spPr bwMode="auto">
            <a:xfrm>
              <a:off x="6552" y="2160"/>
              <a:ext cx="62" cy="62"/>
            </a:xfrm>
            <a:prstGeom prst="ellipse">
              <a:avLst/>
            </a:pr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6" name="Freeform 91">
              <a:extLst>
                <a:ext uri="{FF2B5EF4-FFF2-40B4-BE49-F238E27FC236}">
                  <a16:creationId xmlns:a16="http://schemas.microsoft.com/office/drawing/2014/main" id="{56A46D2E-F130-473A-84EA-02B2158D5857}"/>
                </a:ext>
              </a:extLst>
            </p:cNvPr>
            <p:cNvSpPr>
              <a:spLocks noEditPoints="1"/>
            </p:cNvSpPr>
            <p:nvPr/>
          </p:nvSpPr>
          <p:spPr bwMode="auto">
            <a:xfrm>
              <a:off x="6542" y="2153"/>
              <a:ext cx="82" cy="79"/>
            </a:xfrm>
            <a:custGeom>
              <a:avLst/>
              <a:gdLst>
                <a:gd name="T0" fmla="*/ 16 w 33"/>
                <a:gd name="T1" fmla="*/ 3 h 32"/>
                <a:gd name="T2" fmla="*/ 29 w 33"/>
                <a:gd name="T3" fmla="*/ 16 h 32"/>
                <a:gd name="T4" fmla="*/ 16 w 33"/>
                <a:gd name="T5" fmla="*/ 28 h 32"/>
                <a:gd name="T6" fmla="*/ 4 w 33"/>
                <a:gd name="T7" fmla="*/ 16 h 32"/>
                <a:gd name="T8" fmla="*/ 16 w 33"/>
                <a:gd name="T9" fmla="*/ 3 h 32"/>
                <a:gd name="T10" fmla="*/ 16 w 33"/>
                <a:gd name="T11" fmla="*/ 0 h 32"/>
                <a:gd name="T12" fmla="*/ 0 w 33"/>
                <a:gd name="T13" fmla="*/ 16 h 32"/>
                <a:gd name="T14" fmla="*/ 16 w 33"/>
                <a:gd name="T15" fmla="*/ 32 h 32"/>
                <a:gd name="T16" fmla="*/ 32 w 33"/>
                <a:gd name="T17" fmla="*/ 16 h 32"/>
                <a:gd name="T18" fmla="*/ 16 w 3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6" y="3"/>
                  </a:moveTo>
                  <a:cubicBezTo>
                    <a:pt x="23" y="3"/>
                    <a:pt x="29" y="9"/>
                    <a:pt x="29" y="16"/>
                  </a:cubicBezTo>
                  <a:cubicBezTo>
                    <a:pt x="29" y="23"/>
                    <a:pt x="23" y="28"/>
                    <a:pt x="16" y="28"/>
                  </a:cubicBezTo>
                  <a:cubicBezTo>
                    <a:pt x="9" y="28"/>
                    <a:pt x="4" y="23"/>
                    <a:pt x="4" y="16"/>
                  </a:cubicBezTo>
                  <a:cubicBezTo>
                    <a:pt x="4" y="9"/>
                    <a:pt x="9" y="3"/>
                    <a:pt x="16" y="3"/>
                  </a:cubicBezTo>
                  <a:moveTo>
                    <a:pt x="16" y="0"/>
                  </a:moveTo>
                  <a:cubicBezTo>
                    <a:pt x="7" y="0"/>
                    <a:pt x="0" y="7"/>
                    <a:pt x="0" y="16"/>
                  </a:cubicBezTo>
                  <a:cubicBezTo>
                    <a:pt x="0" y="25"/>
                    <a:pt x="7" y="32"/>
                    <a:pt x="16" y="32"/>
                  </a:cubicBezTo>
                  <a:cubicBezTo>
                    <a:pt x="25" y="32"/>
                    <a:pt x="32" y="25"/>
                    <a:pt x="32" y="16"/>
                  </a:cubicBezTo>
                  <a:cubicBezTo>
                    <a:pt x="33"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7" name="Freeform 92">
              <a:extLst>
                <a:ext uri="{FF2B5EF4-FFF2-40B4-BE49-F238E27FC236}">
                  <a16:creationId xmlns:a16="http://schemas.microsoft.com/office/drawing/2014/main" id="{D0D33E73-A752-4A28-8C0B-B6FBC1CCE149}"/>
                </a:ext>
              </a:extLst>
            </p:cNvPr>
            <p:cNvSpPr>
              <a:spLocks/>
            </p:cNvSpPr>
            <p:nvPr/>
          </p:nvSpPr>
          <p:spPr bwMode="auto">
            <a:xfrm>
              <a:off x="6973" y="1997"/>
              <a:ext cx="27" cy="25"/>
            </a:xfrm>
            <a:custGeom>
              <a:avLst/>
              <a:gdLst>
                <a:gd name="T0" fmla="*/ 11 w 11"/>
                <a:gd name="T1" fmla="*/ 5 h 10"/>
                <a:gd name="T2" fmla="*/ 6 w 11"/>
                <a:gd name="T3" fmla="*/ 0 h 10"/>
                <a:gd name="T4" fmla="*/ 0 w 11"/>
                <a:gd name="T5" fmla="*/ 5 h 10"/>
                <a:gd name="T6" fmla="*/ 6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8"/>
                    <a:pt x="3" y="10"/>
                    <a:pt x="6" y="10"/>
                  </a:cubicBezTo>
                  <a:cubicBezTo>
                    <a:pt x="9" y="10"/>
                    <a:pt x="11" y="8"/>
                    <a:pt x="11" y="5"/>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8" name="Freeform 93">
              <a:extLst>
                <a:ext uri="{FF2B5EF4-FFF2-40B4-BE49-F238E27FC236}">
                  <a16:creationId xmlns:a16="http://schemas.microsoft.com/office/drawing/2014/main" id="{56124D14-4371-4800-9215-0C3449843294}"/>
                </a:ext>
              </a:extLst>
            </p:cNvPr>
            <p:cNvSpPr>
              <a:spLocks noEditPoints="1"/>
            </p:cNvSpPr>
            <p:nvPr/>
          </p:nvSpPr>
          <p:spPr bwMode="auto">
            <a:xfrm>
              <a:off x="6965" y="1988"/>
              <a:ext cx="45" cy="44"/>
            </a:xfrm>
            <a:custGeom>
              <a:avLst/>
              <a:gdLst>
                <a:gd name="T0" fmla="*/ 9 w 18"/>
                <a:gd name="T1" fmla="*/ 4 h 18"/>
                <a:gd name="T2" fmla="*/ 14 w 18"/>
                <a:gd name="T3" fmla="*/ 9 h 18"/>
                <a:gd name="T4" fmla="*/ 9 w 18"/>
                <a:gd name="T5" fmla="*/ 14 h 18"/>
                <a:gd name="T6" fmla="*/ 3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4" y="6"/>
                    <a:pt x="14" y="9"/>
                  </a:cubicBezTo>
                  <a:cubicBezTo>
                    <a:pt x="14" y="12"/>
                    <a:pt x="12" y="14"/>
                    <a:pt x="9" y="14"/>
                  </a:cubicBezTo>
                  <a:cubicBezTo>
                    <a:pt x="6" y="14"/>
                    <a:pt x="3" y="12"/>
                    <a:pt x="3" y="9"/>
                  </a:cubicBezTo>
                  <a:cubicBezTo>
                    <a:pt x="4" y="6"/>
                    <a:pt x="6" y="4"/>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9" name="Freeform 94">
              <a:extLst>
                <a:ext uri="{FF2B5EF4-FFF2-40B4-BE49-F238E27FC236}">
                  <a16:creationId xmlns:a16="http://schemas.microsoft.com/office/drawing/2014/main" id="{69D137D3-A7C1-4E1C-B175-69C72B0CC98B}"/>
                </a:ext>
              </a:extLst>
            </p:cNvPr>
            <p:cNvSpPr>
              <a:spLocks/>
            </p:cNvSpPr>
            <p:nvPr/>
          </p:nvSpPr>
          <p:spPr bwMode="auto">
            <a:xfrm>
              <a:off x="7292" y="1657"/>
              <a:ext cx="62" cy="62"/>
            </a:xfrm>
            <a:custGeom>
              <a:avLst/>
              <a:gdLst>
                <a:gd name="T0" fmla="*/ 12 w 25"/>
                <a:gd name="T1" fmla="*/ 25 h 25"/>
                <a:gd name="T2" fmla="*/ 25 w 25"/>
                <a:gd name="T3" fmla="*/ 13 h 25"/>
                <a:gd name="T4" fmla="*/ 12 w 25"/>
                <a:gd name="T5" fmla="*/ 0 h 25"/>
                <a:gd name="T6" fmla="*/ 0 w 25"/>
                <a:gd name="T7" fmla="*/ 13 h 25"/>
                <a:gd name="T8" fmla="*/ 12 w 25"/>
                <a:gd name="T9" fmla="*/ 25 h 25"/>
              </a:gdLst>
              <a:ahLst/>
              <a:cxnLst>
                <a:cxn ang="0">
                  <a:pos x="T0" y="T1"/>
                </a:cxn>
                <a:cxn ang="0">
                  <a:pos x="T2" y="T3"/>
                </a:cxn>
                <a:cxn ang="0">
                  <a:pos x="T4" y="T5"/>
                </a:cxn>
                <a:cxn ang="0">
                  <a:pos x="T6" y="T7"/>
                </a:cxn>
                <a:cxn ang="0">
                  <a:pos x="T8" y="T9"/>
                </a:cxn>
              </a:cxnLst>
              <a:rect l="0" t="0" r="r" b="b"/>
              <a:pathLst>
                <a:path w="25" h="25">
                  <a:moveTo>
                    <a:pt x="12" y="25"/>
                  </a:moveTo>
                  <a:cubicBezTo>
                    <a:pt x="19" y="25"/>
                    <a:pt x="24" y="19"/>
                    <a:pt x="25" y="13"/>
                  </a:cubicBezTo>
                  <a:cubicBezTo>
                    <a:pt x="25" y="6"/>
                    <a:pt x="19" y="0"/>
                    <a:pt x="12" y="0"/>
                  </a:cubicBezTo>
                  <a:cubicBezTo>
                    <a:pt x="6" y="0"/>
                    <a:pt x="0" y="6"/>
                    <a:pt x="0" y="13"/>
                  </a:cubicBezTo>
                  <a:cubicBezTo>
                    <a:pt x="0" y="19"/>
                    <a:pt x="5" y="25"/>
                    <a:pt x="12" y="25"/>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0" name="Freeform 95">
              <a:extLst>
                <a:ext uri="{FF2B5EF4-FFF2-40B4-BE49-F238E27FC236}">
                  <a16:creationId xmlns:a16="http://schemas.microsoft.com/office/drawing/2014/main" id="{7A312A17-0728-4DA6-A438-7082A11F74DD}"/>
                </a:ext>
              </a:extLst>
            </p:cNvPr>
            <p:cNvSpPr>
              <a:spLocks noEditPoints="1"/>
            </p:cNvSpPr>
            <p:nvPr/>
          </p:nvSpPr>
          <p:spPr bwMode="auto">
            <a:xfrm>
              <a:off x="7282" y="1650"/>
              <a:ext cx="79" cy="79"/>
            </a:xfrm>
            <a:custGeom>
              <a:avLst/>
              <a:gdLst>
                <a:gd name="T0" fmla="*/ 16 w 32"/>
                <a:gd name="T1" fmla="*/ 3 h 32"/>
                <a:gd name="T2" fmla="*/ 29 w 32"/>
                <a:gd name="T3" fmla="*/ 16 h 32"/>
                <a:gd name="T4" fmla="*/ 16 w 32"/>
                <a:gd name="T5" fmla="*/ 28 h 32"/>
                <a:gd name="T6" fmla="*/ 4 w 32"/>
                <a:gd name="T7" fmla="*/ 16 h 32"/>
                <a:gd name="T8" fmla="*/ 16 w 32"/>
                <a:gd name="T9" fmla="*/ 3 h 32"/>
                <a:gd name="T10" fmla="*/ 16 w 32"/>
                <a:gd name="T11" fmla="*/ 0 h 32"/>
                <a:gd name="T12" fmla="*/ 0 w 32"/>
                <a:gd name="T13" fmla="*/ 16 h 32"/>
                <a:gd name="T14" fmla="*/ 16 w 32"/>
                <a:gd name="T15" fmla="*/ 32 h 32"/>
                <a:gd name="T16" fmla="*/ 32 w 32"/>
                <a:gd name="T17" fmla="*/ 16 h 32"/>
                <a:gd name="T18" fmla="*/ 16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
                  </a:moveTo>
                  <a:cubicBezTo>
                    <a:pt x="23" y="3"/>
                    <a:pt x="29" y="9"/>
                    <a:pt x="29" y="16"/>
                  </a:cubicBezTo>
                  <a:cubicBezTo>
                    <a:pt x="28" y="22"/>
                    <a:pt x="23" y="28"/>
                    <a:pt x="16" y="28"/>
                  </a:cubicBezTo>
                  <a:cubicBezTo>
                    <a:pt x="9" y="28"/>
                    <a:pt x="4" y="22"/>
                    <a:pt x="4" y="16"/>
                  </a:cubicBezTo>
                  <a:cubicBezTo>
                    <a:pt x="4" y="9"/>
                    <a:pt x="10" y="3"/>
                    <a:pt x="16" y="3"/>
                  </a:cubicBezTo>
                  <a:moveTo>
                    <a:pt x="16" y="0"/>
                  </a:moveTo>
                  <a:cubicBezTo>
                    <a:pt x="8" y="0"/>
                    <a:pt x="0" y="7"/>
                    <a:pt x="0" y="16"/>
                  </a:cubicBezTo>
                  <a:cubicBezTo>
                    <a:pt x="0" y="24"/>
                    <a:pt x="7" y="32"/>
                    <a:pt x="16" y="32"/>
                  </a:cubicBezTo>
                  <a:cubicBezTo>
                    <a:pt x="25" y="32"/>
                    <a:pt x="32" y="25"/>
                    <a:pt x="32" y="16"/>
                  </a:cubicBezTo>
                  <a:cubicBezTo>
                    <a:pt x="32"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1" name="Oval 96">
              <a:extLst>
                <a:ext uri="{FF2B5EF4-FFF2-40B4-BE49-F238E27FC236}">
                  <a16:creationId xmlns:a16="http://schemas.microsoft.com/office/drawing/2014/main" id="{552FF8F0-A7AC-49E3-B75B-33F984DC171B}"/>
                </a:ext>
              </a:extLst>
            </p:cNvPr>
            <p:cNvSpPr>
              <a:spLocks noChangeArrowheads="1"/>
            </p:cNvSpPr>
            <p:nvPr/>
          </p:nvSpPr>
          <p:spPr bwMode="auto">
            <a:xfrm>
              <a:off x="7302" y="195"/>
              <a:ext cx="37" cy="37"/>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2" name="Freeform 97">
              <a:extLst>
                <a:ext uri="{FF2B5EF4-FFF2-40B4-BE49-F238E27FC236}">
                  <a16:creationId xmlns:a16="http://schemas.microsoft.com/office/drawing/2014/main" id="{74767D50-F1F1-43BB-BBB9-2DFA124E8CCA}"/>
                </a:ext>
              </a:extLst>
            </p:cNvPr>
            <p:cNvSpPr>
              <a:spLocks noEditPoints="1"/>
            </p:cNvSpPr>
            <p:nvPr/>
          </p:nvSpPr>
          <p:spPr bwMode="auto">
            <a:xfrm>
              <a:off x="7292" y="185"/>
              <a:ext cx="57" cy="57"/>
            </a:xfrm>
            <a:custGeom>
              <a:avLst/>
              <a:gdLst>
                <a:gd name="T0" fmla="*/ 12 w 23"/>
                <a:gd name="T1" fmla="*/ 4 h 23"/>
                <a:gd name="T2" fmla="*/ 19 w 23"/>
                <a:gd name="T3" fmla="*/ 11 h 23"/>
                <a:gd name="T4" fmla="*/ 12 w 23"/>
                <a:gd name="T5" fmla="*/ 19 h 23"/>
                <a:gd name="T6" fmla="*/ 4 w 23"/>
                <a:gd name="T7" fmla="*/ 11 h 23"/>
                <a:gd name="T8" fmla="*/ 12 w 23"/>
                <a:gd name="T9" fmla="*/ 4 h 23"/>
                <a:gd name="T10" fmla="*/ 12 w 23"/>
                <a:gd name="T11" fmla="*/ 0 h 23"/>
                <a:gd name="T12" fmla="*/ 0 w 23"/>
                <a:gd name="T13" fmla="*/ 11 h 23"/>
                <a:gd name="T14" fmla="*/ 12 w 23"/>
                <a:gd name="T15" fmla="*/ 23 h 23"/>
                <a:gd name="T16" fmla="*/ 23 w 23"/>
                <a:gd name="T17" fmla="*/ 11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1"/>
                  </a:cubicBezTo>
                  <a:cubicBezTo>
                    <a:pt x="19" y="16"/>
                    <a:pt x="16" y="19"/>
                    <a:pt x="12" y="19"/>
                  </a:cubicBezTo>
                  <a:cubicBezTo>
                    <a:pt x="7" y="19"/>
                    <a:pt x="4" y="16"/>
                    <a:pt x="4" y="11"/>
                  </a:cubicBezTo>
                  <a:cubicBezTo>
                    <a:pt x="4" y="7"/>
                    <a:pt x="7" y="4"/>
                    <a:pt x="12" y="4"/>
                  </a:cubicBezTo>
                  <a:moveTo>
                    <a:pt x="12" y="0"/>
                  </a:moveTo>
                  <a:cubicBezTo>
                    <a:pt x="5" y="0"/>
                    <a:pt x="0" y="5"/>
                    <a:pt x="0" y="11"/>
                  </a:cubicBezTo>
                  <a:cubicBezTo>
                    <a:pt x="0" y="18"/>
                    <a:pt x="5" y="23"/>
                    <a:pt x="12" y="23"/>
                  </a:cubicBezTo>
                  <a:cubicBezTo>
                    <a:pt x="18" y="23"/>
                    <a:pt x="23" y="18"/>
                    <a:pt x="23" y="11"/>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3" name="Freeform 98">
              <a:extLst>
                <a:ext uri="{FF2B5EF4-FFF2-40B4-BE49-F238E27FC236}">
                  <a16:creationId xmlns:a16="http://schemas.microsoft.com/office/drawing/2014/main" id="{0230015D-8393-4EE0-AF9F-C74302BC48D6}"/>
                </a:ext>
              </a:extLst>
            </p:cNvPr>
            <p:cNvSpPr>
              <a:spLocks/>
            </p:cNvSpPr>
            <p:nvPr/>
          </p:nvSpPr>
          <p:spPr bwMode="auto">
            <a:xfrm>
              <a:off x="5925" y="2912"/>
              <a:ext cx="57" cy="54"/>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4" name="Freeform 99">
              <a:extLst>
                <a:ext uri="{FF2B5EF4-FFF2-40B4-BE49-F238E27FC236}">
                  <a16:creationId xmlns:a16="http://schemas.microsoft.com/office/drawing/2014/main" id="{C3931F7B-402C-4254-9E23-85403E30EEDC}"/>
                </a:ext>
              </a:extLst>
            </p:cNvPr>
            <p:cNvSpPr>
              <a:spLocks noEditPoints="1"/>
            </p:cNvSpPr>
            <p:nvPr/>
          </p:nvSpPr>
          <p:spPr bwMode="auto">
            <a:xfrm>
              <a:off x="5918" y="2902"/>
              <a:ext cx="71" cy="74"/>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5" name="Freeform 100">
              <a:extLst>
                <a:ext uri="{FF2B5EF4-FFF2-40B4-BE49-F238E27FC236}">
                  <a16:creationId xmlns:a16="http://schemas.microsoft.com/office/drawing/2014/main" id="{786FE0A4-B92A-48AC-A068-D7D900B2CA99}"/>
                </a:ext>
              </a:extLst>
            </p:cNvPr>
            <p:cNvSpPr>
              <a:spLocks/>
            </p:cNvSpPr>
            <p:nvPr/>
          </p:nvSpPr>
          <p:spPr bwMode="auto">
            <a:xfrm>
              <a:off x="6346" y="3990"/>
              <a:ext cx="46" cy="49"/>
            </a:xfrm>
            <a:custGeom>
              <a:avLst/>
              <a:gdLst>
                <a:gd name="T0" fmla="*/ 10 w 19"/>
                <a:gd name="T1" fmla="*/ 0 h 20"/>
                <a:gd name="T2" fmla="*/ 0 w 19"/>
                <a:gd name="T3" fmla="*/ 10 h 20"/>
                <a:gd name="T4" fmla="*/ 10 w 19"/>
                <a:gd name="T5" fmla="*/ 19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5" y="0"/>
                    <a:pt x="0" y="5"/>
                    <a:pt x="0" y="10"/>
                  </a:cubicBezTo>
                  <a:cubicBezTo>
                    <a:pt x="0" y="15"/>
                    <a:pt x="4" y="19"/>
                    <a:pt x="10" y="19"/>
                  </a:cubicBezTo>
                  <a:cubicBezTo>
                    <a:pt x="15" y="20"/>
                    <a:pt x="19" y="15"/>
                    <a:pt x="19" y="10"/>
                  </a:cubicBezTo>
                  <a:cubicBezTo>
                    <a:pt x="19" y="5"/>
                    <a:pt x="15" y="1"/>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6" name="Freeform 101">
              <a:extLst>
                <a:ext uri="{FF2B5EF4-FFF2-40B4-BE49-F238E27FC236}">
                  <a16:creationId xmlns:a16="http://schemas.microsoft.com/office/drawing/2014/main" id="{73A5F9AA-C437-44F9-92ED-2CC2D2F78359}"/>
                </a:ext>
              </a:extLst>
            </p:cNvPr>
            <p:cNvSpPr>
              <a:spLocks noEditPoints="1"/>
            </p:cNvSpPr>
            <p:nvPr/>
          </p:nvSpPr>
          <p:spPr bwMode="auto">
            <a:xfrm>
              <a:off x="6336" y="3982"/>
              <a:ext cx="66" cy="64"/>
            </a:xfrm>
            <a:custGeom>
              <a:avLst/>
              <a:gdLst>
                <a:gd name="T0" fmla="*/ 14 w 27"/>
                <a:gd name="T1" fmla="*/ 3 h 26"/>
                <a:gd name="T2" fmla="*/ 23 w 27"/>
                <a:gd name="T3" fmla="*/ 13 h 26"/>
                <a:gd name="T4" fmla="*/ 14 w 27"/>
                <a:gd name="T5" fmla="*/ 22 h 26"/>
                <a:gd name="T6" fmla="*/ 4 w 27"/>
                <a:gd name="T7" fmla="*/ 13 h 26"/>
                <a:gd name="T8" fmla="*/ 14 w 27"/>
                <a:gd name="T9" fmla="*/ 3 h 26"/>
                <a:gd name="T10" fmla="*/ 14 w 27"/>
                <a:gd name="T11" fmla="*/ 0 h 26"/>
                <a:gd name="T12" fmla="*/ 1 w 27"/>
                <a:gd name="T13" fmla="*/ 13 h 26"/>
                <a:gd name="T14" fmla="*/ 14 w 27"/>
                <a:gd name="T15" fmla="*/ 26 h 26"/>
                <a:gd name="T16" fmla="*/ 27 w 27"/>
                <a:gd name="T17" fmla="*/ 13 h 26"/>
                <a:gd name="T18" fmla="*/ 14 w 27"/>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14" y="3"/>
                  </a:moveTo>
                  <a:cubicBezTo>
                    <a:pt x="19" y="4"/>
                    <a:pt x="23" y="8"/>
                    <a:pt x="23" y="13"/>
                  </a:cubicBezTo>
                  <a:cubicBezTo>
                    <a:pt x="23" y="18"/>
                    <a:pt x="19" y="23"/>
                    <a:pt x="14" y="22"/>
                  </a:cubicBezTo>
                  <a:cubicBezTo>
                    <a:pt x="8" y="22"/>
                    <a:pt x="4" y="18"/>
                    <a:pt x="4" y="13"/>
                  </a:cubicBezTo>
                  <a:cubicBezTo>
                    <a:pt x="4" y="8"/>
                    <a:pt x="9" y="3"/>
                    <a:pt x="14" y="3"/>
                  </a:cubicBezTo>
                  <a:moveTo>
                    <a:pt x="14" y="0"/>
                  </a:moveTo>
                  <a:cubicBezTo>
                    <a:pt x="7" y="0"/>
                    <a:pt x="1" y="6"/>
                    <a:pt x="1" y="13"/>
                  </a:cubicBezTo>
                  <a:cubicBezTo>
                    <a:pt x="0" y="20"/>
                    <a:pt x="6" y="26"/>
                    <a:pt x="14" y="26"/>
                  </a:cubicBezTo>
                  <a:cubicBezTo>
                    <a:pt x="21" y="26"/>
                    <a:pt x="27" y="20"/>
                    <a:pt x="27" y="13"/>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7" name="Freeform 102">
              <a:extLst>
                <a:ext uri="{FF2B5EF4-FFF2-40B4-BE49-F238E27FC236}">
                  <a16:creationId xmlns:a16="http://schemas.microsoft.com/office/drawing/2014/main" id="{AE20D0E1-2D12-49FE-A7D9-508D665D5C2E}"/>
                </a:ext>
              </a:extLst>
            </p:cNvPr>
            <p:cNvSpPr>
              <a:spLocks/>
            </p:cNvSpPr>
            <p:nvPr/>
          </p:nvSpPr>
          <p:spPr bwMode="auto">
            <a:xfrm>
              <a:off x="6626" y="4086"/>
              <a:ext cx="61" cy="62"/>
            </a:xfrm>
            <a:custGeom>
              <a:avLst/>
              <a:gdLst>
                <a:gd name="T0" fmla="*/ 13 w 25"/>
                <a:gd name="T1" fmla="*/ 0 h 25"/>
                <a:gd name="T2" fmla="*/ 1 w 25"/>
                <a:gd name="T3" fmla="*/ 12 h 25"/>
                <a:gd name="T4" fmla="*/ 13 w 25"/>
                <a:gd name="T5" fmla="*/ 25 h 25"/>
                <a:gd name="T6" fmla="*/ 25 w 25"/>
                <a:gd name="T7" fmla="*/ 13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1" y="6"/>
                    <a:pt x="1" y="12"/>
                  </a:cubicBezTo>
                  <a:cubicBezTo>
                    <a:pt x="0" y="19"/>
                    <a:pt x="6" y="25"/>
                    <a:pt x="13" y="25"/>
                  </a:cubicBezTo>
                  <a:cubicBezTo>
                    <a:pt x="20" y="25"/>
                    <a:pt x="25" y="19"/>
                    <a:pt x="25" y="13"/>
                  </a:cubicBezTo>
                  <a:cubicBezTo>
                    <a:pt x="25" y="6"/>
                    <a:pt x="20"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8" name="Freeform 103">
              <a:extLst>
                <a:ext uri="{FF2B5EF4-FFF2-40B4-BE49-F238E27FC236}">
                  <a16:creationId xmlns:a16="http://schemas.microsoft.com/office/drawing/2014/main" id="{826225CF-6C56-414C-B906-5676C9F93295}"/>
                </a:ext>
              </a:extLst>
            </p:cNvPr>
            <p:cNvSpPr>
              <a:spLocks noEditPoints="1"/>
            </p:cNvSpPr>
            <p:nvPr/>
          </p:nvSpPr>
          <p:spPr bwMode="auto">
            <a:xfrm>
              <a:off x="6619" y="4076"/>
              <a:ext cx="78" cy="81"/>
            </a:xfrm>
            <a:custGeom>
              <a:avLst/>
              <a:gdLst>
                <a:gd name="T0" fmla="*/ 16 w 32"/>
                <a:gd name="T1" fmla="*/ 4 h 33"/>
                <a:gd name="T2" fmla="*/ 28 w 32"/>
                <a:gd name="T3" fmla="*/ 17 h 33"/>
                <a:gd name="T4" fmla="*/ 16 w 32"/>
                <a:gd name="T5" fmla="*/ 29 h 33"/>
                <a:gd name="T6" fmla="*/ 4 w 32"/>
                <a:gd name="T7" fmla="*/ 16 h 33"/>
                <a:gd name="T8" fmla="*/ 16 w 32"/>
                <a:gd name="T9" fmla="*/ 4 h 33"/>
                <a:gd name="T10" fmla="*/ 16 w 32"/>
                <a:gd name="T11" fmla="*/ 0 h 33"/>
                <a:gd name="T12" fmla="*/ 0 w 32"/>
                <a:gd name="T13" fmla="*/ 16 h 33"/>
                <a:gd name="T14" fmla="*/ 16 w 32"/>
                <a:gd name="T15" fmla="*/ 33 h 33"/>
                <a:gd name="T16" fmla="*/ 32 w 32"/>
                <a:gd name="T17" fmla="*/ 17 h 33"/>
                <a:gd name="T18" fmla="*/ 16 w 32"/>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4"/>
                  </a:moveTo>
                  <a:cubicBezTo>
                    <a:pt x="23" y="4"/>
                    <a:pt x="28" y="10"/>
                    <a:pt x="28" y="17"/>
                  </a:cubicBezTo>
                  <a:cubicBezTo>
                    <a:pt x="28" y="23"/>
                    <a:pt x="23" y="29"/>
                    <a:pt x="16" y="29"/>
                  </a:cubicBezTo>
                  <a:cubicBezTo>
                    <a:pt x="9" y="29"/>
                    <a:pt x="3" y="23"/>
                    <a:pt x="4" y="16"/>
                  </a:cubicBezTo>
                  <a:cubicBezTo>
                    <a:pt x="4" y="10"/>
                    <a:pt x="9" y="4"/>
                    <a:pt x="16" y="4"/>
                  </a:cubicBezTo>
                  <a:moveTo>
                    <a:pt x="16" y="0"/>
                  </a:moveTo>
                  <a:cubicBezTo>
                    <a:pt x="7" y="0"/>
                    <a:pt x="0" y="8"/>
                    <a:pt x="0" y="16"/>
                  </a:cubicBezTo>
                  <a:cubicBezTo>
                    <a:pt x="0" y="25"/>
                    <a:pt x="7" y="33"/>
                    <a:pt x="16" y="33"/>
                  </a:cubicBezTo>
                  <a:cubicBezTo>
                    <a:pt x="25" y="33"/>
                    <a:pt x="32" y="25"/>
                    <a:pt x="32" y="17"/>
                  </a:cubicBezTo>
                  <a:cubicBezTo>
                    <a:pt x="32" y="8"/>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9" name="Freeform 104">
              <a:extLst>
                <a:ext uri="{FF2B5EF4-FFF2-40B4-BE49-F238E27FC236}">
                  <a16:creationId xmlns:a16="http://schemas.microsoft.com/office/drawing/2014/main" id="{8BA65693-CFC2-445B-9477-C05E76191963}"/>
                </a:ext>
              </a:extLst>
            </p:cNvPr>
            <p:cNvSpPr>
              <a:spLocks/>
            </p:cNvSpPr>
            <p:nvPr/>
          </p:nvSpPr>
          <p:spPr bwMode="auto">
            <a:xfrm>
              <a:off x="6776" y="3504"/>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0" name="Freeform 105">
              <a:extLst>
                <a:ext uri="{FF2B5EF4-FFF2-40B4-BE49-F238E27FC236}">
                  <a16:creationId xmlns:a16="http://schemas.microsoft.com/office/drawing/2014/main" id="{0A9C7C59-E3AA-4D48-BC1E-EDBBC5462C5B}"/>
                </a:ext>
              </a:extLst>
            </p:cNvPr>
            <p:cNvSpPr>
              <a:spLocks noEditPoints="1"/>
            </p:cNvSpPr>
            <p:nvPr/>
          </p:nvSpPr>
          <p:spPr bwMode="auto">
            <a:xfrm>
              <a:off x="6769" y="3494"/>
              <a:ext cx="51" cy="54"/>
            </a:xfrm>
            <a:custGeom>
              <a:avLst/>
              <a:gdLst>
                <a:gd name="T0" fmla="*/ 10 w 21"/>
                <a:gd name="T1" fmla="*/ 4 h 22"/>
                <a:gd name="T2" fmla="*/ 17 w 21"/>
                <a:gd name="T3" fmla="*/ 11 h 22"/>
                <a:gd name="T4" fmla="*/ 10 w 21"/>
                <a:gd name="T5" fmla="*/ 18 h 22"/>
                <a:gd name="T6" fmla="*/ 3 w 21"/>
                <a:gd name="T7" fmla="*/ 11 h 22"/>
                <a:gd name="T8" fmla="*/ 10 w 21"/>
                <a:gd name="T9" fmla="*/ 4 h 22"/>
                <a:gd name="T10" fmla="*/ 10 w 21"/>
                <a:gd name="T11" fmla="*/ 0 h 22"/>
                <a:gd name="T12" fmla="*/ 0 w 21"/>
                <a:gd name="T13" fmla="*/ 11 h 22"/>
                <a:gd name="T14" fmla="*/ 10 w 21"/>
                <a:gd name="T15" fmla="*/ 22 h 22"/>
                <a:gd name="T16" fmla="*/ 21 w 21"/>
                <a:gd name="T17" fmla="*/ 11 h 22"/>
                <a:gd name="T18" fmla="*/ 10 w 2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10" y="4"/>
                  </a:moveTo>
                  <a:cubicBezTo>
                    <a:pt x="14" y="4"/>
                    <a:pt x="17" y="7"/>
                    <a:pt x="17" y="11"/>
                  </a:cubicBezTo>
                  <a:cubicBezTo>
                    <a:pt x="17" y="15"/>
                    <a:pt x="14" y="18"/>
                    <a:pt x="10" y="18"/>
                  </a:cubicBezTo>
                  <a:cubicBezTo>
                    <a:pt x="7" y="18"/>
                    <a:pt x="3" y="15"/>
                    <a:pt x="3" y="11"/>
                  </a:cubicBezTo>
                  <a:cubicBezTo>
                    <a:pt x="4" y="7"/>
                    <a:pt x="7" y="4"/>
                    <a:pt x="10" y="4"/>
                  </a:cubicBezTo>
                  <a:moveTo>
                    <a:pt x="10" y="0"/>
                  </a:moveTo>
                  <a:cubicBezTo>
                    <a:pt x="5" y="0"/>
                    <a:pt x="0" y="5"/>
                    <a:pt x="0" y="11"/>
                  </a:cubicBezTo>
                  <a:cubicBezTo>
                    <a:pt x="0" y="17"/>
                    <a:pt x="4" y="22"/>
                    <a:pt x="10" y="22"/>
                  </a:cubicBezTo>
                  <a:cubicBezTo>
                    <a:pt x="16" y="22"/>
                    <a:pt x="21" y="17"/>
                    <a:pt x="21" y="11"/>
                  </a:cubicBezTo>
                  <a:cubicBezTo>
                    <a:pt x="21"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1" name="Freeform 106">
              <a:extLst>
                <a:ext uri="{FF2B5EF4-FFF2-40B4-BE49-F238E27FC236}">
                  <a16:creationId xmlns:a16="http://schemas.microsoft.com/office/drawing/2014/main" id="{3D9C101F-CF8A-4F3D-A8B8-976164F1218F}"/>
                </a:ext>
              </a:extLst>
            </p:cNvPr>
            <p:cNvSpPr>
              <a:spLocks/>
            </p:cNvSpPr>
            <p:nvPr/>
          </p:nvSpPr>
          <p:spPr bwMode="auto">
            <a:xfrm>
              <a:off x="7334" y="3193"/>
              <a:ext cx="64" cy="67"/>
            </a:xfrm>
            <a:custGeom>
              <a:avLst/>
              <a:gdLst>
                <a:gd name="T0" fmla="*/ 13 w 26"/>
                <a:gd name="T1" fmla="*/ 0 h 27"/>
                <a:gd name="T2" fmla="*/ 0 w 26"/>
                <a:gd name="T3" fmla="*/ 13 h 27"/>
                <a:gd name="T4" fmla="*/ 13 w 26"/>
                <a:gd name="T5" fmla="*/ 26 h 27"/>
                <a:gd name="T6" fmla="*/ 26 w 26"/>
                <a:gd name="T7" fmla="*/ 13 h 27"/>
                <a:gd name="T8" fmla="*/ 13 w 26"/>
                <a:gd name="T9" fmla="*/ 0 h 27"/>
              </a:gdLst>
              <a:ahLst/>
              <a:cxnLst>
                <a:cxn ang="0">
                  <a:pos x="T0" y="T1"/>
                </a:cxn>
                <a:cxn ang="0">
                  <a:pos x="T2" y="T3"/>
                </a:cxn>
                <a:cxn ang="0">
                  <a:pos x="T4" y="T5"/>
                </a:cxn>
                <a:cxn ang="0">
                  <a:pos x="T6" y="T7"/>
                </a:cxn>
                <a:cxn ang="0">
                  <a:pos x="T8" y="T9"/>
                </a:cxn>
              </a:cxnLst>
              <a:rect l="0" t="0" r="r" b="b"/>
              <a:pathLst>
                <a:path w="26" h="27">
                  <a:moveTo>
                    <a:pt x="13" y="0"/>
                  </a:moveTo>
                  <a:cubicBezTo>
                    <a:pt x="6" y="0"/>
                    <a:pt x="0" y="6"/>
                    <a:pt x="0" y="13"/>
                  </a:cubicBezTo>
                  <a:cubicBezTo>
                    <a:pt x="0" y="20"/>
                    <a:pt x="6" y="26"/>
                    <a:pt x="13" y="26"/>
                  </a:cubicBezTo>
                  <a:cubicBezTo>
                    <a:pt x="20" y="27"/>
                    <a:pt x="26" y="21"/>
                    <a:pt x="26" y="13"/>
                  </a:cubicBezTo>
                  <a:cubicBezTo>
                    <a:pt x="26" y="6"/>
                    <a:pt x="21"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2" name="Freeform 107">
              <a:extLst>
                <a:ext uri="{FF2B5EF4-FFF2-40B4-BE49-F238E27FC236}">
                  <a16:creationId xmlns:a16="http://schemas.microsoft.com/office/drawing/2014/main" id="{8DD4BF26-59DA-4ADD-97C3-AFB50E71B257}"/>
                </a:ext>
              </a:extLst>
            </p:cNvPr>
            <p:cNvSpPr>
              <a:spLocks noEditPoints="1"/>
            </p:cNvSpPr>
            <p:nvPr/>
          </p:nvSpPr>
          <p:spPr bwMode="auto">
            <a:xfrm>
              <a:off x="7324" y="3183"/>
              <a:ext cx="84" cy="84"/>
            </a:xfrm>
            <a:custGeom>
              <a:avLst/>
              <a:gdLst>
                <a:gd name="T0" fmla="*/ 17 w 34"/>
                <a:gd name="T1" fmla="*/ 4 h 34"/>
                <a:gd name="T2" fmla="*/ 30 w 34"/>
                <a:gd name="T3" fmla="*/ 17 h 34"/>
                <a:gd name="T4" fmla="*/ 17 w 34"/>
                <a:gd name="T5" fmla="*/ 30 h 34"/>
                <a:gd name="T6" fmla="*/ 4 w 34"/>
                <a:gd name="T7" fmla="*/ 17 h 34"/>
                <a:gd name="T8" fmla="*/ 17 w 34"/>
                <a:gd name="T9" fmla="*/ 4 h 34"/>
                <a:gd name="T10" fmla="*/ 17 w 34"/>
                <a:gd name="T11" fmla="*/ 0 h 34"/>
                <a:gd name="T12" fmla="*/ 0 w 34"/>
                <a:gd name="T13" fmla="*/ 17 h 34"/>
                <a:gd name="T14" fmla="*/ 17 w 34"/>
                <a:gd name="T15" fmla="*/ 34 h 34"/>
                <a:gd name="T16" fmla="*/ 34 w 34"/>
                <a:gd name="T17" fmla="*/ 17 h 34"/>
                <a:gd name="T18" fmla="*/ 17 w 34"/>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4"/>
                  </a:moveTo>
                  <a:cubicBezTo>
                    <a:pt x="25" y="4"/>
                    <a:pt x="30" y="10"/>
                    <a:pt x="30" y="17"/>
                  </a:cubicBezTo>
                  <a:cubicBezTo>
                    <a:pt x="30" y="25"/>
                    <a:pt x="24" y="31"/>
                    <a:pt x="17" y="30"/>
                  </a:cubicBezTo>
                  <a:cubicBezTo>
                    <a:pt x="10" y="30"/>
                    <a:pt x="4" y="24"/>
                    <a:pt x="4" y="17"/>
                  </a:cubicBezTo>
                  <a:cubicBezTo>
                    <a:pt x="4" y="10"/>
                    <a:pt x="10" y="4"/>
                    <a:pt x="17" y="4"/>
                  </a:cubicBezTo>
                  <a:moveTo>
                    <a:pt x="17" y="0"/>
                  </a:moveTo>
                  <a:cubicBezTo>
                    <a:pt x="8" y="0"/>
                    <a:pt x="0" y="8"/>
                    <a:pt x="0" y="17"/>
                  </a:cubicBezTo>
                  <a:cubicBezTo>
                    <a:pt x="0" y="26"/>
                    <a:pt x="8" y="34"/>
                    <a:pt x="17" y="34"/>
                  </a:cubicBezTo>
                  <a:cubicBezTo>
                    <a:pt x="26" y="34"/>
                    <a:pt x="34" y="27"/>
                    <a:pt x="34" y="17"/>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3" name="Oval 108">
              <a:extLst>
                <a:ext uri="{FF2B5EF4-FFF2-40B4-BE49-F238E27FC236}">
                  <a16:creationId xmlns:a16="http://schemas.microsoft.com/office/drawing/2014/main" id="{1D1F5449-C96F-4B74-AB4E-CB266A01B51A}"/>
                </a:ext>
              </a:extLst>
            </p:cNvPr>
            <p:cNvSpPr>
              <a:spLocks noChangeArrowheads="1"/>
            </p:cNvSpPr>
            <p:nvPr/>
          </p:nvSpPr>
          <p:spPr bwMode="auto">
            <a:xfrm>
              <a:off x="3368" y="380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4" name="Freeform 109">
              <a:extLst>
                <a:ext uri="{FF2B5EF4-FFF2-40B4-BE49-F238E27FC236}">
                  <a16:creationId xmlns:a16="http://schemas.microsoft.com/office/drawing/2014/main" id="{DEDA8CAF-5118-4605-A456-D9F03F7DE040}"/>
                </a:ext>
              </a:extLst>
            </p:cNvPr>
            <p:cNvSpPr>
              <a:spLocks noEditPoints="1"/>
            </p:cNvSpPr>
            <p:nvPr/>
          </p:nvSpPr>
          <p:spPr bwMode="auto">
            <a:xfrm>
              <a:off x="3358" y="3792"/>
              <a:ext cx="47" cy="47"/>
            </a:xfrm>
            <a:custGeom>
              <a:avLst/>
              <a:gdLst>
                <a:gd name="T0" fmla="*/ 9 w 19"/>
                <a:gd name="T1" fmla="*/ 4 h 19"/>
                <a:gd name="T2" fmla="*/ 15 w 19"/>
                <a:gd name="T3" fmla="*/ 9 h 19"/>
                <a:gd name="T4" fmla="*/ 9 w 19"/>
                <a:gd name="T5" fmla="*/ 15 h 19"/>
                <a:gd name="T6" fmla="*/ 4 w 19"/>
                <a:gd name="T7" fmla="*/ 9 h 19"/>
                <a:gd name="T8" fmla="*/ 9 w 19"/>
                <a:gd name="T9" fmla="*/ 4 h 19"/>
                <a:gd name="T10" fmla="*/ 9 w 19"/>
                <a:gd name="T11" fmla="*/ 0 h 19"/>
                <a:gd name="T12" fmla="*/ 0 w 19"/>
                <a:gd name="T13" fmla="*/ 9 h 19"/>
                <a:gd name="T14" fmla="*/ 9 w 19"/>
                <a:gd name="T15" fmla="*/ 19 h 19"/>
                <a:gd name="T16" fmla="*/ 19 w 19"/>
                <a:gd name="T17" fmla="*/ 9 h 19"/>
                <a:gd name="T18" fmla="*/ 9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4"/>
                  </a:moveTo>
                  <a:cubicBezTo>
                    <a:pt x="12" y="4"/>
                    <a:pt x="15" y="6"/>
                    <a:pt x="15" y="9"/>
                  </a:cubicBezTo>
                  <a:cubicBezTo>
                    <a:pt x="15" y="12"/>
                    <a:pt x="12" y="15"/>
                    <a:pt x="9" y="15"/>
                  </a:cubicBezTo>
                  <a:cubicBezTo>
                    <a:pt x="6" y="15"/>
                    <a:pt x="4" y="12"/>
                    <a:pt x="4" y="9"/>
                  </a:cubicBezTo>
                  <a:cubicBezTo>
                    <a:pt x="4" y="6"/>
                    <a:pt x="6" y="4"/>
                    <a:pt x="9" y="4"/>
                  </a:cubicBezTo>
                  <a:moveTo>
                    <a:pt x="9" y="0"/>
                  </a:moveTo>
                  <a:cubicBezTo>
                    <a:pt x="4" y="0"/>
                    <a:pt x="0" y="4"/>
                    <a:pt x="0" y="9"/>
                  </a:cubicBezTo>
                  <a:cubicBezTo>
                    <a:pt x="0" y="14"/>
                    <a:pt x="4" y="19"/>
                    <a:pt x="9" y="19"/>
                  </a:cubicBezTo>
                  <a:cubicBezTo>
                    <a:pt x="14" y="19"/>
                    <a:pt x="19" y="14"/>
                    <a:pt x="19" y="9"/>
                  </a:cubicBezTo>
                  <a:cubicBezTo>
                    <a:pt x="19"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5" name="Freeform 110">
              <a:extLst>
                <a:ext uri="{FF2B5EF4-FFF2-40B4-BE49-F238E27FC236}">
                  <a16:creationId xmlns:a16="http://schemas.microsoft.com/office/drawing/2014/main" id="{335F6882-B38C-46BC-8452-D8470DA01C97}"/>
                </a:ext>
              </a:extLst>
            </p:cNvPr>
            <p:cNvSpPr>
              <a:spLocks/>
            </p:cNvSpPr>
            <p:nvPr/>
          </p:nvSpPr>
          <p:spPr bwMode="auto">
            <a:xfrm>
              <a:off x="4015" y="3410"/>
              <a:ext cx="42" cy="42"/>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6" name="Freeform 111">
              <a:extLst>
                <a:ext uri="{FF2B5EF4-FFF2-40B4-BE49-F238E27FC236}">
                  <a16:creationId xmlns:a16="http://schemas.microsoft.com/office/drawing/2014/main" id="{C47F2F67-9582-49CC-B2AC-C5A9D44DEC96}"/>
                </a:ext>
              </a:extLst>
            </p:cNvPr>
            <p:cNvSpPr>
              <a:spLocks noEditPoints="1"/>
            </p:cNvSpPr>
            <p:nvPr/>
          </p:nvSpPr>
          <p:spPr bwMode="auto">
            <a:xfrm>
              <a:off x="4005" y="3400"/>
              <a:ext cx="62" cy="62"/>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7" name="Oval 112">
              <a:extLst>
                <a:ext uri="{FF2B5EF4-FFF2-40B4-BE49-F238E27FC236}">
                  <a16:creationId xmlns:a16="http://schemas.microsoft.com/office/drawing/2014/main" id="{12A5BD40-30A3-471D-BF6B-0BD8248C5FCD}"/>
                </a:ext>
              </a:extLst>
            </p:cNvPr>
            <p:cNvSpPr>
              <a:spLocks noChangeArrowheads="1"/>
            </p:cNvSpPr>
            <p:nvPr/>
          </p:nvSpPr>
          <p:spPr bwMode="auto">
            <a:xfrm>
              <a:off x="5301" y="203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8" name="Freeform 113">
              <a:extLst>
                <a:ext uri="{FF2B5EF4-FFF2-40B4-BE49-F238E27FC236}">
                  <a16:creationId xmlns:a16="http://schemas.microsoft.com/office/drawing/2014/main" id="{0FA9DCA5-3E9D-4017-8C47-CE27879F3BFE}"/>
                </a:ext>
              </a:extLst>
            </p:cNvPr>
            <p:cNvSpPr>
              <a:spLocks noEditPoints="1"/>
            </p:cNvSpPr>
            <p:nvPr/>
          </p:nvSpPr>
          <p:spPr bwMode="auto">
            <a:xfrm>
              <a:off x="5291" y="2022"/>
              <a:ext cx="47" cy="47"/>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9" name="Freeform 114">
              <a:extLst>
                <a:ext uri="{FF2B5EF4-FFF2-40B4-BE49-F238E27FC236}">
                  <a16:creationId xmlns:a16="http://schemas.microsoft.com/office/drawing/2014/main" id="{FCBF3B97-90A3-4063-811C-5CB92B3F408C}"/>
                </a:ext>
              </a:extLst>
            </p:cNvPr>
            <p:cNvSpPr>
              <a:spLocks/>
            </p:cNvSpPr>
            <p:nvPr/>
          </p:nvSpPr>
          <p:spPr bwMode="auto">
            <a:xfrm>
              <a:off x="6058" y="2569"/>
              <a:ext cx="62" cy="62"/>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0" name="Freeform 115">
              <a:extLst>
                <a:ext uri="{FF2B5EF4-FFF2-40B4-BE49-F238E27FC236}">
                  <a16:creationId xmlns:a16="http://schemas.microsoft.com/office/drawing/2014/main" id="{D3ABC836-AC6C-4CF6-91D8-07E210080AF5}"/>
                </a:ext>
              </a:extLst>
            </p:cNvPr>
            <p:cNvSpPr>
              <a:spLocks noEditPoints="1"/>
            </p:cNvSpPr>
            <p:nvPr/>
          </p:nvSpPr>
          <p:spPr bwMode="auto">
            <a:xfrm>
              <a:off x="6048" y="2560"/>
              <a:ext cx="79" cy="78"/>
            </a:xfrm>
            <a:custGeom>
              <a:avLst/>
              <a:gdLst>
                <a:gd name="T0" fmla="*/ 17 w 32"/>
                <a:gd name="T1" fmla="*/ 4 h 32"/>
                <a:gd name="T2" fmla="*/ 29 w 32"/>
                <a:gd name="T3" fmla="*/ 16 h 32"/>
                <a:gd name="T4" fmla="*/ 16 w 32"/>
                <a:gd name="T5" fmla="*/ 29 h 32"/>
                <a:gd name="T6" fmla="*/ 4 w 32"/>
                <a:gd name="T7" fmla="*/ 16 h 32"/>
                <a:gd name="T8" fmla="*/ 17 w 32"/>
                <a:gd name="T9" fmla="*/ 4 h 32"/>
                <a:gd name="T10" fmla="*/ 17 w 32"/>
                <a:gd name="T11" fmla="*/ 0 h 32"/>
                <a:gd name="T12" fmla="*/ 0 w 32"/>
                <a:gd name="T13" fmla="*/ 16 h 32"/>
                <a:gd name="T14" fmla="*/ 16 w 32"/>
                <a:gd name="T15" fmla="*/ 32 h 32"/>
                <a:gd name="T16" fmla="*/ 32 w 32"/>
                <a:gd name="T17" fmla="*/ 16 h 32"/>
                <a:gd name="T18" fmla="*/ 17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7" y="4"/>
                  </a:moveTo>
                  <a:cubicBezTo>
                    <a:pt x="23" y="4"/>
                    <a:pt x="29" y="10"/>
                    <a:pt x="29" y="16"/>
                  </a:cubicBezTo>
                  <a:cubicBezTo>
                    <a:pt x="29" y="23"/>
                    <a:pt x="23" y="29"/>
                    <a:pt x="16" y="29"/>
                  </a:cubicBezTo>
                  <a:cubicBezTo>
                    <a:pt x="10" y="28"/>
                    <a:pt x="4" y="23"/>
                    <a:pt x="4" y="16"/>
                  </a:cubicBezTo>
                  <a:cubicBezTo>
                    <a:pt x="4" y="9"/>
                    <a:pt x="10" y="4"/>
                    <a:pt x="17" y="4"/>
                  </a:cubicBezTo>
                  <a:moveTo>
                    <a:pt x="17" y="0"/>
                  </a:moveTo>
                  <a:cubicBezTo>
                    <a:pt x="8" y="0"/>
                    <a:pt x="1" y="7"/>
                    <a:pt x="0" y="16"/>
                  </a:cubicBezTo>
                  <a:cubicBezTo>
                    <a:pt x="0" y="25"/>
                    <a:pt x="8" y="32"/>
                    <a:pt x="16" y="32"/>
                  </a:cubicBezTo>
                  <a:cubicBezTo>
                    <a:pt x="25" y="32"/>
                    <a:pt x="32" y="25"/>
                    <a:pt x="32" y="16"/>
                  </a:cubicBezTo>
                  <a:cubicBezTo>
                    <a:pt x="32" y="8"/>
                    <a:pt x="25"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1" name="Freeform 116">
              <a:extLst>
                <a:ext uri="{FF2B5EF4-FFF2-40B4-BE49-F238E27FC236}">
                  <a16:creationId xmlns:a16="http://schemas.microsoft.com/office/drawing/2014/main" id="{61D0E8C1-70EE-4B58-A520-D3D350357F8D}"/>
                </a:ext>
              </a:extLst>
            </p:cNvPr>
            <p:cNvSpPr>
              <a:spLocks/>
            </p:cNvSpPr>
            <p:nvPr/>
          </p:nvSpPr>
          <p:spPr bwMode="auto">
            <a:xfrm>
              <a:off x="5488" y="2653"/>
              <a:ext cx="29" cy="30"/>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2" name="Freeform 117">
              <a:extLst>
                <a:ext uri="{FF2B5EF4-FFF2-40B4-BE49-F238E27FC236}">
                  <a16:creationId xmlns:a16="http://schemas.microsoft.com/office/drawing/2014/main" id="{F26E193F-43B9-4FA6-90F0-D0FFC7C8A3D5}"/>
                </a:ext>
              </a:extLst>
            </p:cNvPr>
            <p:cNvSpPr>
              <a:spLocks noEditPoints="1"/>
            </p:cNvSpPr>
            <p:nvPr/>
          </p:nvSpPr>
          <p:spPr bwMode="auto">
            <a:xfrm>
              <a:off x="5478" y="2643"/>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3" name="Freeform 118">
              <a:extLst>
                <a:ext uri="{FF2B5EF4-FFF2-40B4-BE49-F238E27FC236}">
                  <a16:creationId xmlns:a16="http://schemas.microsoft.com/office/drawing/2014/main" id="{EAC226A4-9ECC-4C03-970A-10B2E024948A}"/>
                </a:ext>
              </a:extLst>
            </p:cNvPr>
            <p:cNvSpPr>
              <a:spLocks/>
            </p:cNvSpPr>
            <p:nvPr/>
          </p:nvSpPr>
          <p:spPr bwMode="auto">
            <a:xfrm>
              <a:off x="5510" y="2767"/>
              <a:ext cx="34" cy="32"/>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4" name="Freeform 119">
              <a:extLst>
                <a:ext uri="{FF2B5EF4-FFF2-40B4-BE49-F238E27FC236}">
                  <a16:creationId xmlns:a16="http://schemas.microsoft.com/office/drawing/2014/main" id="{A55810CE-DE2C-4101-92C7-795484F1D697}"/>
                </a:ext>
              </a:extLst>
            </p:cNvPr>
            <p:cNvSpPr>
              <a:spLocks noEditPoints="1"/>
            </p:cNvSpPr>
            <p:nvPr/>
          </p:nvSpPr>
          <p:spPr bwMode="auto">
            <a:xfrm>
              <a:off x="5500" y="2757"/>
              <a:ext cx="52" cy="52"/>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5" name="Freeform 120">
              <a:extLst>
                <a:ext uri="{FF2B5EF4-FFF2-40B4-BE49-F238E27FC236}">
                  <a16:creationId xmlns:a16="http://schemas.microsoft.com/office/drawing/2014/main" id="{5761DFBC-543B-4E35-B8CB-CA804E6EB049}"/>
                </a:ext>
              </a:extLst>
            </p:cNvPr>
            <p:cNvSpPr>
              <a:spLocks/>
            </p:cNvSpPr>
            <p:nvPr/>
          </p:nvSpPr>
          <p:spPr bwMode="auto">
            <a:xfrm>
              <a:off x="5783" y="2971"/>
              <a:ext cx="27" cy="27"/>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6" name="Freeform 121">
              <a:extLst>
                <a:ext uri="{FF2B5EF4-FFF2-40B4-BE49-F238E27FC236}">
                  <a16:creationId xmlns:a16="http://schemas.microsoft.com/office/drawing/2014/main" id="{AEE7F9EF-37AD-4621-9E97-09FDF99AB565}"/>
                </a:ext>
              </a:extLst>
            </p:cNvPr>
            <p:cNvSpPr>
              <a:spLocks noEditPoints="1"/>
            </p:cNvSpPr>
            <p:nvPr/>
          </p:nvSpPr>
          <p:spPr bwMode="auto">
            <a:xfrm>
              <a:off x="5773" y="2964"/>
              <a:ext cx="44" cy="44"/>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7" name="Freeform 122">
              <a:extLst>
                <a:ext uri="{FF2B5EF4-FFF2-40B4-BE49-F238E27FC236}">
                  <a16:creationId xmlns:a16="http://schemas.microsoft.com/office/drawing/2014/main" id="{7AD6C6CA-DA2B-4C40-A169-7AE955C662A5}"/>
                </a:ext>
              </a:extLst>
            </p:cNvPr>
            <p:cNvSpPr>
              <a:spLocks/>
            </p:cNvSpPr>
            <p:nvPr/>
          </p:nvSpPr>
          <p:spPr bwMode="auto">
            <a:xfrm>
              <a:off x="7042" y="2969"/>
              <a:ext cx="46" cy="47"/>
            </a:xfrm>
            <a:custGeom>
              <a:avLst/>
              <a:gdLst>
                <a:gd name="T0" fmla="*/ 9 w 19"/>
                <a:gd name="T1" fmla="*/ 0 h 19"/>
                <a:gd name="T2" fmla="*/ 0 w 19"/>
                <a:gd name="T3" fmla="*/ 9 h 19"/>
                <a:gd name="T4" fmla="*/ 9 w 19"/>
                <a:gd name="T5" fmla="*/ 19 h 19"/>
                <a:gd name="T6" fmla="*/ 19 w 19"/>
                <a:gd name="T7" fmla="*/ 10 h 19"/>
                <a:gd name="T8" fmla="*/ 9 w 19"/>
                <a:gd name="T9" fmla="*/ 0 h 19"/>
              </a:gdLst>
              <a:ahLst/>
              <a:cxnLst>
                <a:cxn ang="0">
                  <a:pos x="T0" y="T1"/>
                </a:cxn>
                <a:cxn ang="0">
                  <a:pos x="T2" y="T3"/>
                </a:cxn>
                <a:cxn ang="0">
                  <a:pos x="T4" y="T5"/>
                </a:cxn>
                <a:cxn ang="0">
                  <a:pos x="T6" y="T7"/>
                </a:cxn>
                <a:cxn ang="0">
                  <a:pos x="T8" y="T9"/>
                </a:cxn>
              </a:cxnLst>
              <a:rect l="0" t="0" r="r" b="b"/>
              <a:pathLst>
                <a:path w="19" h="19">
                  <a:moveTo>
                    <a:pt x="9" y="0"/>
                  </a:moveTo>
                  <a:cubicBezTo>
                    <a:pt x="4" y="0"/>
                    <a:pt x="0" y="4"/>
                    <a:pt x="0" y="9"/>
                  </a:cubicBezTo>
                  <a:cubicBezTo>
                    <a:pt x="0" y="15"/>
                    <a:pt x="4" y="19"/>
                    <a:pt x="9" y="19"/>
                  </a:cubicBezTo>
                  <a:cubicBezTo>
                    <a:pt x="14" y="19"/>
                    <a:pt x="18" y="15"/>
                    <a:pt x="19" y="10"/>
                  </a:cubicBezTo>
                  <a:cubicBezTo>
                    <a:pt x="19"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8" name="Freeform 123">
              <a:extLst>
                <a:ext uri="{FF2B5EF4-FFF2-40B4-BE49-F238E27FC236}">
                  <a16:creationId xmlns:a16="http://schemas.microsoft.com/office/drawing/2014/main" id="{37BE2006-5AE0-4E66-BC7E-CD9427EC049D}"/>
                </a:ext>
              </a:extLst>
            </p:cNvPr>
            <p:cNvSpPr>
              <a:spLocks noEditPoints="1"/>
            </p:cNvSpPr>
            <p:nvPr/>
          </p:nvSpPr>
          <p:spPr bwMode="auto">
            <a:xfrm>
              <a:off x="7032" y="2959"/>
              <a:ext cx="64" cy="67"/>
            </a:xfrm>
            <a:custGeom>
              <a:avLst/>
              <a:gdLst>
                <a:gd name="T0" fmla="*/ 13 w 26"/>
                <a:gd name="T1" fmla="*/ 4 h 27"/>
                <a:gd name="T2" fmla="*/ 23 w 26"/>
                <a:gd name="T3" fmla="*/ 14 h 27"/>
                <a:gd name="T4" fmla="*/ 13 w 26"/>
                <a:gd name="T5" fmla="*/ 23 h 27"/>
                <a:gd name="T6" fmla="*/ 4 w 26"/>
                <a:gd name="T7" fmla="*/ 13 h 27"/>
                <a:gd name="T8" fmla="*/ 13 w 26"/>
                <a:gd name="T9" fmla="*/ 4 h 27"/>
                <a:gd name="T10" fmla="*/ 13 w 26"/>
                <a:gd name="T11" fmla="*/ 0 h 27"/>
                <a:gd name="T12" fmla="*/ 0 w 26"/>
                <a:gd name="T13" fmla="*/ 13 h 27"/>
                <a:gd name="T14" fmla="*/ 13 w 26"/>
                <a:gd name="T15" fmla="*/ 27 h 27"/>
                <a:gd name="T16" fmla="*/ 26 w 26"/>
                <a:gd name="T17" fmla="*/ 14 h 27"/>
                <a:gd name="T18" fmla="*/ 13 w 2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7">
                  <a:moveTo>
                    <a:pt x="13" y="4"/>
                  </a:moveTo>
                  <a:cubicBezTo>
                    <a:pt x="18" y="4"/>
                    <a:pt x="23" y="8"/>
                    <a:pt x="23" y="14"/>
                  </a:cubicBezTo>
                  <a:cubicBezTo>
                    <a:pt x="22" y="19"/>
                    <a:pt x="18" y="23"/>
                    <a:pt x="13" y="23"/>
                  </a:cubicBezTo>
                  <a:cubicBezTo>
                    <a:pt x="8" y="23"/>
                    <a:pt x="4" y="19"/>
                    <a:pt x="4" y="13"/>
                  </a:cubicBezTo>
                  <a:cubicBezTo>
                    <a:pt x="4" y="8"/>
                    <a:pt x="8" y="4"/>
                    <a:pt x="13" y="4"/>
                  </a:cubicBezTo>
                  <a:moveTo>
                    <a:pt x="13" y="0"/>
                  </a:moveTo>
                  <a:cubicBezTo>
                    <a:pt x="6" y="0"/>
                    <a:pt x="0" y="6"/>
                    <a:pt x="0" y="13"/>
                  </a:cubicBezTo>
                  <a:cubicBezTo>
                    <a:pt x="0" y="21"/>
                    <a:pt x="6" y="27"/>
                    <a:pt x="13" y="27"/>
                  </a:cubicBezTo>
                  <a:cubicBezTo>
                    <a:pt x="20" y="27"/>
                    <a:pt x="26" y="21"/>
                    <a:pt x="26" y="14"/>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9" name="Oval 124">
              <a:extLst>
                <a:ext uri="{FF2B5EF4-FFF2-40B4-BE49-F238E27FC236}">
                  <a16:creationId xmlns:a16="http://schemas.microsoft.com/office/drawing/2014/main" id="{3FB56D5A-F2CE-4D7B-B164-197415701309}"/>
                </a:ext>
              </a:extLst>
            </p:cNvPr>
            <p:cNvSpPr>
              <a:spLocks noChangeArrowheads="1"/>
            </p:cNvSpPr>
            <p:nvPr/>
          </p:nvSpPr>
          <p:spPr bwMode="auto">
            <a:xfrm>
              <a:off x="7297" y="1980"/>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0" name="Freeform 125">
              <a:extLst>
                <a:ext uri="{FF2B5EF4-FFF2-40B4-BE49-F238E27FC236}">
                  <a16:creationId xmlns:a16="http://schemas.microsoft.com/office/drawing/2014/main" id="{C43010DC-AA5E-4CBA-8669-F56008E19E10}"/>
                </a:ext>
              </a:extLst>
            </p:cNvPr>
            <p:cNvSpPr>
              <a:spLocks noEditPoints="1"/>
            </p:cNvSpPr>
            <p:nvPr/>
          </p:nvSpPr>
          <p:spPr bwMode="auto">
            <a:xfrm>
              <a:off x="7287" y="1970"/>
              <a:ext cx="72" cy="74"/>
            </a:xfrm>
            <a:custGeom>
              <a:avLst/>
              <a:gdLst>
                <a:gd name="T0" fmla="*/ 15 w 29"/>
                <a:gd name="T1" fmla="*/ 4 h 30"/>
                <a:gd name="T2" fmla="*/ 26 w 29"/>
                <a:gd name="T3" fmla="*/ 15 h 30"/>
                <a:gd name="T4" fmla="*/ 15 w 29"/>
                <a:gd name="T5" fmla="*/ 26 h 30"/>
                <a:gd name="T6" fmla="*/ 4 w 29"/>
                <a:gd name="T7" fmla="*/ 15 h 30"/>
                <a:gd name="T8" fmla="*/ 15 w 29"/>
                <a:gd name="T9" fmla="*/ 4 h 30"/>
                <a:gd name="T10" fmla="*/ 15 w 29"/>
                <a:gd name="T11" fmla="*/ 0 h 30"/>
                <a:gd name="T12" fmla="*/ 0 w 29"/>
                <a:gd name="T13" fmla="*/ 15 h 30"/>
                <a:gd name="T14" fmla="*/ 15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1" name="Freeform 126">
              <a:extLst>
                <a:ext uri="{FF2B5EF4-FFF2-40B4-BE49-F238E27FC236}">
                  <a16:creationId xmlns:a16="http://schemas.microsoft.com/office/drawing/2014/main" id="{75F8ADA7-F971-4264-B634-432F14EF3429}"/>
                </a:ext>
              </a:extLst>
            </p:cNvPr>
            <p:cNvSpPr>
              <a:spLocks/>
            </p:cNvSpPr>
            <p:nvPr/>
          </p:nvSpPr>
          <p:spPr bwMode="auto">
            <a:xfrm>
              <a:off x="4143" y="3645"/>
              <a:ext cx="56" cy="56"/>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2" name="Freeform 127">
              <a:extLst>
                <a:ext uri="{FF2B5EF4-FFF2-40B4-BE49-F238E27FC236}">
                  <a16:creationId xmlns:a16="http://schemas.microsoft.com/office/drawing/2014/main" id="{BA2A242E-3098-46DF-89BC-97EFB54E9823}"/>
                </a:ext>
              </a:extLst>
            </p:cNvPr>
            <p:cNvSpPr>
              <a:spLocks noEditPoints="1"/>
            </p:cNvSpPr>
            <p:nvPr/>
          </p:nvSpPr>
          <p:spPr bwMode="auto">
            <a:xfrm>
              <a:off x="4133" y="3635"/>
              <a:ext cx="76" cy="76"/>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3" name="Oval 128">
              <a:extLst>
                <a:ext uri="{FF2B5EF4-FFF2-40B4-BE49-F238E27FC236}">
                  <a16:creationId xmlns:a16="http://schemas.microsoft.com/office/drawing/2014/main" id="{835DE634-F192-43AB-BED9-E4512813577C}"/>
                </a:ext>
              </a:extLst>
            </p:cNvPr>
            <p:cNvSpPr>
              <a:spLocks noChangeArrowheads="1"/>
            </p:cNvSpPr>
            <p:nvPr/>
          </p:nvSpPr>
          <p:spPr bwMode="auto">
            <a:xfrm>
              <a:off x="4423" y="3334"/>
              <a:ext cx="34" cy="34"/>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4" name="Freeform 129">
              <a:extLst>
                <a:ext uri="{FF2B5EF4-FFF2-40B4-BE49-F238E27FC236}">
                  <a16:creationId xmlns:a16="http://schemas.microsoft.com/office/drawing/2014/main" id="{5390C779-3E49-4359-B20F-EABCF96578B6}"/>
                </a:ext>
              </a:extLst>
            </p:cNvPr>
            <p:cNvSpPr>
              <a:spLocks noEditPoints="1"/>
            </p:cNvSpPr>
            <p:nvPr/>
          </p:nvSpPr>
          <p:spPr bwMode="auto">
            <a:xfrm>
              <a:off x="4413" y="3324"/>
              <a:ext cx="52" cy="52"/>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5" name="Freeform 130">
              <a:extLst>
                <a:ext uri="{FF2B5EF4-FFF2-40B4-BE49-F238E27FC236}">
                  <a16:creationId xmlns:a16="http://schemas.microsoft.com/office/drawing/2014/main" id="{AE3C22E7-F421-4D37-A480-B1BD3ACC46EC}"/>
                </a:ext>
              </a:extLst>
            </p:cNvPr>
            <p:cNvSpPr>
              <a:spLocks/>
            </p:cNvSpPr>
            <p:nvPr/>
          </p:nvSpPr>
          <p:spPr bwMode="auto">
            <a:xfrm>
              <a:off x="4792" y="4172"/>
              <a:ext cx="51" cy="54"/>
            </a:xfrm>
            <a:custGeom>
              <a:avLst/>
              <a:gdLst>
                <a:gd name="T0" fmla="*/ 11 w 21"/>
                <a:gd name="T1" fmla="*/ 0 h 22"/>
                <a:gd name="T2" fmla="*/ 0 w 21"/>
                <a:gd name="T3" fmla="*/ 11 h 22"/>
                <a:gd name="T4" fmla="*/ 11 w 21"/>
                <a:gd name="T5" fmla="*/ 22 h 22"/>
                <a:gd name="T6" fmla="*/ 21 w 21"/>
                <a:gd name="T7" fmla="*/ 11 h 22"/>
                <a:gd name="T8" fmla="*/ 11 w 21"/>
                <a:gd name="T9" fmla="*/ 0 h 22"/>
              </a:gdLst>
              <a:ahLst/>
              <a:cxnLst>
                <a:cxn ang="0">
                  <a:pos x="T0" y="T1"/>
                </a:cxn>
                <a:cxn ang="0">
                  <a:pos x="T2" y="T3"/>
                </a:cxn>
                <a:cxn ang="0">
                  <a:pos x="T4" y="T5"/>
                </a:cxn>
                <a:cxn ang="0">
                  <a:pos x="T6" y="T7"/>
                </a:cxn>
                <a:cxn ang="0">
                  <a:pos x="T8" y="T9"/>
                </a:cxn>
              </a:cxnLst>
              <a:rect l="0" t="0" r="r" b="b"/>
              <a:pathLst>
                <a:path w="21" h="22">
                  <a:moveTo>
                    <a:pt x="11" y="0"/>
                  </a:moveTo>
                  <a:cubicBezTo>
                    <a:pt x="5" y="0"/>
                    <a:pt x="0" y="5"/>
                    <a:pt x="0" y="11"/>
                  </a:cubicBezTo>
                  <a:cubicBezTo>
                    <a:pt x="0" y="17"/>
                    <a:pt x="5" y="21"/>
                    <a:pt x="11" y="22"/>
                  </a:cubicBezTo>
                  <a:cubicBezTo>
                    <a:pt x="16" y="22"/>
                    <a:pt x="21" y="17"/>
                    <a:pt x="21" y="11"/>
                  </a:cubicBezTo>
                  <a:cubicBezTo>
                    <a:pt x="21" y="5"/>
                    <a:pt x="17"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6" name="Freeform 131">
              <a:extLst>
                <a:ext uri="{FF2B5EF4-FFF2-40B4-BE49-F238E27FC236}">
                  <a16:creationId xmlns:a16="http://schemas.microsoft.com/office/drawing/2014/main" id="{5FE97711-1022-4E1C-B9B0-F9137148B317}"/>
                </a:ext>
              </a:extLst>
            </p:cNvPr>
            <p:cNvSpPr>
              <a:spLocks noEditPoints="1"/>
            </p:cNvSpPr>
            <p:nvPr/>
          </p:nvSpPr>
          <p:spPr bwMode="auto">
            <a:xfrm>
              <a:off x="4782" y="4165"/>
              <a:ext cx="71" cy="69"/>
            </a:xfrm>
            <a:custGeom>
              <a:avLst/>
              <a:gdLst>
                <a:gd name="T0" fmla="*/ 15 w 29"/>
                <a:gd name="T1" fmla="*/ 3 h 28"/>
                <a:gd name="T2" fmla="*/ 25 w 29"/>
                <a:gd name="T3" fmla="*/ 14 h 28"/>
                <a:gd name="T4" fmla="*/ 15 w 29"/>
                <a:gd name="T5" fmla="*/ 25 h 28"/>
                <a:gd name="T6" fmla="*/ 4 w 29"/>
                <a:gd name="T7" fmla="*/ 14 h 28"/>
                <a:gd name="T8" fmla="*/ 15 w 29"/>
                <a:gd name="T9" fmla="*/ 3 h 28"/>
                <a:gd name="T10" fmla="*/ 15 w 29"/>
                <a:gd name="T11" fmla="*/ 0 h 28"/>
                <a:gd name="T12" fmla="*/ 0 w 29"/>
                <a:gd name="T13" fmla="*/ 14 h 28"/>
                <a:gd name="T14" fmla="*/ 15 w 29"/>
                <a:gd name="T15" fmla="*/ 28 h 28"/>
                <a:gd name="T16" fmla="*/ 29 w 29"/>
                <a:gd name="T17" fmla="*/ 14 h 28"/>
                <a:gd name="T18" fmla="*/ 15 w 2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3"/>
                  </a:moveTo>
                  <a:cubicBezTo>
                    <a:pt x="21" y="3"/>
                    <a:pt x="25" y="8"/>
                    <a:pt x="25" y="14"/>
                  </a:cubicBezTo>
                  <a:cubicBezTo>
                    <a:pt x="25" y="20"/>
                    <a:pt x="20" y="25"/>
                    <a:pt x="15" y="25"/>
                  </a:cubicBezTo>
                  <a:cubicBezTo>
                    <a:pt x="9" y="24"/>
                    <a:pt x="4" y="20"/>
                    <a:pt x="4" y="14"/>
                  </a:cubicBezTo>
                  <a:cubicBezTo>
                    <a:pt x="4" y="8"/>
                    <a:pt x="9" y="3"/>
                    <a:pt x="15" y="3"/>
                  </a:cubicBezTo>
                  <a:moveTo>
                    <a:pt x="15" y="0"/>
                  </a:moveTo>
                  <a:cubicBezTo>
                    <a:pt x="7" y="0"/>
                    <a:pt x="0" y="6"/>
                    <a:pt x="0" y="14"/>
                  </a:cubicBezTo>
                  <a:cubicBezTo>
                    <a:pt x="0" y="22"/>
                    <a:pt x="7" y="28"/>
                    <a:pt x="15" y="28"/>
                  </a:cubicBezTo>
                  <a:cubicBezTo>
                    <a:pt x="22" y="28"/>
                    <a:pt x="29" y="22"/>
                    <a:pt x="29" y="14"/>
                  </a:cubicBezTo>
                  <a:cubicBezTo>
                    <a:pt x="29" y="6"/>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7" name="Oval 132">
              <a:extLst>
                <a:ext uri="{FF2B5EF4-FFF2-40B4-BE49-F238E27FC236}">
                  <a16:creationId xmlns:a16="http://schemas.microsoft.com/office/drawing/2014/main" id="{AB06E105-9813-4F37-83C6-9E6CE4B0F788}"/>
                </a:ext>
              </a:extLst>
            </p:cNvPr>
            <p:cNvSpPr>
              <a:spLocks noChangeArrowheads="1"/>
            </p:cNvSpPr>
            <p:nvPr/>
          </p:nvSpPr>
          <p:spPr bwMode="auto">
            <a:xfrm>
              <a:off x="4944" y="3322"/>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8" name="Freeform 133">
              <a:extLst>
                <a:ext uri="{FF2B5EF4-FFF2-40B4-BE49-F238E27FC236}">
                  <a16:creationId xmlns:a16="http://schemas.microsoft.com/office/drawing/2014/main" id="{EDD4F753-9576-4D03-AE9D-97475506F65F}"/>
                </a:ext>
              </a:extLst>
            </p:cNvPr>
            <p:cNvSpPr>
              <a:spLocks noEditPoints="1"/>
            </p:cNvSpPr>
            <p:nvPr/>
          </p:nvSpPr>
          <p:spPr bwMode="auto">
            <a:xfrm>
              <a:off x="4934" y="3312"/>
              <a:ext cx="74" cy="74"/>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9" name="Freeform 134">
              <a:extLst>
                <a:ext uri="{FF2B5EF4-FFF2-40B4-BE49-F238E27FC236}">
                  <a16:creationId xmlns:a16="http://schemas.microsoft.com/office/drawing/2014/main" id="{503FA9B9-E40F-462C-AC0D-953AFBFD0384}"/>
                </a:ext>
              </a:extLst>
            </p:cNvPr>
            <p:cNvSpPr>
              <a:spLocks/>
            </p:cNvSpPr>
            <p:nvPr/>
          </p:nvSpPr>
          <p:spPr bwMode="auto">
            <a:xfrm>
              <a:off x="5731" y="3691"/>
              <a:ext cx="49" cy="47"/>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0" name="Freeform 135">
              <a:extLst>
                <a:ext uri="{FF2B5EF4-FFF2-40B4-BE49-F238E27FC236}">
                  <a16:creationId xmlns:a16="http://schemas.microsoft.com/office/drawing/2014/main" id="{14C82515-4D88-4D4F-BC8C-ABBE5EED2D4D}"/>
                </a:ext>
              </a:extLst>
            </p:cNvPr>
            <p:cNvSpPr>
              <a:spLocks noEditPoints="1"/>
            </p:cNvSpPr>
            <p:nvPr/>
          </p:nvSpPr>
          <p:spPr bwMode="auto">
            <a:xfrm>
              <a:off x="5721" y="3682"/>
              <a:ext cx="67" cy="66"/>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1" name="Oval 136">
              <a:extLst>
                <a:ext uri="{FF2B5EF4-FFF2-40B4-BE49-F238E27FC236}">
                  <a16:creationId xmlns:a16="http://schemas.microsoft.com/office/drawing/2014/main" id="{CDECAF3F-B3CE-475B-993B-BEB3C27311F6}"/>
                </a:ext>
              </a:extLst>
            </p:cNvPr>
            <p:cNvSpPr>
              <a:spLocks noChangeArrowheads="1"/>
            </p:cNvSpPr>
            <p:nvPr/>
          </p:nvSpPr>
          <p:spPr bwMode="auto">
            <a:xfrm>
              <a:off x="5082" y="3087"/>
              <a:ext cx="34" cy="35"/>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2" name="Freeform 137">
              <a:extLst>
                <a:ext uri="{FF2B5EF4-FFF2-40B4-BE49-F238E27FC236}">
                  <a16:creationId xmlns:a16="http://schemas.microsoft.com/office/drawing/2014/main" id="{7FF74D14-376E-4E6F-9519-D9438C84938A}"/>
                </a:ext>
              </a:extLst>
            </p:cNvPr>
            <p:cNvSpPr>
              <a:spLocks noEditPoints="1"/>
            </p:cNvSpPr>
            <p:nvPr/>
          </p:nvSpPr>
          <p:spPr bwMode="auto">
            <a:xfrm>
              <a:off x="5072" y="3077"/>
              <a:ext cx="54" cy="55"/>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3" name="Freeform 138">
              <a:extLst>
                <a:ext uri="{FF2B5EF4-FFF2-40B4-BE49-F238E27FC236}">
                  <a16:creationId xmlns:a16="http://schemas.microsoft.com/office/drawing/2014/main" id="{0B9FAF0E-07BF-4435-A8AD-48A7E99ACF2B}"/>
                </a:ext>
              </a:extLst>
            </p:cNvPr>
            <p:cNvSpPr>
              <a:spLocks/>
            </p:cNvSpPr>
            <p:nvPr/>
          </p:nvSpPr>
          <p:spPr bwMode="auto">
            <a:xfrm>
              <a:off x="5421" y="1534"/>
              <a:ext cx="42" cy="42"/>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4" name="Freeform 139">
              <a:extLst>
                <a:ext uri="{FF2B5EF4-FFF2-40B4-BE49-F238E27FC236}">
                  <a16:creationId xmlns:a16="http://schemas.microsoft.com/office/drawing/2014/main" id="{1F52829A-50EA-4793-A1B5-D76BE39CBC12}"/>
                </a:ext>
              </a:extLst>
            </p:cNvPr>
            <p:cNvSpPr>
              <a:spLocks noEditPoints="1"/>
            </p:cNvSpPr>
            <p:nvPr/>
          </p:nvSpPr>
          <p:spPr bwMode="auto">
            <a:xfrm>
              <a:off x="5411" y="1524"/>
              <a:ext cx="59" cy="62"/>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5" name="Oval 140">
              <a:extLst>
                <a:ext uri="{FF2B5EF4-FFF2-40B4-BE49-F238E27FC236}">
                  <a16:creationId xmlns:a16="http://schemas.microsoft.com/office/drawing/2014/main" id="{EF93C77B-EF5F-4CBE-98D2-2246E9C8DF85}"/>
                </a:ext>
              </a:extLst>
            </p:cNvPr>
            <p:cNvSpPr>
              <a:spLocks noChangeArrowheads="1"/>
            </p:cNvSpPr>
            <p:nvPr/>
          </p:nvSpPr>
          <p:spPr bwMode="auto">
            <a:xfrm>
              <a:off x="5960" y="1702"/>
              <a:ext cx="29" cy="29"/>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6" name="Freeform 141">
              <a:extLst>
                <a:ext uri="{FF2B5EF4-FFF2-40B4-BE49-F238E27FC236}">
                  <a16:creationId xmlns:a16="http://schemas.microsoft.com/office/drawing/2014/main" id="{08B4A3F1-10D7-486E-BDA5-1C7BD5FEE87F}"/>
                </a:ext>
              </a:extLst>
            </p:cNvPr>
            <p:cNvSpPr>
              <a:spLocks noEditPoints="1"/>
            </p:cNvSpPr>
            <p:nvPr/>
          </p:nvSpPr>
          <p:spPr bwMode="auto">
            <a:xfrm>
              <a:off x="5950" y="1692"/>
              <a:ext cx="49" cy="49"/>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7" name="Oval 142">
              <a:extLst>
                <a:ext uri="{FF2B5EF4-FFF2-40B4-BE49-F238E27FC236}">
                  <a16:creationId xmlns:a16="http://schemas.microsoft.com/office/drawing/2014/main" id="{52A35DD9-8325-4D48-9E3B-A1A4EF550C8C}"/>
                </a:ext>
              </a:extLst>
            </p:cNvPr>
            <p:cNvSpPr>
              <a:spLocks noChangeArrowheads="1"/>
            </p:cNvSpPr>
            <p:nvPr/>
          </p:nvSpPr>
          <p:spPr bwMode="auto">
            <a:xfrm>
              <a:off x="6006" y="331"/>
              <a:ext cx="50" cy="49"/>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8" name="Freeform 143">
              <a:extLst>
                <a:ext uri="{FF2B5EF4-FFF2-40B4-BE49-F238E27FC236}">
                  <a16:creationId xmlns:a16="http://schemas.microsoft.com/office/drawing/2014/main" id="{D0444C69-10BF-4027-ADCF-41E7A139A5C5}"/>
                </a:ext>
              </a:extLst>
            </p:cNvPr>
            <p:cNvSpPr>
              <a:spLocks noEditPoints="1"/>
            </p:cNvSpPr>
            <p:nvPr/>
          </p:nvSpPr>
          <p:spPr bwMode="auto">
            <a:xfrm>
              <a:off x="5997" y="321"/>
              <a:ext cx="66" cy="69"/>
            </a:xfrm>
            <a:custGeom>
              <a:avLst/>
              <a:gdLst>
                <a:gd name="T0" fmla="*/ 14 w 27"/>
                <a:gd name="T1" fmla="*/ 4 h 28"/>
                <a:gd name="T2" fmla="*/ 24 w 27"/>
                <a:gd name="T3" fmla="*/ 14 h 28"/>
                <a:gd name="T4" fmla="*/ 14 w 27"/>
                <a:gd name="T5" fmla="*/ 24 h 28"/>
                <a:gd name="T6" fmla="*/ 4 w 27"/>
                <a:gd name="T7" fmla="*/ 14 h 28"/>
                <a:gd name="T8" fmla="*/ 14 w 27"/>
                <a:gd name="T9" fmla="*/ 4 h 28"/>
                <a:gd name="T10" fmla="*/ 14 w 27"/>
                <a:gd name="T11" fmla="*/ 0 h 28"/>
                <a:gd name="T12" fmla="*/ 0 w 27"/>
                <a:gd name="T13" fmla="*/ 14 h 28"/>
                <a:gd name="T14" fmla="*/ 14 w 27"/>
                <a:gd name="T15" fmla="*/ 28 h 28"/>
                <a:gd name="T16" fmla="*/ 27 w 27"/>
                <a:gd name="T17" fmla="*/ 14 h 28"/>
                <a:gd name="T18" fmla="*/ 14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4"/>
                  </a:moveTo>
                  <a:cubicBezTo>
                    <a:pt x="19" y="4"/>
                    <a:pt x="24" y="9"/>
                    <a:pt x="24" y="14"/>
                  </a:cubicBezTo>
                  <a:cubicBezTo>
                    <a:pt x="24" y="20"/>
                    <a:pt x="19" y="24"/>
                    <a:pt x="14" y="24"/>
                  </a:cubicBezTo>
                  <a:cubicBezTo>
                    <a:pt x="8" y="24"/>
                    <a:pt x="4" y="20"/>
                    <a:pt x="4" y="14"/>
                  </a:cubicBezTo>
                  <a:cubicBezTo>
                    <a:pt x="4" y="9"/>
                    <a:pt x="8" y="4"/>
                    <a:pt x="14" y="4"/>
                  </a:cubicBezTo>
                  <a:moveTo>
                    <a:pt x="14" y="0"/>
                  </a:moveTo>
                  <a:cubicBezTo>
                    <a:pt x="6" y="0"/>
                    <a:pt x="0" y="7"/>
                    <a:pt x="0" y="14"/>
                  </a:cubicBezTo>
                  <a:cubicBezTo>
                    <a:pt x="0" y="22"/>
                    <a:pt x="6" y="28"/>
                    <a:pt x="14" y="28"/>
                  </a:cubicBezTo>
                  <a:cubicBezTo>
                    <a:pt x="21" y="28"/>
                    <a:pt x="27" y="22"/>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9" name="Freeform 144">
              <a:extLst>
                <a:ext uri="{FF2B5EF4-FFF2-40B4-BE49-F238E27FC236}">
                  <a16:creationId xmlns:a16="http://schemas.microsoft.com/office/drawing/2014/main" id="{C3638E59-DD1C-4741-9974-4A2A642ADB4B}"/>
                </a:ext>
              </a:extLst>
            </p:cNvPr>
            <p:cNvSpPr>
              <a:spLocks/>
            </p:cNvSpPr>
            <p:nvPr/>
          </p:nvSpPr>
          <p:spPr bwMode="auto">
            <a:xfrm>
              <a:off x="5940" y="1164"/>
              <a:ext cx="69" cy="67"/>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0" name="Freeform 145">
              <a:extLst>
                <a:ext uri="{FF2B5EF4-FFF2-40B4-BE49-F238E27FC236}">
                  <a16:creationId xmlns:a16="http://schemas.microsoft.com/office/drawing/2014/main" id="{42B527DF-EFD6-4026-A6EA-4F782EA39956}"/>
                </a:ext>
              </a:extLst>
            </p:cNvPr>
            <p:cNvSpPr>
              <a:spLocks noEditPoints="1"/>
            </p:cNvSpPr>
            <p:nvPr/>
          </p:nvSpPr>
          <p:spPr bwMode="auto">
            <a:xfrm>
              <a:off x="5933" y="1154"/>
              <a:ext cx="83" cy="86"/>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1" name="Freeform 146">
              <a:extLst>
                <a:ext uri="{FF2B5EF4-FFF2-40B4-BE49-F238E27FC236}">
                  <a16:creationId xmlns:a16="http://schemas.microsoft.com/office/drawing/2014/main" id="{9046369B-6241-43C7-B261-627BB5CB59BB}"/>
                </a:ext>
              </a:extLst>
            </p:cNvPr>
            <p:cNvSpPr>
              <a:spLocks/>
            </p:cNvSpPr>
            <p:nvPr/>
          </p:nvSpPr>
          <p:spPr bwMode="auto">
            <a:xfrm>
              <a:off x="6486" y="1460"/>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2" name="Freeform 147">
              <a:extLst>
                <a:ext uri="{FF2B5EF4-FFF2-40B4-BE49-F238E27FC236}">
                  <a16:creationId xmlns:a16="http://schemas.microsoft.com/office/drawing/2014/main" id="{4C1618F4-B4CA-42DC-A39D-8AE951C2FD80}"/>
                </a:ext>
              </a:extLst>
            </p:cNvPr>
            <p:cNvSpPr>
              <a:spLocks noEditPoints="1"/>
            </p:cNvSpPr>
            <p:nvPr/>
          </p:nvSpPr>
          <p:spPr bwMode="auto">
            <a:xfrm>
              <a:off x="6478" y="1452"/>
              <a:ext cx="52" cy="52"/>
            </a:xfrm>
            <a:custGeom>
              <a:avLst/>
              <a:gdLst>
                <a:gd name="T0" fmla="*/ 10 w 21"/>
                <a:gd name="T1" fmla="*/ 3 h 21"/>
                <a:gd name="T2" fmla="*/ 17 w 21"/>
                <a:gd name="T3" fmla="*/ 10 h 21"/>
                <a:gd name="T4" fmla="*/ 10 w 21"/>
                <a:gd name="T5" fmla="*/ 17 h 21"/>
                <a:gd name="T6" fmla="*/ 3 w 21"/>
                <a:gd name="T7" fmla="*/ 10 h 21"/>
                <a:gd name="T8" fmla="*/ 10 w 21"/>
                <a:gd name="T9" fmla="*/ 3 h 21"/>
                <a:gd name="T10" fmla="*/ 10 w 21"/>
                <a:gd name="T11" fmla="*/ 0 h 21"/>
                <a:gd name="T12" fmla="*/ 0 w 21"/>
                <a:gd name="T13" fmla="*/ 10 h 21"/>
                <a:gd name="T14" fmla="*/ 10 w 21"/>
                <a:gd name="T15" fmla="*/ 21 h 21"/>
                <a:gd name="T16" fmla="*/ 21 w 21"/>
                <a:gd name="T17" fmla="*/ 10 h 21"/>
                <a:gd name="T18" fmla="*/ 10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3"/>
                  </a:moveTo>
                  <a:cubicBezTo>
                    <a:pt x="14" y="3"/>
                    <a:pt x="17" y="6"/>
                    <a:pt x="17" y="10"/>
                  </a:cubicBezTo>
                  <a:cubicBezTo>
                    <a:pt x="17" y="14"/>
                    <a:pt x="14" y="17"/>
                    <a:pt x="10" y="17"/>
                  </a:cubicBezTo>
                  <a:cubicBezTo>
                    <a:pt x="7" y="17"/>
                    <a:pt x="3" y="14"/>
                    <a:pt x="3" y="10"/>
                  </a:cubicBezTo>
                  <a:cubicBezTo>
                    <a:pt x="4" y="6"/>
                    <a:pt x="7" y="3"/>
                    <a:pt x="10" y="3"/>
                  </a:cubicBezTo>
                  <a:moveTo>
                    <a:pt x="10" y="0"/>
                  </a:moveTo>
                  <a:cubicBezTo>
                    <a:pt x="5" y="0"/>
                    <a:pt x="0" y="4"/>
                    <a:pt x="0" y="10"/>
                  </a:cubicBezTo>
                  <a:cubicBezTo>
                    <a:pt x="0" y="16"/>
                    <a:pt x="4" y="21"/>
                    <a:pt x="10" y="21"/>
                  </a:cubicBezTo>
                  <a:cubicBezTo>
                    <a:pt x="16" y="21"/>
                    <a:pt x="21" y="16"/>
                    <a:pt x="21" y="10"/>
                  </a:cubicBezTo>
                  <a:cubicBezTo>
                    <a:pt x="21"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3" name="Oval 148">
              <a:extLst>
                <a:ext uri="{FF2B5EF4-FFF2-40B4-BE49-F238E27FC236}">
                  <a16:creationId xmlns:a16="http://schemas.microsoft.com/office/drawing/2014/main" id="{C981E4E8-E6BA-4A97-B33F-D76EF5305323}"/>
                </a:ext>
              </a:extLst>
            </p:cNvPr>
            <p:cNvSpPr>
              <a:spLocks noChangeArrowheads="1"/>
            </p:cNvSpPr>
            <p:nvPr/>
          </p:nvSpPr>
          <p:spPr bwMode="auto">
            <a:xfrm>
              <a:off x="6233" y="407"/>
              <a:ext cx="36" cy="37"/>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4" name="Freeform 149">
              <a:extLst>
                <a:ext uri="{FF2B5EF4-FFF2-40B4-BE49-F238E27FC236}">
                  <a16:creationId xmlns:a16="http://schemas.microsoft.com/office/drawing/2014/main" id="{3ED64B73-944A-4EE1-9C7B-71FB13078E93}"/>
                </a:ext>
              </a:extLst>
            </p:cNvPr>
            <p:cNvSpPr>
              <a:spLocks noEditPoints="1"/>
            </p:cNvSpPr>
            <p:nvPr/>
          </p:nvSpPr>
          <p:spPr bwMode="auto">
            <a:xfrm>
              <a:off x="6223" y="397"/>
              <a:ext cx="56" cy="57"/>
            </a:xfrm>
            <a:custGeom>
              <a:avLst/>
              <a:gdLst>
                <a:gd name="T0" fmla="*/ 12 w 23"/>
                <a:gd name="T1" fmla="*/ 4 h 23"/>
                <a:gd name="T2" fmla="*/ 19 w 23"/>
                <a:gd name="T3" fmla="*/ 12 h 23"/>
                <a:gd name="T4" fmla="*/ 12 w 23"/>
                <a:gd name="T5" fmla="*/ 19 h 23"/>
                <a:gd name="T6" fmla="*/ 4 w 23"/>
                <a:gd name="T7" fmla="*/ 12 h 23"/>
                <a:gd name="T8" fmla="*/ 12 w 23"/>
                <a:gd name="T9" fmla="*/ 4 h 23"/>
                <a:gd name="T10" fmla="*/ 12 w 23"/>
                <a:gd name="T11" fmla="*/ 0 h 23"/>
                <a:gd name="T12" fmla="*/ 0 w 23"/>
                <a:gd name="T13" fmla="*/ 12 h 23"/>
                <a:gd name="T14" fmla="*/ 12 w 23"/>
                <a:gd name="T15" fmla="*/ 23 h 23"/>
                <a:gd name="T16" fmla="*/ 23 w 23"/>
                <a:gd name="T17" fmla="*/ 12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2"/>
                  </a:cubicBezTo>
                  <a:cubicBezTo>
                    <a:pt x="19" y="16"/>
                    <a:pt x="16" y="19"/>
                    <a:pt x="12" y="19"/>
                  </a:cubicBezTo>
                  <a:cubicBezTo>
                    <a:pt x="7" y="19"/>
                    <a:pt x="4" y="16"/>
                    <a:pt x="4" y="12"/>
                  </a:cubicBezTo>
                  <a:cubicBezTo>
                    <a:pt x="4" y="7"/>
                    <a:pt x="7" y="4"/>
                    <a:pt x="12" y="4"/>
                  </a:cubicBezTo>
                  <a:moveTo>
                    <a:pt x="12" y="0"/>
                  </a:moveTo>
                  <a:cubicBezTo>
                    <a:pt x="5" y="0"/>
                    <a:pt x="0" y="5"/>
                    <a:pt x="0" y="12"/>
                  </a:cubicBezTo>
                  <a:cubicBezTo>
                    <a:pt x="0" y="18"/>
                    <a:pt x="5" y="23"/>
                    <a:pt x="12" y="23"/>
                  </a:cubicBezTo>
                  <a:cubicBezTo>
                    <a:pt x="18" y="23"/>
                    <a:pt x="23" y="18"/>
                    <a:pt x="23" y="12"/>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5" name="Oval 150">
              <a:extLst>
                <a:ext uri="{FF2B5EF4-FFF2-40B4-BE49-F238E27FC236}">
                  <a16:creationId xmlns:a16="http://schemas.microsoft.com/office/drawing/2014/main" id="{E89EDBAA-5176-4D07-9407-760D49E9F47C}"/>
                </a:ext>
              </a:extLst>
            </p:cNvPr>
            <p:cNvSpPr>
              <a:spLocks noChangeArrowheads="1"/>
            </p:cNvSpPr>
            <p:nvPr/>
          </p:nvSpPr>
          <p:spPr bwMode="auto">
            <a:xfrm>
              <a:off x="7329" y="4039"/>
              <a:ext cx="35" cy="35"/>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6" name="Freeform 151">
              <a:extLst>
                <a:ext uri="{FF2B5EF4-FFF2-40B4-BE49-F238E27FC236}">
                  <a16:creationId xmlns:a16="http://schemas.microsoft.com/office/drawing/2014/main" id="{4F11C0A5-A866-4031-8C88-C3F5A54CB47D}"/>
                </a:ext>
              </a:extLst>
            </p:cNvPr>
            <p:cNvSpPr>
              <a:spLocks noEditPoints="1"/>
            </p:cNvSpPr>
            <p:nvPr/>
          </p:nvSpPr>
          <p:spPr bwMode="auto">
            <a:xfrm>
              <a:off x="7319" y="4029"/>
              <a:ext cx="54" cy="54"/>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7" name="Oval 152">
              <a:extLst>
                <a:ext uri="{FF2B5EF4-FFF2-40B4-BE49-F238E27FC236}">
                  <a16:creationId xmlns:a16="http://schemas.microsoft.com/office/drawing/2014/main" id="{0F7FF06E-DE9B-4252-828A-EFBC0BCEB6A3}"/>
                </a:ext>
              </a:extLst>
            </p:cNvPr>
            <p:cNvSpPr>
              <a:spLocks noChangeArrowheads="1"/>
            </p:cNvSpPr>
            <p:nvPr/>
          </p:nvSpPr>
          <p:spPr bwMode="auto">
            <a:xfrm>
              <a:off x="7563" y="3262"/>
              <a:ext cx="44" cy="45"/>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8" name="Freeform 153">
              <a:extLst>
                <a:ext uri="{FF2B5EF4-FFF2-40B4-BE49-F238E27FC236}">
                  <a16:creationId xmlns:a16="http://schemas.microsoft.com/office/drawing/2014/main" id="{BC593AEC-4C6B-4DA6-8DFD-AFE412AB67C3}"/>
                </a:ext>
              </a:extLst>
            </p:cNvPr>
            <p:cNvSpPr>
              <a:spLocks noEditPoints="1"/>
            </p:cNvSpPr>
            <p:nvPr/>
          </p:nvSpPr>
          <p:spPr bwMode="auto">
            <a:xfrm>
              <a:off x="7553" y="3252"/>
              <a:ext cx="64" cy="65"/>
            </a:xfrm>
            <a:custGeom>
              <a:avLst/>
              <a:gdLst>
                <a:gd name="T0" fmla="*/ 13 w 26"/>
                <a:gd name="T1" fmla="*/ 4 h 26"/>
                <a:gd name="T2" fmla="*/ 22 w 26"/>
                <a:gd name="T3" fmla="*/ 13 h 26"/>
                <a:gd name="T4" fmla="*/ 13 w 26"/>
                <a:gd name="T5" fmla="*/ 22 h 26"/>
                <a:gd name="T6" fmla="*/ 4 w 26"/>
                <a:gd name="T7" fmla="*/ 13 h 26"/>
                <a:gd name="T8" fmla="*/ 13 w 26"/>
                <a:gd name="T9" fmla="*/ 4 h 26"/>
                <a:gd name="T10" fmla="*/ 13 w 26"/>
                <a:gd name="T11" fmla="*/ 0 h 26"/>
                <a:gd name="T12" fmla="*/ 0 w 26"/>
                <a:gd name="T13" fmla="*/ 13 h 26"/>
                <a:gd name="T14" fmla="*/ 13 w 26"/>
                <a:gd name="T15" fmla="*/ 26 h 26"/>
                <a:gd name="T16" fmla="*/ 26 w 26"/>
                <a:gd name="T17" fmla="*/ 13 h 26"/>
                <a:gd name="T18" fmla="*/ 13 w 2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4"/>
                  </a:moveTo>
                  <a:cubicBezTo>
                    <a:pt x="18" y="4"/>
                    <a:pt x="22" y="8"/>
                    <a:pt x="22" y="13"/>
                  </a:cubicBezTo>
                  <a:cubicBezTo>
                    <a:pt x="22" y="18"/>
                    <a:pt x="18" y="22"/>
                    <a:pt x="13" y="22"/>
                  </a:cubicBezTo>
                  <a:cubicBezTo>
                    <a:pt x="8" y="22"/>
                    <a:pt x="4" y="18"/>
                    <a:pt x="4" y="13"/>
                  </a:cubicBezTo>
                  <a:cubicBezTo>
                    <a:pt x="4" y="8"/>
                    <a:pt x="8" y="4"/>
                    <a:pt x="13" y="4"/>
                  </a:cubicBezTo>
                  <a:moveTo>
                    <a:pt x="13" y="0"/>
                  </a:moveTo>
                  <a:cubicBezTo>
                    <a:pt x="6" y="0"/>
                    <a:pt x="0" y="6"/>
                    <a:pt x="0" y="13"/>
                  </a:cubicBezTo>
                  <a:cubicBezTo>
                    <a:pt x="0" y="20"/>
                    <a:pt x="6" y="26"/>
                    <a:pt x="13" y="26"/>
                  </a:cubicBezTo>
                  <a:cubicBezTo>
                    <a:pt x="20" y="26"/>
                    <a:pt x="26" y="20"/>
                    <a:pt x="26" y="13"/>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Tree>
    <p:extLst>
      <p:ext uri="{BB962C8B-B14F-4D97-AF65-F5344CB8AC3E}">
        <p14:creationId xmlns:p14="http://schemas.microsoft.com/office/powerpoint/2010/main" val="361915867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15"/>
                                        </p:tgtEl>
                                        <p:attrNameLst>
                                          <p:attrName>style.visibility</p:attrName>
                                        </p:attrNameLst>
                                      </p:cBhvr>
                                      <p:to>
                                        <p:strVal val="visible"/>
                                      </p:to>
                                    </p:set>
                                    <p:anim calcmode="lin" valueType="num">
                                      <p:cBhvr>
                                        <p:cTn id="11" dur="1000" fill="hold"/>
                                        <p:tgtEl>
                                          <p:spTgt spid="215"/>
                                        </p:tgtEl>
                                        <p:attrNameLst>
                                          <p:attrName>ppt_w</p:attrName>
                                        </p:attrNameLst>
                                      </p:cBhvr>
                                      <p:tavLst>
                                        <p:tav tm="0">
                                          <p:val>
                                            <p:fltVal val="0"/>
                                          </p:val>
                                        </p:tav>
                                        <p:tav tm="100000">
                                          <p:val>
                                            <p:strVal val="#ppt_w"/>
                                          </p:val>
                                        </p:tav>
                                      </p:tavLst>
                                    </p:anim>
                                    <p:anim calcmode="lin" valueType="num">
                                      <p:cBhvr>
                                        <p:cTn id="12" dur="1000" fill="hold"/>
                                        <p:tgtEl>
                                          <p:spTgt spid="215"/>
                                        </p:tgtEl>
                                        <p:attrNameLst>
                                          <p:attrName>ppt_h</p:attrName>
                                        </p:attrNameLst>
                                      </p:cBhvr>
                                      <p:tavLst>
                                        <p:tav tm="0">
                                          <p:val>
                                            <p:fltVal val="0"/>
                                          </p:val>
                                        </p:tav>
                                        <p:tav tm="100000">
                                          <p:val>
                                            <p:strVal val="#ppt_h"/>
                                          </p:val>
                                        </p:tav>
                                      </p:tavLst>
                                    </p:anim>
                                    <p:animEffect transition="in" filter="fade">
                                      <p:cBhvr>
                                        <p:cTn id="13" dur="1000"/>
                                        <p:tgtEl>
                                          <p:spTgt spid="215"/>
                                        </p:tgtEl>
                                      </p:cBhvr>
                                    </p:animEffect>
                                    <p:anim calcmode="lin" valueType="num">
                                      <p:cBhvr>
                                        <p:cTn id="14" dur="1000" fill="hold"/>
                                        <p:tgtEl>
                                          <p:spTgt spid="215"/>
                                        </p:tgtEl>
                                        <p:attrNameLst>
                                          <p:attrName>ppt_x</p:attrName>
                                        </p:attrNameLst>
                                      </p:cBhvr>
                                      <p:tavLst>
                                        <p:tav tm="0">
                                          <p:val>
                                            <p:fltVal val="0.5"/>
                                          </p:val>
                                        </p:tav>
                                        <p:tav tm="100000">
                                          <p:val>
                                            <p:strVal val="#ppt_x"/>
                                          </p:val>
                                        </p:tav>
                                      </p:tavLst>
                                    </p:anim>
                                    <p:anim calcmode="lin" valueType="num">
                                      <p:cBhvr>
                                        <p:cTn id="15" dur="1000" fill="hold"/>
                                        <p:tgtEl>
                                          <p:spTgt spid="215"/>
                                        </p:tgtEl>
                                        <p:attrNameLst>
                                          <p:attrName>ppt_y</p:attrName>
                                        </p:attrNameLst>
                                      </p:cBhvr>
                                      <p:tavLst>
                                        <p:tav tm="0">
                                          <p:val>
                                            <p:fltVal val="0.5"/>
                                          </p:val>
                                        </p:tav>
                                        <p:tav tm="100000">
                                          <p:val>
                                            <p:strVal val="#ppt_y"/>
                                          </p:val>
                                        </p:tav>
                                      </p:tavLst>
                                    </p:anim>
                                  </p:childTnLst>
                                </p:cTn>
                              </p:par>
                            </p:childTnLst>
                          </p:cTn>
                        </p:par>
                        <p:par>
                          <p:cTn id="16" fill="hold">
                            <p:stCondLst>
                              <p:cond delay="2000"/>
                            </p:stCondLst>
                            <p:childTnLst>
                              <p:par>
                                <p:cTn id="17" presetID="2" presetClass="entr" presetSubtype="2" decel="88000" fill="hold" grpId="0" nodeType="afterEffect">
                                  <p:stCondLst>
                                    <p:cond delay="0"/>
                                  </p:stCondLst>
                                  <p:iterate type="lt">
                                    <p:tmPct val="10000"/>
                                  </p:iterate>
                                  <p:childTnLst>
                                    <p:set>
                                      <p:cBhvr>
                                        <p:cTn id="18" dur="1" fill="hold">
                                          <p:stCondLst>
                                            <p:cond delay="0"/>
                                          </p:stCondLst>
                                        </p:cTn>
                                        <p:tgtEl>
                                          <p:spTgt spid="228"/>
                                        </p:tgtEl>
                                        <p:attrNameLst>
                                          <p:attrName>style.visibility</p:attrName>
                                        </p:attrNameLst>
                                      </p:cBhvr>
                                      <p:to>
                                        <p:strVal val="visible"/>
                                      </p:to>
                                    </p:set>
                                    <p:anim calcmode="lin" valueType="num">
                                      <p:cBhvr additive="base">
                                        <p:cTn id="19" dur="750" fill="hold"/>
                                        <p:tgtEl>
                                          <p:spTgt spid="228"/>
                                        </p:tgtEl>
                                        <p:attrNameLst>
                                          <p:attrName>ppt_x</p:attrName>
                                        </p:attrNameLst>
                                      </p:cBhvr>
                                      <p:tavLst>
                                        <p:tav tm="0">
                                          <p:val>
                                            <p:strVal val="1+#ppt_w/2"/>
                                          </p:val>
                                        </p:tav>
                                        <p:tav tm="100000">
                                          <p:val>
                                            <p:strVal val="#ppt_x"/>
                                          </p:val>
                                        </p:tav>
                                      </p:tavLst>
                                    </p:anim>
                                    <p:anim calcmode="lin" valueType="num">
                                      <p:cBhvr additive="base">
                                        <p:cTn id="20" dur="750" fill="hold"/>
                                        <p:tgtEl>
                                          <p:spTgt spid="228"/>
                                        </p:tgtEl>
                                        <p:attrNameLst>
                                          <p:attrName>ppt_y</p:attrName>
                                        </p:attrNameLst>
                                      </p:cBhvr>
                                      <p:tavLst>
                                        <p:tav tm="0">
                                          <p:val>
                                            <p:strVal val="#ppt_y"/>
                                          </p:val>
                                        </p:tav>
                                        <p:tav tm="100000">
                                          <p:val>
                                            <p:strVal val="#ppt_y"/>
                                          </p:val>
                                        </p:tav>
                                      </p:tavLst>
                                    </p:anim>
                                  </p:childTnLst>
                                </p:cTn>
                              </p:par>
                            </p:childTnLst>
                          </p:cTn>
                        </p:par>
                        <p:par>
                          <p:cTn id="21" fill="hold">
                            <p:stCondLst>
                              <p:cond delay="3350"/>
                            </p:stCondLst>
                            <p:childTnLst>
                              <p:par>
                                <p:cTn id="22" presetID="50" presetClass="entr" presetSubtype="0" decel="100000" fill="hold" nodeType="afterEffect">
                                  <p:stCondLst>
                                    <p:cond delay="0"/>
                                  </p:stCondLst>
                                  <p:childTnLst>
                                    <p:set>
                                      <p:cBhvr>
                                        <p:cTn id="23" dur="1" fill="hold">
                                          <p:stCondLst>
                                            <p:cond delay="0"/>
                                          </p:stCondLst>
                                        </p:cTn>
                                        <p:tgtEl>
                                          <p:spTgt spid="229"/>
                                        </p:tgtEl>
                                        <p:attrNameLst>
                                          <p:attrName>style.visibility</p:attrName>
                                        </p:attrNameLst>
                                      </p:cBhvr>
                                      <p:to>
                                        <p:strVal val="visible"/>
                                      </p:to>
                                    </p:set>
                                    <p:anim calcmode="lin" valueType="num">
                                      <p:cBhvr>
                                        <p:cTn id="24" dur="1000" fill="hold"/>
                                        <p:tgtEl>
                                          <p:spTgt spid="229"/>
                                        </p:tgtEl>
                                        <p:attrNameLst>
                                          <p:attrName>ppt_w</p:attrName>
                                        </p:attrNameLst>
                                      </p:cBhvr>
                                      <p:tavLst>
                                        <p:tav tm="0">
                                          <p:val>
                                            <p:strVal val="#ppt_w+.3"/>
                                          </p:val>
                                        </p:tav>
                                        <p:tav tm="100000">
                                          <p:val>
                                            <p:strVal val="#ppt_w"/>
                                          </p:val>
                                        </p:tav>
                                      </p:tavLst>
                                    </p:anim>
                                    <p:anim calcmode="lin" valueType="num">
                                      <p:cBhvr>
                                        <p:cTn id="25" dur="1000" fill="hold"/>
                                        <p:tgtEl>
                                          <p:spTgt spid="229"/>
                                        </p:tgtEl>
                                        <p:attrNameLst>
                                          <p:attrName>ppt_h</p:attrName>
                                        </p:attrNameLst>
                                      </p:cBhvr>
                                      <p:tavLst>
                                        <p:tav tm="0">
                                          <p:val>
                                            <p:strVal val="#ppt_h"/>
                                          </p:val>
                                        </p:tav>
                                        <p:tav tm="100000">
                                          <p:val>
                                            <p:strVal val="#ppt_h"/>
                                          </p:val>
                                        </p:tav>
                                      </p:tavLst>
                                    </p:anim>
                                    <p:animEffect transition="in" filter="fade">
                                      <p:cBhvr>
                                        <p:cTn id="26" dur="10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p:bldP spid="2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95B25B9-4B91-47E4-B61F-95A74EDB18B5}"/>
              </a:ext>
            </a:extLst>
          </p:cNvPr>
          <p:cNvSpPr txBox="1"/>
          <p:nvPr/>
        </p:nvSpPr>
        <p:spPr>
          <a:xfrm>
            <a:off x="982680" y="356755"/>
            <a:ext cx="6211452" cy="707886"/>
          </a:xfrm>
          <a:prstGeom prst="rect">
            <a:avLst/>
          </a:prstGeom>
          <a:noFill/>
        </p:spPr>
        <p:txBody>
          <a:bodyPr wrap="square" rtlCol="0">
            <a:spAutoFit/>
          </a:bodyPr>
          <a:lstStyle/>
          <a:p>
            <a:r>
              <a:rPr lang="zh-CN" altLang="en-US" sz="4000" dirty="0">
                <a:solidFill>
                  <a:srgbClr val="2B2B2B"/>
                </a:solidFill>
                <a:cs typeface="+mn-ea"/>
                <a:sym typeface="+mn-lt"/>
              </a:rPr>
              <a:t>嵌入式操作系统介绍</a:t>
            </a:r>
          </a:p>
        </p:txBody>
      </p:sp>
      <p:sp>
        <p:nvSpPr>
          <p:cNvPr id="2" name="文本框 1">
            <a:extLst>
              <a:ext uri="{FF2B5EF4-FFF2-40B4-BE49-F238E27FC236}">
                <a16:creationId xmlns:a16="http://schemas.microsoft.com/office/drawing/2014/main" id="{85E2A9BB-A744-43ED-97EC-E84ADE8CDC6A}"/>
              </a:ext>
            </a:extLst>
          </p:cNvPr>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1</a:t>
            </a:r>
            <a:endParaRPr lang="zh-CN" altLang="en-US" sz="8000" dirty="0">
              <a:solidFill>
                <a:srgbClr val="2B2B2B"/>
              </a:solidFill>
              <a:cs typeface="+mn-ea"/>
              <a:sym typeface="+mn-lt"/>
            </a:endParaRPr>
          </a:p>
        </p:txBody>
      </p:sp>
      <p:sp>
        <p:nvSpPr>
          <p:cNvPr id="82" name="TextBox 20">
            <a:extLst>
              <a:ext uri="{FF2B5EF4-FFF2-40B4-BE49-F238E27FC236}">
                <a16:creationId xmlns:a16="http://schemas.microsoft.com/office/drawing/2014/main" id="{29A817C8-129C-46BD-B733-C55E3CCE4326}"/>
              </a:ext>
            </a:extLst>
          </p:cNvPr>
          <p:cNvSpPr txBox="1"/>
          <p:nvPr/>
        </p:nvSpPr>
        <p:spPr>
          <a:xfrm>
            <a:off x="1088677" y="2047069"/>
            <a:ext cx="2339102" cy="461665"/>
          </a:xfrm>
          <a:prstGeom prst="rect">
            <a:avLst/>
          </a:prstGeom>
          <a:noFill/>
        </p:spPr>
        <p:txBody>
          <a:bodyPr wrap="none" rtlCol="0">
            <a:spAutoFit/>
          </a:bodyPr>
          <a:lstStyle/>
          <a:p>
            <a:r>
              <a:rPr lang="zh-CN" altLang="en-US" sz="2400" b="1" dirty="0">
                <a:solidFill>
                  <a:srgbClr val="434343"/>
                </a:solidFill>
                <a:cs typeface="+mn-ea"/>
                <a:sym typeface="+mn-lt"/>
              </a:rPr>
              <a:t>嵌入式操作系统</a:t>
            </a:r>
            <a:endParaRPr lang="en-US" sz="2400" b="1" dirty="0">
              <a:solidFill>
                <a:srgbClr val="434343"/>
              </a:solidFill>
              <a:cs typeface="+mn-ea"/>
              <a:sym typeface="+mn-lt"/>
            </a:endParaRPr>
          </a:p>
        </p:txBody>
      </p:sp>
      <p:sp>
        <p:nvSpPr>
          <p:cNvPr id="83" name="TextBox 21">
            <a:extLst>
              <a:ext uri="{FF2B5EF4-FFF2-40B4-BE49-F238E27FC236}">
                <a16:creationId xmlns:a16="http://schemas.microsoft.com/office/drawing/2014/main" id="{CA7CC738-CC88-4771-9406-5F5CE7727CBE}"/>
              </a:ext>
            </a:extLst>
          </p:cNvPr>
          <p:cNvSpPr txBox="1"/>
          <p:nvPr/>
        </p:nvSpPr>
        <p:spPr>
          <a:xfrm>
            <a:off x="1088677" y="2518306"/>
            <a:ext cx="5820123" cy="3139321"/>
          </a:xfrm>
          <a:prstGeom prst="rect">
            <a:avLst/>
          </a:prstGeom>
          <a:noFill/>
        </p:spPr>
        <p:txBody>
          <a:bodyPr wrap="square" rtlCol="0">
            <a:spAutoFit/>
          </a:bodyPr>
          <a:lstStyle/>
          <a:p>
            <a:r>
              <a:rPr lang="zh-CN" altLang="en-US" dirty="0">
                <a:latin typeface="SimSun" panose="02010600030101010101" pitchFamily="2" charset="-122"/>
                <a:ea typeface="SimSun" panose="02010600030101010101" pitchFamily="2" charset="-122"/>
                <a:cs typeface="Times New Roman" panose="02020603050405020304" pitchFamily="18" charset="0"/>
              </a:rPr>
              <a:t>    </a:t>
            </a:r>
            <a:r>
              <a:rPr lang="zh-CN" altLang="zh-CN" dirty="0">
                <a:latin typeface="SimSun" panose="02010600030101010101" pitchFamily="2" charset="-122"/>
                <a:ea typeface="SimSun" panose="02010600030101010101" pitchFamily="2" charset="-122"/>
                <a:cs typeface="Times New Roman" panose="02020603050405020304" pitchFamily="18" charset="0"/>
              </a:rPr>
              <a:t>嵌入式操作系统（</a:t>
            </a:r>
            <a:r>
              <a:rPr lang="en-US" altLang="zh-CN" dirty="0">
                <a:latin typeface="SimSun" panose="02010600030101010101" pitchFamily="2" charset="-122"/>
                <a:ea typeface="SimSun" panose="02010600030101010101" pitchFamily="2" charset="-122"/>
                <a:cs typeface="Times New Roman" panose="02020603050405020304" pitchFamily="18" charset="0"/>
              </a:rPr>
              <a:t>Embedded Operating System</a:t>
            </a:r>
            <a:r>
              <a:rPr lang="zh-CN" altLang="zh-CN" dirty="0">
                <a:latin typeface="SimSun" panose="02010600030101010101" pitchFamily="2" charset="-122"/>
                <a:ea typeface="SimSun" panose="02010600030101010101" pitchFamily="2" charset="-122"/>
                <a:cs typeface="Times New Roman" panose="02020603050405020304" pitchFamily="18" charset="0"/>
              </a:rPr>
              <a:t>）是指用于嵌入式系统的操作系统。它是使用特定嵌入式软件完成特定功能的计算机系统，作为软件的组成部分，为嵌入式软件的开发和运行提供良好的环境。</a:t>
            </a:r>
            <a:endParaRPr lang="en-US" altLang="zh-CN" dirty="0">
              <a:latin typeface="SimSun" panose="02010600030101010101" pitchFamily="2" charset="-122"/>
              <a:ea typeface="SimSun" panose="02010600030101010101" pitchFamily="2" charset="-122"/>
              <a:cs typeface="Times New Roman" panose="02020603050405020304" pitchFamily="18" charset="0"/>
            </a:endParaRPr>
          </a:p>
          <a:p>
            <a:r>
              <a:rPr lang="zh-CN" altLang="en-US" dirty="0">
                <a:latin typeface="SimSun" panose="02010600030101010101" pitchFamily="2" charset="-122"/>
                <a:ea typeface="SimSun" panose="02010600030101010101" pitchFamily="2" charset="-122"/>
              </a:rPr>
              <a:t>    </a:t>
            </a:r>
            <a:r>
              <a:rPr lang="zh-CN" altLang="zh-CN" dirty="0">
                <a:latin typeface="SimSun" panose="02010600030101010101" pitchFamily="2" charset="-122"/>
                <a:ea typeface="SimSun" panose="02010600030101010101" pitchFamily="2" charset="-122"/>
              </a:rPr>
              <a:t>嵌入式操作系统是一种用途广泛的系统软件，通常包括与硬件相关的底层驱动软件、系统内核、设备驱动接口、通信协议、图形界面、标准化浏览器等。嵌入式操作系统负责嵌入式系统的全部软、硬件资源的分配和任务调度，控制、协调并发活动。它必须体现其所在系统的特征，能够通过装卸某些模块来达到系统所要求的功能。</a:t>
            </a:r>
          </a:p>
        </p:txBody>
      </p:sp>
      <p:pic>
        <p:nvPicPr>
          <p:cNvPr id="8" name="图片 7">
            <a:extLst>
              <a:ext uri="{FF2B5EF4-FFF2-40B4-BE49-F238E27FC236}">
                <a16:creationId xmlns:a16="http://schemas.microsoft.com/office/drawing/2014/main" id="{3161D0AF-2E9B-E04F-8999-27B5C5279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4131" y="1826716"/>
            <a:ext cx="4702409" cy="3519983"/>
          </a:xfrm>
          <a:prstGeom prst="rect">
            <a:avLst/>
          </a:prstGeom>
        </p:spPr>
      </p:pic>
      <p:sp>
        <p:nvSpPr>
          <p:cNvPr id="16" name="文本框 15">
            <a:extLst>
              <a:ext uri="{FF2B5EF4-FFF2-40B4-BE49-F238E27FC236}">
                <a16:creationId xmlns:a16="http://schemas.microsoft.com/office/drawing/2014/main" id="{7632816F-3D10-D848-B37B-C487E2588C74}"/>
              </a:ext>
            </a:extLst>
          </p:cNvPr>
          <p:cNvSpPr txBox="1"/>
          <p:nvPr/>
        </p:nvSpPr>
        <p:spPr>
          <a:xfrm>
            <a:off x="10617200" y="6578600"/>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407316366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82"/>
                                        </p:tgtEl>
                                        <p:attrNameLst>
                                          <p:attrName>style.visibility</p:attrName>
                                        </p:attrNameLst>
                                      </p:cBhvr>
                                      <p:to>
                                        <p:strVal val="visible"/>
                                      </p:to>
                                    </p:set>
                                    <p:anim calcmode="lin" valueType="num">
                                      <p:cBhvr additive="base">
                                        <p:cTn id="22" dur="500" fill="hold"/>
                                        <p:tgtEl>
                                          <p:spTgt spid="82"/>
                                        </p:tgtEl>
                                        <p:attrNameLst>
                                          <p:attrName>ppt_x</p:attrName>
                                        </p:attrNameLst>
                                      </p:cBhvr>
                                      <p:tavLst>
                                        <p:tav tm="0">
                                          <p:val>
                                            <p:strVal val="#ppt_x"/>
                                          </p:val>
                                        </p:tav>
                                        <p:tav tm="100000">
                                          <p:val>
                                            <p:strVal val="#ppt_x"/>
                                          </p:val>
                                        </p:tav>
                                      </p:tavLst>
                                    </p:anim>
                                    <p:anim calcmode="lin" valueType="num">
                                      <p:cBhvr additive="base">
                                        <p:cTn id="23" dur="500" fill="hold"/>
                                        <p:tgtEl>
                                          <p:spTgt spid="8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83"/>
                                        </p:tgtEl>
                                        <p:attrNameLst>
                                          <p:attrName>style.visibility</p:attrName>
                                        </p:attrNameLst>
                                      </p:cBhvr>
                                      <p:to>
                                        <p:strVal val="visible"/>
                                      </p:to>
                                    </p:set>
                                    <p:anim calcmode="lin" valueType="num">
                                      <p:cBhvr additive="base">
                                        <p:cTn id="26" dur="500" fill="hold"/>
                                        <p:tgtEl>
                                          <p:spTgt spid="83"/>
                                        </p:tgtEl>
                                        <p:attrNameLst>
                                          <p:attrName>ppt_x</p:attrName>
                                        </p:attrNameLst>
                                      </p:cBhvr>
                                      <p:tavLst>
                                        <p:tav tm="0">
                                          <p:val>
                                            <p:strVal val="#ppt_x"/>
                                          </p:val>
                                        </p:tav>
                                        <p:tav tm="100000">
                                          <p:val>
                                            <p:strVal val="#ppt_x"/>
                                          </p:val>
                                        </p:tav>
                                      </p:tavLst>
                                    </p:anim>
                                    <p:anim calcmode="lin" valueType="num">
                                      <p:cBhvr additive="base">
                                        <p:cTn id="27"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P spid="82" grpId="0"/>
      <p:bldP spid="8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95B25B9-4B91-47E4-B61F-95A74EDB18B5}"/>
              </a:ext>
            </a:extLst>
          </p:cNvPr>
          <p:cNvSpPr txBox="1"/>
          <p:nvPr/>
        </p:nvSpPr>
        <p:spPr>
          <a:xfrm>
            <a:off x="982680" y="356755"/>
            <a:ext cx="6211452" cy="707886"/>
          </a:xfrm>
          <a:prstGeom prst="rect">
            <a:avLst/>
          </a:prstGeom>
          <a:noFill/>
        </p:spPr>
        <p:txBody>
          <a:bodyPr wrap="square" rtlCol="0">
            <a:spAutoFit/>
          </a:bodyPr>
          <a:lstStyle/>
          <a:p>
            <a:r>
              <a:rPr lang="zh-CN" altLang="en-US" sz="4000" dirty="0">
                <a:solidFill>
                  <a:srgbClr val="2B2B2B"/>
                </a:solidFill>
                <a:cs typeface="+mn-ea"/>
                <a:sym typeface="+mn-lt"/>
              </a:rPr>
              <a:t>嵌入式操作系统分类</a:t>
            </a:r>
          </a:p>
        </p:txBody>
      </p:sp>
      <p:sp>
        <p:nvSpPr>
          <p:cNvPr id="2" name="文本框 1">
            <a:extLst>
              <a:ext uri="{FF2B5EF4-FFF2-40B4-BE49-F238E27FC236}">
                <a16:creationId xmlns:a16="http://schemas.microsoft.com/office/drawing/2014/main" id="{85E2A9BB-A744-43ED-97EC-E84ADE8CDC6A}"/>
              </a:ext>
            </a:extLst>
          </p:cNvPr>
          <p:cNvSpPr txBox="1"/>
          <p:nvPr/>
        </p:nvSpPr>
        <p:spPr>
          <a:xfrm>
            <a:off x="-40758" y="152895"/>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1</a:t>
            </a:r>
            <a:endParaRPr lang="zh-CN" altLang="en-US" sz="8000" dirty="0">
              <a:solidFill>
                <a:srgbClr val="2B2B2B"/>
              </a:solidFill>
              <a:cs typeface="+mn-ea"/>
              <a:sym typeface="+mn-lt"/>
            </a:endParaRPr>
          </a:p>
        </p:txBody>
      </p:sp>
      <p:grpSp>
        <p:nvGrpSpPr>
          <p:cNvPr id="93" name="Group 33">
            <a:extLst>
              <a:ext uri="{FF2B5EF4-FFF2-40B4-BE49-F238E27FC236}">
                <a16:creationId xmlns:a16="http://schemas.microsoft.com/office/drawing/2014/main" id="{F320069B-A7D4-4A8F-9033-5C4F0816C629}"/>
              </a:ext>
            </a:extLst>
          </p:cNvPr>
          <p:cNvGrpSpPr/>
          <p:nvPr/>
        </p:nvGrpSpPr>
        <p:grpSpPr>
          <a:xfrm>
            <a:off x="8135858" y="4427457"/>
            <a:ext cx="824718" cy="824718"/>
            <a:chOff x="8462878" y="3874101"/>
            <a:chExt cx="812800" cy="812800"/>
          </a:xfrm>
        </p:grpSpPr>
        <p:sp>
          <p:nvSpPr>
            <p:cNvPr id="94" name="Oval 6">
              <a:extLst>
                <a:ext uri="{FF2B5EF4-FFF2-40B4-BE49-F238E27FC236}">
                  <a16:creationId xmlns:a16="http://schemas.microsoft.com/office/drawing/2014/main" id="{2EF1E3A1-42CC-46B6-A283-1C59E8966509}"/>
                </a:ext>
              </a:extLst>
            </p:cNvPr>
            <p:cNvSpPr/>
            <p:nvPr/>
          </p:nvSpPr>
          <p:spPr>
            <a:xfrm>
              <a:off x="8462878" y="3874101"/>
              <a:ext cx="812800" cy="812800"/>
            </a:xfrm>
            <a:prstGeom prst="ellipse">
              <a:avLst/>
            </a:prstGeom>
            <a:solidFill>
              <a:schemeClr val="bg1"/>
            </a:solidFill>
            <a:ln>
              <a:noFill/>
            </a:ln>
            <a:effectLst>
              <a:outerShdw blurRad="444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92"/>
              <a:endParaRPr lang="en-US" sz="1500" dirty="0">
                <a:solidFill>
                  <a:prstClr val="white"/>
                </a:solidFill>
                <a:cs typeface="+mn-ea"/>
                <a:sym typeface="+mn-lt"/>
              </a:endParaRPr>
            </a:p>
          </p:txBody>
        </p:sp>
        <p:sp>
          <p:nvSpPr>
            <p:cNvPr id="95" name="Shape 2525">
              <a:extLst>
                <a:ext uri="{FF2B5EF4-FFF2-40B4-BE49-F238E27FC236}">
                  <a16:creationId xmlns:a16="http://schemas.microsoft.com/office/drawing/2014/main" id="{7AC17263-F909-4A2C-B41C-9FA8BC58B6AE}"/>
                </a:ext>
              </a:extLst>
            </p:cNvPr>
            <p:cNvSpPr/>
            <p:nvPr/>
          </p:nvSpPr>
          <p:spPr>
            <a:xfrm>
              <a:off x="8682674" y="4093897"/>
              <a:ext cx="373205" cy="37320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276B91"/>
            </a:solidFill>
            <a:ln w="12700">
              <a:miter lim="400000"/>
            </a:ln>
          </p:spPr>
          <p:txBody>
            <a:bodyPr lIns="31742" tIns="31742" rIns="31742" bIns="31742" anchor="ctr"/>
            <a:lstStyle/>
            <a:p>
              <a:pPr defTabSz="38088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99" dirty="0">
                <a:solidFill>
                  <a:srgbClr val="FFFFFF"/>
                </a:solidFill>
                <a:effectLst>
                  <a:outerShdw blurRad="38100" dist="12700" dir="5400000" rotWithShape="0">
                    <a:srgbClr val="000000">
                      <a:alpha val="50000"/>
                    </a:srgbClr>
                  </a:outerShdw>
                </a:effectLst>
                <a:cs typeface="+mn-ea"/>
                <a:sym typeface="+mn-lt"/>
              </a:endParaRPr>
            </a:p>
          </p:txBody>
        </p:sp>
      </p:grpSp>
      <p:grpSp>
        <p:nvGrpSpPr>
          <p:cNvPr id="96" name="Group 32">
            <a:extLst>
              <a:ext uri="{FF2B5EF4-FFF2-40B4-BE49-F238E27FC236}">
                <a16:creationId xmlns:a16="http://schemas.microsoft.com/office/drawing/2014/main" id="{FE77957A-F223-4FC6-9FE0-4D914E6E88A1}"/>
              </a:ext>
            </a:extLst>
          </p:cNvPr>
          <p:cNvGrpSpPr/>
          <p:nvPr/>
        </p:nvGrpSpPr>
        <p:grpSpPr>
          <a:xfrm>
            <a:off x="8135858" y="2417206"/>
            <a:ext cx="824718" cy="824718"/>
            <a:chOff x="8462878" y="1892901"/>
            <a:chExt cx="812800" cy="812800"/>
          </a:xfrm>
        </p:grpSpPr>
        <p:sp>
          <p:nvSpPr>
            <p:cNvPr id="97" name="Oval 5">
              <a:extLst>
                <a:ext uri="{FF2B5EF4-FFF2-40B4-BE49-F238E27FC236}">
                  <a16:creationId xmlns:a16="http://schemas.microsoft.com/office/drawing/2014/main" id="{07C8AE84-8821-43DB-ACB4-6507D5BDF7CF}"/>
                </a:ext>
              </a:extLst>
            </p:cNvPr>
            <p:cNvSpPr/>
            <p:nvPr/>
          </p:nvSpPr>
          <p:spPr>
            <a:xfrm>
              <a:off x="8462878" y="1892901"/>
              <a:ext cx="812800" cy="812800"/>
            </a:xfrm>
            <a:prstGeom prst="ellipse">
              <a:avLst/>
            </a:prstGeom>
            <a:solidFill>
              <a:srgbClr val="276B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92"/>
              <a:endParaRPr lang="en-US" sz="1500" dirty="0">
                <a:solidFill>
                  <a:schemeClr val="bg1"/>
                </a:solidFill>
                <a:cs typeface="+mn-ea"/>
                <a:sym typeface="+mn-lt"/>
              </a:endParaRPr>
            </a:p>
          </p:txBody>
        </p:sp>
        <p:sp>
          <p:nvSpPr>
            <p:cNvPr id="98" name="Shape 2553">
              <a:extLst>
                <a:ext uri="{FF2B5EF4-FFF2-40B4-BE49-F238E27FC236}">
                  <a16:creationId xmlns:a16="http://schemas.microsoft.com/office/drawing/2014/main" id="{51B9341F-0D71-48E8-9C38-27BFCA60C892}"/>
                </a:ext>
              </a:extLst>
            </p:cNvPr>
            <p:cNvSpPr/>
            <p:nvPr/>
          </p:nvSpPr>
          <p:spPr>
            <a:xfrm>
              <a:off x="8682675" y="2129661"/>
              <a:ext cx="373205" cy="339278"/>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bg1"/>
            </a:solidFill>
            <a:ln w="12700">
              <a:miter lim="400000"/>
            </a:ln>
          </p:spPr>
          <p:txBody>
            <a:bodyPr lIns="31742" tIns="31742" rIns="31742" bIns="31742" anchor="ctr"/>
            <a:lstStyle/>
            <a:p>
              <a:pPr defTabSz="38088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99" dirty="0">
                <a:solidFill>
                  <a:srgbClr val="FFFFFF"/>
                </a:solidFill>
                <a:effectLst>
                  <a:outerShdw blurRad="38100" dist="12700" dir="5400000" rotWithShape="0">
                    <a:srgbClr val="000000">
                      <a:alpha val="50000"/>
                    </a:srgbClr>
                  </a:outerShdw>
                </a:effectLst>
                <a:cs typeface="+mn-ea"/>
                <a:sym typeface="+mn-lt"/>
              </a:endParaRPr>
            </a:p>
          </p:txBody>
        </p:sp>
      </p:grpSp>
      <p:grpSp>
        <p:nvGrpSpPr>
          <p:cNvPr id="99" name="Group 23">
            <a:extLst>
              <a:ext uri="{FF2B5EF4-FFF2-40B4-BE49-F238E27FC236}">
                <a16:creationId xmlns:a16="http://schemas.microsoft.com/office/drawing/2014/main" id="{9047FBE8-BE7B-474C-8BC3-716C8A58FD00}"/>
              </a:ext>
            </a:extLst>
          </p:cNvPr>
          <p:cNvGrpSpPr/>
          <p:nvPr/>
        </p:nvGrpSpPr>
        <p:grpSpPr>
          <a:xfrm>
            <a:off x="4531624" y="4427457"/>
            <a:ext cx="824718" cy="824718"/>
            <a:chOff x="4910730" y="3874101"/>
            <a:chExt cx="812800" cy="812800"/>
          </a:xfrm>
        </p:grpSpPr>
        <p:sp>
          <p:nvSpPr>
            <p:cNvPr id="100" name="Oval 3">
              <a:extLst>
                <a:ext uri="{FF2B5EF4-FFF2-40B4-BE49-F238E27FC236}">
                  <a16:creationId xmlns:a16="http://schemas.microsoft.com/office/drawing/2014/main" id="{038B5596-8372-41CD-9AE1-ACC534CA03AF}"/>
                </a:ext>
              </a:extLst>
            </p:cNvPr>
            <p:cNvSpPr/>
            <p:nvPr/>
          </p:nvSpPr>
          <p:spPr>
            <a:xfrm>
              <a:off x="4910730" y="3874101"/>
              <a:ext cx="812800" cy="812800"/>
            </a:xfrm>
            <a:prstGeom prst="ellipse">
              <a:avLst/>
            </a:prstGeom>
            <a:solidFill>
              <a:schemeClr val="bg1"/>
            </a:solidFill>
            <a:ln>
              <a:noFill/>
            </a:ln>
            <a:effectLst>
              <a:outerShdw blurRad="444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92"/>
              <a:endParaRPr lang="en-US" sz="1500" dirty="0">
                <a:solidFill>
                  <a:prstClr val="white"/>
                </a:solidFill>
                <a:cs typeface="+mn-ea"/>
                <a:sym typeface="+mn-lt"/>
              </a:endParaRPr>
            </a:p>
          </p:txBody>
        </p:sp>
        <p:sp>
          <p:nvSpPr>
            <p:cNvPr id="103" name="Shape 2584">
              <a:extLst>
                <a:ext uri="{FF2B5EF4-FFF2-40B4-BE49-F238E27FC236}">
                  <a16:creationId xmlns:a16="http://schemas.microsoft.com/office/drawing/2014/main" id="{EFE8C665-3C78-4358-BD26-645B69FB767D}"/>
                </a:ext>
              </a:extLst>
            </p:cNvPr>
            <p:cNvSpPr/>
            <p:nvPr/>
          </p:nvSpPr>
          <p:spPr>
            <a:xfrm>
              <a:off x="5130527" y="4093898"/>
              <a:ext cx="373205" cy="373205"/>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rgbClr val="276B91"/>
            </a:solidFill>
            <a:ln w="12700">
              <a:miter lim="400000"/>
            </a:ln>
          </p:spPr>
          <p:txBody>
            <a:bodyPr lIns="31742" tIns="31742" rIns="31742" bIns="31742" anchor="ctr"/>
            <a:lstStyle/>
            <a:p>
              <a:pPr defTabSz="38088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99" dirty="0">
                <a:solidFill>
                  <a:srgbClr val="FFFFFF"/>
                </a:solidFill>
                <a:effectLst>
                  <a:outerShdw blurRad="38100" dist="12700" dir="5400000" rotWithShape="0">
                    <a:srgbClr val="000000">
                      <a:alpha val="50000"/>
                    </a:srgbClr>
                  </a:outerShdw>
                </a:effectLst>
                <a:cs typeface="+mn-ea"/>
                <a:sym typeface="+mn-lt"/>
              </a:endParaRPr>
            </a:p>
          </p:txBody>
        </p:sp>
      </p:grpSp>
      <p:grpSp>
        <p:nvGrpSpPr>
          <p:cNvPr id="104" name="Group 21">
            <a:extLst>
              <a:ext uri="{FF2B5EF4-FFF2-40B4-BE49-F238E27FC236}">
                <a16:creationId xmlns:a16="http://schemas.microsoft.com/office/drawing/2014/main" id="{2378EB39-C8F3-4E27-8578-FBF6DF0ADAFB}"/>
              </a:ext>
            </a:extLst>
          </p:cNvPr>
          <p:cNvGrpSpPr/>
          <p:nvPr/>
        </p:nvGrpSpPr>
        <p:grpSpPr>
          <a:xfrm>
            <a:off x="4531624" y="2417206"/>
            <a:ext cx="824718" cy="824718"/>
            <a:chOff x="4910730" y="1892901"/>
            <a:chExt cx="812800" cy="812800"/>
          </a:xfrm>
        </p:grpSpPr>
        <p:sp>
          <p:nvSpPr>
            <p:cNvPr id="105" name="Oval 2">
              <a:extLst>
                <a:ext uri="{FF2B5EF4-FFF2-40B4-BE49-F238E27FC236}">
                  <a16:creationId xmlns:a16="http://schemas.microsoft.com/office/drawing/2014/main" id="{94E3AD6C-4A67-42B1-B0B7-0E88EFB9D02D}"/>
                </a:ext>
              </a:extLst>
            </p:cNvPr>
            <p:cNvSpPr/>
            <p:nvPr/>
          </p:nvSpPr>
          <p:spPr>
            <a:xfrm>
              <a:off x="4910730" y="1892901"/>
              <a:ext cx="812800" cy="812800"/>
            </a:xfrm>
            <a:prstGeom prst="ellipse">
              <a:avLst/>
            </a:prstGeom>
            <a:solidFill>
              <a:schemeClr val="bg1"/>
            </a:solidFill>
            <a:ln>
              <a:noFill/>
            </a:ln>
            <a:effectLst>
              <a:outerShdw blurRad="444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92"/>
              <a:endParaRPr lang="en-US" sz="1500" dirty="0">
                <a:solidFill>
                  <a:prstClr val="white"/>
                </a:solidFill>
                <a:cs typeface="+mn-ea"/>
                <a:sym typeface="+mn-lt"/>
              </a:endParaRPr>
            </a:p>
          </p:txBody>
        </p:sp>
        <p:sp>
          <p:nvSpPr>
            <p:cNvPr id="106" name="Shape 2587">
              <a:extLst>
                <a:ext uri="{FF2B5EF4-FFF2-40B4-BE49-F238E27FC236}">
                  <a16:creationId xmlns:a16="http://schemas.microsoft.com/office/drawing/2014/main" id="{3E5340B4-7FB3-48A3-BC7A-EEC9EE608B46}"/>
                </a:ext>
              </a:extLst>
            </p:cNvPr>
            <p:cNvSpPr/>
            <p:nvPr/>
          </p:nvSpPr>
          <p:spPr>
            <a:xfrm>
              <a:off x="5130527" y="2112698"/>
              <a:ext cx="373205" cy="373205"/>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276B91"/>
            </a:solidFill>
            <a:ln w="12700">
              <a:miter lim="400000"/>
            </a:ln>
          </p:spPr>
          <p:txBody>
            <a:bodyPr lIns="31742" tIns="31742" rIns="31742" bIns="31742" anchor="ctr"/>
            <a:lstStyle/>
            <a:p>
              <a:pPr defTabSz="38088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99" dirty="0">
                <a:solidFill>
                  <a:srgbClr val="FFFFFF"/>
                </a:solidFill>
                <a:effectLst>
                  <a:outerShdw blurRad="38100" dist="12700" dir="5400000" rotWithShape="0">
                    <a:srgbClr val="000000">
                      <a:alpha val="50000"/>
                    </a:srgbClr>
                  </a:outerShdw>
                </a:effectLst>
                <a:cs typeface="+mn-ea"/>
                <a:sym typeface="+mn-lt"/>
              </a:endParaRPr>
            </a:p>
          </p:txBody>
        </p:sp>
      </p:grpSp>
      <p:grpSp>
        <p:nvGrpSpPr>
          <p:cNvPr id="107" name="Group 30">
            <a:extLst>
              <a:ext uri="{FF2B5EF4-FFF2-40B4-BE49-F238E27FC236}">
                <a16:creationId xmlns:a16="http://schemas.microsoft.com/office/drawing/2014/main" id="{3E558369-0944-4261-A162-FF7F6006FCD7}"/>
              </a:ext>
            </a:extLst>
          </p:cNvPr>
          <p:cNvGrpSpPr/>
          <p:nvPr/>
        </p:nvGrpSpPr>
        <p:grpSpPr>
          <a:xfrm>
            <a:off x="5579362" y="2347166"/>
            <a:ext cx="2281654" cy="1633710"/>
            <a:chOff x="5943326" y="1823873"/>
            <a:chExt cx="2248681" cy="1610099"/>
          </a:xfrm>
        </p:grpSpPr>
        <p:sp>
          <p:nvSpPr>
            <p:cNvPr id="108" name="Rectangle 11">
              <a:extLst>
                <a:ext uri="{FF2B5EF4-FFF2-40B4-BE49-F238E27FC236}">
                  <a16:creationId xmlns:a16="http://schemas.microsoft.com/office/drawing/2014/main" id="{183A5734-9CB7-4F02-B005-DB650D8BE4FE}"/>
                </a:ext>
              </a:extLst>
            </p:cNvPr>
            <p:cNvSpPr/>
            <p:nvPr/>
          </p:nvSpPr>
          <p:spPr>
            <a:xfrm>
              <a:off x="5943327" y="2129660"/>
              <a:ext cx="2248680" cy="1304312"/>
            </a:xfrm>
            <a:prstGeom prst="rect">
              <a:avLst/>
            </a:prstGeom>
          </p:spPr>
          <p:txBody>
            <a:bodyPr wrap="square">
              <a:spAutoFit/>
            </a:bodyPr>
            <a:lstStyle/>
            <a:p>
              <a:pPr algn="just" defTabSz="761992"/>
              <a:r>
                <a:rPr lang="zh-CN" altLang="zh-CN" sz="1000" dirty="0"/>
                <a:t>嵌入式微处理器是由通用计算机中的</a:t>
              </a:r>
              <a:r>
                <a:rPr lang="en-US" altLang="zh-CN" sz="1000" dirty="0"/>
                <a:t>CPU</a:t>
              </a:r>
              <a:r>
                <a:rPr lang="zh-CN" altLang="zh-CN" sz="1000" dirty="0"/>
                <a:t>演变而来的。在实际嵌入式应用中，只保留和嵌入式应用紧密相关的功能硬件，去除其他的冗余功能部</a:t>
              </a:r>
              <a:r>
                <a:rPr lang="zh-CN" altLang="en-US" sz="1000" dirty="0"/>
                <a:t>分，</a:t>
              </a:r>
              <a:r>
                <a:rPr lang="zh-CN" altLang="zh-CN" sz="1000" dirty="0"/>
                <a:t>这样就以最低的功耗和资源实现嵌入式应用的特殊要求。和工业控制计算机相比，嵌入式微处理器具有体积小、重量轻、成本低、可靠性高等优点。  </a:t>
              </a:r>
              <a:endParaRPr lang="en-US" sz="1000" dirty="0">
                <a:sym typeface="+mn-lt"/>
              </a:endParaRPr>
            </a:p>
          </p:txBody>
        </p:sp>
        <p:sp>
          <p:nvSpPr>
            <p:cNvPr id="109" name="TextBox 12">
              <a:extLst>
                <a:ext uri="{FF2B5EF4-FFF2-40B4-BE49-F238E27FC236}">
                  <a16:creationId xmlns:a16="http://schemas.microsoft.com/office/drawing/2014/main" id="{61DB681A-C22D-4057-9008-84AD7F3BA44B}"/>
                </a:ext>
              </a:extLst>
            </p:cNvPr>
            <p:cNvSpPr txBox="1"/>
            <p:nvPr/>
          </p:nvSpPr>
          <p:spPr>
            <a:xfrm>
              <a:off x="5943326" y="1823873"/>
              <a:ext cx="2147958" cy="333661"/>
            </a:xfrm>
            <a:prstGeom prst="rect">
              <a:avLst/>
            </a:prstGeom>
            <a:noFill/>
          </p:spPr>
          <p:txBody>
            <a:bodyPr wrap="square" rtlCol="0">
              <a:spAutoFit/>
            </a:bodyPr>
            <a:lstStyle/>
            <a:p>
              <a:pPr defTabSz="761992"/>
              <a:r>
                <a:rPr lang="zh-CN" altLang="en-US" sz="1600" b="1" dirty="0">
                  <a:solidFill>
                    <a:schemeClr val="tx1">
                      <a:lumMod val="85000"/>
                      <a:lumOff val="15000"/>
                    </a:schemeClr>
                  </a:solidFill>
                  <a:cs typeface="+mn-ea"/>
                  <a:sym typeface="+mn-lt"/>
                </a:rPr>
                <a:t>嵌入式微处理器</a:t>
              </a:r>
              <a:endParaRPr lang="en-US" sz="1600" b="1" dirty="0">
                <a:solidFill>
                  <a:schemeClr val="tx1">
                    <a:lumMod val="85000"/>
                    <a:lumOff val="15000"/>
                  </a:schemeClr>
                </a:solidFill>
                <a:cs typeface="+mn-ea"/>
                <a:sym typeface="+mn-lt"/>
              </a:endParaRPr>
            </a:p>
          </p:txBody>
        </p:sp>
      </p:grpSp>
      <p:grpSp>
        <p:nvGrpSpPr>
          <p:cNvPr id="110" name="Group 35">
            <a:extLst>
              <a:ext uri="{FF2B5EF4-FFF2-40B4-BE49-F238E27FC236}">
                <a16:creationId xmlns:a16="http://schemas.microsoft.com/office/drawing/2014/main" id="{1D99485D-5880-4240-8321-F42C92BF67CE}"/>
              </a:ext>
            </a:extLst>
          </p:cNvPr>
          <p:cNvGrpSpPr/>
          <p:nvPr/>
        </p:nvGrpSpPr>
        <p:grpSpPr>
          <a:xfrm>
            <a:off x="9183595" y="2347166"/>
            <a:ext cx="2281653" cy="1354216"/>
            <a:chOff x="9495472" y="1823873"/>
            <a:chExt cx="2248680" cy="1334644"/>
          </a:xfrm>
        </p:grpSpPr>
        <p:sp>
          <p:nvSpPr>
            <p:cNvPr id="111" name="Rectangle 13">
              <a:extLst>
                <a:ext uri="{FF2B5EF4-FFF2-40B4-BE49-F238E27FC236}">
                  <a16:creationId xmlns:a16="http://schemas.microsoft.com/office/drawing/2014/main" id="{01651B54-0DFA-4AAD-A79B-1CE8F0F217CC}"/>
                </a:ext>
              </a:extLst>
            </p:cNvPr>
            <p:cNvSpPr/>
            <p:nvPr/>
          </p:nvSpPr>
          <p:spPr>
            <a:xfrm>
              <a:off x="9495472" y="2157533"/>
              <a:ext cx="2248680" cy="1000984"/>
            </a:xfrm>
            <a:prstGeom prst="rect">
              <a:avLst/>
            </a:prstGeom>
          </p:spPr>
          <p:txBody>
            <a:bodyPr wrap="square">
              <a:spAutoFit/>
            </a:bodyPr>
            <a:lstStyle/>
            <a:p>
              <a:pPr algn="just" defTabSz="761992"/>
              <a:r>
                <a:rPr lang="zh-CN" altLang="zh-CN" sz="1000" dirty="0"/>
                <a:t>嵌入式微控制器的典型代表是单片机</a:t>
              </a:r>
              <a:r>
                <a:rPr lang="zh-CN" altLang="en-US" sz="1000" dirty="0"/>
                <a:t>，</a:t>
              </a:r>
              <a:r>
                <a:rPr lang="zh-CN" altLang="zh-CN" sz="1000" dirty="0"/>
                <a:t>微控制器最大的特点是单片化，体积大大减小，从而使功耗和成本下降、可靠性提高。微控制器的片上外设资源一般比较丰富，适合于控制 </a:t>
              </a:r>
              <a:r>
                <a:rPr lang="zh-CN" altLang="en-US" sz="1000" dirty="0"/>
                <a:t>。</a:t>
              </a:r>
              <a:r>
                <a:rPr lang="zh-CN" altLang="zh-CN" sz="1000" dirty="0"/>
                <a:t>同时具备低廉的价格和优良的功能 </a:t>
              </a:r>
              <a:r>
                <a:rPr lang="zh-CN" altLang="en-US" sz="1000" dirty="0"/>
                <a:t>。</a:t>
              </a:r>
              <a:r>
                <a:rPr lang="zh-CN" altLang="zh-CN" sz="1000" dirty="0"/>
                <a:t> </a:t>
              </a:r>
              <a:endParaRPr lang="en-US" sz="1000" dirty="0">
                <a:sym typeface="+mn-lt"/>
              </a:endParaRPr>
            </a:p>
          </p:txBody>
        </p:sp>
        <p:sp>
          <p:nvSpPr>
            <p:cNvPr id="112" name="TextBox 14">
              <a:extLst>
                <a:ext uri="{FF2B5EF4-FFF2-40B4-BE49-F238E27FC236}">
                  <a16:creationId xmlns:a16="http://schemas.microsoft.com/office/drawing/2014/main" id="{6D35B380-6A9F-44D4-BBC3-AF5A095E3C20}"/>
                </a:ext>
              </a:extLst>
            </p:cNvPr>
            <p:cNvSpPr txBox="1"/>
            <p:nvPr/>
          </p:nvSpPr>
          <p:spPr>
            <a:xfrm>
              <a:off x="9495475" y="1823873"/>
              <a:ext cx="2147958" cy="333661"/>
            </a:xfrm>
            <a:prstGeom prst="rect">
              <a:avLst/>
            </a:prstGeom>
            <a:noFill/>
          </p:spPr>
          <p:txBody>
            <a:bodyPr wrap="square" rtlCol="0">
              <a:spAutoFit/>
            </a:bodyPr>
            <a:lstStyle/>
            <a:p>
              <a:pPr defTabSz="761992"/>
              <a:r>
                <a:rPr lang="zh-CN" altLang="zh-CN" sz="1600" b="1" dirty="0">
                  <a:solidFill>
                    <a:schemeClr val="tx1">
                      <a:lumMod val="85000"/>
                      <a:lumOff val="15000"/>
                    </a:schemeClr>
                  </a:solidFill>
                  <a:cs typeface="+mn-ea"/>
                </a:rPr>
                <a:t>嵌入式微控制器</a:t>
              </a:r>
              <a:r>
                <a:rPr lang="zh-CN" altLang="zh-CN" sz="1600" dirty="0"/>
                <a:t> </a:t>
              </a:r>
              <a:endParaRPr lang="en-US" altLang="zh-CN" sz="1600" b="1" dirty="0">
                <a:solidFill>
                  <a:srgbClr val="276B91"/>
                </a:solidFill>
                <a:cs typeface="+mn-ea"/>
                <a:sym typeface="+mn-lt"/>
              </a:endParaRPr>
            </a:p>
          </p:txBody>
        </p:sp>
      </p:grpSp>
      <p:grpSp>
        <p:nvGrpSpPr>
          <p:cNvPr id="118" name="Group 31">
            <a:extLst>
              <a:ext uri="{FF2B5EF4-FFF2-40B4-BE49-F238E27FC236}">
                <a16:creationId xmlns:a16="http://schemas.microsoft.com/office/drawing/2014/main" id="{1D33D269-47F8-4291-9E74-17E4973C1D23}"/>
              </a:ext>
            </a:extLst>
          </p:cNvPr>
          <p:cNvGrpSpPr/>
          <p:nvPr/>
        </p:nvGrpSpPr>
        <p:grpSpPr>
          <a:xfrm>
            <a:off x="5579362" y="4473474"/>
            <a:ext cx="2281654" cy="1325934"/>
            <a:chOff x="5943326" y="3919448"/>
            <a:chExt cx="2248681" cy="1306771"/>
          </a:xfrm>
        </p:grpSpPr>
        <p:sp>
          <p:nvSpPr>
            <p:cNvPr id="125" name="Rectangle 15">
              <a:extLst>
                <a:ext uri="{FF2B5EF4-FFF2-40B4-BE49-F238E27FC236}">
                  <a16:creationId xmlns:a16="http://schemas.microsoft.com/office/drawing/2014/main" id="{73131219-4129-4570-A760-6BD5539AB71E}"/>
                </a:ext>
              </a:extLst>
            </p:cNvPr>
            <p:cNvSpPr/>
            <p:nvPr/>
          </p:nvSpPr>
          <p:spPr>
            <a:xfrm>
              <a:off x="5943327" y="4225235"/>
              <a:ext cx="2248680" cy="1000984"/>
            </a:xfrm>
            <a:prstGeom prst="rect">
              <a:avLst/>
            </a:prstGeom>
          </p:spPr>
          <p:txBody>
            <a:bodyPr wrap="square">
              <a:spAutoFit/>
            </a:bodyPr>
            <a:lstStyle/>
            <a:p>
              <a:pPr algn="just"/>
              <a:r>
                <a:rPr lang="en-US" altLang="zh-CN" sz="1000" dirty="0"/>
                <a:t>DSP</a:t>
              </a:r>
              <a:r>
                <a:rPr lang="zh-CN" altLang="zh-CN" sz="1000" dirty="0"/>
                <a:t>处理器是专门用于信号处理方面的处理器，其在系统结构和指令算法方面进行了特殊设计，具有很高的编译效率和指令的执行速度。在数字滤波、</a:t>
              </a:r>
              <a:r>
                <a:rPr lang="en-US" altLang="zh-CN" sz="1000" dirty="0"/>
                <a:t>FFT</a:t>
              </a:r>
              <a:r>
                <a:rPr lang="zh-CN" altLang="zh-CN" sz="1000" dirty="0"/>
                <a:t>、谱分析等各种仪器上获得了大规模的应用。</a:t>
              </a:r>
            </a:p>
          </p:txBody>
        </p:sp>
        <p:sp>
          <p:nvSpPr>
            <p:cNvPr id="126" name="TextBox 16">
              <a:extLst>
                <a:ext uri="{FF2B5EF4-FFF2-40B4-BE49-F238E27FC236}">
                  <a16:creationId xmlns:a16="http://schemas.microsoft.com/office/drawing/2014/main" id="{C55CBF57-D1A2-4EE8-BA10-229E3DDBD4CF}"/>
                </a:ext>
              </a:extLst>
            </p:cNvPr>
            <p:cNvSpPr txBox="1"/>
            <p:nvPr/>
          </p:nvSpPr>
          <p:spPr>
            <a:xfrm>
              <a:off x="5943326" y="3919448"/>
              <a:ext cx="2147958" cy="333661"/>
            </a:xfrm>
            <a:prstGeom prst="rect">
              <a:avLst/>
            </a:prstGeom>
            <a:noFill/>
          </p:spPr>
          <p:txBody>
            <a:bodyPr wrap="square" rtlCol="0">
              <a:spAutoFit/>
            </a:bodyPr>
            <a:lstStyle/>
            <a:p>
              <a:pPr defTabSz="761992"/>
              <a:r>
                <a:rPr lang="zh-CN" altLang="en-US" sz="1600" b="1" dirty="0">
                  <a:solidFill>
                    <a:schemeClr val="tx1">
                      <a:lumMod val="85000"/>
                      <a:lumOff val="15000"/>
                    </a:schemeClr>
                  </a:solidFill>
                  <a:cs typeface="+mn-ea"/>
                  <a:sym typeface="+mn-lt"/>
                </a:rPr>
                <a:t>嵌入式</a:t>
              </a:r>
              <a:r>
                <a:rPr lang="en-US" altLang="zh-CN" sz="1600" b="1" dirty="0">
                  <a:solidFill>
                    <a:schemeClr val="tx1">
                      <a:lumMod val="85000"/>
                      <a:lumOff val="15000"/>
                    </a:schemeClr>
                  </a:solidFill>
                  <a:cs typeface="+mn-ea"/>
                  <a:sym typeface="+mn-lt"/>
                </a:rPr>
                <a:t>DSP</a:t>
              </a:r>
              <a:r>
                <a:rPr lang="zh-CN" altLang="en-US" sz="1600" b="1" dirty="0">
                  <a:solidFill>
                    <a:schemeClr val="tx1">
                      <a:lumMod val="85000"/>
                      <a:lumOff val="15000"/>
                    </a:schemeClr>
                  </a:solidFill>
                  <a:cs typeface="+mn-ea"/>
                  <a:sym typeface="+mn-lt"/>
                </a:rPr>
                <a:t>处理器</a:t>
              </a:r>
              <a:endParaRPr lang="en-US" altLang="zh-CN" sz="1600" b="1" dirty="0">
                <a:solidFill>
                  <a:schemeClr val="tx1">
                    <a:lumMod val="85000"/>
                    <a:lumOff val="15000"/>
                  </a:schemeClr>
                </a:solidFill>
                <a:cs typeface="+mn-ea"/>
                <a:sym typeface="+mn-lt"/>
              </a:endParaRPr>
            </a:p>
          </p:txBody>
        </p:sp>
      </p:grpSp>
      <p:grpSp>
        <p:nvGrpSpPr>
          <p:cNvPr id="127" name="Group 34">
            <a:extLst>
              <a:ext uri="{FF2B5EF4-FFF2-40B4-BE49-F238E27FC236}">
                <a16:creationId xmlns:a16="http://schemas.microsoft.com/office/drawing/2014/main" id="{7CC4B1F0-8CBD-4A4F-A8E8-D2923647D2FD}"/>
              </a:ext>
            </a:extLst>
          </p:cNvPr>
          <p:cNvGrpSpPr/>
          <p:nvPr/>
        </p:nvGrpSpPr>
        <p:grpSpPr>
          <a:xfrm>
            <a:off x="9183598" y="4473474"/>
            <a:ext cx="2281654" cy="1633710"/>
            <a:chOff x="9495475" y="3919448"/>
            <a:chExt cx="2248681" cy="1610099"/>
          </a:xfrm>
        </p:grpSpPr>
        <p:sp>
          <p:nvSpPr>
            <p:cNvPr id="128" name="Rectangle 17">
              <a:extLst>
                <a:ext uri="{FF2B5EF4-FFF2-40B4-BE49-F238E27FC236}">
                  <a16:creationId xmlns:a16="http://schemas.microsoft.com/office/drawing/2014/main" id="{B1018510-CD2E-47A5-8D3E-E14CF384E5AE}"/>
                </a:ext>
              </a:extLst>
            </p:cNvPr>
            <p:cNvSpPr/>
            <p:nvPr/>
          </p:nvSpPr>
          <p:spPr>
            <a:xfrm>
              <a:off x="9495476" y="4225235"/>
              <a:ext cx="2248680" cy="1304312"/>
            </a:xfrm>
            <a:prstGeom prst="rect">
              <a:avLst/>
            </a:prstGeom>
          </p:spPr>
          <p:txBody>
            <a:bodyPr wrap="square">
              <a:spAutoFit/>
            </a:bodyPr>
            <a:lstStyle/>
            <a:p>
              <a:pPr algn="just" defTabSz="761992"/>
              <a:r>
                <a:rPr lang="zh-CN" altLang="zh-CN" sz="1000" dirty="0"/>
                <a:t>最大的特点是成功实现了软硬件无缝结合，直接在处理器片内嵌入操作系统的代码模块。而且</a:t>
              </a:r>
              <a:r>
                <a:rPr lang="en-US" altLang="zh-CN" sz="1000" dirty="0"/>
                <a:t>SOC</a:t>
              </a:r>
              <a:r>
                <a:rPr lang="zh-CN" altLang="zh-CN" sz="1000" dirty="0"/>
                <a:t>具有极高的综合性 </a:t>
              </a:r>
              <a:r>
                <a:rPr lang="zh-CN" altLang="en-US" sz="1000" dirty="0"/>
                <a:t>。</a:t>
              </a:r>
              <a:r>
                <a:rPr lang="zh-CN" altLang="zh-CN" sz="1000" dirty="0"/>
                <a:t>由于绝大部分系统构件都是在系统内部，整个系统就特别简洁，不仅减小了系统的体积和功耗，而且提高了系统的可靠性，提高了设计生产效率。 </a:t>
              </a:r>
              <a:endParaRPr lang="en-US" sz="1000" dirty="0">
                <a:sym typeface="+mn-lt"/>
              </a:endParaRPr>
            </a:p>
          </p:txBody>
        </p:sp>
        <p:sp>
          <p:nvSpPr>
            <p:cNvPr id="133" name="TextBox 18">
              <a:extLst>
                <a:ext uri="{FF2B5EF4-FFF2-40B4-BE49-F238E27FC236}">
                  <a16:creationId xmlns:a16="http://schemas.microsoft.com/office/drawing/2014/main" id="{5384A44E-061D-48C5-AEF7-A88DB44D4B63}"/>
                </a:ext>
              </a:extLst>
            </p:cNvPr>
            <p:cNvSpPr txBox="1"/>
            <p:nvPr/>
          </p:nvSpPr>
          <p:spPr>
            <a:xfrm>
              <a:off x="9495475" y="3919448"/>
              <a:ext cx="2147958" cy="333661"/>
            </a:xfrm>
            <a:prstGeom prst="rect">
              <a:avLst/>
            </a:prstGeom>
            <a:noFill/>
          </p:spPr>
          <p:txBody>
            <a:bodyPr wrap="square" rtlCol="0">
              <a:spAutoFit/>
            </a:bodyPr>
            <a:lstStyle/>
            <a:p>
              <a:pPr defTabSz="761992"/>
              <a:r>
                <a:rPr lang="zh-CN" altLang="en-US" sz="1600" b="1" dirty="0">
                  <a:solidFill>
                    <a:schemeClr val="tx1">
                      <a:lumMod val="85000"/>
                      <a:lumOff val="15000"/>
                    </a:schemeClr>
                  </a:solidFill>
                  <a:cs typeface="+mn-ea"/>
                  <a:sym typeface="+mn-lt"/>
                </a:rPr>
                <a:t>嵌入式片上系统</a:t>
              </a:r>
              <a:endParaRPr lang="en-US" altLang="zh-CN" sz="1600" b="1" dirty="0">
                <a:solidFill>
                  <a:schemeClr val="tx1">
                    <a:lumMod val="85000"/>
                    <a:lumOff val="15000"/>
                  </a:schemeClr>
                </a:solidFill>
                <a:cs typeface="+mn-ea"/>
                <a:sym typeface="+mn-lt"/>
              </a:endParaRPr>
            </a:p>
          </p:txBody>
        </p:sp>
      </p:grpSp>
      <p:sp>
        <p:nvSpPr>
          <p:cNvPr id="34" name="TextBox 12">
            <a:extLst>
              <a:ext uri="{FF2B5EF4-FFF2-40B4-BE49-F238E27FC236}">
                <a16:creationId xmlns:a16="http://schemas.microsoft.com/office/drawing/2014/main" id="{7D1296C3-38A7-7640-B505-302A07344CDC}"/>
              </a:ext>
            </a:extLst>
          </p:cNvPr>
          <p:cNvSpPr txBox="1"/>
          <p:nvPr/>
        </p:nvSpPr>
        <p:spPr>
          <a:xfrm>
            <a:off x="7194132" y="1749639"/>
            <a:ext cx="2179454" cy="338554"/>
          </a:xfrm>
          <a:prstGeom prst="rect">
            <a:avLst/>
          </a:prstGeom>
          <a:noFill/>
        </p:spPr>
        <p:txBody>
          <a:bodyPr wrap="square" rtlCol="0">
            <a:spAutoFit/>
          </a:bodyPr>
          <a:lstStyle/>
          <a:p>
            <a:pPr defTabSz="761992"/>
            <a:r>
              <a:rPr lang="zh-CN" altLang="en-US" sz="1600" b="1" dirty="0">
                <a:solidFill>
                  <a:schemeClr val="tx1">
                    <a:lumMod val="85000"/>
                    <a:lumOff val="15000"/>
                  </a:schemeClr>
                </a:solidFill>
                <a:cs typeface="+mn-ea"/>
                <a:sym typeface="+mn-lt"/>
              </a:rPr>
              <a:t>基于硬件</a:t>
            </a:r>
            <a:endParaRPr lang="en-US" sz="1600" b="1" dirty="0">
              <a:solidFill>
                <a:schemeClr val="tx1">
                  <a:lumMod val="85000"/>
                  <a:lumOff val="15000"/>
                </a:schemeClr>
              </a:solidFill>
              <a:cs typeface="+mn-ea"/>
              <a:sym typeface="+mn-lt"/>
            </a:endParaRPr>
          </a:p>
        </p:txBody>
      </p:sp>
      <p:sp>
        <p:nvSpPr>
          <p:cNvPr id="35" name="TextBox 12">
            <a:extLst>
              <a:ext uri="{FF2B5EF4-FFF2-40B4-BE49-F238E27FC236}">
                <a16:creationId xmlns:a16="http://schemas.microsoft.com/office/drawing/2014/main" id="{B719C080-50C0-F844-8FFE-F94D189F74B2}"/>
              </a:ext>
            </a:extLst>
          </p:cNvPr>
          <p:cNvSpPr txBox="1"/>
          <p:nvPr/>
        </p:nvSpPr>
        <p:spPr>
          <a:xfrm>
            <a:off x="2177632" y="1749639"/>
            <a:ext cx="1149768" cy="338554"/>
          </a:xfrm>
          <a:prstGeom prst="rect">
            <a:avLst/>
          </a:prstGeom>
          <a:noFill/>
        </p:spPr>
        <p:txBody>
          <a:bodyPr wrap="square" rtlCol="0">
            <a:spAutoFit/>
          </a:bodyPr>
          <a:lstStyle/>
          <a:p>
            <a:pPr defTabSz="761992"/>
            <a:r>
              <a:rPr lang="zh-CN" altLang="en-US" sz="1600" b="1" dirty="0">
                <a:solidFill>
                  <a:schemeClr val="tx1">
                    <a:lumMod val="85000"/>
                    <a:lumOff val="15000"/>
                  </a:schemeClr>
                </a:solidFill>
                <a:cs typeface="+mn-ea"/>
                <a:sym typeface="+mn-lt"/>
              </a:rPr>
              <a:t>基于软件</a:t>
            </a:r>
            <a:endParaRPr lang="en-US" sz="1600" b="1" dirty="0">
              <a:solidFill>
                <a:schemeClr val="tx1">
                  <a:lumMod val="85000"/>
                  <a:lumOff val="15000"/>
                </a:schemeClr>
              </a:solidFill>
              <a:cs typeface="+mn-ea"/>
              <a:sym typeface="+mn-lt"/>
            </a:endParaRPr>
          </a:p>
        </p:txBody>
      </p:sp>
      <p:grpSp>
        <p:nvGrpSpPr>
          <p:cNvPr id="36" name="Group 33">
            <a:extLst>
              <a:ext uri="{FF2B5EF4-FFF2-40B4-BE49-F238E27FC236}">
                <a16:creationId xmlns:a16="http://schemas.microsoft.com/office/drawing/2014/main" id="{55C04F89-FA96-DA42-9D53-58D8528DF6F7}"/>
              </a:ext>
            </a:extLst>
          </p:cNvPr>
          <p:cNvGrpSpPr/>
          <p:nvPr/>
        </p:nvGrpSpPr>
        <p:grpSpPr>
          <a:xfrm>
            <a:off x="927389" y="4404874"/>
            <a:ext cx="824718" cy="824718"/>
            <a:chOff x="8462878" y="3874101"/>
            <a:chExt cx="812800" cy="812800"/>
          </a:xfrm>
        </p:grpSpPr>
        <p:sp>
          <p:nvSpPr>
            <p:cNvPr id="37" name="Oval 6">
              <a:extLst>
                <a:ext uri="{FF2B5EF4-FFF2-40B4-BE49-F238E27FC236}">
                  <a16:creationId xmlns:a16="http://schemas.microsoft.com/office/drawing/2014/main" id="{C34EE851-BEB4-B140-8945-C0998185B8C5}"/>
                </a:ext>
              </a:extLst>
            </p:cNvPr>
            <p:cNvSpPr/>
            <p:nvPr/>
          </p:nvSpPr>
          <p:spPr>
            <a:xfrm>
              <a:off x="8462878" y="3874101"/>
              <a:ext cx="812800" cy="812800"/>
            </a:xfrm>
            <a:prstGeom prst="ellipse">
              <a:avLst/>
            </a:prstGeom>
            <a:solidFill>
              <a:schemeClr val="bg1"/>
            </a:solidFill>
            <a:ln>
              <a:noFill/>
            </a:ln>
            <a:effectLst>
              <a:outerShdw blurRad="444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92"/>
              <a:endParaRPr lang="en-US" sz="1500" dirty="0">
                <a:solidFill>
                  <a:prstClr val="white"/>
                </a:solidFill>
                <a:cs typeface="+mn-ea"/>
                <a:sym typeface="+mn-lt"/>
              </a:endParaRPr>
            </a:p>
          </p:txBody>
        </p:sp>
        <p:sp>
          <p:nvSpPr>
            <p:cNvPr id="38" name="Shape 2525">
              <a:extLst>
                <a:ext uri="{FF2B5EF4-FFF2-40B4-BE49-F238E27FC236}">
                  <a16:creationId xmlns:a16="http://schemas.microsoft.com/office/drawing/2014/main" id="{8ECA46D0-4E3E-0D4C-B045-33956E25C301}"/>
                </a:ext>
              </a:extLst>
            </p:cNvPr>
            <p:cNvSpPr/>
            <p:nvPr/>
          </p:nvSpPr>
          <p:spPr>
            <a:xfrm>
              <a:off x="8682674" y="4093897"/>
              <a:ext cx="373205" cy="37320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276B91"/>
            </a:solidFill>
            <a:ln w="12700">
              <a:miter lim="400000"/>
            </a:ln>
          </p:spPr>
          <p:txBody>
            <a:bodyPr lIns="31742" tIns="31742" rIns="31742" bIns="31742" anchor="ctr"/>
            <a:lstStyle/>
            <a:p>
              <a:pPr defTabSz="38088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99" dirty="0">
                <a:solidFill>
                  <a:srgbClr val="FFFFFF"/>
                </a:solidFill>
                <a:effectLst>
                  <a:outerShdw blurRad="38100" dist="12700" dir="5400000" rotWithShape="0">
                    <a:srgbClr val="000000">
                      <a:alpha val="50000"/>
                    </a:srgbClr>
                  </a:outerShdw>
                </a:effectLst>
                <a:cs typeface="+mn-ea"/>
                <a:sym typeface="+mn-lt"/>
              </a:endParaRPr>
            </a:p>
          </p:txBody>
        </p:sp>
      </p:grpSp>
      <p:grpSp>
        <p:nvGrpSpPr>
          <p:cNvPr id="39" name="Group 32">
            <a:extLst>
              <a:ext uri="{FF2B5EF4-FFF2-40B4-BE49-F238E27FC236}">
                <a16:creationId xmlns:a16="http://schemas.microsoft.com/office/drawing/2014/main" id="{89313897-EB0C-734C-A4BC-A641992547FD}"/>
              </a:ext>
            </a:extLst>
          </p:cNvPr>
          <p:cNvGrpSpPr/>
          <p:nvPr/>
        </p:nvGrpSpPr>
        <p:grpSpPr>
          <a:xfrm>
            <a:off x="927389" y="2394623"/>
            <a:ext cx="824718" cy="824718"/>
            <a:chOff x="8462878" y="1892901"/>
            <a:chExt cx="812800" cy="812800"/>
          </a:xfrm>
        </p:grpSpPr>
        <p:sp>
          <p:nvSpPr>
            <p:cNvPr id="40" name="Oval 5">
              <a:extLst>
                <a:ext uri="{FF2B5EF4-FFF2-40B4-BE49-F238E27FC236}">
                  <a16:creationId xmlns:a16="http://schemas.microsoft.com/office/drawing/2014/main" id="{FEB17595-24DA-D341-89BA-BFE604A21BE5}"/>
                </a:ext>
              </a:extLst>
            </p:cNvPr>
            <p:cNvSpPr/>
            <p:nvPr/>
          </p:nvSpPr>
          <p:spPr>
            <a:xfrm>
              <a:off x="8462878" y="1892901"/>
              <a:ext cx="812800" cy="812800"/>
            </a:xfrm>
            <a:prstGeom prst="ellipse">
              <a:avLst/>
            </a:prstGeom>
            <a:solidFill>
              <a:srgbClr val="276B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92"/>
              <a:endParaRPr lang="en-US" sz="1500" dirty="0">
                <a:solidFill>
                  <a:schemeClr val="bg1"/>
                </a:solidFill>
                <a:cs typeface="+mn-ea"/>
                <a:sym typeface="+mn-lt"/>
              </a:endParaRPr>
            </a:p>
          </p:txBody>
        </p:sp>
        <p:sp>
          <p:nvSpPr>
            <p:cNvPr id="41" name="Shape 2553">
              <a:extLst>
                <a:ext uri="{FF2B5EF4-FFF2-40B4-BE49-F238E27FC236}">
                  <a16:creationId xmlns:a16="http://schemas.microsoft.com/office/drawing/2014/main" id="{6A033BCD-A209-BD4A-9F67-396F810B822D}"/>
                </a:ext>
              </a:extLst>
            </p:cNvPr>
            <p:cNvSpPr/>
            <p:nvPr/>
          </p:nvSpPr>
          <p:spPr>
            <a:xfrm>
              <a:off x="8682675" y="2129661"/>
              <a:ext cx="373205" cy="339278"/>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bg1"/>
            </a:solidFill>
            <a:ln w="12700">
              <a:miter lim="400000"/>
            </a:ln>
          </p:spPr>
          <p:txBody>
            <a:bodyPr lIns="31742" tIns="31742" rIns="31742" bIns="31742" anchor="ctr"/>
            <a:lstStyle/>
            <a:p>
              <a:pPr defTabSz="38088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99" dirty="0">
                <a:solidFill>
                  <a:srgbClr val="FFFFFF"/>
                </a:solidFill>
                <a:effectLst>
                  <a:outerShdw blurRad="38100" dist="12700" dir="5400000" rotWithShape="0">
                    <a:srgbClr val="000000">
                      <a:alpha val="50000"/>
                    </a:srgbClr>
                  </a:outerShdw>
                </a:effectLst>
                <a:cs typeface="+mn-ea"/>
                <a:sym typeface="+mn-lt"/>
              </a:endParaRPr>
            </a:p>
          </p:txBody>
        </p:sp>
      </p:grpSp>
      <p:grpSp>
        <p:nvGrpSpPr>
          <p:cNvPr id="42" name="Group 35">
            <a:extLst>
              <a:ext uri="{FF2B5EF4-FFF2-40B4-BE49-F238E27FC236}">
                <a16:creationId xmlns:a16="http://schemas.microsoft.com/office/drawing/2014/main" id="{91832C3D-E681-4844-80CF-0FD6380007FD}"/>
              </a:ext>
            </a:extLst>
          </p:cNvPr>
          <p:cNvGrpSpPr/>
          <p:nvPr/>
        </p:nvGrpSpPr>
        <p:grpSpPr>
          <a:xfrm>
            <a:off x="1975126" y="2324583"/>
            <a:ext cx="2281653" cy="1046439"/>
            <a:chOff x="9495472" y="1823873"/>
            <a:chExt cx="2248680" cy="1031315"/>
          </a:xfrm>
        </p:grpSpPr>
        <p:sp>
          <p:nvSpPr>
            <p:cNvPr id="43" name="Rectangle 13">
              <a:extLst>
                <a:ext uri="{FF2B5EF4-FFF2-40B4-BE49-F238E27FC236}">
                  <a16:creationId xmlns:a16="http://schemas.microsoft.com/office/drawing/2014/main" id="{46FF13F8-03B5-7E45-89D9-345A7065F081}"/>
                </a:ext>
              </a:extLst>
            </p:cNvPr>
            <p:cNvSpPr/>
            <p:nvPr/>
          </p:nvSpPr>
          <p:spPr>
            <a:xfrm>
              <a:off x="9495472" y="2157533"/>
              <a:ext cx="2248680" cy="697655"/>
            </a:xfrm>
            <a:prstGeom prst="rect">
              <a:avLst/>
            </a:prstGeom>
          </p:spPr>
          <p:txBody>
            <a:bodyPr wrap="square">
              <a:spAutoFit/>
            </a:bodyPr>
            <a:lstStyle/>
            <a:p>
              <a:pPr algn="just" defTabSz="761992"/>
              <a:r>
                <a:rPr lang="zh-CN" altLang="zh-CN" sz="1000" dirty="0"/>
                <a:t>实时嵌入系统是为执行特定功能而设计的，可以严格的按时序执行功能。其最大的特征就是程序的执行具有确定性。 </a:t>
              </a:r>
              <a:endParaRPr lang="en-US" sz="1000" dirty="0">
                <a:sym typeface="+mn-lt"/>
              </a:endParaRPr>
            </a:p>
          </p:txBody>
        </p:sp>
        <p:sp>
          <p:nvSpPr>
            <p:cNvPr id="44" name="TextBox 14">
              <a:extLst>
                <a:ext uri="{FF2B5EF4-FFF2-40B4-BE49-F238E27FC236}">
                  <a16:creationId xmlns:a16="http://schemas.microsoft.com/office/drawing/2014/main" id="{422DD322-4F96-C344-B55E-11D9FAC94958}"/>
                </a:ext>
              </a:extLst>
            </p:cNvPr>
            <p:cNvSpPr txBox="1"/>
            <p:nvPr/>
          </p:nvSpPr>
          <p:spPr>
            <a:xfrm>
              <a:off x="9495475" y="1823873"/>
              <a:ext cx="2147958" cy="333661"/>
            </a:xfrm>
            <a:prstGeom prst="rect">
              <a:avLst/>
            </a:prstGeom>
            <a:noFill/>
          </p:spPr>
          <p:txBody>
            <a:bodyPr wrap="square" rtlCol="0">
              <a:spAutoFit/>
            </a:bodyPr>
            <a:lstStyle/>
            <a:p>
              <a:pPr defTabSz="761992"/>
              <a:r>
                <a:rPr lang="zh-CN" altLang="en-US" sz="1600" b="1" dirty="0">
                  <a:solidFill>
                    <a:schemeClr val="tx1">
                      <a:lumMod val="85000"/>
                      <a:lumOff val="15000"/>
                    </a:schemeClr>
                  </a:solidFill>
                  <a:cs typeface="+mn-ea"/>
                </a:rPr>
                <a:t>实时系统</a:t>
              </a:r>
              <a:r>
                <a:rPr lang="zh-CN" altLang="zh-CN" sz="1600" dirty="0"/>
                <a:t> </a:t>
              </a:r>
              <a:endParaRPr lang="en-US" altLang="zh-CN" sz="1600" b="1" dirty="0">
                <a:solidFill>
                  <a:srgbClr val="276B91"/>
                </a:solidFill>
                <a:cs typeface="+mn-ea"/>
                <a:sym typeface="+mn-lt"/>
              </a:endParaRPr>
            </a:p>
          </p:txBody>
        </p:sp>
      </p:grpSp>
      <p:grpSp>
        <p:nvGrpSpPr>
          <p:cNvPr id="45" name="Group 34">
            <a:extLst>
              <a:ext uri="{FF2B5EF4-FFF2-40B4-BE49-F238E27FC236}">
                <a16:creationId xmlns:a16="http://schemas.microsoft.com/office/drawing/2014/main" id="{3E693F8F-8818-064A-BD2A-8C4B1EA5BD63}"/>
              </a:ext>
            </a:extLst>
          </p:cNvPr>
          <p:cNvGrpSpPr/>
          <p:nvPr/>
        </p:nvGrpSpPr>
        <p:grpSpPr>
          <a:xfrm>
            <a:off x="1975129" y="4450892"/>
            <a:ext cx="2281654" cy="1325934"/>
            <a:chOff x="9495475" y="3919448"/>
            <a:chExt cx="2248681" cy="1306771"/>
          </a:xfrm>
        </p:grpSpPr>
        <p:sp>
          <p:nvSpPr>
            <p:cNvPr id="46" name="Rectangle 17">
              <a:extLst>
                <a:ext uri="{FF2B5EF4-FFF2-40B4-BE49-F238E27FC236}">
                  <a16:creationId xmlns:a16="http://schemas.microsoft.com/office/drawing/2014/main" id="{B4CF2188-5D63-6D40-9843-9F2390B59F50}"/>
                </a:ext>
              </a:extLst>
            </p:cNvPr>
            <p:cNvSpPr/>
            <p:nvPr/>
          </p:nvSpPr>
          <p:spPr>
            <a:xfrm>
              <a:off x="9495476" y="4225235"/>
              <a:ext cx="2248680" cy="1000984"/>
            </a:xfrm>
            <a:prstGeom prst="rect">
              <a:avLst/>
            </a:prstGeom>
          </p:spPr>
          <p:txBody>
            <a:bodyPr wrap="square">
              <a:spAutoFit/>
            </a:bodyPr>
            <a:lstStyle/>
            <a:p>
              <a:pPr algn="just" defTabSz="761992"/>
              <a:r>
                <a:rPr lang="zh-CN" altLang="zh-CN" sz="1000" dirty="0">
                  <a:latin typeface="+mn-ea"/>
                </a:rPr>
                <a:t>分时操作系统将</a:t>
              </a:r>
              <a:r>
                <a:rPr lang="en-US" altLang="zh-CN" sz="1000" dirty="0">
                  <a:latin typeface="+mn-ea"/>
                </a:rPr>
                <a:t>CPU</a:t>
              </a:r>
              <a:r>
                <a:rPr lang="zh-CN" altLang="zh-CN" sz="1000" dirty="0">
                  <a:latin typeface="+mn-ea"/>
                </a:rPr>
                <a:t>的时间划分成若干个片段，称为时间片。操作系统以时间片为单位，轮流为每个终端用户服务。每个用户轮流使用一个时间片而使每个用户并不感到有别的用户存在。 </a:t>
              </a:r>
              <a:endParaRPr lang="en-US" sz="1000" dirty="0">
                <a:latin typeface="+mn-ea"/>
                <a:sym typeface="+mn-lt"/>
              </a:endParaRPr>
            </a:p>
          </p:txBody>
        </p:sp>
        <p:sp>
          <p:nvSpPr>
            <p:cNvPr id="47" name="TextBox 18">
              <a:extLst>
                <a:ext uri="{FF2B5EF4-FFF2-40B4-BE49-F238E27FC236}">
                  <a16:creationId xmlns:a16="http://schemas.microsoft.com/office/drawing/2014/main" id="{EF32A855-092C-A34E-91E4-F05B73C3DDE2}"/>
                </a:ext>
              </a:extLst>
            </p:cNvPr>
            <p:cNvSpPr txBox="1"/>
            <p:nvPr/>
          </p:nvSpPr>
          <p:spPr>
            <a:xfrm>
              <a:off x="9495475" y="3919448"/>
              <a:ext cx="2147958" cy="333661"/>
            </a:xfrm>
            <a:prstGeom prst="rect">
              <a:avLst/>
            </a:prstGeom>
            <a:noFill/>
          </p:spPr>
          <p:txBody>
            <a:bodyPr wrap="square" rtlCol="0">
              <a:spAutoFit/>
            </a:bodyPr>
            <a:lstStyle/>
            <a:p>
              <a:pPr defTabSz="761992"/>
              <a:r>
                <a:rPr lang="zh-CN" altLang="en-US" sz="1600" b="1" dirty="0">
                  <a:solidFill>
                    <a:schemeClr val="tx1">
                      <a:lumMod val="85000"/>
                      <a:lumOff val="15000"/>
                    </a:schemeClr>
                  </a:solidFill>
                  <a:cs typeface="+mn-ea"/>
                  <a:sym typeface="+mn-lt"/>
                </a:rPr>
                <a:t>分时系统</a:t>
              </a:r>
              <a:endParaRPr lang="en-US" altLang="zh-CN" sz="1600" b="1" dirty="0">
                <a:solidFill>
                  <a:schemeClr val="tx1">
                    <a:lumMod val="85000"/>
                    <a:lumOff val="15000"/>
                  </a:schemeClr>
                </a:solidFill>
                <a:cs typeface="+mn-ea"/>
                <a:sym typeface="+mn-lt"/>
              </a:endParaRPr>
            </a:p>
          </p:txBody>
        </p:sp>
      </p:grpSp>
    </p:spTree>
    <p:extLst>
      <p:ext uri="{BB962C8B-B14F-4D97-AF65-F5344CB8AC3E}">
        <p14:creationId xmlns:p14="http://schemas.microsoft.com/office/powerpoint/2010/main" val="36929569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par>
                          <p:cTn id="19" fill="hold">
                            <p:stCondLst>
                              <p:cond delay="1000"/>
                            </p:stCondLst>
                            <p:childTnLst>
                              <p:par>
                                <p:cTn id="20" presetID="2" presetClass="entr" presetSubtype="2" decel="64000" fill="hold" nodeType="afterEffect">
                                  <p:stCondLst>
                                    <p:cond delay="0"/>
                                  </p:stCondLst>
                                  <p:childTnLst>
                                    <p:set>
                                      <p:cBhvr>
                                        <p:cTn id="21" dur="1" fill="hold">
                                          <p:stCondLst>
                                            <p:cond delay="0"/>
                                          </p:stCondLst>
                                        </p:cTn>
                                        <p:tgtEl>
                                          <p:spTgt spid="104"/>
                                        </p:tgtEl>
                                        <p:attrNameLst>
                                          <p:attrName>style.visibility</p:attrName>
                                        </p:attrNameLst>
                                      </p:cBhvr>
                                      <p:to>
                                        <p:strVal val="visible"/>
                                      </p:to>
                                    </p:set>
                                    <p:anim calcmode="lin" valueType="num">
                                      <p:cBhvr additive="base">
                                        <p:cTn id="22" dur="1000" fill="hold"/>
                                        <p:tgtEl>
                                          <p:spTgt spid="104"/>
                                        </p:tgtEl>
                                        <p:attrNameLst>
                                          <p:attrName>ppt_x</p:attrName>
                                        </p:attrNameLst>
                                      </p:cBhvr>
                                      <p:tavLst>
                                        <p:tav tm="0">
                                          <p:val>
                                            <p:strVal val="1+#ppt_w/2"/>
                                          </p:val>
                                        </p:tav>
                                        <p:tav tm="100000">
                                          <p:val>
                                            <p:strVal val="#ppt_x"/>
                                          </p:val>
                                        </p:tav>
                                      </p:tavLst>
                                    </p:anim>
                                    <p:anim calcmode="lin" valueType="num">
                                      <p:cBhvr additive="base">
                                        <p:cTn id="23" dur="1000" fill="hold"/>
                                        <p:tgtEl>
                                          <p:spTgt spid="104"/>
                                        </p:tgtEl>
                                        <p:attrNameLst>
                                          <p:attrName>ppt_y</p:attrName>
                                        </p:attrNameLst>
                                      </p:cBhvr>
                                      <p:tavLst>
                                        <p:tav tm="0">
                                          <p:val>
                                            <p:strVal val="#ppt_y"/>
                                          </p:val>
                                        </p:tav>
                                        <p:tav tm="100000">
                                          <p:val>
                                            <p:strVal val="#ppt_y"/>
                                          </p:val>
                                        </p:tav>
                                      </p:tavLst>
                                    </p:anim>
                                  </p:childTnLst>
                                </p:cTn>
                              </p:par>
                              <p:par>
                                <p:cTn id="24" presetID="2" presetClass="entr" presetSubtype="2" decel="64000" fill="hold" nodeType="withEffect">
                                  <p:stCondLst>
                                    <p:cond delay="0"/>
                                  </p:stCondLst>
                                  <p:childTnLst>
                                    <p:set>
                                      <p:cBhvr>
                                        <p:cTn id="25" dur="1" fill="hold">
                                          <p:stCondLst>
                                            <p:cond delay="0"/>
                                          </p:stCondLst>
                                        </p:cTn>
                                        <p:tgtEl>
                                          <p:spTgt spid="99"/>
                                        </p:tgtEl>
                                        <p:attrNameLst>
                                          <p:attrName>style.visibility</p:attrName>
                                        </p:attrNameLst>
                                      </p:cBhvr>
                                      <p:to>
                                        <p:strVal val="visible"/>
                                      </p:to>
                                    </p:set>
                                    <p:anim calcmode="lin" valueType="num">
                                      <p:cBhvr additive="base">
                                        <p:cTn id="26" dur="1000" fill="hold"/>
                                        <p:tgtEl>
                                          <p:spTgt spid="99"/>
                                        </p:tgtEl>
                                        <p:attrNameLst>
                                          <p:attrName>ppt_x</p:attrName>
                                        </p:attrNameLst>
                                      </p:cBhvr>
                                      <p:tavLst>
                                        <p:tav tm="0">
                                          <p:val>
                                            <p:strVal val="1+#ppt_w/2"/>
                                          </p:val>
                                        </p:tav>
                                        <p:tav tm="100000">
                                          <p:val>
                                            <p:strVal val="#ppt_x"/>
                                          </p:val>
                                        </p:tav>
                                      </p:tavLst>
                                    </p:anim>
                                    <p:anim calcmode="lin" valueType="num">
                                      <p:cBhvr additive="base">
                                        <p:cTn id="27" dur="1000" fill="hold"/>
                                        <p:tgtEl>
                                          <p:spTgt spid="99"/>
                                        </p:tgtEl>
                                        <p:attrNameLst>
                                          <p:attrName>ppt_y</p:attrName>
                                        </p:attrNameLst>
                                      </p:cBhvr>
                                      <p:tavLst>
                                        <p:tav tm="0">
                                          <p:val>
                                            <p:strVal val="#ppt_y"/>
                                          </p:val>
                                        </p:tav>
                                        <p:tav tm="100000">
                                          <p:val>
                                            <p:strVal val="#ppt_y"/>
                                          </p:val>
                                        </p:tav>
                                      </p:tavLst>
                                    </p:anim>
                                  </p:childTnLst>
                                </p:cTn>
                              </p:par>
                              <p:par>
                                <p:cTn id="28" presetID="2" presetClass="entr" presetSubtype="2" decel="64000" fill="hold" nodeType="withEffect">
                                  <p:stCondLst>
                                    <p:cond delay="0"/>
                                  </p:stCondLst>
                                  <p:childTnLst>
                                    <p:set>
                                      <p:cBhvr>
                                        <p:cTn id="29" dur="1" fill="hold">
                                          <p:stCondLst>
                                            <p:cond delay="0"/>
                                          </p:stCondLst>
                                        </p:cTn>
                                        <p:tgtEl>
                                          <p:spTgt spid="96"/>
                                        </p:tgtEl>
                                        <p:attrNameLst>
                                          <p:attrName>style.visibility</p:attrName>
                                        </p:attrNameLst>
                                      </p:cBhvr>
                                      <p:to>
                                        <p:strVal val="visible"/>
                                      </p:to>
                                    </p:set>
                                    <p:anim calcmode="lin" valueType="num">
                                      <p:cBhvr additive="base">
                                        <p:cTn id="30" dur="1000" fill="hold"/>
                                        <p:tgtEl>
                                          <p:spTgt spid="96"/>
                                        </p:tgtEl>
                                        <p:attrNameLst>
                                          <p:attrName>ppt_x</p:attrName>
                                        </p:attrNameLst>
                                      </p:cBhvr>
                                      <p:tavLst>
                                        <p:tav tm="0">
                                          <p:val>
                                            <p:strVal val="1+#ppt_w/2"/>
                                          </p:val>
                                        </p:tav>
                                        <p:tav tm="100000">
                                          <p:val>
                                            <p:strVal val="#ppt_x"/>
                                          </p:val>
                                        </p:tav>
                                      </p:tavLst>
                                    </p:anim>
                                    <p:anim calcmode="lin" valueType="num">
                                      <p:cBhvr additive="base">
                                        <p:cTn id="31" dur="1000" fill="hold"/>
                                        <p:tgtEl>
                                          <p:spTgt spid="96"/>
                                        </p:tgtEl>
                                        <p:attrNameLst>
                                          <p:attrName>ppt_y</p:attrName>
                                        </p:attrNameLst>
                                      </p:cBhvr>
                                      <p:tavLst>
                                        <p:tav tm="0">
                                          <p:val>
                                            <p:strVal val="#ppt_y"/>
                                          </p:val>
                                        </p:tav>
                                        <p:tav tm="100000">
                                          <p:val>
                                            <p:strVal val="#ppt_y"/>
                                          </p:val>
                                        </p:tav>
                                      </p:tavLst>
                                    </p:anim>
                                  </p:childTnLst>
                                </p:cTn>
                              </p:par>
                              <p:par>
                                <p:cTn id="32" presetID="2" presetClass="entr" presetSubtype="2" decel="64000" fill="hold" nodeType="withEffect">
                                  <p:stCondLst>
                                    <p:cond delay="0"/>
                                  </p:stCondLst>
                                  <p:childTnLst>
                                    <p:set>
                                      <p:cBhvr>
                                        <p:cTn id="33" dur="1" fill="hold">
                                          <p:stCondLst>
                                            <p:cond delay="0"/>
                                          </p:stCondLst>
                                        </p:cTn>
                                        <p:tgtEl>
                                          <p:spTgt spid="93"/>
                                        </p:tgtEl>
                                        <p:attrNameLst>
                                          <p:attrName>style.visibility</p:attrName>
                                        </p:attrNameLst>
                                      </p:cBhvr>
                                      <p:to>
                                        <p:strVal val="visible"/>
                                      </p:to>
                                    </p:set>
                                    <p:anim calcmode="lin" valueType="num">
                                      <p:cBhvr additive="base">
                                        <p:cTn id="34" dur="1000" fill="hold"/>
                                        <p:tgtEl>
                                          <p:spTgt spid="93"/>
                                        </p:tgtEl>
                                        <p:attrNameLst>
                                          <p:attrName>ppt_x</p:attrName>
                                        </p:attrNameLst>
                                      </p:cBhvr>
                                      <p:tavLst>
                                        <p:tav tm="0">
                                          <p:val>
                                            <p:strVal val="1+#ppt_w/2"/>
                                          </p:val>
                                        </p:tav>
                                        <p:tav tm="100000">
                                          <p:val>
                                            <p:strVal val="#ppt_x"/>
                                          </p:val>
                                        </p:tav>
                                      </p:tavLst>
                                    </p:anim>
                                    <p:anim calcmode="lin" valueType="num">
                                      <p:cBhvr additive="base">
                                        <p:cTn id="35" dur="1000" fill="hold"/>
                                        <p:tgtEl>
                                          <p:spTgt spid="93"/>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14" presetClass="entr" presetSubtype="10" fill="hold" nodeType="afterEffect">
                                  <p:stCondLst>
                                    <p:cond delay="0"/>
                                  </p:stCondLst>
                                  <p:childTnLst>
                                    <p:set>
                                      <p:cBhvr>
                                        <p:cTn id="38" dur="1" fill="hold">
                                          <p:stCondLst>
                                            <p:cond delay="0"/>
                                          </p:stCondLst>
                                        </p:cTn>
                                        <p:tgtEl>
                                          <p:spTgt spid="107"/>
                                        </p:tgtEl>
                                        <p:attrNameLst>
                                          <p:attrName>style.visibility</p:attrName>
                                        </p:attrNameLst>
                                      </p:cBhvr>
                                      <p:to>
                                        <p:strVal val="visible"/>
                                      </p:to>
                                    </p:set>
                                    <p:animEffect transition="in" filter="randombar(horizontal)">
                                      <p:cBhvr>
                                        <p:cTn id="39" dur="500"/>
                                        <p:tgtEl>
                                          <p:spTgt spid="107"/>
                                        </p:tgtEl>
                                      </p:cBhvr>
                                    </p:animEffect>
                                  </p:childTnLst>
                                </p:cTn>
                              </p:par>
                              <p:par>
                                <p:cTn id="40" presetID="14" presetClass="entr" presetSubtype="10" fill="hold" nodeType="withEffect">
                                  <p:stCondLst>
                                    <p:cond delay="0"/>
                                  </p:stCondLst>
                                  <p:childTnLst>
                                    <p:set>
                                      <p:cBhvr>
                                        <p:cTn id="41" dur="1" fill="hold">
                                          <p:stCondLst>
                                            <p:cond delay="0"/>
                                          </p:stCondLst>
                                        </p:cTn>
                                        <p:tgtEl>
                                          <p:spTgt spid="110"/>
                                        </p:tgtEl>
                                        <p:attrNameLst>
                                          <p:attrName>style.visibility</p:attrName>
                                        </p:attrNameLst>
                                      </p:cBhvr>
                                      <p:to>
                                        <p:strVal val="visible"/>
                                      </p:to>
                                    </p:set>
                                    <p:animEffect transition="in" filter="randombar(horizontal)">
                                      <p:cBhvr>
                                        <p:cTn id="42" dur="500"/>
                                        <p:tgtEl>
                                          <p:spTgt spid="110"/>
                                        </p:tgtEl>
                                      </p:cBhvr>
                                    </p:animEffect>
                                  </p:childTnLst>
                                </p:cTn>
                              </p:par>
                              <p:par>
                                <p:cTn id="43" presetID="14" presetClass="entr" presetSubtype="10" fill="hold" nodeType="withEffect">
                                  <p:stCondLst>
                                    <p:cond delay="0"/>
                                  </p:stCondLst>
                                  <p:childTnLst>
                                    <p:set>
                                      <p:cBhvr>
                                        <p:cTn id="44" dur="1" fill="hold">
                                          <p:stCondLst>
                                            <p:cond delay="0"/>
                                          </p:stCondLst>
                                        </p:cTn>
                                        <p:tgtEl>
                                          <p:spTgt spid="118"/>
                                        </p:tgtEl>
                                        <p:attrNameLst>
                                          <p:attrName>style.visibility</p:attrName>
                                        </p:attrNameLst>
                                      </p:cBhvr>
                                      <p:to>
                                        <p:strVal val="visible"/>
                                      </p:to>
                                    </p:set>
                                    <p:animEffect transition="in" filter="randombar(horizontal)">
                                      <p:cBhvr>
                                        <p:cTn id="45" dur="500"/>
                                        <p:tgtEl>
                                          <p:spTgt spid="118"/>
                                        </p:tgtEl>
                                      </p:cBhvr>
                                    </p:animEffect>
                                  </p:childTnLst>
                                </p:cTn>
                              </p:par>
                              <p:par>
                                <p:cTn id="46" presetID="14" presetClass="entr" presetSubtype="10" fill="hold" nodeType="withEffect">
                                  <p:stCondLst>
                                    <p:cond delay="0"/>
                                  </p:stCondLst>
                                  <p:childTnLst>
                                    <p:set>
                                      <p:cBhvr>
                                        <p:cTn id="47" dur="1" fill="hold">
                                          <p:stCondLst>
                                            <p:cond delay="0"/>
                                          </p:stCondLst>
                                        </p:cTn>
                                        <p:tgtEl>
                                          <p:spTgt spid="127"/>
                                        </p:tgtEl>
                                        <p:attrNameLst>
                                          <p:attrName>style.visibility</p:attrName>
                                        </p:attrNameLst>
                                      </p:cBhvr>
                                      <p:to>
                                        <p:strVal val="visible"/>
                                      </p:to>
                                    </p:set>
                                    <p:animEffect transition="in" filter="randombar(horizontal)">
                                      <p:cBhvr>
                                        <p:cTn id="48" dur="500"/>
                                        <p:tgtEl>
                                          <p:spTgt spid="127"/>
                                        </p:tgtEl>
                                      </p:cBhvr>
                                    </p:animEffect>
                                  </p:childTnLst>
                                </p:cTn>
                              </p:par>
                              <p:par>
                                <p:cTn id="49" presetID="2" presetClass="entr" presetSubtype="2" decel="6400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1000" fill="hold"/>
                                        <p:tgtEl>
                                          <p:spTgt spid="39"/>
                                        </p:tgtEl>
                                        <p:attrNameLst>
                                          <p:attrName>ppt_x</p:attrName>
                                        </p:attrNameLst>
                                      </p:cBhvr>
                                      <p:tavLst>
                                        <p:tav tm="0">
                                          <p:val>
                                            <p:strVal val="1+#ppt_w/2"/>
                                          </p:val>
                                        </p:tav>
                                        <p:tav tm="100000">
                                          <p:val>
                                            <p:strVal val="#ppt_x"/>
                                          </p:val>
                                        </p:tav>
                                      </p:tavLst>
                                    </p:anim>
                                    <p:anim calcmode="lin" valueType="num">
                                      <p:cBhvr additive="base">
                                        <p:cTn id="52" dur="1000" fill="hold"/>
                                        <p:tgtEl>
                                          <p:spTgt spid="39"/>
                                        </p:tgtEl>
                                        <p:attrNameLst>
                                          <p:attrName>ppt_y</p:attrName>
                                        </p:attrNameLst>
                                      </p:cBhvr>
                                      <p:tavLst>
                                        <p:tav tm="0">
                                          <p:val>
                                            <p:strVal val="#ppt_y"/>
                                          </p:val>
                                        </p:tav>
                                        <p:tav tm="100000">
                                          <p:val>
                                            <p:strVal val="#ppt_y"/>
                                          </p:val>
                                        </p:tav>
                                      </p:tavLst>
                                    </p:anim>
                                  </p:childTnLst>
                                </p:cTn>
                              </p:par>
                              <p:par>
                                <p:cTn id="53" presetID="2" presetClass="entr" presetSubtype="2" decel="6400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1000" fill="hold"/>
                                        <p:tgtEl>
                                          <p:spTgt spid="36"/>
                                        </p:tgtEl>
                                        <p:attrNameLst>
                                          <p:attrName>ppt_x</p:attrName>
                                        </p:attrNameLst>
                                      </p:cBhvr>
                                      <p:tavLst>
                                        <p:tav tm="0">
                                          <p:val>
                                            <p:strVal val="1+#ppt_w/2"/>
                                          </p:val>
                                        </p:tav>
                                        <p:tav tm="100000">
                                          <p:val>
                                            <p:strVal val="#ppt_x"/>
                                          </p:val>
                                        </p:tav>
                                      </p:tavLst>
                                    </p:anim>
                                    <p:anim calcmode="lin" valueType="num">
                                      <p:cBhvr additive="base">
                                        <p:cTn id="56" dur="1000" fill="hold"/>
                                        <p:tgtEl>
                                          <p:spTgt spid="36"/>
                                        </p:tgtEl>
                                        <p:attrNameLst>
                                          <p:attrName>ppt_y</p:attrName>
                                        </p:attrNameLst>
                                      </p:cBhvr>
                                      <p:tavLst>
                                        <p:tav tm="0">
                                          <p:val>
                                            <p:strVal val="#ppt_y"/>
                                          </p:val>
                                        </p:tav>
                                        <p:tav tm="100000">
                                          <p:val>
                                            <p:strVal val="#ppt_y"/>
                                          </p:val>
                                        </p:tav>
                                      </p:tavLst>
                                    </p:anim>
                                  </p:childTnLst>
                                </p:cTn>
                              </p:par>
                              <p:par>
                                <p:cTn id="57" presetID="14" presetClass="entr" presetSubtype="10"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randombar(horizontal)">
                                      <p:cBhvr>
                                        <p:cTn id="59" dur="500"/>
                                        <p:tgtEl>
                                          <p:spTgt spid="42"/>
                                        </p:tgtEl>
                                      </p:cBhvr>
                                    </p:animEffect>
                                  </p:childTnLst>
                                </p:cTn>
                              </p:par>
                              <p:par>
                                <p:cTn id="60" presetID="14" presetClass="entr" presetSubtype="10" fill="hold"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randombar(horizontal)">
                                      <p:cBhvr>
                                        <p:cTn id="6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空心弧 6">
            <a:extLst>
              <a:ext uri="{FF2B5EF4-FFF2-40B4-BE49-F238E27FC236}">
                <a16:creationId xmlns:a16="http://schemas.microsoft.com/office/drawing/2014/main" id="{9B67FF90-4B9C-466B-A8B5-1DDC456A9D79}"/>
              </a:ext>
            </a:extLst>
          </p:cNvPr>
          <p:cNvSpPr/>
          <p:nvPr/>
        </p:nvSpPr>
        <p:spPr>
          <a:xfrm>
            <a:off x="3300771" y="1990691"/>
            <a:ext cx="5590458" cy="5590458"/>
          </a:xfrm>
          <a:prstGeom prst="blockArc">
            <a:avLst>
              <a:gd name="adj1" fmla="val 10800000"/>
              <a:gd name="adj2" fmla="val 19110"/>
              <a:gd name="adj3" fmla="val 12171"/>
            </a:avLst>
          </a:prstGeom>
          <a:gradFill flip="none" rotWithShape="1">
            <a:gsLst>
              <a:gs pos="54000">
                <a:srgbClr val="E3E3E3"/>
              </a:gs>
              <a:gs pos="0">
                <a:srgbClr val="F4F4F4">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 name="文本框 2">
            <a:extLst>
              <a:ext uri="{FF2B5EF4-FFF2-40B4-BE49-F238E27FC236}">
                <a16:creationId xmlns:a16="http://schemas.microsoft.com/office/drawing/2014/main" id="{095B25B9-4B91-47E4-B61F-95A74EDB18B5}"/>
              </a:ext>
            </a:extLst>
          </p:cNvPr>
          <p:cNvSpPr txBox="1"/>
          <p:nvPr/>
        </p:nvSpPr>
        <p:spPr>
          <a:xfrm>
            <a:off x="982680" y="356755"/>
            <a:ext cx="7056420" cy="707886"/>
          </a:xfrm>
          <a:prstGeom prst="rect">
            <a:avLst/>
          </a:prstGeom>
          <a:noFill/>
        </p:spPr>
        <p:txBody>
          <a:bodyPr wrap="square" rtlCol="0">
            <a:spAutoFit/>
          </a:bodyPr>
          <a:lstStyle/>
          <a:p>
            <a:r>
              <a:rPr lang="zh-CN" altLang="en-US" sz="4000" dirty="0">
                <a:solidFill>
                  <a:srgbClr val="2B2B2B"/>
                </a:solidFill>
                <a:cs typeface="+mn-ea"/>
                <a:sym typeface="+mn-lt"/>
              </a:rPr>
              <a:t>嵌入式操作系统的功能和特点</a:t>
            </a:r>
          </a:p>
        </p:txBody>
      </p:sp>
      <p:sp>
        <p:nvSpPr>
          <p:cNvPr id="2" name="文本框 1">
            <a:extLst>
              <a:ext uri="{FF2B5EF4-FFF2-40B4-BE49-F238E27FC236}">
                <a16:creationId xmlns:a16="http://schemas.microsoft.com/office/drawing/2014/main" id="{85E2A9BB-A744-43ED-97EC-E84ADE8CDC6A}"/>
              </a:ext>
            </a:extLst>
          </p:cNvPr>
          <p:cNvSpPr txBox="1"/>
          <p:nvPr/>
        </p:nvSpPr>
        <p:spPr>
          <a:xfrm>
            <a:off x="-40758" y="188753"/>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1</a:t>
            </a:r>
            <a:endParaRPr lang="zh-CN" altLang="en-US" sz="8000" dirty="0">
              <a:solidFill>
                <a:srgbClr val="2B2B2B"/>
              </a:solidFill>
              <a:cs typeface="+mn-ea"/>
              <a:sym typeface="+mn-lt"/>
            </a:endParaRPr>
          </a:p>
        </p:txBody>
      </p:sp>
      <p:sp>
        <p:nvSpPr>
          <p:cNvPr id="9" name="椭圆 8">
            <a:extLst>
              <a:ext uri="{FF2B5EF4-FFF2-40B4-BE49-F238E27FC236}">
                <a16:creationId xmlns:a16="http://schemas.microsoft.com/office/drawing/2014/main" id="{DE9F03B7-1602-4206-9B6A-C165AE8A5DC6}"/>
              </a:ext>
            </a:extLst>
          </p:cNvPr>
          <p:cNvSpPr/>
          <p:nvPr/>
        </p:nvSpPr>
        <p:spPr>
          <a:xfrm>
            <a:off x="3452364" y="3205314"/>
            <a:ext cx="552450" cy="552450"/>
          </a:xfrm>
          <a:prstGeom prst="ellipse">
            <a:avLst/>
          </a:prstGeom>
          <a:solidFill>
            <a:srgbClr val="276B91"/>
          </a:solidFill>
          <a:ln>
            <a:noFill/>
          </a:ln>
          <a:effectLst>
            <a:outerShdw blurRad="279400" dist="38100" dir="5400000" sx="119000" sy="119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2</a:t>
            </a:r>
            <a:endParaRPr lang="zh-CN" altLang="en-US" dirty="0">
              <a:cs typeface="+mn-ea"/>
              <a:sym typeface="+mn-lt"/>
            </a:endParaRPr>
          </a:p>
        </p:txBody>
      </p:sp>
      <p:sp>
        <p:nvSpPr>
          <p:cNvPr id="12" name="椭圆 11">
            <a:extLst>
              <a:ext uri="{FF2B5EF4-FFF2-40B4-BE49-F238E27FC236}">
                <a16:creationId xmlns:a16="http://schemas.microsoft.com/office/drawing/2014/main" id="{D4ED253C-3830-4B9F-981D-57FCCC3023E9}"/>
              </a:ext>
            </a:extLst>
          </p:cNvPr>
          <p:cNvSpPr/>
          <p:nvPr/>
        </p:nvSpPr>
        <p:spPr>
          <a:xfrm>
            <a:off x="4617935" y="1981920"/>
            <a:ext cx="552450" cy="552450"/>
          </a:xfrm>
          <a:prstGeom prst="ellipse">
            <a:avLst/>
          </a:prstGeom>
          <a:solidFill>
            <a:srgbClr val="276B91"/>
          </a:solidFill>
          <a:ln>
            <a:noFill/>
          </a:ln>
          <a:effectLst>
            <a:outerShdw blurRad="279400" dist="38100" dir="5400000" sx="119000" sy="119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3</a:t>
            </a:r>
            <a:endParaRPr lang="zh-CN" altLang="en-US" dirty="0">
              <a:cs typeface="+mn-ea"/>
              <a:sym typeface="+mn-lt"/>
            </a:endParaRPr>
          </a:p>
        </p:txBody>
      </p:sp>
      <p:pic>
        <p:nvPicPr>
          <p:cNvPr id="22" name="图片 21">
            <a:extLst>
              <a:ext uri="{FF2B5EF4-FFF2-40B4-BE49-F238E27FC236}">
                <a16:creationId xmlns:a16="http://schemas.microsoft.com/office/drawing/2014/main" id="{93F48DDF-D315-428E-86A9-A841198FBA9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55366" y="3038426"/>
            <a:ext cx="3372268" cy="3372268"/>
          </a:xfrm>
          <a:prstGeom prst="rect">
            <a:avLst/>
          </a:prstGeom>
        </p:spPr>
      </p:pic>
      <p:sp>
        <p:nvSpPr>
          <p:cNvPr id="23" name="椭圆 22">
            <a:extLst>
              <a:ext uri="{FF2B5EF4-FFF2-40B4-BE49-F238E27FC236}">
                <a16:creationId xmlns:a16="http://schemas.microsoft.com/office/drawing/2014/main" id="{5B776003-22D6-4381-8ADA-E58E95E375DF}"/>
              </a:ext>
            </a:extLst>
          </p:cNvPr>
          <p:cNvSpPr/>
          <p:nvPr/>
        </p:nvSpPr>
        <p:spPr>
          <a:xfrm>
            <a:off x="8273733" y="3205314"/>
            <a:ext cx="552450" cy="552450"/>
          </a:xfrm>
          <a:prstGeom prst="ellipse">
            <a:avLst/>
          </a:prstGeom>
          <a:solidFill>
            <a:srgbClr val="276B91"/>
          </a:solidFill>
          <a:ln>
            <a:noFill/>
          </a:ln>
          <a:effectLst>
            <a:outerShdw blurRad="279400" dist="38100" dir="5400000" sx="119000" sy="119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5</a:t>
            </a:r>
            <a:endParaRPr lang="zh-CN" altLang="en-US" dirty="0">
              <a:cs typeface="+mn-ea"/>
              <a:sym typeface="+mn-lt"/>
            </a:endParaRPr>
          </a:p>
        </p:txBody>
      </p:sp>
      <p:sp>
        <p:nvSpPr>
          <p:cNvPr id="24" name="椭圆 23">
            <a:extLst>
              <a:ext uri="{FF2B5EF4-FFF2-40B4-BE49-F238E27FC236}">
                <a16:creationId xmlns:a16="http://schemas.microsoft.com/office/drawing/2014/main" id="{D4925F78-D11E-4C7A-82CF-047174C99A1E}"/>
              </a:ext>
            </a:extLst>
          </p:cNvPr>
          <p:cNvSpPr/>
          <p:nvPr/>
        </p:nvSpPr>
        <p:spPr>
          <a:xfrm>
            <a:off x="6929359" y="1990691"/>
            <a:ext cx="552450" cy="552450"/>
          </a:xfrm>
          <a:prstGeom prst="ellipse">
            <a:avLst/>
          </a:prstGeom>
          <a:solidFill>
            <a:srgbClr val="276B91"/>
          </a:solidFill>
          <a:ln>
            <a:noFill/>
          </a:ln>
          <a:effectLst>
            <a:outerShdw blurRad="279400" dist="38100" dir="5400000" sx="119000" sy="119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4</a:t>
            </a:r>
            <a:endParaRPr lang="zh-CN" altLang="en-US" dirty="0">
              <a:cs typeface="+mn-ea"/>
              <a:sym typeface="+mn-lt"/>
            </a:endParaRPr>
          </a:p>
        </p:txBody>
      </p:sp>
      <p:grpSp>
        <p:nvGrpSpPr>
          <p:cNvPr id="25" name="组合 24">
            <a:extLst>
              <a:ext uri="{FF2B5EF4-FFF2-40B4-BE49-F238E27FC236}">
                <a16:creationId xmlns:a16="http://schemas.microsoft.com/office/drawing/2014/main" id="{64015622-4C5F-476B-B4D2-563AA558A24C}"/>
              </a:ext>
            </a:extLst>
          </p:cNvPr>
          <p:cNvGrpSpPr/>
          <p:nvPr/>
        </p:nvGrpSpPr>
        <p:grpSpPr>
          <a:xfrm>
            <a:off x="7778229" y="1973831"/>
            <a:ext cx="2269272" cy="966311"/>
            <a:chOff x="8340669" y="2445019"/>
            <a:chExt cx="2269272" cy="966311"/>
          </a:xfrm>
        </p:grpSpPr>
        <p:sp>
          <p:nvSpPr>
            <p:cNvPr id="26" name="Title 20">
              <a:extLst>
                <a:ext uri="{FF2B5EF4-FFF2-40B4-BE49-F238E27FC236}">
                  <a16:creationId xmlns:a16="http://schemas.microsoft.com/office/drawing/2014/main" id="{B7C6FAF6-8A30-46D6-B413-281F51D94B9C}"/>
                </a:ext>
              </a:extLst>
            </p:cNvPr>
            <p:cNvSpPr txBox="1"/>
            <p:nvPr/>
          </p:nvSpPr>
          <p:spPr>
            <a:xfrm>
              <a:off x="8340669" y="2445019"/>
              <a:ext cx="1769217" cy="276999"/>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800" b="1" dirty="0">
                  <a:solidFill>
                    <a:schemeClr val="tx1">
                      <a:lumMod val="75000"/>
                      <a:lumOff val="25000"/>
                    </a:schemeClr>
                  </a:solidFill>
                  <a:latin typeface="+mn-lt"/>
                  <a:ea typeface="+mn-ea"/>
                  <a:cs typeface="+mn-ea"/>
                  <a:sym typeface="+mn-lt"/>
                </a:rPr>
                <a:t>高实时性</a:t>
              </a:r>
            </a:p>
          </p:txBody>
        </p:sp>
        <p:sp>
          <p:nvSpPr>
            <p:cNvPr id="27" name="Title 20">
              <a:extLst>
                <a:ext uri="{FF2B5EF4-FFF2-40B4-BE49-F238E27FC236}">
                  <a16:creationId xmlns:a16="http://schemas.microsoft.com/office/drawing/2014/main" id="{64873BB0-8964-4328-9AB4-2A860E207781}"/>
                </a:ext>
              </a:extLst>
            </p:cNvPr>
            <p:cNvSpPr txBox="1"/>
            <p:nvPr/>
          </p:nvSpPr>
          <p:spPr>
            <a:xfrm>
              <a:off x="8351808" y="2672695"/>
              <a:ext cx="2258133" cy="738635"/>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r>
                <a:rPr lang="zh-CN" altLang="zh-CN" sz="1000" dirty="0">
                  <a:solidFill>
                    <a:schemeClr val="tx1"/>
                  </a:solidFill>
                  <a:latin typeface="+mn-ea"/>
                  <a:ea typeface="+mn-ea"/>
                </a:rPr>
                <a:t>高实时性的系统软件是嵌入式软件的基本要求</a:t>
              </a:r>
              <a:r>
                <a:rPr lang="zh-CN" altLang="en-US" sz="1000" dirty="0">
                  <a:solidFill>
                    <a:schemeClr val="tx1"/>
                  </a:solidFill>
                  <a:latin typeface="+mn-ea"/>
                  <a:ea typeface="+mn-ea"/>
                </a:rPr>
                <a:t>，</a:t>
              </a:r>
              <a:r>
                <a:rPr lang="zh-CN" altLang="zh-CN" sz="1000" dirty="0">
                  <a:solidFill>
                    <a:schemeClr val="tx1"/>
                  </a:solidFill>
                  <a:latin typeface="+mn-ea"/>
                  <a:ea typeface="+mn-ea"/>
                </a:rPr>
                <a:t>而且软件要求固态存储，以提高速度；软件代码要求高质量和高可靠性。</a:t>
              </a:r>
            </a:p>
          </p:txBody>
        </p:sp>
      </p:grpSp>
      <p:grpSp>
        <p:nvGrpSpPr>
          <p:cNvPr id="28" name="组合 27">
            <a:extLst>
              <a:ext uri="{FF2B5EF4-FFF2-40B4-BE49-F238E27FC236}">
                <a16:creationId xmlns:a16="http://schemas.microsoft.com/office/drawing/2014/main" id="{2E9E21A3-3232-4485-AE96-05715D2D1627}"/>
              </a:ext>
            </a:extLst>
          </p:cNvPr>
          <p:cNvGrpSpPr/>
          <p:nvPr/>
        </p:nvGrpSpPr>
        <p:grpSpPr>
          <a:xfrm>
            <a:off x="8936487" y="3205314"/>
            <a:ext cx="2269272" cy="1120200"/>
            <a:chOff x="8340669" y="2445019"/>
            <a:chExt cx="2269272" cy="1120200"/>
          </a:xfrm>
        </p:grpSpPr>
        <p:sp>
          <p:nvSpPr>
            <p:cNvPr id="29" name="Title 20">
              <a:extLst>
                <a:ext uri="{FF2B5EF4-FFF2-40B4-BE49-F238E27FC236}">
                  <a16:creationId xmlns:a16="http://schemas.microsoft.com/office/drawing/2014/main" id="{555E834B-DD7F-4FE0-A360-51059E395FA8}"/>
                </a:ext>
              </a:extLst>
            </p:cNvPr>
            <p:cNvSpPr txBox="1"/>
            <p:nvPr/>
          </p:nvSpPr>
          <p:spPr>
            <a:xfrm>
              <a:off x="8340669" y="2445019"/>
              <a:ext cx="2137913" cy="276999"/>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800" b="1" dirty="0">
                  <a:solidFill>
                    <a:schemeClr val="tx1">
                      <a:lumMod val="75000"/>
                      <a:lumOff val="25000"/>
                    </a:schemeClr>
                  </a:solidFill>
                  <a:latin typeface="+mn-lt"/>
                  <a:ea typeface="+mn-ea"/>
                  <a:cs typeface="+mn-ea"/>
                  <a:sym typeface="+mn-lt"/>
                </a:rPr>
                <a:t>多任务的操作系统</a:t>
              </a:r>
            </a:p>
          </p:txBody>
        </p:sp>
        <p:sp>
          <p:nvSpPr>
            <p:cNvPr id="30" name="Title 20">
              <a:extLst>
                <a:ext uri="{FF2B5EF4-FFF2-40B4-BE49-F238E27FC236}">
                  <a16:creationId xmlns:a16="http://schemas.microsoft.com/office/drawing/2014/main" id="{8ABB3AD3-5097-48C4-86E9-E1CC735B49B0}"/>
                </a:ext>
              </a:extLst>
            </p:cNvPr>
            <p:cNvSpPr txBox="1"/>
            <p:nvPr/>
          </p:nvSpPr>
          <p:spPr>
            <a:xfrm>
              <a:off x="8351808" y="2672695"/>
              <a:ext cx="2258133" cy="892524"/>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r>
                <a:rPr lang="zh-CN" altLang="zh-CN" sz="1000" dirty="0">
                  <a:solidFill>
                    <a:schemeClr val="tx1"/>
                  </a:solidFill>
                  <a:latin typeface="+mn-ea"/>
                  <a:ea typeface="+mn-ea"/>
                </a:rPr>
                <a:t>为了合理地调度多任务、利用系统资源、系统函数</a:t>
              </a:r>
              <a:r>
                <a:rPr lang="zh-CN" altLang="en-US" sz="1000" dirty="0">
                  <a:solidFill>
                    <a:schemeClr val="tx1"/>
                  </a:solidFill>
                  <a:latin typeface="+mn-ea"/>
                  <a:ea typeface="+mn-ea"/>
                </a:rPr>
                <a:t>等</a:t>
              </a:r>
              <a:r>
                <a:rPr lang="zh-CN" altLang="zh-CN" sz="1000" dirty="0">
                  <a:solidFill>
                    <a:schemeClr val="tx1"/>
                  </a:solidFill>
                  <a:latin typeface="+mn-ea"/>
                  <a:ea typeface="+mn-ea"/>
                </a:rPr>
                <a:t>，用户须自行选配</a:t>
              </a:r>
              <a:r>
                <a:rPr lang="en-US" altLang="zh-CN" sz="1000" dirty="0">
                  <a:solidFill>
                    <a:schemeClr val="tx1"/>
                  </a:solidFill>
                  <a:latin typeface="+mn-ea"/>
                  <a:ea typeface="+mn-ea"/>
                </a:rPr>
                <a:t>RTOS</a:t>
              </a:r>
              <a:r>
                <a:rPr lang="zh-CN" altLang="zh-CN" sz="1000" dirty="0">
                  <a:solidFill>
                    <a:schemeClr val="tx1"/>
                  </a:solidFill>
                  <a:latin typeface="+mn-ea"/>
                  <a:ea typeface="+mn-ea"/>
                </a:rPr>
                <a:t>开发平台，这样才能保证程序执行的实时性、可靠性，并减少开发时间，保障软件质量。</a:t>
              </a:r>
            </a:p>
          </p:txBody>
        </p:sp>
      </p:grpSp>
      <p:grpSp>
        <p:nvGrpSpPr>
          <p:cNvPr id="31" name="组合 30">
            <a:extLst>
              <a:ext uri="{FF2B5EF4-FFF2-40B4-BE49-F238E27FC236}">
                <a16:creationId xmlns:a16="http://schemas.microsoft.com/office/drawing/2014/main" id="{81A2043A-2F86-4E77-9F90-908572CB8E23}"/>
              </a:ext>
            </a:extLst>
          </p:cNvPr>
          <p:cNvGrpSpPr/>
          <p:nvPr/>
        </p:nvGrpSpPr>
        <p:grpSpPr>
          <a:xfrm>
            <a:off x="997380" y="3341642"/>
            <a:ext cx="2258133" cy="1477734"/>
            <a:chOff x="8351808" y="2445019"/>
            <a:chExt cx="2258133" cy="1477734"/>
          </a:xfrm>
        </p:grpSpPr>
        <p:sp>
          <p:nvSpPr>
            <p:cNvPr id="32" name="Title 20">
              <a:extLst>
                <a:ext uri="{FF2B5EF4-FFF2-40B4-BE49-F238E27FC236}">
                  <a16:creationId xmlns:a16="http://schemas.microsoft.com/office/drawing/2014/main" id="{6E58D995-85D1-4671-8232-077B66E27B5F}"/>
                </a:ext>
              </a:extLst>
            </p:cNvPr>
            <p:cNvSpPr txBox="1"/>
            <p:nvPr/>
          </p:nvSpPr>
          <p:spPr>
            <a:xfrm>
              <a:off x="8840724" y="2445019"/>
              <a:ext cx="1769217" cy="276999"/>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zh-CN" altLang="en-US" sz="1800" b="1" dirty="0">
                  <a:solidFill>
                    <a:schemeClr val="tx1">
                      <a:lumMod val="75000"/>
                      <a:lumOff val="25000"/>
                    </a:schemeClr>
                  </a:solidFill>
                  <a:latin typeface="+mn-lt"/>
                  <a:ea typeface="+mn-ea"/>
                  <a:cs typeface="+mn-ea"/>
                  <a:sym typeface="+mn-lt"/>
                </a:rPr>
                <a:t>专用性强</a:t>
              </a:r>
            </a:p>
          </p:txBody>
        </p:sp>
        <p:sp>
          <p:nvSpPr>
            <p:cNvPr id="33" name="Title 20">
              <a:extLst>
                <a:ext uri="{FF2B5EF4-FFF2-40B4-BE49-F238E27FC236}">
                  <a16:creationId xmlns:a16="http://schemas.microsoft.com/office/drawing/2014/main" id="{957DEF92-6419-414B-A6BA-EE57E5E6BD8B}"/>
                </a:ext>
              </a:extLst>
            </p:cNvPr>
            <p:cNvSpPr txBox="1"/>
            <p:nvPr/>
          </p:nvSpPr>
          <p:spPr>
            <a:xfrm>
              <a:off x="8351808" y="2672695"/>
              <a:ext cx="2258133" cy="1250058"/>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lnSpc>
                  <a:spcPct val="150000"/>
                </a:lnSpc>
              </a:pPr>
              <a:r>
                <a:rPr lang="zh-CN" altLang="zh-CN" sz="1000" dirty="0">
                  <a:solidFill>
                    <a:schemeClr val="tx1"/>
                  </a:solidFill>
                  <a:latin typeface="+mn-ea"/>
                  <a:ea typeface="+mn-ea"/>
                </a:rPr>
                <a:t>嵌入式系统的个性化很强，其中软件系统和硬件的结合非常紧密，一般要针对硬件进行系统的移植，即使在同一系列的产品中也需要根据系统硬件的变化不断进行修改。 </a:t>
              </a:r>
              <a:endParaRPr lang="en-US" altLang="zh-CN" sz="1000" dirty="0">
                <a:solidFill>
                  <a:schemeClr val="tx1"/>
                </a:solidFill>
                <a:latin typeface="+mn-ea"/>
                <a:ea typeface="+mn-ea"/>
                <a:cs typeface="+mn-ea"/>
                <a:sym typeface="+mn-lt"/>
              </a:endParaRPr>
            </a:p>
          </p:txBody>
        </p:sp>
      </p:grpSp>
      <p:grpSp>
        <p:nvGrpSpPr>
          <p:cNvPr id="34" name="组合 33">
            <a:extLst>
              <a:ext uri="{FF2B5EF4-FFF2-40B4-BE49-F238E27FC236}">
                <a16:creationId xmlns:a16="http://schemas.microsoft.com/office/drawing/2014/main" id="{178CECF5-D43D-4955-AD73-CB61439CBF4B}"/>
              </a:ext>
            </a:extLst>
          </p:cNvPr>
          <p:cNvGrpSpPr/>
          <p:nvPr/>
        </p:nvGrpSpPr>
        <p:grpSpPr>
          <a:xfrm>
            <a:off x="2062704" y="1928878"/>
            <a:ext cx="2258133" cy="1246901"/>
            <a:chOff x="8351808" y="2445019"/>
            <a:chExt cx="2258133" cy="1246901"/>
          </a:xfrm>
        </p:grpSpPr>
        <p:sp>
          <p:nvSpPr>
            <p:cNvPr id="35" name="Title 20">
              <a:extLst>
                <a:ext uri="{FF2B5EF4-FFF2-40B4-BE49-F238E27FC236}">
                  <a16:creationId xmlns:a16="http://schemas.microsoft.com/office/drawing/2014/main" id="{4291275E-3A31-47F3-86D5-A6A9532252B3}"/>
                </a:ext>
              </a:extLst>
            </p:cNvPr>
            <p:cNvSpPr txBox="1"/>
            <p:nvPr/>
          </p:nvSpPr>
          <p:spPr>
            <a:xfrm>
              <a:off x="8840724" y="2445019"/>
              <a:ext cx="1769217" cy="276999"/>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zh-CN" altLang="en-US" sz="1800" b="1" dirty="0">
                  <a:solidFill>
                    <a:schemeClr val="tx1">
                      <a:lumMod val="75000"/>
                      <a:lumOff val="25000"/>
                    </a:schemeClr>
                  </a:solidFill>
                  <a:latin typeface="+mn-lt"/>
                  <a:ea typeface="+mn-ea"/>
                  <a:cs typeface="+mn-ea"/>
                  <a:sym typeface="+mn-lt"/>
                </a:rPr>
                <a:t>系统精简</a:t>
              </a:r>
            </a:p>
          </p:txBody>
        </p:sp>
        <p:sp>
          <p:nvSpPr>
            <p:cNvPr id="36" name="Title 20">
              <a:extLst>
                <a:ext uri="{FF2B5EF4-FFF2-40B4-BE49-F238E27FC236}">
                  <a16:creationId xmlns:a16="http://schemas.microsoft.com/office/drawing/2014/main" id="{7B83277D-4242-4B22-9B4E-24BE25053E02}"/>
                </a:ext>
              </a:extLst>
            </p:cNvPr>
            <p:cNvSpPr txBox="1"/>
            <p:nvPr/>
          </p:nvSpPr>
          <p:spPr>
            <a:xfrm>
              <a:off x="8351808" y="2672695"/>
              <a:ext cx="2258133" cy="1019225"/>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lnSpc>
                  <a:spcPct val="150000"/>
                </a:lnSpc>
              </a:pPr>
              <a:r>
                <a:rPr lang="zh-CN" altLang="zh-CN" sz="1000" dirty="0">
                  <a:solidFill>
                    <a:schemeClr val="tx1"/>
                  </a:solidFill>
                  <a:latin typeface="+mn-ea"/>
                  <a:ea typeface="+mn-ea"/>
                </a:rPr>
                <a:t>嵌入式系统一般没有系统软件和应用软件的明显区分，不要求其功能实现上复杂，一方面利于</a:t>
              </a:r>
              <a:r>
                <a:rPr lang="zh-CN" altLang="en-US" sz="1000" dirty="0">
                  <a:solidFill>
                    <a:schemeClr val="tx1"/>
                  </a:solidFill>
                  <a:latin typeface="+mn-ea"/>
                  <a:ea typeface="+mn-ea"/>
                </a:rPr>
                <a:t>控制系统</a:t>
              </a:r>
              <a:r>
                <a:rPr lang="zh-CN" altLang="zh-CN" sz="1000" dirty="0">
                  <a:solidFill>
                    <a:schemeClr val="tx1"/>
                  </a:solidFill>
                  <a:latin typeface="+mn-ea"/>
                  <a:ea typeface="+mn-ea"/>
                </a:rPr>
                <a:t>成本，同时也利于实现系统安全。 </a:t>
              </a:r>
              <a:endParaRPr lang="en-US" altLang="zh-CN" sz="1000" dirty="0">
                <a:solidFill>
                  <a:schemeClr val="tx1"/>
                </a:solidFill>
                <a:latin typeface="+mn-ea"/>
                <a:ea typeface="+mn-ea"/>
                <a:cs typeface="+mn-ea"/>
                <a:sym typeface="+mn-lt"/>
              </a:endParaRPr>
            </a:p>
          </p:txBody>
        </p:sp>
      </p:grpSp>
      <p:grpSp>
        <p:nvGrpSpPr>
          <p:cNvPr id="8" name="组合 7">
            <a:extLst>
              <a:ext uri="{FF2B5EF4-FFF2-40B4-BE49-F238E27FC236}">
                <a16:creationId xmlns:a16="http://schemas.microsoft.com/office/drawing/2014/main" id="{9E060ECC-F433-4E45-A727-5D5786E2BE8B}"/>
              </a:ext>
            </a:extLst>
          </p:cNvPr>
          <p:cNvGrpSpPr/>
          <p:nvPr/>
        </p:nvGrpSpPr>
        <p:grpSpPr>
          <a:xfrm>
            <a:off x="7602725" y="5138329"/>
            <a:ext cx="3928875" cy="1120200"/>
            <a:chOff x="7602725" y="5138329"/>
            <a:chExt cx="3928875" cy="1120200"/>
          </a:xfrm>
        </p:grpSpPr>
        <p:sp>
          <p:nvSpPr>
            <p:cNvPr id="48" name="椭圆 47">
              <a:extLst>
                <a:ext uri="{FF2B5EF4-FFF2-40B4-BE49-F238E27FC236}">
                  <a16:creationId xmlns:a16="http://schemas.microsoft.com/office/drawing/2014/main" id="{46B56FF8-5B42-428B-AD5E-BCB3C1B7492C}"/>
                </a:ext>
              </a:extLst>
            </p:cNvPr>
            <p:cNvSpPr/>
            <p:nvPr/>
          </p:nvSpPr>
          <p:spPr>
            <a:xfrm>
              <a:off x="7602725" y="5138329"/>
              <a:ext cx="552450" cy="552450"/>
            </a:xfrm>
            <a:prstGeom prst="ellipse">
              <a:avLst/>
            </a:prstGeom>
            <a:solidFill>
              <a:srgbClr val="276B91"/>
            </a:solidFill>
            <a:ln>
              <a:noFill/>
            </a:ln>
            <a:effectLst>
              <a:outerShdw blurRad="279400" dist="38100" dir="5400000" sx="119000" sy="119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6</a:t>
              </a:r>
              <a:endParaRPr lang="zh-CN" altLang="en-US" dirty="0">
                <a:cs typeface="+mn-ea"/>
                <a:sym typeface="+mn-lt"/>
              </a:endParaRPr>
            </a:p>
          </p:txBody>
        </p:sp>
        <p:grpSp>
          <p:nvGrpSpPr>
            <p:cNvPr id="49" name="组合 48">
              <a:extLst>
                <a:ext uri="{FF2B5EF4-FFF2-40B4-BE49-F238E27FC236}">
                  <a16:creationId xmlns:a16="http://schemas.microsoft.com/office/drawing/2014/main" id="{65CE7477-4323-417E-9D1B-1345C4115F91}"/>
                </a:ext>
              </a:extLst>
            </p:cNvPr>
            <p:cNvGrpSpPr/>
            <p:nvPr/>
          </p:nvGrpSpPr>
          <p:grpSpPr>
            <a:xfrm>
              <a:off x="8311419" y="5138329"/>
              <a:ext cx="3220181" cy="1120200"/>
              <a:chOff x="8340669" y="2445019"/>
              <a:chExt cx="3220181" cy="1120200"/>
            </a:xfrm>
          </p:grpSpPr>
          <p:sp>
            <p:nvSpPr>
              <p:cNvPr id="50" name="Title 20">
                <a:extLst>
                  <a:ext uri="{FF2B5EF4-FFF2-40B4-BE49-F238E27FC236}">
                    <a16:creationId xmlns:a16="http://schemas.microsoft.com/office/drawing/2014/main" id="{D6D59A60-EB74-4192-9DB8-842124191103}"/>
                  </a:ext>
                </a:extLst>
              </p:cNvPr>
              <p:cNvSpPr txBox="1"/>
              <p:nvPr/>
            </p:nvSpPr>
            <p:spPr>
              <a:xfrm>
                <a:off x="8340669" y="2445019"/>
                <a:ext cx="2570806" cy="276999"/>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800" b="1" dirty="0">
                    <a:solidFill>
                      <a:schemeClr val="tx1">
                        <a:lumMod val="75000"/>
                        <a:lumOff val="25000"/>
                      </a:schemeClr>
                    </a:solidFill>
                    <a:latin typeface="+mn-lt"/>
                    <a:ea typeface="+mn-ea"/>
                    <a:cs typeface="+mn-ea"/>
                    <a:sym typeface="+mn-lt"/>
                  </a:rPr>
                  <a:t>需要开发工具和环境</a:t>
                </a:r>
              </a:p>
            </p:txBody>
          </p:sp>
          <p:sp>
            <p:nvSpPr>
              <p:cNvPr id="51" name="Title 20">
                <a:extLst>
                  <a:ext uri="{FF2B5EF4-FFF2-40B4-BE49-F238E27FC236}">
                    <a16:creationId xmlns:a16="http://schemas.microsoft.com/office/drawing/2014/main" id="{9A361D7F-1F47-4D37-A431-D9C5876D5B62}"/>
                  </a:ext>
                </a:extLst>
              </p:cNvPr>
              <p:cNvSpPr txBox="1"/>
              <p:nvPr/>
            </p:nvSpPr>
            <p:spPr>
              <a:xfrm>
                <a:off x="8351808" y="2672695"/>
                <a:ext cx="3209042" cy="892524"/>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r>
                  <a:rPr lang="zh-CN" altLang="zh-CN" sz="1000" dirty="0">
                    <a:solidFill>
                      <a:schemeClr val="tx1"/>
                    </a:solidFill>
                    <a:latin typeface="+mn-ea"/>
                    <a:ea typeface="+mn-ea"/>
                  </a:rPr>
                  <a:t>由于</a:t>
                </a:r>
                <a:r>
                  <a:rPr lang="zh-CN" altLang="en-US" sz="1000" dirty="0">
                    <a:solidFill>
                      <a:schemeClr val="tx1"/>
                    </a:solidFill>
                    <a:latin typeface="+mn-ea"/>
                    <a:ea typeface="+mn-ea"/>
                  </a:rPr>
                  <a:t>自身</a:t>
                </a:r>
                <a:r>
                  <a:rPr lang="zh-CN" altLang="zh-CN" sz="1000" dirty="0">
                    <a:solidFill>
                      <a:schemeClr val="tx1"/>
                    </a:solidFill>
                    <a:latin typeface="+mn-ea"/>
                    <a:ea typeface="+mn-ea"/>
                  </a:rPr>
                  <a:t>不具备自主开发能力，即使设计完成后用户也不能对其中的程序功能进行修改，必须有一套开发工具和环境才能进行开发，这些工具和环境一般是基于通用计算机上的软硬件设备以及各种逻辑分析仪、混合信号示波器等。 </a:t>
                </a:r>
                <a:endParaRPr lang="en-US" altLang="zh-CN" sz="1000" dirty="0">
                  <a:solidFill>
                    <a:schemeClr val="tx1"/>
                  </a:solidFill>
                  <a:latin typeface="+mn-ea"/>
                  <a:ea typeface="+mn-ea"/>
                  <a:cs typeface="+mn-ea"/>
                  <a:sym typeface="+mn-lt"/>
                </a:endParaRPr>
              </a:p>
            </p:txBody>
          </p:sp>
        </p:grpSp>
      </p:grpSp>
      <p:grpSp>
        <p:nvGrpSpPr>
          <p:cNvPr id="5" name="组合 4">
            <a:extLst>
              <a:ext uri="{FF2B5EF4-FFF2-40B4-BE49-F238E27FC236}">
                <a16:creationId xmlns:a16="http://schemas.microsoft.com/office/drawing/2014/main" id="{1F0E5FCE-1BF4-4A35-947D-7B5DEE0B2F73}"/>
              </a:ext>
            </a:extLst>
          </p:cNvPr>
          <p:cNvGrpSpPr/>
          <p:nvPr/>
        </p:nvGrpSpPr>
        <p:grpSpPr>
          <a:xfrm>
            <a:off x="1309775" y="5138329"/>
            <a:ext cx="2894275" cy="1018313"/>
            <a:chOff x="1309775" y="5138329"/>
            <a:chExt cx="2894275" cy="1018313"/>
          </a:xfrm>
        </p:grpSpPr>
        <p:sp>
          <p:nvSpPr>
            <p:cNvPr id="47" name="椭圆 46">
              <a:extLst>
                <a:ext uri="{FF2B5EF4-FFF2-40B4-BE49-F238E27FC236}">
                  <a16:creationId xmlns:a16="http://schemas.microsoft.com/office/drawing/2014/main" id="{2B071EEC-83F1-4B2B-BACE-4964A7ED390B}"/>
                </a:ext>
              </a:extLst>
            </p:cNvPr>
            <p:cNvSpPr/>
            <p:nvPr/>
          </p:nvSpPr>
          <p:spPr>
            <a:xfrm>
              <a:off x="3651600" y="5138329"/>
              <a:ext cx="552450" cy="552450"/>
            </a:xfrm>
            <a:prstGeom prst="ellipse">
              <a:avLst/>
            </a:prstGeom>
            <a:solidFill>
              <a:srgbClr val="276B91"/>
            </a:solidFill>
            <a:ln>
              <a:noFill/>
            </a:ln>
            <a:effectLst>
              <a:outerShdw blurRad="279400" dist="38100" dir="5400000" sx="119000" sy="119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1</a:t>
              </a:r>
              <a:endParaRPr lang="zh-CN" altLang="en-US" dirty="0">
                <a:cs typeface="+mn-ea"/>
                <a:sym typeface="+mn-lt"/>
              </a:endParaRPr>
            </a:p>
          </p:txBody>
        </p:sp>
        <p:grpSp>
          <p:nvGrpSpPr>
            <p:cNvPr id="52" name="组合 51">
              <a:extLst>
                <a:ext uri="{FF2B5EF4-FFF2-40B4-BE49-F238E27FC236}">
                  <a16:creationId xmlns:a16="http://schemas.microsoft.com/office/drawing/2014/main" id="{A7C2FA11-BF6B-45BB-970D-8CE2820294D5}"/>
                </a:ext>
              </a:extLst>
            </p:cNvPr>
            <p:cNvGrpSpPr/>
            <p:nvPr/>
          </p:nvGrpSpPr>
          <p:grpSpPr>
            <a:xfrm>
              <a:off x="1309775" y="5138329"/>
              <a:ext cx="2341825" cy="1018313"/>
              <a:chOff x="8351808" y="2445019"/>
              <a:chExt cx="2341825" cy="1018313"/>
            </a:xfrm>
          </p:grpSpPr>
          <p:sp>
            <p:nvSpPr>
              <p:cNvPr id="53" name="Title 20">
                <a:extLst>
                  <a:ext uri="{FF2B5EF4-FFF2-40B4-BE49-F238E27FC236}">
                    <a16:creationId xmlns:a16="http://schemas.microsoft.com/office/drawing/2014/main" id="{311146DB-4077-4C96-8086-1DC71B96EDE0}"/>
                  </a:ext>
                </a:extLst>
              </p:cNvPr>
              <p:cNvSpPr txBox="1"/>
              <p:nvPr/>
            </p:nvSpPr>
            <p:spPr>
              <a:xfrm>
                <a:off x="8840724" y="2445019"/>
                <a:ext cx="1769217" cy="276999"/>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zh-CN" altLang="en-US" sz="1800" b="1" dirty="0">
                    <a:solidFill>
                      <a:schemeClr val="tx1">
                        <a:lumMod val="75000"/>
                        <a:lumOff val="25000"/>
                      </a:schemeClr>
                    </a:solidFill>
                    <a:latin typeface="+mn-lt"/>
                    <a:ea typeface="+mn-ea"/>
                    <a:cs typeface="+mn-ea"/>
                    <a:sym typeface="+mn-lt"/>
                  </a:rPr>
                  <a:t>系统内核小</a:t>
                </a:r>
              </a:p>
            </p:txBody>
          </p:sp>
          <p:sp>
            <p:nvSpPr>
              <p:cNvPr id="54" name="Title 20">
                <a:extLst>
                  <a:ext uri="{FF2B5EF4-FFF2-40B4-BE49-F238E27FC236}">
                    <a16:creationId xmlns:a16="http://schemas.microsoft.com/office/drawing/2014/main" id="{E015AC31-4F8A-4A44-8184-FBCEA750C4B4}"/>
                  </a:ext>
                </a:extLst>
              </p:cNvPr>
              <p:cNvSpPr txBox="1"/>
              <p:nvPr/>
            </p:nvSpPr>
            <p:spPr>
              <a:xfrm>
                <a:off x="8351808" y="2672695"/>
                <a:ext cx="2341825" cy="790637"/>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50000"/>
                  </a:lnSpc>
                </a:pPr>
                <a:r>
                  <a:rPr lang="zh-CN" altLang="zh-CN" sz="1000" dirty="0">
                    <a:solidFill>
                      <a:schemeClr val="tx1"/>
                    </a:solidFill>
                  </a:rPr>
                  <a:t>由于嵌入式系统一般是应用于小型电子装置的，</a:t>
                </a:r>
                <a:r>
                  <a:rPr lang="zh-CN" altLang="en-US" sz="1000" dirty="0">
                    <a:solidFill>
                      <a:schemeClr val="tx1"/>
                    </a:solidFill>
                  </a:rPr>
                  <a:t>系统资源</a:t>
                </a:r>
                <a:r>
                  <a:rPr lang="zh-CN" altLang="zh-CN" sz="1000" dirty="0">
                    <a:solidFill>
                      <a:schemeClr val="tx1"/>
                    </a:solidFill>
                  </a:rPr>
                  <a:t>相对有限，所以</a:t>
                </a:r>
                <a:r>
                  <a:rPr lang="zh-CN" altLang="en-US" sz="1000" dirty="0">
                    <a:solidFill>
                      <a:schemeClr val="tx1"/>
                    </a:solidFill>
                  </a:rPr>
                  <a:t>内核</a:t>
                </a:r>
                <a:r>
                  <a:rPr lang="zh-CN" altLang="zh-CN" sz="1000" dirty="0">
                    <a:solidFill>
                      <a:schemeClr val="tx1"/>
                    </a:solidFill>
                  </a:rPr>
                  <a:t>较之传统的操作系统要小得多。 </a:t>
                </a:r>
                <a:endParaRPr lang="en-US" altLang="zh-CN" sz="1000" dirty="0">
                  <a:solidFill>
                    <a:schemeClr val="tx1"/>
                  </a:solidFill>
                  <a:latin typeface="+mn-lt"/>
                  <a:ea typeface="+mn-ea"/>
                  <a:cs typeface="+mn-ea"/>
                  <a:sym typeface="+mn-lt"/>
                </a:endParaRPr>
              </a:p>
            </p:txBody>
          </p:sp>
        </p:grpSp>
      </p:grpSp>
    </p:spTree>
    <p:extLst>
      <p:ext uri="{BB962C8B-B14F-4D97-AF65-F5344CB8AC3E}">
        <p14:creationId xmlns:p14="http://schemas.microsoft.com/office/powerpoint/2010/main" val="45137261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childTnLst>
                                    </p:cTn>
                                  </p:par>
                                  <p:par>
                                    <p:cTn id="19" presetID="6" presetClass="entr" presetSubtype="32"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circle(out)">
                                          <p:cBhvr>
                                            <p:cTn id="21" dur="1000"/>
                                            <p:tgtEl>
                                              <p:spTgt spid="22"/>
                                            </p:tgtEl>
                                          </p:cBhvr>
                                        </p:animEffect>
                                      </p:childTnLst>
                                    </p:cTn>
                                  </p:par>
                                </p:childTnLst>
                              </p:cTn>
                            </p:par>
                            <p:par>
                              <p:cTn id="22" fill="hold">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1000"/>
                                            <p:tgtEl>
                                              <p:spTgt spid="7"/>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42" presetClass="entr" presetSubtype="0" fill="hold"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53" presetClass="entr" presetSubtype="16"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animEffect transition="in" filter="fade">
                                          <p:cBhvr>
                                            <p:cTn id="42" dur="500"/>
                                            <p:tgtEl>
                                              <p:spTgt spid="12"/>
                                            </p:tgtEl>
                                          </p:cBhvr>
                                        </p:animEffect>
                                      </p:childTnLst>
                                    </p:cTn>
                                  </p:par>
                                  <p:par>
                                    <p:cTn id="43" presetID="42"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1000"/>
                                            <p:tgtEl>
                                              <p:spTgt spid="34"/>
                                            </p:tgtEl>
                                          </p:cBhvr>
                                        </p:animEffect>
                                        <p:anim calcmode="lin" valueType="num">
                                          <p:cBhvr>
                                            <p:cTn id="46" dur="1000" fill="hold"/>
                                            <p:tgtEl>
                                              <p:spTgt spid="34"/>
                                            </p:tgtEl>
                                            <p:attrNameLst>
                                              <p:attrName>ppt_x</p:attrName>
                                            </p:attrNameLst>
                                          </p:cBhvr>
                                          <p:tavLst>
                                            <p:tav tm="0">
                                              <p:val>
                                                <p:strVal val="#ppt_x"/>
                                              </p:val>
                                            </p:tav>
                                            <p:tav tm="100000">
                                              <p:val>
                                                <p:strVal val="#ppt_x"/>
                                              </p:val>
                                            </p:tav>
                                          </p:tavLst>
                                        </p:anim>
                                        <p:anim calcmode="lin" valueType="num">
                                          <p:cBhvr>
                                            <p:cTn id="47" dur="1000" fill="hold"/>
                                            <p:tgtEl>
                                              <p:spTgt spid="34"/>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p:cTn id="51" dur="500" fill="hold"/>
                                            <p:tgtEl>
                                              <p:spTgt spid="24"/>
                                            </p:tgtEl>
                                            <p:attrNameLst>
                                              <p:attrName>ppt_w</p:attrName>
                                            </p:attrNameLst>
                                          </p:cBhvr>
                                          <p:tavLst>
                                            <p:tav tm="0">
                                              <p:val>
                                                <p:fltVal val="0"/>
                                              </p:val>
                                            </p:tav>
                                            <p:tav tm="100000">
                                              <p:val>
                                                <p:strVal val="#ppt_w"/>
                                              </p:val>
                                            </p:tav>
                                          </p:tavLst>
                                        </p:anim>
                                        <p:anim calcmode="lin" valueType="num">
                                          <p:cBhvr>
                                            <p:cTn id="52" dur="500" fill="hold"/>
                                            <p:tgtEl>
                                              <p:spTgt spid="24"/>
                                            </p:tgtEl>
                                            <p:attrNameLst>
                                              <p:attrName>ppt_h</p:attrName>
                                            </p:attrNameLst>
                                          </p:cBhvr>
                                          <p:tavLst>
                                            <p:tav tm="0">
                                              <p:val>
                                                <p:fltVal val="0"/>
                                              </p:val>
                                            </p:tav>
                                            <p:tav tm="100000">
                                              <p:val>
                                                <p:strVal val="#ppt_h"/>
                                              </p:val>
                                            </p:tav>
                                          </p:tavLst>
                                        </p:anim>
                                        <p:animEffect transition="in" filter="fade">
                                          <p:cBhvr>
                                            <p:cTn id="53" dur="500"/>
                                            <p:tgtEl>
                                              <p:spTgt spid="24"/>
                                            </p:tgtEl>
                                          </p:cBhvr>
                                        </p:animEffect>
                                      </p:childTnLst>
                                    </p:cTn>
                                  </p:par>
                                  <p:par>
                                    <p:cTn id="54" presetID="42" presetClass="entr" presetSubtype="0"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1000"/>
                                            <p:tgtEl>
                                              <p:spTgt spid="25"/>
                                            </p:tgtEl>
                                          </p:cBhvr>
                                        </p:animEffect>
                                        <p:anim calcmode="lin" valueType="num">
                                          <p:cBhvr>
                                            <p:cTn id="57" dur="1000" fill="hold"/>
                                            <p:tgtEl>
                                              <p:spTgt spid="25"/>
                                            </p:tgtEl>
                                            <p:attrNameLst>
                                              <p:attrName>ppt_x</p:attrName>
                                            </p:attrNameLst>
                                          </p:cBhvr>
                                          <p:tavLst>
                                            <p:tav tm="0">
                                              <p:val>
                                                <p:strVal val="#ppt_x"/>
                                              </p:val>
                                            </p:tav>
                                            <p:tav tm="100000">
                                              <p:val>
                                                <p:strVal val="#ppt_x"/>
                                              </p:val>
                                            </p:tav>
                                          </p:tavLst>
                                        </p:anim>
                                        <p:anim calcmode="lin" valueType="num">
                                          <p:cBhvr>
                                            <p:cTn id="58" dur="1000" fill="hold"/>
                                            <p:tgtEl>
                                              <p:spTgt spid="25"/>
                                            </p:tgtEl>
                                            <p:attrNameLst>
                                              <p:attrName>ppt_y</p:attrName>
                                            </p:attrNameLst>
                                          </p:cBhvr>
                                          <p:tavLst>
                                            <p:tav tm="0">
                                              <p:val>
                                                <p:strVal val="#ppt_y+.1"/>
                                              </p:val>
                                            </p:tav>
                                            <p:tav tm="100000">
                                              <p:val>
                                                <p:strVal val="#ppt_y"/>
                                              </p:val>
                                            </p:tav>
                                          </p:tavLst>
                                        </p:anim>
                                      </p:childTnLst>
                                    </p:cTn>
                                  </p:par>
                                </p:childTnLst>
                              </p:cTn>
                            </p:par>
                            <p:par>
                              <p:cTn id="59" fill="hold">
                                <p:stCondLst>
                                  <p:cond delay="5000"/>
                                </p:stCondLst>
                                <p:childTnLst>
                                  <p:par>
                                    <p:cTn id="60" presetID="53" presetClass="entr" presetSubtype="16"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p:cTn id="62" dur="500" fill="hold"/>
                                            <p:tgtEl>
                                              <p:spTgt spid="23"/>
                                            </p:tgtEl>
                                            <p:attrNameLst>
                                              <p:attrName>ppt_w</p:attrName>
                                            </p:attrNameLst>
                                          </p:cBhvr>
                                          <p:tavLst>
                                            <p:tav tm="0">
                                              <p:val>
                                                <p:fltVal val="0"/>
                                              </p:val>
                                            </p:tav>
                                            <p:tav tm="100000">
                                              <p:val>
                                                <p:strVal val="#ppt_w"/>
                                              </p:val>
                                            </p:tav>
                                          </p:tavLst>
                                        </p:anim>
                                        <p:anim calcmode="lin" valueType="num">
                                          <p:cBhvr>
                                            <p:cTn id="63" dur="500" fill="hold"/>
                                            <p:tgtEl>
                                              <p:spTgt spid="23"/>
                                            </p:tgtEl>
                                            <p:attrNameLst>
                                              <p:attrName>ppt_h</p:attrName>
                                            </p:attrNameLst>
                                          </p:cBhvr>
                                          <p:tavLst>
                                            <p:tav tm="0">
                                              <p:val>
                                                <p:fltVal val="0"/>
                                              </p:val>
                                            </p:tav>
                                            <p:tav tm="100000">
                                              <p:val>
                                                <p:strVal val="#ppt_h"/>
                                              </p:val>
                                            </p:tav>
                                          </p:tavLst>
                                        </p:anim>
                                        <p:animEffect transition="in" filter="fade">
                                          <p:cBhvr>
                                            <p:cTn id="64" dur="500"/>
                                            <p:tgtEl>
                                              <p:spTgt spid="23"/>
                                            </p:tgtEl>
                                          </p:cBhvr>
                                        </p:animEffect>
                                      </p:childTnLst>
                                    </p:cTn>
                                  </p:par>
                                  <p:par>
                                    <p:cTn id="65" presetID="42"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1000"/>
                                            <p:tgtEl>
                                              <p:spTgt spid="28"/>
                                            </p:tgtEl>
                                          </p:cBhvr>
                                        </p:animEffect>
                                        <p:anim calcmode="lin" valueType="num">
                                          <p:cBhvr>
                                            <p:cTn id="68" dur="1000" fill="hold"/>
                                            <p:tgtEl>
                                              <p:spTgt spid="28"/>
                                            </p:tgtEl>
                                            <p:attrNameLst>
                                              <p:attrName>ppt_x</p:attrName>
                                            </p:attrNameLst>
                                          </p:cBhvr>
                                          <p:tavLst>
                                            <p:tav tm="0">
                                              <p:val>
                                                <p:strVal val="#ppt_x"/>
                                              </p:val>
                                            </p:tav>
                                            <p:tav tm="100000">
                                              <p:val>
                                                <p:strVal val="#ppt_x"/>
                                              </p:val>
                                            </p:tav>
                                          </p:tavLst>
                                        </p:anim>
                                        <p:anim calcmode="lin" valueType="num">
                                          <p:cBhvr>
                                            <p:cTn id="69" dur="1000" fill="hold"/>
                                            <p:tgtEl>
                                              <p:spTgt spid="28"/>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2" presetClass="entr" presetSubtype="8" fill="hold" nodeType="afterEffect" p14:presetBounceEnd="56000">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14:bounceEnd="56000">
                                          <p:cBhvr additive="base">
                                            <p:cTn id="73" dur="1000" fill="hold"/>
                                            <p:tgtEl>
                                              <p:spTgt spid="5"/>
                                            </p:tgtEl>
                                            <p:attrNameLst>
                                              <p:attrName>ppt_x</p:attrName>
                                            </p:attrNameLst>
                                          </p:cBhvr>
                                          <p:tavLst>
                                            <p:tav tm="0">
                                              <p:val>
                                                <p:strVal val="0-#ppt_w/2"/>
                                              </p:val>
                                            </p:tav>
                                            <p:tav tm="100000">
                                              <p:val>
                                                <p:strVal val="#ppt_x"/>
                                              </p:val>
                                            </p:tav>
                                          </p:tavLst>
                                        </p:anim>
                                        <p:anim calcmode="lin" valueType="num" p14:bounceEnd="56000">
                                          <p:cBhvr additive="base">
                                            <p:cTn id="74" dur="1000" fill="hold"/>
                                            <p:tgtEl>
                                              <p:spTgt spid="5"/>
                                            </p:tgtEl>
                                            <p:attrNameLst>
                                              <p:attrName>ppt_y</p:attrName>
                                            </p:attrNameLst>
                                          </p:cBhvr>
                                          <p:tavLst>
                                            <p:tav tm="0">
                                              <p:val>
                                                <p:strVal val="#ppt_y"/>
                                              </p:val>
                                            </p:tav>
                                            <p:tav tm="100000">
                                              <p:val>
                                                <p:strVal val="#ppt_y"/>
                                              </p:val>
                                            </p:tav>
                                          </p:tavLst>
                                        </p:anim>
                                      </p:childTnLst>
                                    </p:cTn>
                                  </p:par>
                                  <p:par>
                                    <p:cTn id="75" presetID="2" presetClass="entr" presetSubtype="2" fill="hold" nodeType="withEffect" p14:presetBounceEnd="56000">
                                      <p:stCondLst>
                                        <p:cond delay="0"/>
                                      </p:stCondLst>
                                      <p:childTnLst>
                                        <p:set>
                                          <p:cBhvr>
                                            <p:cTn id="76" dur="1" fill="hold">
                                              <p:stCondLst>
                                                <p:cond delay="0"/>
                                              </p:stCondLst>
                                            </p:cTn>
                                            <p:tgtEl>
                                              <p:spTgt spid="8"/>
                                            </p:tgtEl>
                                            <p:attrNameLst>
                                              <p:attrName>style.visibility</p:attrName>
                                            </p:attrNameLst>
                                          </p:cBhvr>
                                          <p:to>
                                            <p:strVal val="visible"/>
                                          </p:to>
                                        </p:set>
                                        <p:anim calcmode="lin" valueType="num" p14:bounceEnd="56000">
                                          <p:cBhvr additive="base">
                                            <p:cTn id="77" dur="1000" fill="hold"/>
                                            <p:tgtEl>
                                              <p:spTgt spid="8"/>
                                            </p:tgtEl>
                                            <p:attrNameLst>
                                              <p:attrName>ppt_x</p:attrName>
                                            </p:attrNameLst>
                                          </p:cBhvr>
                                          <p:tavLst>
                                            <p:tav tm="0">
                                              <p:val>
                                                <p:strVal val="1+#ppt_w/2"/>
                                              </p:val>
                                            </p:tav>
                                            <p:tav tm="100000">
                                              <p:val>
                                                <p:strVal val="#ppt_x"/>
                                              </p:val>
                                            </p:tav>
                                          </p:tavLst>
                                        </p:anim>
                                        <p:anim calcmode="lin" valueType="num" p14:bounceEnd="56000">
                                          <p:cBhvr additive="base">
                                            <p:cTn id="78"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3" grpId="1"/>
          <p:bldP spid="2" grpId="0"/>
          <p:bldP spid="2" grpId="1"/>
          <p:bldP spid="9" grpId="0" animBg="1"/>
          <p:bldP spid="12" grpId="0" animBg="1"/>
          <p:bldP spid="23" grpId="0" animBg="1"/>
          <p:bldP spid="2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childTnLst>
                                    </p:cTn>
                                  </p:par>
                                  <p:par>
                                    <p:cTn id="19" presetID="6" presetClass="entr" presetSubtype="32"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circle(out)">
                                          <p:cBhvr>
                                            <p:cTn id="21" dur="1000"/>
                                            <p:tgtEl>
                                              <p:spTgt spid="22"/>
                                            </p:tgtEl>
                                          </p:cBhvr>
                                        </p:animEffect>
                                      </p:childTnLst>
                                    </p:cTn>
                                  </p:par>
                                </p:childTnLst>
                              </p:cTn>
                            </p:par>
                            <p:par>
                              <p:cTn id="22" fill="hold">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1000"/>
                                            <p:tgtEl>
                                              <p:spTgt spid="7"/>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42" presetClass="entr" presetSubtype="0" fill="hold"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53" presetClass="entr" presetSubtype="16"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animEffect transition="in" filter="fade">
                                          <p:cBhvr>
                                            <p:cTn id="42" dur="500"/>
                                            <p:tgtEl>
                                              <p:spTgt spid="12"/>
                                            </p:tgtEl>
                                          </p:cBhvr>
                                        </p:animEffect>
                                      </p:childTnLst>
                                    </p:cTn>
                                  </p:par>
                                  <p:par>
                                    <p:cTn id="43" presetID="42"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1000"/>
                                            <p:tgtEl>
                                              <p:spTgt spid="34"/>
                                            </p:tgtEl>
                                          </p:cBhvr>
                                        </p:animEffect>
                                        <p:anim calcmode="lin" valueType="num">
                                          <p:cBhvr>
                                            <p:cTn id="46" dur="1000" fill="hold"/>
                                            <p:tgtEl>
                                              <p:spTgt spid="34"/>
                                            </p:tgtEl>
                                            <p:attrNameLst>
                                              <p:attrName>ppt_x</p:attrName>
                                            </p:attrNameLst>
                                          </p:cBhvr>
                                          <p:tavLst>
                                            <p:tav tm="0">
                                              <p:val>
                                                <p:strVal val="#ppt_x"/>
                                              </p:val>
                                            </p:tav>
                                            <p:tav tm="100000">
                                              <p:val>
                                                <p:strVal val="#ppt_x"/>
                                              </p:val>
                                            </p:tav>
                                          </p:tavLst>
                                        </p:anim>
                                        <p:anim calcmode="lin" valueType="num">
                                          <p:cBhvr>
                                            <p:cTn id="47" dur="1000" fill="hold"/>
                                            <p:tgtEl>
                                              <p:spTgt spid="34"/>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p:cTn id="51" dur="500" fill="hold"/>
                                            <p:tgtEl>
                                              <p:spTgt spid="24"/>
                                            </p:tgtEl>
                                            <p:attrNameLst>
                                              <p:attrName>ppt_w</p:attrName>
                                            </p:attrNameLst>
                                          </p:cBhvr>
                                          <p:tavLst>
                                            <p:tav tm="0">
                                              <p:val>
                                                <p:fltVal val="0"/>
                                              </p:val>
                                            </p:tav>
                                            <p:tav tm="100000">
                                              <p:val>
                                                <p:strVal val="#ppt_w"/>
                                              </p:val>
                                            </p:tav>
                                          </p:tavLst>
                                        </p:anim>
                                        <p:anim calcmode="lin" valueType="num">
                                          <p:cBhvr>
                                            <p:cTn id="52" dur="500" fill="hold"/>
                                            <p:tgtEl>
                                              <p:spTgt spid="24"/>
                                            </p:tgtEl>
                                            <p:attrNameLst>
                                              <p:attrName>ppt_h</p:attrName>
                                            </p:attrNameLst>
                                          </p:cBhvr>
                                          <p:tavLst>
                                            <p:tav tm="0">
                                              <p:val>
                                                <p:fltVal val="0"/>
                                              </p:val>
                                            </p:tav>
                                            <p:tav tm="100000">
                                              <p:val>
                                                <p:strVal val="#ppt_h"/>
                                              </p:val>
                                            </p:tav>
                                          </p:tavLst>
                                        </p:anim>
                                        <p:animEffect transition="in" filter="fade">
                                          <p:cBhvr>
                                            <p:cTn id="53" dur="500"/>
                                            <p:tgtEl>
                                              <p:spTgt spid="24"/>
                                            </p:tgtEl>
                                          </p:cBhvr>
                                        </p:animEffect>
                                      </p:childTnLst>
                                    </p:cTn>
                                  </p:par>
                                  <p:par>
                                    <p:cTn id="54" presetID="42" presetClass="entr" presetSubtype="0"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1000"/>
                                            <p:tgtEl>
                                              <p:spTgt spid="25"/>
                                            </p:tgtEl>
                                          </p:cBhvr>
                                        </p:animEffect>
                                        <p:anim calcmode="lin" valueType="num">
                                          <p:cBhvr>
                                            <p:cTn id="57" dur="1000" fill="hold"/>
                                            <p:tgtEl>
                                              <p:spTgt spid="25"/>
                                            </p:tgtEl>
                                            <p:attrNameLst>
                                              <p:attrName>ppt_x</p:attrName>
                                            </p:attrNameLst>
                                          </p:cBhvr>
                                          <p:tavLst>
                                            <p:tav tm="0">
                                              <p:val>
                                                <p:strVal val="#ppt_x"/>
                                              </p:val>
                                            </p:tav>
                                            <p:tav tm="100000">
                                              <p:val>
                                                <p:strVal val="#ppt_x"/>
                                              </p:val>
                                            </p:tav>
                                          </p:tavLst>
                                        </p:anim>
                                        <p:anim calcmode="lin" valueType="num">
                                          <p:cBhvr>
                                            <p:cTn id="58" dur="1000" fill="hold"/>
                                            <p:tgtEl>
                                              <p:spTgt spid="25"/>
                                            </p:tgtEl>
                                            <p:attrNameLst>
                                              <p:attrName>ppt_y</p:attrName>
                                            </p:attrNameLst>
                                          </p:cBhvr>
                                          <p:tavLst>
                                            <p:tav tm="0">
                                              <p:val>
                                                <p:strVal val="#ppt_y+.1"/>
                                              </p:val>
                                            </p:tav>
                                            <p:tav tm="100000">
                                              <p:val>
                                                <p:strVal val="#ppt_y"/>
                                              </p:val>
                                            </p:tav>
                                          </p:tavLst>
                                        </p:anim>
                                      </p:childTnLst>
                                    </p:cTn>
                                  </p:par>
                                </p:childTnLst>
                              </p:cTn>
                            </p:par>
                            <p:par>
                              <p:cTn id="59" fill="hold">
                                <p:stCondLst>
                                  <p:cond delay="5000"/>
                                </p:stCondLst>
                                <p:childTnLst>
                                  <p:par>
                                    <p:cTn id="60" presetID="53" presetClass="entr" presetSubtype="16"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p:cTn id="62" dur="500" fill="hold"/>
                                            <p:tgtEl>
                                              <p:spTgt spid="23"/>
                                            </p:tgtEl>
                                            <p:attrNameLst>
                                              <p:attrName>ppt_w</p:attrName>
                                            </p:attrNameLst>
                                          </p:cBhvr>
                                          <p:tavLst>
                                            <p:tav tm="0">
                                              <p:val>
                                                <p:fltVal val="0"/>
                                              </p:val>
                                            </p:tav>
                                            <p:tav tm="100000">
                                              <p:val>
                                                <p:strVal val="#ppt_w"/>
                                              </p:val>
                                            </p:tav>
                                          </p:tavLst>
                                        </p:anim>
                                        <p:anim calcmode="lin" valueType="num">
                                          <p:cBhvr>
                                            <p:cTn id="63" dur="500" fill="hold"/>
                                            <p:tgtEl>
                                              <p:spTgt spid="23"/>
                                            </p:tgtEl>
                                            <p:attrNameLst>
                                              <p:attrName>ppt_h</p:attrName>
                                            </p:attrNameLst>
                                          </p:cBhvr>
                                          <p:tavLst>
                                            <p:tav tm="0">
                                              <p:val>
                                                <p:fltVal val="0"/>
                                              </p:val>
                                            </p:tav>
                                            <p:tav tm="100000">
                                              <p:val>
                                                <p:strVal val="#ppt_h"/>
                                              </p:val>
                                            </p:tav>
                                          </p:tavLst>
                                        </p:anim>
                                        <p:animEffect transition="in" filter="fade">
                                          <p:cBhvr>
                                            <p:cTn id="64" dur="500"/>
                                            <p:tgtEl>
                                              <p:spTgt spid="23"/>
                                            </p:tgtEl>
                                          </p:cBhvr>
                                        </p:animEffect>
                                      </p:childTnLst>
                                    </p:cTn>
                                  </p:par>
                                  <p:par>
                                    <p:cTn id="65" presetID="42"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1000"/>
                                            <p:tgtEl>
                                              <p:spTgt spid="28"/>
                                            </p:tgtEl>
                                          </p:cBhvr>
                                        </p:animEffect>
                                        <p:anim calcmode="lin" valueType="num">
                                          <p:cBhvr>
                                            <p:cTn id="68" dur="1000" fill="hold"/>
                                            <p:tgtEl>
                                              <p:spTgt spid="28"/>
                                            </p:tgtEl>
                                            <p:attrNameLst>
                                              <p:attrName>ppt_x</p:attrName>
                                            </p:attrNameLst>
                                          </p:cBhvr>
                                          <p:tavLst>
                                            <p:tav tm="0">
                                              <p:val>
                                                <p:strVal val="#ppt_x"/>
                                              </p:val>
                                            </p:tav>
                                            <p:tav tm="100000">
                                              <p:val>
                                                <p:strVal val="#ppt_x"/>
                                              </p:val>
                                            </p:tav>
                                          </p:tavLst>
                                        </p:anim>
                                        <p:anim calcmode="lin" valueType="num">
                                          <p:cBhvr>
                                            <p:cTn id="69" dur="1000" fill="hold"/>
                                            <p:tgtEl>
                                              <p:spTgt spid="28"/>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2" presetClass="entr" presetSubtype="8" fill="hold" nodeType="after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1000" fill="hold"/>
                                            <p:tgtEl>
                                              <p:spTgt spid="5"/>
                                            </p:tgtEl>
                                            <p:attrNameLst>
                                              <p:attrName>ppt_x</p:attrName>
                                            </p:attrNameLst>
                                          </p:cBhvr>
                                          <p:tavLst>
                                            <p:tav tm="0">
                                              <p:val>
                                                <p:strVal val="0-#ppt_w/2"/>
                                              </p:val>
                                            </p:tav>
                                            <p:tav tm="100000">
                                              <p:val>
                                                <p:strVal val="#ppt_x"/>
                                              </p:val>
                                            </p:tav>
                                          </p:tavLst>
                                        </p:anim>
                                        <p:anim calcmode="lin" valueType="num">
                                          <p:cBhvr additive="base">
                                            <p:cTn id="74" dur="1000" fill="hold"/>
                                            <p:tgtEl>
                                              <p:spTgt spid="5"/>
                                            </p:tgtEl>
                                            <p:attrNameLst>
                                              <p:attrName>ppt_y</p:attrName>
                                            </p:attrNameLst>
                                          </p:cBhvr>
                                          <p:tavLst>
                                            <p:tav tm="0">
                                              <p:val>
                                                <p:strVal val="#ppt_y"/>
                                              </p:val>
                                            </p:tav>
                                            <p:tav tm="100000">
                                              <p:val>
                                                <p:strVal val="#ppt_y"/>
                                              </p:val>
                                            </p:tav>
                                          </p:tavLst>
                                        </p:anim>
                                      </p:childTnLst>
                                    </p:cTn>
                                  </p:par>
                                  <p:par>
                                    <p:cTn id="75" presetID="2" presetClass="entr" presetSubtype="2" fill="hold" nodeType="withEffect">
                                      <p:stCondLst>
                                        <p:cond delay="0"/>
                                      </p:stCondLst>
                                      <p:childTnLst>
                                        <p:set>
                                          <p:cBhvr>
                                            <p:cTn id="76" dur="1" fill="hold">
                                              <p:stCondLst>
                                                <p:cond delay="0"/>
                                              </p:stCondLst>
                                            </p:cTn>
                                            <p:tgtEl>
                                              <p:spTgt spid="8"/>
                                            </p:tgtEl>
                                            <p:attrNameLst>
                                              <p:attrName>style.visibility</p:attrName>
                                            </p:attrNameLst>
                                          </p:cBhvr>
                                          <p:to>
                                            <p:strVal val="visible"/>
                                          </p:to>
                                        </p:set>
                                        <p:anim calcmode="lin" valueType="num">
                                          <p:cBhvr additive="base">
                                            <p:cTn id="77" dur="1000" fill="hold"/>
                                            <p:tgtEl>
                                              <p:spTgt spid="8"/>
                                            </p:tgtEl>
                                            <p:attrNameLst>
                                              <p:attrName>ppt_x</p:attrName>
                                            </p:attrNameLst>
                                          </p:cBhvr>
                                          <p:tavLst>
                                            <p:tav tm="0">
                                              <p:val>
                                                <p:strVal val="1+#ppt_w/2"/>
                                              </p:val>
                                            </p:tav>
                                            <p:tav tm="100000">
                                              <p:val>
                                                <p:strVal val="#ppt_x"/>
                                              </p:val>
                                            </p:tav>
                                          </p:tavLst>
                                        </p:anim>
                                        <p:anim calcmode="lin" valueType="num">
                                          <p:cBhvr additive="base">
                                            <p:cTn id="78"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3" grpId="1"/>
          <p:bldP spid="2" grpId="0"/>
          <p:bldP spid="2" grpId="1"/>
          <p:bldP spid="9" grpId="0" animBg="1"/>
          <p:bldP spid="12" grpId="0" animBg="1"/>
          <p:bldP spid="23" grpId="0" animBg="1"/>
          <p:bldP spid="24"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95B25B9-4B91-47E4-B61F-95A74EDB18B5}"/>
              </a:ext>
            </a:extLst>
          </p:cNvPr>
          <p:cNvSpPr txBox="1"/>
          <p:nvPr/>
        </p:nvSpPr>
        <p:spPr>
          <a:xfrm>
            <a:off x="982680" y="356755"/>
            <a:ext cx="6211452" cy="707886"/>
          </a:xfrm>
          <a:prstGeom prst="rect">
            <a:avLst/>
          </a:prstGeom>
          <a:noFill/>
        </p:spPr>
        <p:txBody>
          <a:bodyPr wrap="square" rtlCol="0">
            <a:spAutoFit/>
          </a:bodyPr>
          <a:lstStyle/>
          <a:p>
            <a:r>
              <a:rPr lang="zh-CN" altLang="en-US" sz="4000" dirty="0">
                <a:solidFill>
                  <a:srgbClr val="2B2B2B"/>
                </a:solidFill>
                <a:cs typeface="+mn-ea"/>
                <a:sym typeface="+mn-lt"/>
              </a:rPr>
              <a:t>嵌入式操作系统应用范围</a:t>
            </a:r>
          </a:p>
        </p:txBody>
      </p:sp>
      <p:sp>
        <p:nvSpPr>
          <p:cNvPr id="2" name="文本框 1">
            <a:extLst>
              <a:ext uri="{FF2B5EF4-FFF2-40B4-BE49-F238E27FC236}">
                <a16:creationId xmlns:a16="http://schemas.microsoft.com/office/drawing/2014/main" id="{85E2A9BB-A744-43ED-97EC-E84ADE8CDC6A}"/>
              </a:ext>
            </a:extLst>
          </p:cNvPr>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1</a:t>
            </a:r>
            <a:endParaRPr lang="zh-CN" altLang="en-US" sz="8000" dirty="0">
              <a:solidFill>
                <a:srgbClr val="2B2B2B"/>
              </a:solidFill>
              <a:cs typeface="+mn-ea"/>
              <a:sym typeface="+mn-lt"/>
            </a:endParaRPr>
          </a:p>
        </p:txBody>
      </p:sp>
      <p:sp>
        <p:nvSpPr>
          <p:cNvPr id="16" name="文本框 15">
            <a:extLst>
              <a:ext uri="{FF2B5EF4-FFF2-40B4-BE49-F238E27FC236}">
                <a16:creationId xmlns:a16="http://schemas.microsoft.com/office/drawing/2014/main" id="{7632816F-3D10-D848-B37B-C487E2588C74}"/>
              </a:ext>
            </a:extLst>
          </p:cNvPr>
          <p:cNvSpPr txBox="1"/>
          <p:nvPr/>
        </p:nvSpPr>
        <p:spPr>
          <a:xfrm>
            <a:off x="10617200" y="6578600"/>
            <a:ext cx="184731" cy="369332"/>
          </a:xfrm>
          <a:prstGeom prst="rect">
            <a:avLst/>
          </a:prstGeom>
          <a:noFill/>
        </p:spPr>
        <p:txBody>
          <a:bodyPr wrap="none" rtlCol="0">
            <a:spAutoFit/>
          </a:bodyPr>
          <a:lstStyle/>
          <a:p>
            <a:endParaRPr kumimoji="1" lang="zh-CN" altLang="en-US" dirty="0"/>
          </a:p>
        </p:txBody>
      </p:sp>
      <p:pic>
        <p:nvPicPr>
          <p:cNvPr id="7" name="图片 6">
            <a:extLst>
              <a:ext uri="{FF2B5EF4-FFF2-40B4-BE49-F238E27FC236}">
                <a16:creationId xmlns:a16="http://schemas.microsoft.com/office/drawing/2014/main" id="{50D02011-335E-EB4F-AFD8-D158B7E0A9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50" y="1680194"/>
            <a:ext cx="11214100" cy="4034806"/>
          </a:xfrm>
          <a:prstGeom prst="rect">
            <a:avLst/>
          </a:prstGeom>
        </p:spPr>
      </p:pic>
    </p:spTree>
    <p:extLst>
      <p:ext uri="{BB962C8B-B14F-4D97-AF65-F5344CB8AC3E}">
        <p14:creationId xmlns:p14="http://schemas.microsoft.com/office/powerpoint/2010/main" val="126240752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AutoShape 3">
            <a:extLst>
              <a:ext uri="{FF2B5EF4-FFF2-40B4-BE49-F238E27FC236}">
                <a16:creationId xmlns:a16="http://schemas.microsoft.com/office/drawing/2014/main" id="{20940D5E-3295-47B0-A296-BBD550510E1E}"/>
              </a:ext>
            </a:extLst>
          </p:cNvPr>
          <p:cNvSpPr>
            <a:spLocks noChangeAspect="1" noChangeArrowheads="1" noTextEdit="1"/>
          </p:cNvSpPr>
          <p:nvPr/>
        </p:nvSpPr>
        <p:spPr bwMode="auto">
          <a:xfrm flipH="1" flipV="1">
            <a:off x="-1384429" y="-568440"/>
            <a:ext cx="6736163" cy="49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5" name="文本框 214">
            <a:extLst>
              <a:ext uri="{FF2B5EF4-FFF2-40B4-BE49-F238E27FC236}">
                <a16:creationId xmlns:a16="http://schemas.microsoft.com/office/drawing/2014/main" id="{A749808C-69DF-4D7E-ADEC-025D64CB81B0}"/>
              </a:ext>
            </a:extLst>
          </p:cNvPr>
          <p:cNvSpPr txBox="1"/>
          <p:nvPr/>
        </p:nvSpPr>
        <p:spPr>
          <a:xfrm>
            <a:off x="2184212" y="472350"/>
            <a:ext cx="3439441" cy="2646878"/>
          </a:xfrm>
          <a:prstGeom prst="rect">
            <a:avLst/>
          </a:prstGeom>
          <a:noFill/>
        </p:spPr>
        <p:txBody>
          <a:bodyPr wrap="square" rtlCol="0">
            <a:spAutoFit/>
          </a:bodyPr>
          <a:lstStyle/>
          <a:p>
            <a:pPr algn="ctr"/>
            <a:r>
              <a:rPr lang="en-US" altLang="zh-CN" sz="16600" spc="300" dirty="0">
                <a:solidFill>
                  <a:schemeClr val="bg1">
                    <a:lumMod val="85000"/>
                  </a:schemeClr>
                </a:solidFill>
                <a:effectLst>
                  <a:outerShdw blurRad="38100" dist="38100" dir="2700000" algn="tl">
                    <a:schemeClr val="bg1">
                      <a:lumMod val="65000"/>
                      <a:alpha val="43000"/>
                    </a:schemeClr>
                  </a:outerShdw>
                </a:effectLst>
                <a:cs typeface="+mn-ea"/>
                <a:sym typeface="+mn-lt"/>
              </a:rPr>
              <a:t>02</a:t>
            </a:r>
            <a:endParaRPr lang="zh-CN" altLang="en-US" sz="16600" spc="300" dirty="0">
              <a:solidFill>
                <a:schemeClr val="bg1">
                  <a:lumMod val="85000"/>
                </a:schemeClr>
              </a:solidFill>
              <a:effectLst>
                <a:outerShdw blurRad="38100" dist="38100" dir="2700000" algn="tl">
                  <a:schemeClr val="bg1">
                    <a:lumMod val="65000"/>
                    <a:alpha val="43000"/>
                  </a:schemeClr>
                </a:outerShdw>
              </a:effectLst>
              <a:cs typeface="+mn-ea"/>
              <a:sym typeface="+mn-lt"/>
            </a:endParaRPr>
          </a:p>
        </p:txBody>
      </p:sp>
      <p:sp>
        <p:nvSpPr>
          <p:cNvPr id="228" name="文本框 227">
            <a:extLst>
              <a:ext uri="{FF2B5EF4-FFF2-40B4-BE49-F238E27FC236}">
                <a16:creationId xmlns:a16="http://schemas.microsoft.com/office/drawing/2014/main" id="{A01271E0-966C-4C8F-84A4-DAB2CC0305F7}"/>
              </a:ext>
            </a:extLst>
          </p:cNvPr>
          <p:cNvSpPr txBox="1"/>
          <p:nvPr/>
        </p:nvSpPr>
        <p:spPr>
          <a:xfrm>
            <a:off x="0" y="2830462"/>
            <a:ext cx="7807866" cy="1015663"/>
          </a:xfrm>
          <a:prstGeom prst="rect">
            <a:avLst/>
          </a:prstGeom>
          <a:noFill/>
        </p:spPr>
        <p:txBody>
          <a:bodyPr wrap="square" rtlCol="0">
            <a:spAutoFit/>
          </a:bodyPr>
          <a:lstStyle/>
          <a:p>
            <a:pPr algn="ctr"/>
            <a:r>
              <a:rPr lang="zh-CN" altLang="en-US" sz="6000" b="1" spc="300" dirty="0">
                <a:solidFill>
                  <a:srgbClr val="2B2B2B"/>
                </a:solidFill>
                <a:effectLst>
                  <a:outerShdw blurRad="38100" dist="38100" dir="2700000" algn="tl">
                    <a:srgbClr val="000000">
                      <a:alpha val="43137"/>
                    </a:srgbClr>
                  </a:outerShdw>
                </a:effectLst>
                <a:cs typeface="+mn-ea"/>
                <a:sym typeface="+mn-lt"/>
              </a:rPr>
              <a:t>操作系统的体系结构</a:t>
            </a:r>
          </a:p>
        </p:txBody>
      </p:sp>
      <p:grpSp>
        <p:nvGrpSpPr>
          <p:cNvPr id="229" name="组合 228">
            <a:extLst>
              <a:ext uri="{FF2B5EF4-FFF2-40B4-BE49-F238E27FC236}">
                <a16:creationId xmlns:a16="http://schemas.microsoft.com/office/drawing/2014/main" id="{6E677C40-A19E-4629-8890-FCFFF37CCF1E}"/>
              </a:ext>
            </a:extLst>
          </p:cNvPr>
          <p:cNvGrpSpPr/>
          <p:nvPr/>
        </p:nvGrpSpPr>
        <p:grpSpPr>
          <a:xfrm>
            <a:off x="2430503" y="4412372"/>
            <a:ext cx="2946860" cy="546208"/>
            <a:chOff x="1207894" y="5909769"/>
            <a:chExt cx="3065854" cy="542325"/>
          </a:xfrm>
        </p:grpSpPr>
        <p:sp>
          <p:nvSpPr>
            <p:cNvPr id="230" name="矩形: 圆角 229">
              <a:extLst>
                <a:ext uri="{FF2B5EF4-FFF2-40B4-BE49-F238E27FC236}">
                  <a16:creationId xmlns:a16="http://schemas.microsoft.com/office/drawing/2014/main" id="{7B6E6356-EBDD-45D5-BB2D-3AD32F87CCE8}"/>
                </a:ext>
              </a:extLst>
            </p:cNvPr>
            <p:cNvSpPr/>
            <p:nvPr/>
          </p:nvSpPr>
          <p:spPr>
            <a:xfrm>
              <a:off x="1350171" y="5909769"/>
              <a:ext cx="2781301" cy="542325"/>
            </a:xfrm>
            <a:prstGeom prst="roundRect">
              <a:avLst>
                <a:gd name="adj" fmla="val 50000"/>
              </a:avLst>
            </a:prstGeom>
            <a:solidFill>
              <a:schemeClr val="bg1"/>
            </a:solidFill>
            <a:ln>
              <a:noFill/>
            </a:ln>
            <a:effectLst>
              <a:outerShdw blurRad="279400" dist="1524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231" name="文本框 230">
              <a:extLst>
                <a:ext uri="{FF2B5EF4-FFF2-40B4-BE49-F238E27FC236}">
                  <a16:creationId xmlns:a16="http://schemas.microsoft.com/office/drawing/2014/main" id="{1C055F8B-C154-4BB3-AA3C-CDEE6E0107EB}"/>
                </a:ext>
              </a:extLst>
            </p:cNvPr>
            <p:cNvSpPr txBox="1"/>
            <p:nvPr/>
          </p:nvSpPr>
          <p:spPr>
            <a:xfrm>
              <a:off x="1207894" y="6015651"/>
              <a:ext cx="3065854" cy="366706"/>
            </a:xfrm>
            <a:prstGeom prst="rect">
              <a:avLst/>
            </a:prstGeom>
            <a:noFill/>
          </p:spPr>
          <p:txBody>
            <a:bodyPr wrap="square" rtlCol="0">
              <a:spAutoFit/>
            </a:bodyPr>
            <a:lstStyle/>
            <a:p>
              <a:pPr algn="ctr"/>
              <a:r>
                <a:rPr lang="en-US" altLang="zh-CN" dirty="0">
                  <a:solidFill>
                    <a:srgbClr val="276B91"/>
                  </a:solidFill>
                  <a:effectLst>
                    <a:innerShdw blurRad="63500" dist="50800" dir="13500000">
                      <a:prstClr val="black">
                        <a:alpha val="50000"/>
                      </a:prstClr>
                    </a:innerShdw>
                  </a:effectLst>
                  <a:cs typeface="+mn-ea"/>
                  <a:sym typeface="+mn-lt"/>
                </a:rPr>
                <a:t>THE PART TWO</a:t>
              </a:r>
              <a:endParaRPr lang="zh-CN" altLang="en-US" dirty="0">
                <a:solidFill>
                  <a:srgbClr val="276B91"/>
                </a:solidFill>
                <a:effectLst>
                  <a:innerShdw blurRad="63500" dist="50800" dir="13500000">
                    <a:prstClr val="black">
                      <a:alpha val="50000"/>
                    </a:prstClr>
                  </a:innerShdw>
                </a:effectLst>
                <a:cs typeface="+mn-ea"/>
                <a:sym typeface="+mn-lt"/>
              </a:endParaRPr>
            </a:p>
          </p:txBody>
        </p:sp>
      </p:grpSp>
      <p:grpSp>
        <p:nvGrpSpPr>
          <p:cNvPr id="29" name="Group 4">
            <a:extLst>
              <a:ext uri="{FF2B5EF4-FFF2-40B4-BE49-F238E27FC236}">
                <a16:creationId xmlns:a16="http://schemas.microsoft.com/office/drawing/2014/main" id="{517AD72B-C1A1-437F-A615-E1FB70461CB7}"/>
              </a:ext>
            </a:extLst>
          </p:cNvPr>
          <p:cNvGrpSpPr>
            <a:grpSpLocks noChangeAspect="1"/>
          </p:cNvGrpSpPr>
          <p:nvPr/>
        </p:nvGrpSpPr>
        <p:grpSpPr bwMode="auto">
          <a:xfrm>
            <a:off x="4063923" y="-786212"/>
            <a:ext cx="8958262" cy="8563774"/>
            <a:chOff x="3358" y="42"/>
            <a:chExt cx="4519" cy="4320"/>
          </a:xfrm>
        </p:grpSpPr>
        <p:sp>
          <p:nvSpPr>
            <p:cNvPr id="32" name="Freeform 5">
              <a:extLst>
                <a:ext uri="{FF2B5EF4-FFF2-40B4-BE49-F238E27FC236}">
                  <a16:creationId xmlns:a16="http://schemas.microsoft.com/office/drawing/2014/main" id="{181B97C6-2C63-4669-AE3C-0393AAD00A9E}"/>
                </a:ext>
              </a:extLst>
            </p:cNvPr>
            <p:cNvSpPr>
              <a:spLocks/>
            </p:cNvSpPr>
            <p:nvPr/>
          </p:nvSpPr>
          <p:spPr bwMode="auto">
            <a:xfrm>
              <a:off x="7319" y="74"/>
              <a:ext cx="558" cy="449"/>
            </a:xfrm>
            <a:custGeom>
              <a:avLst/>
              <a:gdLst>
                <a:gd name="T0" fmla="*/ 226 w 227"/>
                <a:gd name="T1" fmla="*/ 180 h 182"/>
                <a:gd name="T2" fmla="*/ 2 w 227"/>
                <a:gd name="T3" fmla="*/ 56 h 182"/>
                <a:gd name="T4" fmla="*/ 63 w 227"/>
                <a:gd name="T5" fmla="*/ 2 h 182"/>
                <a:gd name="T6" fmla="*/ 227 w 227"/>
                <a:gd name="T7" fmla="*/ 123 h 182"/>
                <a:gd name="T8" fmla="*/ 227 w 227"/>
                <a:gd name="T9" fmla="*/ 120 h 182"/>
                <a:gd name="T10" fmla="*/ 63 w 227"/>
                <a:gd name="T11" fmla="*/ 0 h 182"/>
                <a:gd name="T12" fmla="*/ 62 w 227"/>
                <a:gd name="T13" fmla="*/ 0 h 182"/>
                <a:gd name="T14" fmla="*/ 0 w 227"/>
                <a:gd name="T15" fmla="*/ 56 h 182"/>
                <a:gd name="T16" fmla="*/ 0 w 227"/>
                <a:gd name="T17" fmla="*/ 57 h 182"/>
                <a:gd name="T18" fmla="*/ 0 w 227"/>
                <a:gd name="T19" fmla="*/ 57 h 182"/>
                <a:gd name="T20" fmla="*/ 226 w 227"/>
                <a:gd name="T21" fmla="*/ 182 h 182"/>
                <a:gd name="T22" fmla="*/ 226 w 227"/>
                <a:gd name="T23" fmla="*/ 18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82">
                  <a:moveTo>
                    <a:pt x="226" y="180"/>
                  </a:moveTo>
                  <a:cubicBezTo>
                    <a:pt x="2" y="56"/>
                    <a:pt x="2" y="56"/>
                    <a:pt x="2" y="56"/>
                  </a:cubicBezTo>
                  <a:cubicBezTo>
                    <a:pt x="63" y="2"/>
                    <a:pt x="63" y="2"/>
                    <a:pt x="63" y="2"/>
                  </a:cubicBezTo>
                  <a:cubicBezTo>
                    <a:pt x="227" y="123"/>
                    <a:pt x="227" y="123"/>
                    <a:pt x="227" y="123"/>
                  </a:cubicBezTo>
                  <a:cubicBezTo>
                    <a:pt x="227" y="120"/>
                    <a:pt x="227" y="120"/>
                    <a:pt x="227" y="120"/>
                  </a:cubicBezTo>
                  <a:cubicBezTo>
                    <a:pt x="63" y="0"/>
                    <a:pt x="63" y="0"/>
                    <a:pt x="63" y="0"/>
                  </a:cubicBezTo>
                  <a:cubicBezTo>
                    <a:pt x="63" y="0"/>
                    <a:pt x="62" y="0"/>
                    <a:pt x="62" y="0"/>
                  </a:cubicBezTo>
                  <a:cubicBezTo>
                    <a:pt x="0" y="56"/>
                    <a:pt x="0" y="56"/>
                    <a:pt x="0" y="56"/>
                  </a:cubicBezTo>
                  <a:cubicBezTo>
                    <a:pt x="0" y="56"/>
                    <a:pt x="0" y="56"/>
                    <a:pt x="0" y="57"/>
                  </a:cubicBezTo>
                  <a:cubicBezTo>
                    <a:pt x="0" y="57"/>
                    <a:pt x="0" y="57"/>
                    <a:pt x="0" y="57"/>
                  </a:cubicBezTo>
                  <a:cubicBezTo>
                    <a:pt x="226" y="182"/>
                    <a:pt x="226" y="182"/>
                    <a:pt x="226" y="182"/>
                  </a:cubicBezTo>
                  <a:lnTo>
                    <a:pt x="226" y="18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6">
              <a:extLst>
                <a:ext uri="{FF2B5EF4-FFF2-40B4-BE49-F238E27FC236}">
                  <a16:creationId xmlns:a16="http://schemas.microsoft.com/office/drawing/2014/main" id="{12FB20DA-CD54-479C-9075-49D56A0A08D2}"/>
                </a:ext>
              </a:extLst>
            </p:cNvPr>
            <p:cNvSpPr>
              <a:spLocks/>
            </p:cNvSpPr>
            <p:nvPr/>
          </p:nvSpPr>
          <p:spPr bwMode="auto">
            <a:xfrm>
              <a:off x="7319" y="210"/>
              <a:ext cx="556" cy="735"/>
            </a:xfrm>
            <a:custGeom>
              <a:avLst/>
              <a:gdLst>
                <a:gd name="T0" fmla="*/ 226 w 226"/>
                <a:gd name="T1" fmla="*/ 295 h 298"/>
                <a:gd name="T2" fmla="*/ 4 w 226"/>
                <a:gd name="T3" fmla="*/ 4 h 298"/>
                <a:gd name="T4" fmla="*/ 226 w 226"/>
                <a:gd name="T5" fmla="*/ 127 h 298"/>
                <a:gd name="T6" fmla="*/ 226 w 226"/>
                <a:gd name="T7" fmla="*/ 125 h 298"/>
                <a:gd name="T8" fmla="*/ 1 w 226"/>
                <a:gd name="T9" fmla="*/ 1 h 298"/>
                <a:gd name="T10" fmla="*/ 0 w 226"/>
                <a:gd name="T11" fmla="*/ 1 h 298"/>
                <a:gd name="T12" fmla="*/ 0 w 226"/>
                <a:gd name="T13" fmla="*/ 2 h 298"/>
                <a:gd name="T14" fmla="*/ 226 w 226"/>
                <a:gd name="T15" fmla="*/ 298 h 298"/>
                <a:gd name="T16" fmla="*/ 226 w 226"/>
                <a:gd name="T17" fmla="*/ 295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98">
                  <a:moveTo>
                    <a:pt x="226" y="295"/>
                  </a:moveTo>
                  <a:cubicBezTo>
                    <a:pt x="4" y="4"/>
                    <a:pt x="4" y="4"/>
                    <a:pt x="4" y="4"/>
                  </a:cubicBezTo>
                  <a:cubicBezTo>
                    <a:pt x="226" y="127"/>
                    <a:pt x="226" y="127"/>
                    <a:pt x="226" y="127"/>
                  </a:cubicBezTo>
                  <a:cubicBezTo>
                    <a:pt x="226" y="125"/>
                    <a:pt x="226" y="125"/>
                    <a:pt x="226" y="125"/>
                  </a:cubicBezTo>
                  <a:cubicBezTo>
                    <a:pt x="1" y="1"/>
                    <a:pt x="1" y="1"/>
                    <a:pt x="1" y="1"/>
                  </a:cubicBezTo>
                  <a:cubicBezTo>
                    <a:pt x="1" y="0"/>
                    <a:pt x="0" y="0"/>
                    <a:pt x="0" y="1"/>
                  </a:cubicBezTo>
                  <a:cubicBezTo>
                    <a:pt x="0" y="1"/>
                    <a:pt x="0" y="2"/>
                    <a:pt x="0" y="2"/>
                  </a:cubicBezTo>
                  <a:cubicBezTo>
                    <a:pt x="226" y="298"/>
                    <a:pt x="226" y="298"/>
                    <a:pt x="226" y="298"/>
                  </a:cubicBezTo>
                  <a:lnTo>
                    <a:pt x="226" y="29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7">
              <a:extLst>
                <a:ext uri="{FF2B5EF4-FFF2-40B4-BE49-F238E27FC236}">
                  <a16:creationId xmlns:a16="http://schemas.microsoft.com/office/drawing/2014/main" id="{C08E5B73-4E28-4F46-B338-4DE06862B799}"/>
                </a:ext>
              </a:extLst>
            </p:cNvPr>
            <p:cNvSpPr>
              <a:spLocks/>
            </p:cNvSpPr>
            <p:nvPr/>
          </p:nvSpPr>
          <p:spPr bwMode="auto">
            <a:xfrm>
              <a:off x="5615" y="4012"/>
              <a:ext cx="832" cy="345"/>
            </a:xfrm>
            <a:custGeom>
              <a:avLst/>
              <a:gdLst>
                <a:gd name="T0" fmla="*/ 5 w 338"/>
                <a:gd name="T1" fmla="*/ 138 h 140"/>
                <a:gd name="T2" fmla="*/ 306 w 338"/>
                <a:gd name="T3" fmla="*/ 2 h 140"/>
                <a:gd name="T4" fmla="*/ 336 w 338"/>
                <a:gd name="T5" fmla="*/ 140 h 140"/>
                <a:gd name="T6" fmla="*/ 338 w 338"/>
                <a:gd name="T7" fmla="*/ 140 h 140"/>
                <a:gd name="T8" fmla="*/ 308 w 338"/>
                <a:gd name="T9" fmla="*/ 1 h 140"/>
                <a:gd name="T10" fmla="*/ 307 w 338"/>
                <a:gd name="T11" fmla="*/ 0 h 140"/>
                <a:gd name="T12" fmla="*/ 306 w 338"/>
                <a:gd name="T13" fmla="*/ 0 h 140"/>
                <a:gd name="T14" fmla="*/ 0 w 338"/>
                <a:gd name="T15" fmla="*/ 138 h 140"/>
                <a:gd name="T16" fmla="*/ 5 w 338"/>
                <a:gd name="T17" fmla="*/ 13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140">
                  <a:moveTo>
                    <a:pt x="5" y="138"/>
                  </a:moveTo>
                  <a:cubicBezTo>
                    <a:pt x="306" y="2"/>
                    <a:pt x="306" y="2"/>
                    <a:pt x="306" y="2"/>
                  </a:cubicBezTo>
                  <a:cubicBezTo>
                    <a:pt x="336" y="140"/>
                    <a:pt x="336" y="140"/>
                    <a:pt x="336" y="140"/>
                  </a:cubicBezTo>
                  <a:cubicBezTo>
                    <a:pt x="338" y="140"/>
                    <a:pt x="338" y="140"/>
                    <a:pt x="338" y="140"/>
                  </a:cubicBezTo>
                  <a:cubicBezTo>
                    <a:pt x="308" y="1"/>
                    <a:pt x="308" y="1"/>
                    <a:pt x="308" y="1"/>
                  </a:cubicBezTo>
                  <a:cubicBezTo>
                    <a:pt x="308" y="1"/>
                    <a:pt x="307" y="0"/>
                    <a:pt x="307" y="0"/>
                  </a:cubicBezTo>
                  <a:cubicBezTo>
                    <a:pt x="307" y="0"/>
                    <a:pt x="307" y="0"/>
                    <a:pt x="306" y="0"/>
                  </a:cubicBezTo>
                  <a:cubicBezTo>
                    <a:pt x="0" y="138"/>
                    <a:pt x="0" y="138"/>
                    <a:pt x="0" y="138"/>
                  </a:cubicBezTo>
                  <a:lnTo>
                    <a:pt x="5" y="13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8">
              <a:extLst>
                <a:ext uri="{FF2B5EF4-FFF2-40B4-BE49-F238E27FC236}">
                  <a16:creationId xmlns:a16="http://schemas.microsoft.com/office/drawing/2014/main" id="{A5A35F9C-F409-4522-9A52-E676B76BC8F3}"/>
                </a:ext>
              </a:extLst>
            </p:cNvPr>
            <p:cNvSpPr>
              <a:spLocks/>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Freeform 9">
              <a:extLst>
                <a:ext uri="{FF2B5EF4-FFF2-40B4-BE49-F238E27FC236}">
                  <a16:creationId xmlns:a16="http://schemas.microsoft.com/office/drawing/2014/main" id="{CC652D0D-C305-4C9F-8B28-C57005130746}"/>
                </a:ext>
              </a:extLst>
            </p:cNvPr>
            <p:cNvSpPr>
              <a:spLocks/>
            </p:cNvSpPr>
            <p:nvPr/>
          </p:nvSpPr>
          <p:spPr bwMode="auto">
            <a:xfrm>
              <a:off x="7472" y="59"/>
              <a:ext cx="405" cy="318"/>
            </a:xfrm>
            <a:custGeom>
              <a:avLst/>
              <a:gdLst>
                <a:gd name="T0" fmla="*/ 165 w 165"/>
                <a:gd name="T1" fmla="*/ 126 h 129"/>
                <a:gd name="T2" fmla="*/ 3 w 165"/>
                <a:gd name="T3" fmla="*/ 8 h 129"/>
                <a:gd name="T4" fmla="*/ 165 w 165"/>
                <a:gd name="T5" fmla="*/ 2 h 129"/>
                <a:gd name="T6" fmla="*/ 165 w 165"/>
                <a:gd name="T7" fmla="*/ 0 h 129"/>
                <a:gd name="T8" fmla="*/ 1 w 165"/>
                <a:gd name="T9" fmla="*/ 6 h 129"/>
                <a:gd name="T10" fmla="*/ 0 w 165"/>
                <a:gd name="T11" fmla="*/ 7 h 129"/>
                <a:gd name="T12" fmla="*/ 0 w 165"/>
                <a:gd name="T13" fmla="*/ 8 h 129"/>
                <a:gd name="T14" fmla="*/ 165 w 165"/>
                <a:gd name="T15" fmla="*/ 129 h 129"/>
                <a:gd name="T16" fmla="*/ 165 w 165"/>
                <a:gd name="T17" fmla="*/ 12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29">
                  <a:moveTo>
                    <a:pt x="165" y="126"/>
                  </a:moveTo>
                  <a:cubicBezTo>
                    <a:pt x="3" y="8"/>
                    <a:pt x="3" y="8"/>
                    <a:pt x="3" y="8"/>
                  </a:cubicBezTo>
                  <a:cubicBezTo>
                    <a:pt x="165" y="2"/>
                    <a:pt x="165" y="2"/>
                    <a:pt x="165" y="2"/>
                  </a:cubicBezTo>
                  <a:cubicBezTo>
                    <a:pt x="165" y="0"/>
                    <a:pt x="165" y="0"/>
                    <a:pt x="165" y="0"/>
                  </a:cubicBezTo>
                  <a:cubicBezTo>
                    <a:pt x="1" y="6"/>
                    <a:pt x="1" y="6"/>
                    <a:pt x="1" y="6"/>
                  </a:cubicBezTo>
                  <a:cubicBezTo>
                    <a:pt x="0" y="6"/>
                    <a:pt x="0" y="6"/>
                    <a:pt x="0" y="7"/>
                  </a:cubicBezTo>
                  <a:cubicBezTo>
                    <a:pt x="0" y="7"/>
                    <a:pt x="0" y="7"/>
                    <a:pt x="0" y="8"/>
                  </a:cubicBezTo>
                  <a:cubicBezTo>
                    <a:pt x="165" y="129"/>
                    <a:pt x="165" y="129"/>
                    <a:pt x="165" y="129"/>
                  </a:cubicBezTo>
                  <a:lnTo>
                    <a:pt x="165" y="12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Freeform 10">
              <a:extLst>
                <a:ext uri="{FF2B5EF4-FFF2-40B4-BE49-F238E27FC236}">
                  <a16:creationId xmlns:a16="http://schemas.microsoft.com/office/drawing/2014/main" id="{0F124AD1-2836-4021-96C7-34F883E66E3F}"/>
                </a:ext>
              </a:extLst>
            </p:cNvPr>
            <p:cNvSpPr>
              <a:spLocks/>
            </p:cNvSpPr>
            <p:nvPr/>
          </p:nvSpPr>
          <p:spPr bwMode="auto">
            <a:xfrm>
              <a:off x="7322" y="1736"/>
              <a:ext cx="548" cy="306"/>
            </a:xfrm>
            <a:custGeom>
              <a:avLst/>
              <a:gdLst>
                <a:gd name="T0" fmla="*/ 222 w 223"/>
                <a:gd name="T1" fmla="*/ 122 h 124"/>
                <a:gd name="T2" fmla="*/ 4 w 223"/>
                <a:gd name="T3" fmla="*/ 109 h 124"/>
                <a:gd name="T4" fmla="*/ 180 w 223"/>
                <a:gd name="T5" fmla="*/ 2 h 124"/>
                <a:gd name="T6" fmla="*/ 223 w 223"/>
                <a:gd name="T7" fmla="*/ 35 h 124"/>
                <a:gd name="T8" fmla="*/ 223 w 223"/>
                <a:gd name="T9" fmla="*/ 33 h 124"/>
                <a:gd name="T10" fmla="*/ 181 w 223"/>
                <a:gd name="T11" fmla="*/ 0 h 124"/>
                <a:gd name="T12" fmla="*/ 180 w 223"/>
                <a:gd name="T13" fmla="*/ 0 h 124"/>
                <a:gd name="T14" fmla="*/ 0 w 223"/>
                <a:gd name="T15" fmla="*/ 109 h 124"/>
                <a:gd name="T16" fmla="*/ 0 w 223"/>
                <a:gd name="T17" fmla="*/ 110 h 124"/>
                <a:gd name="T18" fmla="*/ 1 w 223"/>
                <a:gd name="T19" fmla="*/ 111 h 124"/>
                <a:gd name="T20" fmla="*/ 222 w 223"/>
                <a:gd name="T21" fmla="*/ 124 h 124"/>
                <a:gd name="T22" fmla="*/ 222 w 223"/>
                <a:gd name="T23" fmla="*/ 12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 h="124">
                  <a:moveTo>
                    <a:pt x="222" y="122"/>
                  </a:moveTo>
                  <a:cubicBezTo>
                    <a:pt x="4" y="109"/>
                    <a:pt x="4" y="109"/>
                    <a:pt x="4" y="109"/>
                  </a:cubicBezTo>
                  <a:cubicBezTo>
                    <a:pt x="180" y="2"/>
                    <a:pt x="180" y="2"/>
                    <a:pt x="180" y="2"/>
                  </a:cubicBezTo>
                  <a:cubicBezTo>
                    <a:pt x="223" y="35"/>
                    <a:pt x="223" y="35"/>
                    <a:pt x="223" y="35"/>
                  </a:cubicBezTo>
                  <a:cubicBezTo>
                    <a:pt x="223" y="33"/>
                    <a:pt x="223" y="33"/>
                    <a:pt x="223" y="33"/>
                  </a:cubicBezTo>
                  <a:cubicBezTo>
                    <a:pt x="181" y="0"/>
                    <a:pt x="181" y="0"/>
                    <a:pt x="181" y="0"/>
                  </a:cubicBezTo>
                  <a:cubicBezTo>
                    <a:pt x="181" y="0"/>
                    <a:pt x="180" y="0"/>
                    <a:pt x="180" y="0"/>
                  </a:cubicBezTo>
                  <a:cubicBezTo>
                    <a:pt x="0" y="109"/>
                    <a:pt x="0" y="109"/>
                    <a:pt x="0" y="109"/>
                  </a:cubicBezTo>
                  <a:cubicBezTo>
                    <a:pt x="0" y="109"/>
                    <a:pt x="0" y="110"/>
                    <a:pt x="0" y="110"/>
                  </a:cubicBezTo>
                  <a:cubicBezTo>
                    <a:pt x="0" y="111"/>
                    <a:pt x="0" y="111"/>
                    <a:pt x="1" y="111"/>
                  </a:cubicBezTo>
                  <a:cubicBezTo>
                    <a:pt x="222" y="124"/>
                    <a:pt x="222" y="124"/>
                    <a:pt x="222" y="124"/>
                  </a:cubicBezTo>
                  <a:lnTo>
                    <a:pt x="222" y="12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 name="Freeform 11">
              <a:extLst>
                <a:ext uri="{FF2B5EF4-FFF2-40B4-BE49-F238E27FC236}">
                  <a16:creationId xmlns:a16="http://schemas.microsoft.com/office/drawing/2014/main" id="{332AA0B8-C233-4DB5-AC75-325E6A7D2DC5}"/>
                </a:ext>
              </a:extLst>
            </p:cNvPr>
            <p:cNvSpPr>
              <a:spLocks/>
            </p:cNvSpPr>
            <p:nvPr/>
          </p:nvSpPr>
          <p:spPr bwMode="auto">
            <a:xfrm>
              <a:off x="3880" y="4182"/>
              <a:ext cx="115" cy="163"/>
            </a:xfrm>
            <a:custGeom>
              <a:avLst/>
              <a:gdLst>
                <a:gd name="T0" fmla="*/ 2 w 47"/>
                <a:gd name="T1" fmla="*/ 66 h 66"/>
                <a:gd name="T2" fmla="*/ 38 w 47"/>
                <a:gd name="T3" fmla="*/ 4 h 66"/>
                <a:gd name="T4" fmla="*/ 45 w 47"/>
                <a:gd name="T5" fmla="*/ 66 h 66"/>
                <a:gd name="T6" fmla="*/ 47 w 47"/>
                <a:gd name="T7" fmla="*/ 66 h 66"/>
                <a:gd name="T8" fmla="*/ 39 w 47"/>
                <a:gd name="T9" fmla="*/ 1 h 66"/>
                <a:gd name="T10" fmla="*/ 39 w 47"/>
                <a:gd name="T11" fmla="*/ 1 h 66"/>
                <a:gd name="T12" fmla="*/ 38 w 47"/>
                <a:gd name="T13" fmla="*/ 1 h 66"/>
                <a:gd name="T14" fmla="*/ 0 w 47"/>
                <a:gd name="T15" fmla="*/ 66 h 66"/>
                <a:gd name="T16" fmla="*/ 2 w 47"/>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2" y="66"/>
                  </a:moveTo>
                  <a:cubicBezTo>
                    <a:pt x="38" y="4"/>
                    <a:pt x="38" y="4"/>
                    <a:pt x="38" y="4"/>
                  </a:cubicBezTo>
                  <a:cubicBezTo>
                    <a:pt x="45" y="66"/>
                    <a:pt x="45" y="66"/>
                    <a:pt x="45" y="66"/>
                  </a:cubicBezTo>
                  <a:cubicBezTo>
                    <a:pt x="47" y="66"/>
                    <a:pt x="47" y="66"/>
                    <a:pt x="47" y="66"/>
                  </a:cubicBezTo>
                  <a:cubicBezTo>
                    <a:pt x="39" y="1"/>
                    <a:pt x="39" y="1"/>
                    <a:pt x="39" y="1"/>
                  </a:cubicBezTo>
                  <a:cubicBezTo>
                    <a:pt x="39" y="1"/>
                    <a:pt x="39" y="1"/>
                    <a:pt x="39" y="1"/>
                  </a:cubicBezTo>
                  <a:cubicBezTo>
                    <a:pt x="38" y="0"/>
                    <a:pt x="38" y="1"/>
                    <a:pt x="38" y="1"/>
                  </a:cubicBezTo>
                  <a:cubicBezTo>
                    <a:pt x="0" y="66"/>
                    <a:pt x="0" y="66"/>
                    <a:pt x="0" y="66"/>
                  </a:cubicBezTo>
                  <a:lnTo>
                    <a:pt x="2" y="6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 name="Freeform 12">
              <a:extLst>
                <a:ext uri="{FF2B5EF4-FFF2-40B4-BE49-F238E27FC236}">
                  <a16:creationId xmlns:a16="http://schemas.microsoft.com/office/drawing/2014/main" id="{D3E52A14-7F62-4683-8DA8-6DA3A69139B3}"/>
                </a:ext>
              </a:extLst>
            </p:cNvPr>
            <p:cNvSpPr>
              <a:spLocks/>
            </p:cNvSpPr>
            <p:nvPr/>
          </p:nvSpPr>
          <p:spPr bwMode="auto">
            <a:xfrm>
              <a:off x="7371" y="4207"/>
              <a:ext cx="487" cy="155"/>
            </a:xfrm>
            <a:custGeom>
              <a:avLst/>
              <a:gdLst>
                <a:gd name="T0" fmla="*/ 487 w 487"/>
                <a:gd name="T1" fmla="*/ 0 h 155"/>
                <a:gd name="T2" fmla="*/ 0 w 487"/>
                <a:gd name="T3" fmla="*/ 155 h 155"/>
                <a:gd name="T4" fmla="*/ 15 w 487"/>
                <a:gd name="T5" fmla="*/ 155 h 155"/>
                <a:gd name="T6" fmla="*/ 487 w 487"/>
                <a:gd name="T7" fmla="*/ 5 h 155"/>
                <a:gd name="T8" fmla="*/ 487 w 487"/>
                <a:gd name="T9" fmla="*/ 0 h 155"/>
              </a:gdLst>
              <a:ahLst/>
              <a:cxnLst>
                <a:cxn ang="0">
                  <a:pos x="T0" y="T1"/>
                </a:cxn>
                <a:cxn ang="0">
                  <a:pos x="T2" y="T3"/>
                </a:cxn>
                <a:cxn ang="0">
                  <a:pos x="T4" y="T5"/>
                </a:cxn>
                <a:cxn ang="0">
                  <a:pos x="T6" y="T7"/>
                </a:cxn>
                <a:cxn ang="0">
                  <a:pos x="T8" y="T9"/>
                </a:cxn>
              </a:cxnLst>
              <a:rect l="0" t="0" r="r" b="b"/>
              <a:pathLst>
                <a:path w="487" h="155">
                  <a:moveTo>
                    <a:pt x="487" y="0"/>
                  </a:moveTo>
                  <a:lnTo>
                    <a:pt x="0" y="155"/>
                  </a:lnTo>
                  <a:lnTo>
                    <a:pt x="15" y="155"/>
                  </a:lnTo>
                  <a:lnTo>
                    <a:pt x="487" y="5"/>
                  </a:lnTo>
                  <a:lnTo>
                    <a:pt x="487"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Freeform 13">
              <a:extLst>
                <a:ext uri="{FF2B5EF4-FFF2-40B4-BE49-F238E27FC236}">
                  <a16:creationId xmlns:a16="http://schemas.microsoft.com/office/drawing/2014/main" id="{9426E82B-4141-4C95-BFA8-55CC58491EAF}"/>
                </a:ext>
              </a:extLst>
            </p:cNvPr>
            <p:cNvSpPr>
              <a:spLocks/>
            </p:cNvSpPr>
            <p:nvPr/>
          </p:nvSpPr>
          <p:spPr bwMode="auto">
            <a:xfrm>
              <a:off x="7268" y="4054"/>
              <a:ext cx="590" cy="308"/>
            </a:xfrm>
            <a:custGeom>
              <a:avLst/>
              <a:gdLst>
                <a:gd name="T0" fmla="*/ 240 w 240"/>
                <a:gd name="T1" fmla="*/ 52 h 125"/>
                <a:gd name="T2" fmla="*/ 32 w 240"/>
                <a:gd name="T3" fmla="*/ 0 h 125"/>
                <a:gd name="T4" fmla="*/ 31 w 240"/>
                <a:gd name="T5" fmla="*/ 1 h 125"/>
                <a:gd name="T6" fmla="*/ 0 w 240"/>
                <a:gd name="T7" fmla="*/ 125 h 125"/>
                <a:gd name="T8" fmla="*/ 2 w 240"/>
                <a:gd name="T9" fmla="*/ 125 h 125"/>
                <a:gd name="T10" fmla="*/ 33 w 240"/>
                <a:gd name="T11" fmla="*/ 2 h 125"/>
                <a:gd name="T12" fmla="*/ 240 w 240"/>
                <a:gd name="T13" fmla="*/ 53 h 125"/>
                <a:gd name="T14" fmla="*/ 240 w 240"/>
                <a:gd name="T15" fmla="*/ 52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25">
                  <a:moveTo>
                    <a:pt x="240" y="52"/>
                  </a:moveTo>
                  <a:cubicBezTo>
                    <a:pt x="32" y="0"/>
                    <a:pt x="32" y="0"/>
                    <a:pt x="32" y="0"/>
                  </a:cubicBezTo>
                  <a:cubicBezTo>
                    <a:pt x="32" y="0"/>
                    <a:pt x="31" y="0"/>
                    <a:pt x="31" y="1"/>
                  </a:cubicBezTo>
                  <a:cubicBezTo>
                    <a:pt x="0" y="125"/>
                    <a:pt x="0" y="125"/>
                    <a:pt x="0" y="125"/>
                  </a:cubicBezTo>
                  <a:cubicBezTo>
                    <a:pt x="2" y="125"/>
                    <a:pt x="2" y="125"/>
                    <a:pt x="2" y="125"/>
                  </a:cubicBezTo>
                  <a:cubicBezTo>
                    <a:pt x="33" y="2"/>
                    <a:pt x="33" y="2"/>
                    <a:pt x="33" y="2"/>
                  </a:cubicBezTo>
                  <a:cubicBezTo>
                    <a:pt x="240" y="53"/>
                    <a:pt x="240" y="53"/>
                    <a:pt x="240" y="53"/>
                  </a:cubicBezTo>
                  <a:lnTo>
                    <a:pt x="240" y="5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Freeform 14">
              <a:extLst>
                <a:ext uri="{FF2B5EF4-FFF2-40B4-BE49-F238E27FC236}">
                  <a16:creationId xmlns:a16="http://schemas.microsoft.com/office/drawing/2014/main" id="{3B9084AA-7E6B-468F-A3D2-05ED2D772A04}"/>
                </a:ext>
              </a:extLst>
            </p:cNvPr>
            <p:cNvSpPr>
              <a:spLocks/>
            </p:cNvSpPr>
            <p:nvPr/>
          </p:nvSpPr>
          <p:spPr bwMode="auto">
            <a:xfrm>
              <a:off x="7364" y="3033"/>
              <a:ext cx="499" cy="254"/>
            </a:xfrm>
            <a:custGeom>
              <a:avLst/>
              <a:gdLst>
                <a:gd name="T0" fmla="*/ 203 w 203"/>
                <a:gd name="T1" fmla="*/ 36 h 103"/>
                <a:gd name="T2" fmla="*/ 90 w 203"/>
                <a:gd name="T3" fmla="*/ 101 h 103"/>
                <a:gd name="T4" fmla="*/ 4 w 203"/>
                <a:gd name="T5" fmla="*/ 78 h 103"/>
                <a:gd name="T6" fmla="*/ 203 w 203"/>
                <a:gd name="T7" fmla="*/ 2 h 103"/>
                <a:gd name="T8" fmla="*/ 203 w 203"/>
                <a:gd name="T9" fmla="*/ 0 h 103"/>
                <a:gd name="T10" fmla="*/ 1 w 203"/>
                <a:gd name="T11" fmla="*/ 77 h 103"/>
                <a:gd name="T12" fmla="*/ 0 w 203"/>
                <a:gd name="T13" fmla="*/ 78 h 103"/>
                <a:gd name="T14" fmla="*/ 1 w 203"/>
                <a:gd name="T15" fmla="*/ 79 h 103"/>
                <a:gd name="T16" fmla="*/ 90 w 203"/>
                <a:gd name="T17" fmla="*/ 103 h 103"/>
                <a:gd name="T18" fmla="*/ 90 w 203"/>
                <a:gd name="T19" fmla="*/ 103 h 103"/>
                <a:gd name="T20" fmla="*/ 90 w 203"/>
                <a:gd name="T21" fmla="*/ 103 h 103"/>
                <a:gd name="T22" fmla="*/ 203 w 203"/>
                <a:gd name="T23" fmla="*/ 38 h 103"/>
                <a:gd name="T24" fmla="*/ 203 w 203"/>
                <a:gd name="T25"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 h="103">
                  <a:moveTo>
                    <a:pt x="203" y="36"/>
                  </a:moveTo>
                  <a:cubicBezTo>
                    <a:pt x="90" y="101"/>
                    <a:pt x="90" y="101"/>
                    <a:pt x="90" y="101"/>
                  </a:cubicBezTo>
                  <a:cubicBezTo>
                    <a:pt x="4" y="78"/>
                    <a:pt x="4" y="78"/>
                    <a:pt x="4" y="78"/>
                  </a:cubicBezTo>
                  <a:cubicBezTo>
                    <a:pt x="203" y="2"/>
                    <a:pt x="203" y="2"/>
                    <a:pt x="203" y="2"/>
                  </a:cubicBezTo>
                  <a:cubicBezTo>
                    <a:pt x="203" y="0"/>
                    <a:pt x="203" y="0"/>
                    <a:pt x="203" y="0"/>
                  </a:cubicBezTo>
                  <a:cubicBezTo>
                    <a:pt x="1" y="77"/>
                    <a:pt x="1" y="77"/>
                    <a:pt x="1" y="77"/>
                  </a:cubicBezTo>
                  <a:cubicBezTo>
                    <a:pt x="0" y="77"/>
                    <a:pt x="0" y="78"/>
                    <a:pt x="0" y="78"/>
                  </a:cubicBezTo>
                  <a:cubicBezTo>
                    <a:pt x="0" y="79"/>
                    <a:pt x="0" y="79"/>
                    <a:pt x="1" y="79"/>
                  </a:cubicBezTo>
                  <a:cubicBezTo>
                    <a:pt x="90" y="103"/>
                    <a:pt x="90" y="103"/>
                    <a:pt x="90" y="103"/>
                  </a:cubicBezTo>
                  <a:cubicBezTo>
                    <a:pt x="90" y="103"/>
                    <a:pt x="90" y="103"/>
                    <a:pt x="90" y="103"/>
                  </a:cubicBezTo>
                  <a:cubicBezTo>
                    <a:pt x="90" y="103"/>
                    <a:pt x="90" y="103"/>
                    <a:pt x="90" y="103"/>
                  </a:cubicBezTo>
                  <a:cubicBezTo>
                    <a:pt x="203" y="38"/>
                    <a:pt x="203" y="38"/>
                    <a:pt x="203" y="38"/>
                  </a:cubicBezTo>
                  <a:lnTo>
                    <a:pt x="203" y="3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Freeform 15">
              <a:extLst>
                <a:ext uri="{FF2B5EF4-FFF2-40B4-BE49-F238E27FC236}">
                  <a16:creationId xmlns:a16="http://schemas.microsoft.com/office/drawing/2014/main" id="{0B6B0169-19AA-4CB1-B7C1-F940CA705EC3}"/>
                </a:ext>
              </a:extLst>
            </p:cNvPr>
            <p:cNvSpPr>
              <a:spLocks/>
            </p:cNvSpPr>
            <p:nvPr/>
          </p:nvSpPr>
          <p:spPr bwMode="auto">
            <a:xfrm>
              <a:off x="6368" y="4012"/>
              <a:ext cx="292" cy="345"/>
            </a:xfrm>
            <a:custGeom>
              <a:avLst/>
              <a:gdLst>
                <a:gd name="T0" fmla="*/ 32 w 119"/>
                <a:gd name="T1" fmla="*/ 140 h 140"/>
                <a:gd name="T2" fmla="*/ 2 w 119"/>
                <a:gd name="T3" fmla="*/ 2 h 140"/>
                <a:gd name="T4" fmla="*/ 117 w 119"/>
                <a:gd name="T5" fmla="*/ 43 h 140"/>
                <a:gd name="T6" fmla="*/ 67 w 119"/>
                <a:gd name="T7" fmla="*/ 140 h 140"/>
                <a:gd name="T8" fmla="*/ 69 w 119"/>
                <a:gd name="T9" fmla="*/ 140 h 140"/>
                <a:gd name="T10" fmla="*/ 119 w 119"/>
                <a:gd name="T11" fmla="*/ 43 h 140"/>
                <a:gd name="T12" fmla="*/ 119 w 119"/>
                <a:gd name="T13" fmla="*/ 42 h 140"/>
                <a:gd name="T14" fmla="*/ 118 w 119"/>
                <a:gd name="T15" fmla="*/ 42 h 140"/>
                <a:gd name="T16" fmla="*/ 1 w 119"/>
                <a:gd name="T17" fmla="*/ 0 h 140"/>
                <a:gd name="T18" fmla="*/ 0 w 119"/>
                <a:gd name="T19" fmla="*/ 0 h 140"/>
                <a:gd name="T20" fmla="*/ 0 w 119"/>
                <a:gd name="T21" fmla="*/ 1 h 140"/>
                <a:gd name="T22" fmla="*/ 30 w 119"/>
                <a:gd name="T23" fmla="*/ 140 h 140"/>
                <a:gd name="T24" fmla="*/ 32 w 119"/>
                <a:gd name="T2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140">
                  <a:moveTo>
                    <a:pt x="32" y="140"/>
                  </a:moveTo>
                  <a:cubicBezTo>
                    <a:pt x="2" y="2"/>
                    <a:pt x="2" y="2"/>
                    <a:pt x="2" y="2"/>
                  </a:cubicBezTo>
                  <a:cubicBezTo>
                    <a:pt x="117" y="43"/>
                    <a:pt x="117" y="43"/>
                    <a:pt x="117" y="43"/>
                  </a:cubicBezTo>
                  <a:cubicBezTo>
                    <a:pt x="67" y="140"/>
                    <a:pt x="67" y="140"/>
                    <a:pt x="67" y="140"/>
                  </a:cubicBezTo>
                  <a:cubicBezTo>
                    <a:pt x="69" y="140"/>
                    <a:pt x="69" y="140"/>
                    <a:pt x="69" y="140"/>
                  </a:cubicBezTo>
                  <a:cubicBezTo>
                    <a:pt x="119" y="43"/>
                    <a:pt x="119" y="43"/>
                    <a:pt x="119" y="43"/>
                  </a:cubicBezTo>
                  <a:cubicBezTo>
                    <a:pt x="119" y="43"/>
                    <a:pt x="119" y="42"/>
                    <a:pt x="119" y="42"/>
                  </a:cubicBezTo>
                  <a:cubicBezTo>
                    <a:pt x="119" y="42"/>
                    <a:pt x="118" y="42"/>
                    <a:pt x="118" y="42"/>
                  </a:cubicBezTo>
                  <a:cubicBezTo>
                    <a:pt x="1" y="0"/>
                    <a:pt x="1" y="0"/>
                    <a:pt x="1" y="0"/>
                  </a:cubicBezTo>
                  <a:cubicBezTo>
                    <a:pt x="1" y="0"/>
                    <a:pt x="0" y="0"/>
                    <a:pt x="0" y="0"/>
                  </a:cubicBezTo>
                  <a:cubicBezTo>
                    <a:pt x="0" y="1"/>
                    <a:pt x="0" y="1"/>
                    <a:pt x="0" y="1"/>
                  </a:cubicBezTo>
                  <a:cubicBezTo>
                    <a:pt x="30" y="140"/>
                    <a:pt x="30" y="140"/>
                    <a:pt x="30" y="140"/>
                  </a:cubicBezTo>
                  <a:lnTo>
                    <a:pt x="32" y="14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Freeform 16">
              <a:extLst>
                <a:ext uri="{FF2B5EF4-FFF2-40B4-BE49-F238E27FC236}">
                  <a16:creationId xmlns:a16="http://schemas.microsoft.com/office/drawing/2014/main" id="{8EC36C43-5A60-496B-B05D-D5CF223B6D51}"/>
                </a:ext>
              </a:extLst>
            </p:cNvPr>
            <p:cNvSpPr>
              <a:spLocks/>
            </p:cNvSpPr>
            <p:nvPr/>
          </p:nvSpPr>
          <p:spPr bwMode="auto">
            <a:xfrm>
              <a:off x="6533" y="4115"/>
              <a:ext cx="280" cy="245"/>
            </a:xfrm>
            <a:custGeom>
              <a:avLst/>
              <a:gdLst>
                <a:gd name="T0" fmla="*/ 2 w 114"/>
                <a:gd name="T1" fmla="*/ 98 h 99"/>
                <a:gd name="T2" fmla="*/ 51 w 114"/>
                <a:gd name="T3" fmla="*/ 2 h 99"/>
                <a:gd name="T4" fmla="*/ 112 w 114"/>
                <a:gd name="T5" fmla="*/ 99 h 99"/>
                <a:gd name="T6" fmla="*/ 114 w 114"/>
                <a:gd name="T7" fmla="*/ 99 h 99"/>
                <a:gd name="T8" fmla="*/ 52 w 114"/>
                <a:gd name="T9" fmla="*/ 0 h 99"/>
                <a:gd name="T10" fmla="*/ 51 w 114"/>
                <a:gd name="T11" fmla="*/ 0 h 99"/>
                <a:gd name="T12" fmla="*/ 50 w 114"/>
                <a:gd name="T13" fmla="*/ 0 h 99"/>
                <a:gd name="T14" fmla="*/ 0 w 114"/>
                <a:gd name="T15" fmla="*/ 98 h 99"/>
                <a:gd name="T16" fmla="*/ 2 w 114"/>
                <a:gd name="T1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99">
                  <a:moveTo>
                    <a:pt x="2" y="98"/>
                  </a:moveTo>
                  <a:cubicBezTo>
                    <a:pt x="51" y="2"/>
                    <a:pt x="51" y="2"/>
                    <a:pt x="51" y="2"/>
                  </a:cubicBezTo>
                  <a:cubicBezTo>
                    <a:pt x="112" y="99"/>
                    <a:pt x="112" y="99"/>
                    <a:pt x="112" y="99"/>
                  </a:cubicBezTo>
                  <a:cubicBezTo>
                    <a:pt x="114" y="99"/>
                    <a:pt x="114" y="99"/>
                    <a:pt x="114" y="99"/>
                  </a:cubicBezTo>
                  <a:cubicBezTo>
                    <a:pt x="52" y="0"/>
                    <a:pt x="52" y="0"/>
                    <a:pt x="52" y="0"/>
                  </a:cubicBezTo>
                  <a:cubicBezTo>
                    <a:pt x="51" y="0"/>
                    <a:pt x="51" y="0"/>
                    <a:pt x="51" y="0"/>
                  </a:cubicBezTo>
                  <a:cubicBezTo>
                    <a:pt x="50" y="0"/>
                    <a:pt x="50" y="0"/>
                    <a:pt x="50" y="0"/>
                  </a:cubicBezTo>
                  <a:cubicBezTo>
                    <a:pt x="0" y="98"/>
                    <a:pt x="0" y="98"/>
                    <a:pt x="0" y="98"/>
                  </a:cubicBezTo>
                  <a:lnTo>
                    <a:pt x="2" y="9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 name="Freeform 17">
              <a:extLst>
                <a:ext uri="{FF2B5EF4-FFF2-40B4-BE49-F238E27FC236}">
                  <a16:creationId xmlns:a16="http://schemas.microsoft.com/office/drawing/2014/main" id="{130A9CA7-C240-4723-A43E-FFCAD4E84F29}"/>
                </a:ext>
              </a:extLst>
            </p:cNvPr>
            <p:cNvSpPr>
              <a:spLocks/>
            </p:cNvSpPr>
            <p:nvPr/>
          </p:nvSpPr>
          <p:spPr bwMode="auto">
            <a:xfrm>
              <a:off x="6656" y="4113"/>
              <a:ext cx="526" cy="249"/>
            </a:xfrm>
            <a:custGeom>
              <a:avLst/>
              <a:gdLst>
                <a:gd name="T0" fmla="*/ 62 w 214"/>
                <a:gd name="T1" fmla="*/ 100 h 101"/>
                <a:gd name="T2" fmla="*/ 64 w 214"/>
                <a:gd name="T3" fmla="*/ 100 h 101"/>
                <a:gd name="T4" fmla="*/ 3 w 214"/>
                <a:gd name="T5" fmla="*/ 4 h 101"/>
                <a:gd name="T6" fmla="*/ 210 w 214"/>
                <a:gd name="T7" fmla="*/ 101 h 101"/>
                <a:gd name="T8" fmla="*/ 214 w 214"/>
                <a:gd name="T9" fmla="*/ 101 h 101"/>
                <a:gd name="T10" fmla="*/ 1 w 214"/>
                <a:gd name="T11" fmla="*/ 1 h 101"/>
                <a:gd name="T12" fmla="*/ 0 w 214"/>
                <a:gd name="T13" fmla="*/ 1 h 101"/>
                <a:gd name="T14" fmla="*/ 0 w 214"/>
                <a:gd name="T15" fmla="*/ 2 h 101"/>
                <a:gd name="T16" fmla="*/ 62 w 214"/>
                <a:gd name="T17" fmla="*/ 10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01">
                  <a:moveTo>
                    <a:pt x="62" y="100"/>
                  </a:moveTo>
                  <a:cubicBezTo>
                    <a:pt x="64" y="100"/>
                    <a:pt x="64" y="100"/>
                    <a:pt x="64" y="100"/>
                  </a:cubicBezTo>
                  <a:cubicBezTo>
                    <a:pt x="3" y="4"/>
                    <a:pt x="3" y="4"/>
                    <a:pt x="3" y="4"/>
                  </a:cubicBezTo>
                  <a:cubicBezTo>
                    <a:pt x="210" y="101"/>
                    <a:pt x="210" y="101"/>
                    <a:pt x="210" y="101"/>
                  </a:cubicBezTo>
                  <a:cubicBezTo>
                    <a:pt x="214" y="101"/>
                    <a:pt x="214" y="101"/>
                    <a:pt x="214" y="101"/>
                  </a:cubicBezTo>
                  <a:cubicBezTo>
                    <a:pt x="1" y="1"/>
                    <a:pt x="1" y="1"/>
                    <a:pt x="1" y="1"/>
                  </a:cubicBezTo>
                  <a:cubicBezTo>
                    <a:pt x="1" y="0"/>
                    <a:pt x="0" y="1"/>
                    <a:pt x="0" y="1"/>
                  </a:cubicBezTo>
                  <a:cubicBezTo>
                    <a:pt x="0" y="1"/>
                    <a:pt x="0" y="2"/>
                    <a:pt x="0" y="2"/>
                  </a:cubicBezTo>
                  <a:lnTo>
                    <a:pt x="62" y="10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 name="Freeform 18">
              <a:extLst>
                <a:ext uri="{FF2B5EF4-FFF2-40B4-BE49-F238E27FC236}">
                  <a16:creationId xmlns:a16="http://schemas.microsoft.com/office/drawing/2014/main" id="{62A40C47-E055-4064-8DFF-EFE3CF97F21C}"/>
                </a:ext>
              </a:extLst>
            </p:cNvPr>
            <p:cNvSpPr>
              <a:spLocks/>
            </p:cNvSpPr>
            <p:nvPr/>
          </p:nvSpPr>
          <p:spPr bwMode="auto">
            <a:xfrm>
              <a:off x="6656" y="4054"/>
              <a:ext cx="693" cy="308"/>
            </a:xfrm>
            <a:custGeom>
              <a:avLst/>
              <a:gdLst>
                <a:gd name="T0" fmla="*/ 0 w 282"/>
                <a:gd name="T1" fmla="*/ 26 h 125"/>
                <a:gd name="T2" fmla="*/ 210 w 282"/>
                <a:gd name="T3" fmla="*/ 125 h 125"/>
                <a:gd name="T4" fmla="*/ 214 w 282"/>
                <a:gd name="T5" fmla="*/ 125 h 125"/>
                <a:gd name="T6" fmla="*/ 4 w 282"/>
                <a:gd name="T7" fmla="*/ 26 h 125"/>
                <a:gd name="T8" fmla="*/ 280 w 282"/>
                <a:gd name="T9" fmla="*/ 2 h 125"/>
                <a:gd name="T10" fmla="*/ 249 w 282"/>
                <a:gd name="T11" fmla="*/ 125 h 125"/>
                <a:gd name="T12" fmla="*/ 251 w 282"/>
                <a:gd name="T13" fmla="*/ 125 h 125"/>
                <a:gd name="T14" fmla="*/ 282 w 282"/>
                <a:gd name="T15" fmla="*/ 1 h 125"/>
                <a:gd name="T16" fmla="*/ 282 w 282"/>
                <a:gd name="T17" fmla="*/ 0 h 125"/>
                <a:gd name="T18" fmla="*/ 281 w 282"/>
                <a:gd name="T19" fmla="*/ 0 h 125"/>
                <a:gd name="T20" fmla="*/ 1 w 282"/>
                <a:gd name="T21" fmla="*/ 25 h 125"/>
                <a:gd name="T22" fmla="*/ 0 w 282"/>
                <a:gd name="T23" fmla="*/ 25 h 125"/>
                <a:gd name="T24" fmla="*/ 0 w 282"/>
                <a:gd name="T25" fmla="*/ 2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125">
                  <a:moveTo>
                    <a:pt x="0" y="26"/>
                  </a:moveTo>
                  <a:cubicBezTo>
                    <a:pt x="210" y="125"/>
                    <a:pt x="210" y="125"/>
                    <a:pt x="210" y="125"/>
                  </a:cubicBezTo>
                  <a:cubicBezTo>
                    <a:pt x="214" y="125"/>
                    <a:pt x="214" y="125"/>
                    <a:pt x="214" y="125"/>
                  </a:cubicBezTo>
                  <a:cubicBezTo>
                    <a:pt x="4" y="26"/>
                    <a:pt x="4" y="26"/>
                    <a:pt x="4" y="26"/>
                  </a:cubicBezTo>
                  <a:cubicBezTo>
                    <a:pt x="280" y="2"/>
                    <a:pt x="280" y="2"/>
                    <a:pt x="280" y="2"/>
                  </a:cubicBezTo>
                  <a:cubicBezTo>
                    <a:pt x="249" y="125"/>
                    <a:pt x="249" y="125"/>
                    <a:pt x="249" y="125"/>
                  </a:cubicBezTo>
                  <a:cubicBezTo>
                    <a:pt x="251" y="125"/>
                    <a:pt x="251" y="125"/>
                    <a:pt x="251" y="125"/>
                  </a:cubicBezTo>
                  <a:cubicBezTo>
                    <a:pt x="282" y="1"/>
                    <a:pt x="282" y="1"/>
                    <a:pt x="282" y="1"/>
                  </a:cubicBezTo>
                  <a:cubicBezTo>
                    <a:pt x="282" y="1"/>
                    <a:pt x="282" y="1"/>
                    <a:pt x="282" y="0"/>
                  </a:cubicBezTo>
                  <a:cubicBezTo>
                    <a:pt x="282" y="0"/>
                    <a:pt x="281" y="0"/>
                    <a:pt x="281" y="0"/>
                  </a:cubicBezTo>
                  <a:cubicBezTo>
                    <a:pt x="1" y="25"/>
                    <a:pt x="1" y="25"/>
                    <a:pt x="1" y="25"/>
                  </a:cubicBezTo>
                  <a:cubicBezTo>
                    <a:pt x="0" y="25"/>
                    <a:pt x="0" y="25"/>
                    <a:pt x="0" y="25"/>
                  </a:cubicBezTo>
                  <a:cubicBezTo>
                    <a:pt x="0" y="26"/>
                    <a:pt x="0" y="26"/>
                    <a:pt x="0" y="26"/>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 name="Freeform 19">
              <a:extLst>
                <a:ext uri="{FF2B5EF4-FFF2-40B4-BE49-F238E27FC236}">
                  <a16:creationId xmlns:a16="http://schemas.microsoft.com/office/drawing/2014/main" id="{C0921D60-E7FE-455B-93E0-0516FCC78BB9}"/>
                </a:ext>
              </a:extLst>
            </p:cNvPr>
            <p:cNvSpPr>
              <a:spLocks/>
            </p:cNvSpPr>
            <p:nvPr/>
          </p:nvSpPr>
          <p:spPr bwMode="auto">
            <a:xfrm>
              <a:off x="3971" y="4182"/>
              <a:ext cx="255" cy="163"/>
            </a:xfrm>
            <a:custGeom>
              <a:avLst/>
              <a:gdLst>
                <a:gd name="T0" fmla="*/ 10 w 104"/>
                <a:gd name="T1" fmla="*/ 66 h 66"/>
                <a:gd name="T2" fmla="*/ 3 w 104"/>
                <a:gd name="T3" fmla="*/ 3 h 66"/>
                <a:gd name="T4" fmla="*/ 100 w 104"/>
                <a:gd name="T5" fmla="*/ 66 h 66"/>
                <a:gd name="T6" fmla="*/ 104 w 104"/>
                <a:gd name="T7" fmla="*/ 66 h 66"/>
                <a:gd name="T8" fmla="*/ 2 w 104"/>
                <a:gd name="T9" fmla="*/ 1 h 66"/>
                <a:gd name="T10" fmla="*/ 1 w 104"/>
                <a:gd name="T11" fmla="*/ 1 h 66"/>
                <a:gd name="T12" fmla="*/ 1 w 104"/>
                <a:gd name="T13" fmla="*/ 2 h 66"/>
                <a:gd name="T14" fmla="*/ 8 w 104"/>
                <a:gd name="T15" fmla="*/ 66 h 66"/>
                <a:gd name="T16" fmla="*/ 10 w 104"/>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6">
                  <a:moveTo>
                    <a:pt x="10" y="66"/>
                  </a:moveTo>
                  <a:cubicBezTo>
                    <a:pt x="3" y="3"/>
                    <a:pt x="3" y="3"/>
                    <a:pt x="3" y="3"/>
                  </a:cubicBezTo>
                  <a:cubicBezTo>
                    <a:pt x="100" y="66"/>
                    <a:pt x="100" y="66"/>
                    <a:pt x="100" y="66"/>
                  </a:cubicBezTo>
                  <a:cubicBezTo>
                    <a:pt x="104" y="66"/>
                    <a:pt x="104" y="66"/>
                    <a:pt x="104" y="66"/>
                  </a:cubicBezTo>
                  <a:cubicBezTo>
                    <a:pt x="2" y="1"/>
                    <a:pt x="2" y="1"/>
                    <a:pt x="2" y="1"/>
                  </a:cubicBezTo>
                  <a:cubicBezTo>
                    <a:pt x="2" y="0"/>
                    <a:pt x="1" y="0"/>
                    <a:pt x="1" y="1"/>
                  </a:cubicBezTo>
                  <a:cubicBezTo>
                    <a:pt x="1" y="1"/>
                    <a:pt x="0" y="1"/>
                    <a:pt x="1" y="2"/>
                  </a:cubicBezTo>
                  <a:cubicBezTo>
                    <a:pt x="8" y="66"/>
                    <a:pt x="8" y="66"/>
                    <a:pt x="8" y="66"/>
                  </a:cubicBezTo>
                  <a:lnTo>
                    <a:pt x="10" y="6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 name="Freeform 20">
              <a:extLst>
                <a:ext uri="{FF2B5EF4-FFF2-40B4-BE49-F238E27FC236}">
                  <a16:creationId xmlns:a16="http://schemas.microsoft.com/office/drawing/2014/main" id="{E0ECF4BF-9E0D-428C-846E-4C7285BC6C8C}"/>
                </a:ext>
              </a:extLst>
            </p:cNvPr>
            <p:cNvSpPr>
              <a:spLocks noEditPoints="1"/>
            </p:cNvSpPr>
            <p:nvPr/>
          </p:nvSpPr>
          <p:spPr bwMode="auto">
            <a:xfrm>
              <a:off x="5500" y="2597"/>
              <a:ext cx="590" cy="187"/>
            </a:xfrm>
            <a:custGeom>
              <a:avLst/>
              <a:gdLst>
                <a:gd name="T0" fmla="*/ 11 w 240"/>
                <a:gd name="T1" fmla="*/ 76 h 76"/>
                <a:gd name="T2" fmla="*/ 10 w 240"/>
                <a:gd name="T3" fmla="*/ 76 h 76"/>
                <a:gd name="T4" fmla="*/ 10 w 240"/>
                <a:gd name="T5" fmla="*/ 76 h 76"/>
                <a:gd name="T6" fmla="*/ 0 w 240"/>
                <a:gd name="T7" fmla="*/ 29 h 76"/>
                <a:gd name="T8" fmla="*/ 0 w 240"/>
                <a:gd name="T9" fmla="*/ 28 h 76"/>
                <a:gd name="T10" fmla="*/ 1 w 240"/>
                <a:gd name="T11" fmla="*/ 28 h 76"/>
                <a:gd name="T12" fmla="*/ 239 w 240"/>
                <a:gd name="T13" fmla="*/ 0 h 76"/>
                <a:gd name="T14" fmla="*/ 240 w 240"/>
                <a:gd name="T15" fmla="*/ 1 h 76"/>
                <a:gd name="T16" fmla="*/ 240 w 240"/>
                <a:gd name="T17" fmla="*/ 2 h 76"/>
                <a:gd name="T18" fmla="*/ 11 w 240"/>
                <a:gd name="T19" fmla="*/ 76 h 76"/>
                <a:gd name="T20" fmla="*/ 11 w 240"/>
                <a:gd name="T21" fmla="*/ 76 h 76"/>
                <a:gd name="T22" fmla="*/ 2 w 240"/>
                <a:gd name="T23" fmla="*/ 30 h 76"/>
                <a:gd name="T24" fmla="*/ 11 w 240"/>
                <a:gd name="T25" fmla="*/ 74 h 76"/>
                <a:gd name="T26" fmla="*/ 230 w 240"/>
                <a:gd name="T27" fmla="*/ 3 h 76"/>
                <a:gd name="T28" fmla="*/ 2 w 240"/>
                <a:gd name="T29" fmla="*/ 3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76">
                  <a:moveTo>
                    <a:pt x="11" y="76"/>
                  </a:moveTo>
                  <a:cubicBezTo>
                    <a:pt x="11" y="76"/>
                    <a:pt x="10" y="76"/>
                    <a:pt x="10" y="76"/>
                  </a:cubicBezTo>
                  <a:cubicBezTo>
                    <a:pt x="10" y="76"/>
                    <a:pt x="10" y="76"/>
                    <a:pt x="10" y="76"/>
                  </a:cubicBezTo>
                  <a:cubicBezTo>
                    <a:pt x="0" y="29"/>
                    <a:pt x="0" y="29"/>
                    <a:pt x="0" y="29"/>
                  </a:cubicBezTo>
                  <a:cubicBezTo>
                    <a:pt x="0" y="29"/>
                    <a:pt x="0" y="29"/>
                    <a:pt x="0" y="28"/>
                  </a:cubicBezTo>
                  <a:cubicBezTo>
                    <a:pt x="0" y="28"/>
                    <a:pt x="1" y="28"/>
                    <a:pt x="1" y="28"/>
                  </a:cubicBezTo>
                  <a:cubicBezTo>
                    <a:pt x="239" y="0"/>
                    <a:pt x="239" y="0"/>
                    <a:pt x="239" y="0"/>
                  </a:cubicBezTo>
                  <a:cubicBezTo>
                    <a:pt x="240" y="0"/>
                    <a:pt x="240" y="1"/>
                    <a:pt x="240" y="1"/>
                  </a:cubicBezTo>
                  <a:cubicBezTo>
                    <a:pt x="240" y="2"/>
                    <a:pt x="240" y="2"/>
                    <a:pt x="240" y="2"/>
                  </a:cubicBezTo>
                  <a:cubicBezTo>
                    <a:pt x="11" y="76"/>
                    <a:pt x="11" y="76"/>
                    <a:pt x="11" y="76"/>
                  </a:cubicBezTo>
                  <a:cubicBezTo>
                    <a:pt x="11" y="76"/>
                    <a:pt x="11" y="76"/>
                    <a:pt x="11" y="76"/>
                  </a:cubicBezTo>
                  <a:close/>
                  <a:moveTo>
                    <a:pt x="2" y="30"/>
                  </a:moveTo>
                  <a:cubicBezTo>
                    <a:pt x="11" y="74"/>
                    <a:pt x="11" y="74"/>
                    <a:pt x="11" y="74"/>
                  </a:cubicBezTo>
                  <a:cubicBezTo>
                    <a:pt x="230" y="3"/>
                    <a:pt x="230" y="3"/>
                    <a:pt x="230" y="3"/>
                  </a:cubicBezTo>
                  <a:lnTo>
                    <a:pt x="2" y="3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 name="Freeform 21">
              <a:extLst>
                <a:ext uri="{FF2B5EF4-FFF2-40B4-BE49-F238E27FC236}">
                  <a16:creationId xmlns:a16="http://schemas.microsoft.com/office/drawing/2014/main" id="{87B0BA8A-A23F-4574-80E9-E2F85ECF2229}"/>
                </a:ext>
              </a:extLst>
            </p:cNvPr>
            <p:cNvSpPr>
              <a:spLocks/>
            </p:cNvSpPr>
            <p:nvPr/>
          </p:nvSpPr>
          <p:spPr bwMode="auto">
            <a:xfrm>
              <a:off x="3663" y="4005"/>
              <a:ext cx="315" cy="340"/>
            </a:xfrm>
            <a:custGeom>
              <a:avLst/>
              <a:gdLst>
                <a:gd name="T0" fmla="*/ 2 w 128"/>
                <a:gd name="T1" fmla="*/ 137 h 138"/>
                <a:gd name="T2" fmla="*/ 14 w 128"/>
                <a:gd name="T3" fmla="*/ 3 h 138"/>
                <a:gd name="T4" fmla="*/ 125 w 128"/>
                <a:gd name="T5" fmla="*/ 74 h 138"/>
                <a:gd name="T6" fmla="*/ 88 w 128"/>
                <a:gd name="T7" fmla="*/ 138 h 138"/>
                <a:gd name="T8" fmla="*/ 90 w 128"/>
                <a:gd name="T9" fmla="*/ 138 h 138"/>
                <a:gd name="T10" fmla="*/ 127 w 128"/>
                <a:gd name="T11" fmla="*/ 74 h 138"/>
                <a:gd name="T12" fmla="*/ 127 w 128"/>
                <a:gd name="T13" fmla="*/ 73 h 138"/>
                <a:gd name="T14" fmla="*/ 14 w 128"/>
                <a:gd name="T15" fmla="*/ 0 h 138"/>
                <a:gd name="T16" fmla="*/ 13 w 128"/>
                <a:gd name="T17" fmla="*/ 0 h 138"/>
                <a:gd name="T18" fmla="*/ 12 w 128"/>
                <a:gd name="T19" fmla="*/ 1 h 138"/>
                <a:gd name="T20" fmla="*/ 0 w 128"/>
                <a:gd name="T21" fmla="*/ 137 h 138"/>
                <a:gd name="T22" fmla="*/ 2 w 128"/>
                <a:gd name="T23"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38">
                  <a:moveTo>
                    <a:pt x="2" y="137"/>
                  </a:moveTo>
                  <a:cubicBezTo>
                    <a:pt x="14" y="3"/>
                    <a:pt x="14" y="3"/>
                    <a:pt x="14" y="3"/>
                  </a:cubicBezTo>
                  <a:cubicBezTo>
                    <a:pt x="125" y="74"/>
                    <a:pt x="125" y="74"/>
                    <a:pt x="125" y="74"/>
                  </a:cubicBezTo>
                  <a:cubicBezTo>
                    <a:pt x="88" y="138"/>
                    <a:pt x="88" y="138"/>
                    <a:pt x="88" y="138"/>
                  </a:cubicBezTo>
                  <a:cubicBezTo>
                    <a:pt x="90" y="138"/>
                    <a:pt x="90" y="138"/>
                    <a:pt x="90" y="138"/>
                  </a:cubicBezTo>
                  <a:cubicBezTo>
                    <a:pt x="127" y="74"/>
                    <a:pt x="127" y="74"/>
                    <a:pt x="127" y="74"/>
                  </a:cubicBezTo>
                  <a:cubicBezTo>
                    <a:pt x="128" y="73"/>
                    <a:pt x="127" y="73"/>
                    <a:pt x="127" y="73"/>
                  </a:cubicBezTo>
                  <a:cubicBezTo>
                    <a:pt x="14" y="0"/>
                    <a:pt x="14" y="0"/>
                    <a:pt x="14" y="0"/>
                  </a:cubicBezTo>
                  <a:cubicBezTo>
                    <a:pt x="13" y="0"/>
                    <a:pt x="13" y="0"/>
                    <a:pt x="13" y="0"/>
                  </a:cubicBezTo>
                  <a:cubicBezTo>
                    <a:pt x="13" y="1"/>
                    <a:pt x="12" y="1"/>
                    <a:pt x="12" y="1"/>
                  </a:cubicBezTo>
                  <a:cubicBezTo>
                    <a:pt x="0" y="137"/>
                    <a:pt x="0" y="137"/>
                    <a:pt x="0" y="137"/>
                  </a:cubicBezTo>
                  <a:lnTo>
                    <a:pt x="2" y="13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5" name="Freeform 22">
              <a:extLst>
                <a:ext uri="{FF2B5EF4-FFF2-40B4-BE49-F238E27FC236}">
                  <a16:creationId xmlns:a16="http://schemas.microsoft.com/office/drawing/2014/main" id="{4E73602F-C322-4818-A0F1-EA485B6FA38F}"/>
                </a:ext>
              </a:extLst>
            </p:cNvPr>
            <p:cNvSpPr>
              <a:spLocks noEditPoints="1"/>
            </p:cNvSpPr>
            <p:nvPr/>
          </p:nvSpPr>
          <p:spPr bwMode="auto">
            <a:xfrm>
              <a:off x="3693" y="3669"/>
              <a:ext cx="482" cy="518"/>
            </a:xfrm>
            <a:custGeom>
              <a:avLst/>
              <a:gdLst>
                <a:gd name="T0" fmla="*/ 114 w 196"/>
                <a:gd name="T1" fmla="*/ 210 h 210"/>
                <a:gd name="T2" fmla="*/ 114 w 196"/>
                <a:gd name="T3" fmla="*/ 210 h 210"/>
                <a:gd name="T4" fmla="*/ 1 w 196"/>
                <a:gd name="T5" fmla="*/ 138 h 210"/>
                <a:gd name="T6" fmla="*/ 0 w 196"/>
                <a:gd name="T7" fmla="*/ 137 h 210"/>
                <a:gd name="T8" fmla="*/ 1 w 196"/>
                <a:gd name="T9" fmla="*/ 136 h 210"/>
                <a:gd name="T10" fmla="*/ 194 w 196"/>
                <a:gd name="T11" fmla="*/ 1 h 210"/>
                <a:gd name="T12" fmla="*/ 195 w 196"/>
                <a:gd name="T13" fmla="*/ 1 h 210"/>
                <a:gd name="T14" fmla="*/ 195 w 196"/>
                <a:gd name="T15" fmla="*/ 2 h 210"/>
                <a:gd name="T16" fmla="*/ 115 w 196"/>
                <a:gd name="T17" fmla="*/ 210 h 210"/>
                <a:gd name="T18" fmla="*/ 115 w 196"/>
                <a:gd name="T19" fmla="*/ 210 h 210"/>
                <a:gd name="T20" fmla="*/ 114 w 196"/>
                <a:gd name="T21" fmla="*/ 210 h 210"/>
                <a:gd name="T22" fmla="*/ 3 w 196"/>
                <a:gd name="T23" fmla="*/ 137 h 210"/>
                <a:gd name="T24" fmla="*/ 114 w 196"/>
                <a:gd name="T25" fmla="*/ 208 h 210"/>
                <a:gd name="T26" fmla="*/ 193 w 196"/>
                <a:gd name="T27" fmla="*/ 4 h 210"/>
                <a:gd name="T28" fmla="*/ 3 w 196"/>
                <a:gd name="T29" fmla="*/ 1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 h="210">
                  <a:moveTo>
                    <a:pt x="114" y="210"/>
                  </a:moveTo>
                  <a:cubicBezTo>
                    <a:pt x="114" y="210"/>
                    <a:pt x="114" y="210"/>
                    <a:pt x="114" y="210"/>
                  </a:cubicBezTo>
                  <a:cubicBezTo>
                    <a:pt x="1" y="138"/>
                    <a:pt x="1" y="138"/>
                    <a:pt x="1" y="138"/>
                  </a:cubicBezTo>
                  <a:cubicBezTo>
                    <a:pt x="0" y="138"/>
                    <a:pt x="0" y="138"/>
                    <a:pt x="0" y="137"/>
                  </a:cubicBezTo>
                  <a:cubicBezTo>
                    <a:pt x="0" y="137"/>
                    <a:pt x="0" y="137"/>
                    <a:pt x="1" y="136"/>
                  </a:cubicBezTo>
                  <a:cubicBezTo>
                    <a:pt x="194" y="1"/>
                    <a:pt x="194" y="1"/>
                    <a:pt x="194" y="1"/>
                  </a:cubicBezTo>
                  <a:cubicBezTo>
                    <a:pt x="194" y="0"/>
                    <a:pt x="195" y="0"/>
                    <a:pt x="195" y="1"/>
                  </a:cubicBezTo>
                  <a:cubicBezTo>
                    <a:pt x="195" y="1"/>
                    <a:pt x="196" y="1"/>
                    <a:pt x="195" y="2"/>
                  </a:cubicBezTo>
                  <a:cubicBezTo>
                    <a:pt x="115" y="210"/>
                    <a:pt x="115" y="210"/>
                    <a:pt x="115" y="210"/>
                  </a:cubicBezTo>
                  <a:cubicBezTo>
                    <a:pt x="115" y="210"/>
                    <a:pt x="115" y="210"/>
                    <a:pt x="115" y="210"/>
                  </a:cubicBezTo>
                  <a:cubicBezTo>
                    <a:pt x="115" y="210"/>
                    <a:pt x="115" y="210"/>
                    <a:pt x="114" y="210"/>
                  </a:cubicBezTo>
                  <a:close/>
                  <a:moveTo>
                    <a:pt x="3" y="137"/>
                  </a:moveTo>
                  <a:cubicBezTo>
                    <a:pt x="114" y="208"/>
                    <a:pt x="114" y="208"/>
                    <a:pt x="114" y="208"/>
                  </a:cubicBezTo>
                  <a:cubicBezTo>
                    <a:pt x="193" y="4"/>
                    <a:pt x="193" y="4"/>
                    <a:pt x="193" y="4"/>
                  </a:cubicBezTo>
                  <a:lnTo>
                    <a:pt x="3" y="13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6" name="Freeform 23">
              <a:extLst>
                <a:ext uri="{FF2B5EF4-FFF2-40B4-BE49-F238E27FC236}">
                  <a16:creationId xmlns:a16="http://schemas.microsoft.com/office/drawing/2014/main" id="{18AAB5B5-BE61-45DC-AE42-B4771D2D4395}"/>
                </a:ext>
              </a:extLst>
            </p:cNvPr>
            <p:cNvSpPr>
              <a:spLocks noEditPoints="1"/>
            </p:cNvSpPr>
            <p:nvPr/>
          </p:nvSpPr>
          <p:spPr bwMode="auto">
            <a:xfrm>
              <a:off x="3971" y="3669"/>
              <a:ext cx="850" cy="533"/>
            </a:xfrm>
            <a:custGeom>
              <a:avLst/>
              <a:gdLst>
                <a:gd name="T0" fmla="*/ 345 w 346"/>
                <a:gd name="T1" fmla="*/ 216 h 216"/>
                <a:gd name="T2" fmla="*/ 345 w 346"/>
                <a:gd name="T3" fmla="*/ 216 h 216"/>
                <a:gd name="T4" fmla="*/ 1 w 346"/>
                <a:gd name="T5" fmla="*/ 210 h 216"/>
                <a:gd name="T6" fmla="*/ 1 w 346"/>
                <a:gd name="T7" fmla="*/ 210 h 216"/>
                <a:gd name="T8" fmla="*/ 1 w 346"/>
                <a:gd name="T9" fmla="*/ 209 h 216"/>
                <a:gd name="T10" fmla="*/ 81 w 346"/>
                <a:gd name="T11" fmla="*/ 1 h 216"/>
                <a:gd name="T12" fmla="*/ 81 w 346"/>
                <a:gd name="T13" fmla="*/ 1 h 216"/>
                <a:gd name="T14" fmla="*/ 82 w 346"/>
                <a:gd name="T15" fmla="*/ 1 h 216"/>
                <a:gd name="T16" fmla="*/ 345 w 346"/>
                <a:gd name="T17" fmla="*/ 214 h 216"/>
                <a:gd name="T18" fmla="*/ 345 w 346"/>
                <a:gd name="T19" fmla="*/ 215 h 216"/>
                <a:gd name="T20" fmla="*/ 345 w 346"/>
                <a:gd name="T21" fmla="*/ 216 h 216"/>
                <a:gd name="T22" fmla="*/ 3 w 346"/>
                <a:gd name="T23" fmla="*/ 209 h 216"/>
                <a:gd name="T24" fmla="*/ 342 w 346"/>
                <a:gd name="T25" fmla="*/ 214 h 216"/>
                <a:gd name="T26" fmla="*/ 82 w 346"/>
                <a:gd name="T27" fmla="*/ 3 h 216"/>
                <a:gd name="T28" fmla="*/ 3 w 346"/>
                <a:gd name="T29"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216">
                  <a:moveTo>
                    <a:pt x="345" y="216"/>
                  </a:moveTo>
                  <a:cubicBezTo>
                    <a:pt x="345" y="216"/>
                    <a:pt x="345" y="216"/>
                    <a:pt x="345" y="216"/>
                  </a:cubicBezTo>
                  <a:cubicBezTo>
                    <a:pt x="1" y="210"/>
                    <a:pt x="1" y="210"/>
                    <a:pt x="1" y="210"/>
                  </a:cubicBezTo>
                  <a:cubicBezTo>
                    <a:pt x="1" y="210"/>
                    <a:pt x="1" y="210"/>
                    <a:pt x="1" y="210"/>
                  </a:cubicBezTo>
                  <a:cubicBezTo>
                    <a:pt x="1" y="210"/>
                    <a:pt x="0" y="209"/>
                    <a:pt x="1" y="209"/>
                  </a:cubicBezTo>
                  <a:cubicBezTo>
                    <a:pt x="81" y="1"/>
                    <a:pt x="81" y="1"/>
                    <a:pt x="81" y="1"/>
                  </a:cubicBezTo>
                  <a:cubicBezTo>
                    <a:pt x="81" y="1"/>
                    <a:pt x="81" y="1"/>
                    <a:pt x="81" y="1"/>
                  </a:cubicBezTo>
                  <a:cubicBezTo>
                    <a:pt x="82" y="0"/>
                    <a:pt x="82" y="1"/>
                    <a:pt x="82" y="1"/>
                  </a:cubicBezTo>
                  <a:cubicBezTo>
                    <a:pt x="345" y="214"/>
                    <a:pt x="345" y="214"/>
                    <a:pt x="345" y="214"/>
                  </a:cubicBezTo>
                  <a:cubicBezTo>
                    <a:pt x="346" y="214"/>
                    <a:pt x="346" y="215"/>
                    <a:pt x="345" y="215"/>
                  </a:cubicBezTo>
                  <a:cubicBezTo>
                    <a:pt x="345" y="216"/>
                    <a:pt x="345" y="216"/>
                    <a:pt x="345" y="216"/>
                  </a:cubicBezTo>
                  <a:close/>
                  <a:moveTo>
                    <a:pt x="3" y="209"/>
                  </a:moveTo>
                  <a:cubicBezTo>
                    <a:pt x="342" y="214"/>
                    <a:pt x="342" y="214"/>
                    <a:pt x="342" y="214"/>
                  </a:cubicBezTo>
                  <a:cubicBezTo>
                    <a:pt x="82" y="3"/>
                    <a:pt x="82" y="3"/>
                    <a:pt x="82" y="3"/>
                  </a:cubicBezTo>
                  <a:lnTo>
                    <a:pt x="3" y="20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7" name="Freeform 24">
              <a:extLst>
                <a:ext uri="{FF2B5EF4-FFF2-40B4-BE49-F238E27FC236}">
                  <a16:creationId xmlns:a16="http://schemas.microsoft.com/office/drawing/2014/main" id="{5BB1FAD1-0F5F-4D90-9963-C0EF3EC293E0}"/>
                </a:ext>
              </a:extLst>
            </p:cNvPr>
            <p:cNvSpPr>
              <a:spLocks/>
            </p:cNvSpPr>
            <p:nvPr/>
          </p:nvSpPr>
          <p:spPr bwMode="auto">
            <a:xfrm>
              <a:off x="3971" y="4185"/>
              <a:ext cx="850" cy="162"/>
            </a:xfrm>
            <a:custGeom>
              <a:avLst/>
              <a:gdLst>
                <a:gd name="T0" fmla="*/ 100 w 346"/>
                <a:gd name="T1" fmla="*/ 65 h 66"/>
                <a:gd name="T2" fmla="*/ 104 w 346"/>
                <a:gd name="T3" fmla="*/ 65 h 66"/>
                <a:gd name="T4" fmla="*/ 5 w 346"/>
                <a:gd name="T5" fmla="*/ 1 h 66"/>
                <a:gd name="T6" fmla="*/ 341 w 346"/>
                <a:gd name="T7" fmla="*/ 7 h 66"/>
                <a:gd name="T8" fmla="*/ 234 w 346"/>
                <a:gd name="T9" fmla="*/ 66 h 66"/>
                <a:gd name="T10" fmla="*/ 237 w 346"/>
                <a:gd name="T11" fmla="*/ 66 h 66"/>
                <a:gd name="T12" fmla="*/ 345 w 346"/>
                <a:gd name="T13" fmla="*/ 7 h 66"/>
                <a:gd name="T14" fmla="*/ 346 w 346"/>
                <a:gd name="T15" fmla="*/ 6 h 66"/>
                <a:gd name="T16" fmla="*/ 345 w 346"/>
                <a:gd name="T17" fmla="*/ 5 h 66"/>
                <a:gd name="T18" fmla="*/ 1 w 346"/>
                <a:gd name="T19" fmla="*/ 0 h 66"/>
                <a:gd name="T20" fmla="*/ 1 w 346"/>
                <a:gd name="T21" fmla="*/ 0 h 66"/>
                <a:gd name="T22" fmla="*/ 1 w 346"/>
                <a:gd name="T23" fmla="*/ 0 h 66"/>
                <a:gd name="T24" fmla="*/ 1 w 346"/>
                <a:gd name="T25" fmla="*/ 1 h 66"/>
                <a:gd name="T26" fmla="*/ 100 w 346"/>
                <a:gd name="T2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6" h="66">
                  <a:moveTo>
                    <a:pt x="100" y="65"/>
                  </a:moveTo>
                  <a:cubicBezTo>
                    <a:pt x="104" y="65"/>
                    <a:pt x="104" y="65"/>
                    <a:pt x="104" y="65"/>
                  </a:cubicBezTo>
                  <a:cubicBezTo>
                    <a:pt x="5" y="1"/>
                    <a:pt x="5" y="1"/>
                    <a:pt x="5" y="1"/>
                  </a:cubicBezTo>
                  <a:cubicBezTo>
                    <a:pt x="341" y="7"/>
                    <a:pt x="341" y="7"/>
                    <a:pt x="341" y="7"/>
                  </a:cubicBezTo>
                  <a:cubicBezTo>
                    <a:pt x="234" y="66"/>
                    <a:pt x="234" y="66"/>
                    <a:pt x="234" y="66"/>
                  </a:cubicBezTo>
                  <a:cubicBezTo>
                    <a:pt x="237" y="66"/>
                    <a:pt x="237" y="66"/>
                    <a:pt x="237" y="66"/>
                  </a:cubicBezTo>
                  <a:cubicBezTo>
                    <a:pt x="345" y="7"/>
                    <a:pt x="345" y="7"/>
                    <a:pt x="345" y="7"/>
                  </a:cubicBezTo>
                  <a:cubicBezTo>
                    <a:pt x="345" y="7"/>
                    <a:pt x="346" y="6"/>
                    <a:pt x="346" y="6"/>
                  </a:cubicBezTo>
                  <a:cubicBezTo>
                    <a:pt x="345" y="5"/>
                    <a:pt x="345" y="5"/>
                    <a:pt x="345" y="5"/>
                  </a:cubicBezTo>
                  <a:cubicBezTo>
                    <a:pt x="1" y="0"/>
                    <a:pt x="1" y="0"/>
                    <a:pt x="1" y="0"/>
                  </a:cubicBezTo>
                  <a:cubicBezTo>
                    <a:pt x="1" y="0"/>
                    <a:pt x="1" y="0"/>
                    <a:pt x="1" y="0"/>
                  </a:cubicBezTo>
                  <a:cubicBezTo>
                    <a:pt x="1" y="0"/>
                    <a:pt x="1" y="0"/>
                    <a:pt x="1" y="0"/>
                  </a:cubicBezTo>
                  <a:cubicBezTo>
                    <a:pt x="0" y="1"/>
                    <a:pt x="1" y="1"/>
                    <a:pt x="1" y="1"/>
                  </a:cubicBezTo>
                  <a:lnTo>
                    <a:pt x="100" y="6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1" name="Freeform 25">
              <a:extLst>
                <a:ext uri="{FF2B5EF4-FFF2-40B4-BE49-F238E27FC236}">
                  <a16:creationId xmlns:a16="http://schemas.microsoft.com/office/drawing/2014/main" id="{EB2FB039-3240-4B91-BE81-93F588C64C1A}"/>
                </a:ext>
              </a:extLst>
            </p:cNvPr>
            <p:cNvSpPr>
              <a:spLocks/>
            </p:cNvSpPr>
            <p:nvPr/>
          </p:nvSpPr>
          <p:spPr bwMode="auto">
            <a:xfrm>
              <a:off x="4546" y="4197"/>
              <a:ext cx="275" cy="150"/>
            </a:xfrm>
            <a:custGeom>
              <a:avLst/>
              <a:gdLst>
                <a:gd name="T0" fmla="*/ 3 w 112"/>
                <a:gd name="T1" fmla="*/ 61 h 61"/>
                <a:gd name="T2" fmla="*/ 108 w 112"/>
                <a:gd name="T3" fmla="*/ 3 h 61"/>
                <a:gd name="T4" fmla="*/ 72 w 112"/>
                <a:gd name="T5" fmla="*/ 61 h 61"/>
                <a:gd name="T6" fmla="*/ 75 w 112"/>
                <a:gd name="T7" fmla="*/ 61 h 61"/>
                <a:gd name="T8" fmla="*/ 111 w 112"/>
                <a:gd name="T9" fmla="*/ 1 h 61"/>
                <a:gd name="T10" fmla="*/ 111 w 112"/>
                <a:gd name="T11" fmla="*/ 0 h 61"/>
                <a:gd name="T12" fmla="*/ 110 w 112"/>
                <a:gd name="T13" fmla="*/ 0 h 61"/>
                <a:gd name="T14" fmla="*/ 0 w 112"/>
                <a:gd name="T15" fmla="*/ 61 h 61"/>
                <a:gd name="T16" fmla="*/ 3 w 112"/>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61">
                  <a:moveTo>
                    <a:pt x="3" y="61"/>
                  </a:moveTo>
                  <a:cubicBezTo>
                    <a:pt x="108" y="3"/>
                    <a:pt x="108" y="3"/>
                    <a:pt x="108" y="3"/>
                  </a:cubicBezTo>
                  <a:cubicBezTo>
                    <a:pt x="72" y="61"/>
                    <a:pt x="72" y="61"/>
                    <a:pt x="72" y="61"/>
                  </a:cubicBezTo>
                  <a:cubicBezTo>
                    <a:pt x="75" y="61"/>
                    <a:pt x="75" y="61"/>
                    <a:pt x="75" y="61"/>
                  </a:cubicBezTo>
                  <a:cubicBezTo>
                    <a:pt x="111" y="1"/>
                    <a:pt x="111" y="1"/>
                    <a:pt x="111" y="1"/>
                  </a:cubicBezTo>
                  <a:cubicBezTo>
                    <a:pt x="112" y="1"/>
                    <a:pt x="112" y="1"/>
                    <a:pt x="111" y="0"/>
                  </a:cubicBezTo>
                  <a:cubicBezTo>
                    <a:pt x="111" y="0"/>
                    <a:pt x="111" y="0"/>
                    <a:pt x="110"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7" name="Freeform 26">
              <a:extLst>
                <a:ext uri="{FF2B5EF4-FFF2-40B4-BE49-F238E27FC236}">
                  <a16:creationId xmlns:a16="http://schemas.microsoft.com/office/drawing/2014/main" id="{5D693A86-82F1-4E90-A4F3-F0730183E1CB}"/>
                </a:ext>
              </a:extLst>
            </p:cNvPr>
            <p:cNvSpPr>
              <a:spLocks/>
            </p:cNvSpPr>
            <p:nvPr/>
          </p:nvSpPr>
          <p:spPr bwMode="auto">
            <a:xfrm>
              <a:off x="4723" y="4197"/>
              <a:ext cx="624" cy="155"/>
            </a:xfrm>
            <a:custGeom>
              <a:avLst/>
              <a:gdLst>
                <a:gd name="T0" fmla="*/ 3 w 254"/>
                <a:gd name="T1" fmla="*/ 61 h 63"/>
                <a:gd name="T2" fmla="*/ 39 w 254"/>
                <a:gd name="T3" fmla="*/ 2 h 63"/>
                <a:gd name="T4" fmla="*/ 247 w 254"/>
                <a:gd name="T5" fmla="*/ 63 h 63"/>
                <a:gd name="T6" fmla="*/ 254 w 254"/>
                <a:gd name="T7" fmla="*/ 63 h 63"/>
                <a:gd name="T8" fmla="*/ 39 w 254"/>
                <a:gd name="T9" fmla="*/ 0 h 63"/>
                <a:gd name="T10" fmla="*/ 38 w 254"/>
                <a:gd name="T11" fmla="*/ 0 h 63"/>
                <a:gd name="T12" fmla="*/ 0 w 254"/>
                <a:gd name="T13" fmla="*/ 61 h 63"/>
                <a:gd name="T14" fmla="*/ 3 w 254"/>
                <a:gd name="T15" fmla="*/ 61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63">
                  <a:moveTo>
                    <a:pt x="3" y="61"/>
                  </a:moveTo>
                  <a:cubicBezTo>
                    <a:pt x="39" y="2"/>
                    <a:pt x="39" y="2"/>
                    <a:pt x="39" y="2"/>
                  </a:cubicBezTo>
                  <a:cubicBezTo>
                    <a:pt x="247" y="63"/>
                    <a:pt x="247" y="63"/>
                    <a:pt x="247" y="63"/>
                  </a:cubicBezTo>
                  <a:cubicBezTo>
                    <a:pt x="254" y="63"/>
                    <a:pt x="254" y="63"/>
                    <a:pt x="254" y="63"/>
                  </a:cubicBezTo>
                  <a:cubicBezTo>
                    <a:pt x="39" y="0"/>
                    <a:pt x="39" y="0"/>
                    <a:pt x="39" y="0"/>
                  </a:cubicBezTo>
                  <a:cubicBezTo>
                    <a:pt x="38" y="0"/>
                    <a:pt x="38" y="0"/>
                    <a:pt x="38" y="0"/>
                  </a:cubicBezTo>
                  <a:cubicBezTo>
                    <a:pt x="0" y="61"/>
                    <a:pt x="0" y="61"/>
                    <a:pt x="0" y="61"/>
                  </a:cubicBezTo>
                  <a:lnTo>
                    <a:pt x="3" y="6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8" name="Freeform 27">
              <a:extLst>
                <a:ext uri="{FF2B5EF4-FFF2-40B4-BE49-F238E27FC236}">
                  <a16:creationId xmlns:a16="http://schemas.microsoft.com/office/drawing/2014/main" id="{FB92539D-8844-4BA2-A7D6-F17E480F26EA}"/>
                </a:ext>
              </a:extLst>
            </p:cNvPr>
            <p:cNvSpPr>
              <a:spLocks noEditPoints="1"/>
            </p:cNvSpPr>
            <p:nvPr/>
          </p:nvSpPr>
          <p:spPr bwMode="auto">
            <a:xfrm>
              <a:off x="6085" y="2190"/>
              <a:ext cx="981" cy="804"/>
            </a:xfrm>
            <a:custGeom>
              <a:avLst/>
              <a:gdLst>
                <a:gd name="T0" fmla="*/ 398 w 399"/>
                <a:gd name="T1" fmla="*/ 326 h 326"/>
                <a:gd name="T2" fmla="*/ 398 w 399"/>
                <a:gd name="T3" fmla="*/ 326 h 326"/>
                <a:gd name="T4" fmla="*/ 1 w 399"/>
                <a:gd name="T5" fmla="*/ 167 h 326"/>
                <a:gd name="T6" fmla="*/ 1 w 399"/>
                <a:gd name="T7" fmla="*/ 166 h 326"/>
                <a:gd name="T8" fmla="*/ 1 w 399"/>
                <a:gd name="T9" fmla="*/ 166 h 326"/>
                <a:gd name="T10" fmla="*/ 202 w 399"/>
                <a:gd name="T11" fmla="*/ 0 h 326"/>
                <a:gd name="T12" fmla="*/ 202 w 399"/>
                <a:gd name="T13" fmla="*/ 0 h 326"/>
                <a:gd name="T14" fmla="*/ 203 w 399"/>
                <a:gd name="T15" fmla="*/ 0 h 326"/>
                <a:gd name="T16" fmla="*/ 399 w 399"/>
                <a:gd name="T17" fmla="*/ 325 h 326"/>
                <a:gd name="T18" fmla="*/ 399 w 399"/>
                <a:gd name="T19" fmla="*/ 326 h 326"/>
                <a:gd name="T20" fmla="*/ 398 w 399"/>
                <a:gd name="T21" fmla="*/ 326 h 326"/>
                <a:gd name="T22" fmla="*/ 3 w 399"/>
                <a:gd name="T23" fmla="*/ 166 h 326"/>
                <a:gd name="T24" fmla="*/ 396 w 399"/>
                <a:gd name="T25" fmla="*/ 324 h 326"/>
                <a:gd name="T26" fmla="*/ 202 w 399"/>
                <a:gd name="T27" fmla="*/ 2 h 326"/>
                <a:gd name="T28" fmla="*/ 3 w 399"/>
                <a:gd name="T29" fmla="*/ 16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9" h="326">
                  <a:moveTo>
                    <a:pt x="398" y="326"/>
                  </a:moveTo>
                  <a:cubicBezTo>
                    <a:pt x="398" y="326"/>
                    <a:pt x="398" y="326"/>
                    <a:pt x="398" y="326"/>
                  </a:cubicBezTo>
                  <a:cubicBezTo>
                    <a:pt x="1" y="167"/>
                    <a:pt x="1" y="167"/>
                    <a:pt x="1" y="167"/>
                  </a:cubicBezTo>
                  <a:cubicBezTo>
                    <a:pt x="1" y="167"/>
                    <a:pt x="1" y="167"/>
                    <a:pt x="1" y="166"/>
                  </a:cubicBezTo>
                  <a:cubicBezTo>
                    <a:pt x="0" y="166"/>
                    <a:pt x="1" y="166"/>
                    <a:pt x="1" y="166"/>
                  </a:cubicBezTo>
                  <a:cubicBezTo>
                    <a:pt x="202" y="0"/>
                    <a:pt x="202" y="0"/>
                    <a:pt x="202" y="0"/>
                  </a:cubicBezTo>
                  <a:cubicBezTo>
                    <a:pt x="202" y="0"/>
                    <a:pt x="202" y="0"/>
                    <a:pt x="202" y="0"/>
                  </a:cubicBezTo>
                  <a:cubicBezTo>
                    <a:pt x="203" y="0"/>
                    <a:pt x="203" y="0"/>
                    <a:pt x="203" y="0"/>
                  </a:cubicBezTo>
                  <a:cubicBezTo>
                    <a:pt x="399" y="325"/>
                    <a:pt x="399" y="325"/>
                    <a:pt x="399" y="325"/>
                  </a:cubicBezTo>
                  <a:cubicBezTo>
                    <a:pt x="399" y="325"/>
                    <a:pt x="399" y="326"/>
                    <a:pt x="399" y="326"/>
                  </a:cubicBezTo>
                  <a:cubicBezTo>
                    <a:pt x="399" y="326"/>
                    <a:pt x="398" y="326"/>
                    <a:pt x="398" y="326"/>
                  </a:cubicBezTo>
                  <a:close/>
                  <a:moveTo>
                    <a:pt x="3" y="166"/>
                  </a:moveTo>
                  <a:cubicBezTo>
                    <a:pt x="396" y="324"/>
                    <a:pt x="396" y="324"/>
                    <a:pt x="396" y="324"/>
                  </a:cubicBezTo>
                  <a:cubicBezTo>
                    <a:pt x="202" y="2"/>
                    <a:pt x="202" y="2"/>
                    <a:pt x="202" y="2"/>
                  </a:cubicBezTo>
                  <a:lnTo>
                    <a:pt x="3" y="16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9" name="Freeform 28">
              <a:extLst>
                <a:ext uri="{FF2B5EF4-FFF2-40B4-BE49-F238E27FC236}">
                  <a16:creationId xmlns:a16="http://schemas.microsoft.com/office/drawing/2014/main" id="{D04A01B0-6A63-4061-92BF-CE2D1ADC8116}"/>
                </a:ext>
              </a:extLst>
            </p:cNvPr>
            <p:cNvSpPr>
              <a:spLocks noEditPoints="1"/>
            </p:cNvSpPr>
            <p:nvPr/>
          </p:nvSpPr>
          <p:spPr bwMode="auto">
            <a:xfrm>
              <a:off x="6579" y="2007"/>
              <a:ext cx="487" cy="987"/>
            </a:xfrm>
            <a:custGeom>
              <a:avLst/>
              <a:gdLst>
                <a:gd name="T0" fmla="*/ 197 w 198"/>
                <a:gd name="T1" fmla="*/ 400 h 400"/>
                <a:gd name="T2" fmla="*/ 196 w 198"/>
                <a:gd name="T3" fmla="*/ 400 h 400"/>
                <a:gd name="T4" fmla="*/ 0 w 198"/>
                <a:gd name="T5" fmla="*/ 75 h 400"/>
                <a:gd name="T6" fmla="*/ 0 w 198"/>
                <a:gd name="T7" fmla="*/ 74 h 400"/>
                <a:gd name="T8" fmla="*/ 1 w 198"/>
                <a:gd name="T9" fmla="*/ 74 h 400"/>
                <a:gd name="T10" fmla="*/ 165 w 198"/>
                <a:gd name="T11" fmla="*/ 0 h 400"/>
                <a:gd name="T12" fmla="*/ 166 w 198"/>
                <a:gd name="T13" fmla="*/ 0 h 400"/>
                <a:gd name="T14" fmla="*/ 167 w 198"/>
                <a:gd name="T15" fmla="*/ 1 h 400"/>
                <a:gd name="T16" fmla="*/ 198 w 198"/>
                <a:gd name="T17" fmla="*/ 399 h 400"/>
                <a:gd name="T18" fmla="*/ 197 w 198"/>
                <a:gd name="T19" fmla="*/ 400 h 400"/>
                <a:gd name="T20" fmla="*/ 197 w 198"/>
                <a:gd name="T21" fmla="*/ 400 h 400"/>
                <a:gd name="T22" fmla="*/ 3 w 198"/>
                <a:gd name="T23" fmla="*/ 75 h 400"/>
                <a:gd name="T24" fmla="*/ 196 w 198"/>
                <a:gd name="T25" fmla="*/ 396 h 400"/>
                <a:gd name="T26" fmla="*/ 165 w 198"/>
                <a:gd name="T27" fmla="*/ 3 h 400"/>
                <a:gd name="T28" fmla="*/ 3 w 198"/>
                <a:gd name="T29" fmla="*/ 7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400">
                  <a:moveTo>
                    <a:pt x="197" y="400"/>
                  </a:moveTo>
                  <a:cubicBezTo>
                    <a:pt x="197" y="400"/>
                    <a:pt x="196" y="400"/>
                    <a:pt x="196" y="400"/>
                  </a:cubicBezTo>
                  <a:cubicBezTo>
                    <a:pt x="0" y="75"/>
                    <a:pt x="0" y="75"/>
                    <a:pt x="0" y="75"/>
                  </a:cubicBezTo>
                  <a:cubicBezTo>
                    <a:pt x="0" y="75"/>
                    <a:pt x="0" y="75"/>
                    <a:pt x="0" y="74"/>
                  </a:cubicBezTo>
                  <a:cubicBezTo>
                    <a:pt x="0" y="74"/>
                    <a:pt x="1" y="74"/>
                    <a:pt x="1" y="74"/>
                  </a:cubicBezTo>
                  <a:cubicBezTo>
                    <a:pt x="165" y="0"/>
                    <a:pt x="165" y="0"/>
                    <a:pt x="165" y="0"/>
                  </a:cubicBezTo>
                  <a:cubicBezTo>
                    <a:pt x="166" y="0"/>
                    <a:pt x="166" y="0"/>
                    <a:pt x="166" y="0"/>
                  </a:cubicBezTo>
                  <a:cubicBezTo>
                    <a:pt x="167" y="1"/>
                    <a:pt x="167" y="1"/>
                    <a:pt x="167" y="1"/>
                  </a:cubicBezTo>
                  <a:cubicBezTo>
                    <a:pt x="198" y="399"/>
                    <a:pt x="198" y="399"/>
                    <a:pt x="198" y="399"/>
                  </a:cubicBezTo>
                  <a:cubicBezTo>
                    <a:pt x="198" y="400"/>
                    <a:pt x="198" y="400"/>
                    <a:pt x="197" y="400"/>
                  </a:cubicBezTo>
                  <a:cubicBezTo>
                    <a:pt x="197" y="400"/>
                    <a:pt x="197" y="400"/>
                    <a:pt x="197" y="400"/>
                  </a:cubicBezTo>
                  <a:close/>
                  <a:moveTo>
                    <a:pt x="3" y="75"/>
                  </a:moveTo>
                  <a:cubicBezTo>
                    <a:pt x="196" y="396"/>
                    <a:pt x="196" y="396"/>
                    <a:pt x="196" y="396"/>
                  </a:cubicBezTo>
                  <a:cubicBezTo>
                    <a:pt x="165" y="3"/>
                    <a:pt x="165" y="3"/>
                    <a:pt x="165" y="3"/>
                  </a:cubicBezTo>
                  <a:lnTo>
                    <a:pt x="3" y="7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0" name="Freeform 29">
              <a:extLst>
                <a:ext uri="{FF2B5EF4-FFF2-40B4-BE49-F238E27FC236}">
                  <a16:creationId xmlns:a16="http://schemas.microsoft.com/office/drawing/2014/main" id="{9F999685-FA80-4445-9249-1E673044B120}"/>
                </a:ext>
              </a:extLst>
            </p:cNvPr>
            <p:cNvSpPr>
              <a:spLocks noEditPoints="1"/>
            </p:cNvSpPr>
            <p:nvPr/>
          </p:nvSpPr>
          <p:spPr bwMode="auto">
            <a:xfrm>
              <a:off x="6985" y="2005"/>
              <a:ext cx="342" cy="989"/>
            </a:xfrm>
            <a:custGeom>
              <a:avLst/>
              <a:gdLst>
                <a:gd name="T0" fmla="*/ 32 w 139"/>
                <a:gd name="T1" fmla="*/ 401 h 401"/>
                <a:gd name="T2" fmla="*/ 32 w 139"/>
                <a:gd name="T3" fmla="*/ 401 h 401"/>
                <a:gd name="T4" fmla="*/ 31 w 139"/>
                <a:gd name="T5" fmla="*/ 401 h 401"/>
                <a:gd name="T6" fmla="*/ 0 w 139"/>
                <a:gd name="T7" fmla="*/ 2 h 401"/>
                <a:gd name="T8" fmla="*/ 0 w 139"/>
                <a:gd name="T9" fmla="*/ 2 h 401"/>
                <a:gd name="T10" fmla="*/ 1 w 139"/>
                <a:gd name="T11" fmla="*/ 1 h 401"/>
                <a:gd name="T12" fmla="*/ 138 w 139"/>
                <a:gd name="T13" fmla="*/ 0 h 401"/>
                <a:gd name="T14" fmla="*/ 139 w 139"/>
                <a:gd name="T15" fmla="*/ 0 h 401"/>
                <a:gd name="T16" fmla="*/ 139 w 139"/>
                <a:gd name="T17" fmla="*/ 1 h 401"/>
                <a:gd name="T18" fmla="*/ 33 w 139"/>
                <a:gd name="T19" fmla="*/ 401 h 401"/>
                <a:gd name="T20" fmla="*/ 32 w 139"/>
                <a:gd name="T21" fmla="*/ 401 h 401"/>
                <a:gd name="T22" fmla="*/ 2 w 139"/>
                <a:gd name="T23" fmla="*/ 3 h 401"/>
                <a:gd name="T24" fmla="*/ 33 w 139"/>
                <a:gd name="T25" fmla="*/ 395 h 401"/>
                <a:gd name="T26" fmla="*/ 137 w 139"/>
                <a:gd name="T27" fmla="*/ 2 h 401"/>
                <a:gd name="T28" fmla="*/ 2 w 139"/>
                <a:gd name="T29" fmla="*/ 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401">
                  <a:moveTo>
                    <a:pt x="32" y="401"/>
                  </a:moveTo>
                  <a:cubicBezTo>
                    <a:pt x="32" y="401"/>
                    <a:pt x="32" y="401"/>
                    <a:pt x="32" y="401"/>
                  </a:cubicBezTo>
                  <a:cubicBezTo>
                    <a:pt x="32" y="401"/>
                    <a:pt x="31" y="401"/>
                    <a:pt x="31" y="401"/>
                  </a:cubicBezTo>
                  <a:cubicBezTo>
                    <a:pt x="0" y="2"/>
                    <a:pt x="0" y="2"/>
                    <a:pt x="0" y="2"/>
                  </a:cubicBezTo>
                  <a:cubicBezTo>
                    <a:pt x="0" y="2"/>
                    <a:pt x="0" y="2"/>
                    <a:pt x="0" y="2"/>
                  </a:cubicBezTo>
                  <a:cubicBezTo>
                    <a:pt x="0" y="1"/>
                    <a:pt x="1" y="1"/>
                    <a:pt x="1" y="1"/>
                  </a:cubicBezTo>
                  <a:cubicBezTo>
                    <a:pt x="138" y="0"/>
                    <a:pt x="138" y="0"/>
                    <a:pt x="138" y="0"/>
                  </a:cubicBezTo>
                  <a:cubicBezTo>
                    <a:pt x="138" y="0"/>
                    <a:pt x="138" y="0"/>
                    <a:pt x="139" y="0"/>
                  </a:cubicBezTo>
                  <a:cubicBezTo>
                    <a:pt x="139" y="1"/>
                    <a:pt x="139" y="1"/>
                    <a:pt x="139" y="1"/>
                  </a:cubicBezTo>
                  <a:cubicBezTo>
                    <a:pt x="33" y="401"/>
                    <a:pt x="33" y="401"/>
                    <a:pt x="33" y="401"/>
                  </a:cubicBezTo>
                  <a:cubicBezTo>
                    <a:pt x="33" y="401"/>
                    <a:pt x="33" y="401"/>
                    <a:pt x="32" y="401"/>
                  </a:cubicBezTo>
                  <a:close/>
                  <a:moveTo>
                    <a:pt x="2" y="3"/>
                  </a:moveTo>
                  <a:cubicBezTo>
                    <a:pt x="33" y="395"/>
                    <a:pt x="33" y="395"/>
                    <a:pt x="33" y="395"/>
                  </a:cubicBezTo>
                  <a:cubicBezTo>
                    <a:pt x="137" y="2"/>
                    <a:pt x="137" y="2"/>
                    <a:pt x="137" y="2"/>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1" name="Freeform 30">
              <a:extLst>
                <a:ext uri="{FF2B5EF4-FFF2-40B4-BE49-F238E27FC236}">
                  <a16:creationId xmlns:a16="http://schemas.microsoft.com/office/drawing/2014/main" id="{83CC2964-CD9A-487D-8750-6573653D004C}"/>
                </a:ext>
              </a:extLst>
            </p:cNvPr>
            <p:cNvSpPr>
              <a:spLocks/>
            </p:cNvSpPr>
            <p:nvPr/>
          </p:nvSpPr>
          <p:spPr bwMode="auto">
            <a:xfrm>
              <a:off x="7061" y="2905"/>
              <a:ext cx="802" cy="323"/>
            </a:xfrm>
            <a:custGeom>
              <a:avLst/>
              <a:gdLst>
                <a:gd name="T0" fmla="*/ 326 w 326"/>
                <a:gd name="T1" fmla="*/ 52 h 131"/>
                <a:gd name="T2" fmla="*/ 124 w 326"/>
                <a:gd name="T3" fmla="*/ 129 h 131"/>
                <a:gd name="T4" fmla="*/ 4 w 326"/>
                <a:gd name="T5" fmla="*/ 36 h 131"/>
                <a:gd name="T6" fmla="*/ 326 w 326"/>
                <a:gd name="T7" fmla="*/ 2 h 131"/>
                <a:gd name="T8" fmla="*/ 326 w 326"/>
                <a:gd name="T9" fmla="*/ 0 h 131"/>
                <a:gd name="T10" fmla="*/ 1 w 326"/>
                <a:gd name="T11" fmla="*/ 35 h 131"/>
                <a:gd name="T12" fmla="*/ 0 w 326"/>
                <a:gd name="T13" fmla="*/ 35 h 131"/>
                <a:gd name="T14" fmla="*/ 1 w 326"/>
                <a:gd name="T15" fmla="*/ 36 h 131"/>
                <a:gd name="T16" fmla="*/ 124 w 326"/>
                <a:gd name="T17" fmla="*/ 131 h 131"/>
                <a:gd name="T18" fmla="*/ 124 w 326"/>
                <a:gd name="T19" fmla="*/ 131 h 131"/>
                <a:gd name="T20" fmla="*/ 124 w 326"/>
                <a:gd name="T21" fmla="*/ 131 h 131"/>
                <a:gd name="T22" fmla="*/ 326 w 326"/>
                <a:gd name="T23" fmla="*/ 54 h 131"/>
                <a:gd name="T24" fmla="*/ 326 w 326"/>
                <a:gd name="T25" fmla="*/ 5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131">
                  <a:moveTo>
                    <a:pt x="326" y="52"/>
                  </a:moveTo>
                  <a:cubicBezTo>
                    <a:pt x="124" y="129"/>
                    <a:pt x="124" y="129"/>
                    <a:pt x="124" y="129"/>
                  </a:cubicBezTo>
                  <a:cubicBezTo>
                    <a:pt x="4" y="36"/>
                    <a:pt x="4" y="36"/>
                    <a:pt x="4" y="36"/>
                  </a:cubicBezTo>
                  <a:cubicBezTo>
                    <a:pt x="326" y="2"/>
                    <a:pt x="326" y="2"/>
                    <a:pt x="326" y="2"/>
                  </a:cubicBezTo>
                  <a:cubicBezTo>
                    <a:pt x="326" y="0"/>
                    <a:pt x="326" y="0"/>
                    <a:pt x="326" y="0"/>
                  </a:cubicBezTo>
                  <a:cubicBezTo>
                    <a:pt x="1" y="35"/>
                    <a:pt x="1" y="35"/>
                    <a:pt x="1" y="35"/>
                  </a:cubicBezTo>
                  <a:cubicBezTo>
                    <a:pt x="1" y="35"/>
                    <a:pt x="0" y="35"/>
                    <a:pt x="0" y="35"/>
                  </a:cubicBezTo>
                  <a:cubicBezTo>
                    <a:pt x="0" y="36"/>
                    <a:pt x="0" y="36"/>
                    <a:pt x="1" y="36"/>
                  </a:cubicBezTo>
                  <a:cubicBezTo>
                    <a:pt x="124" y="131"/>
                    <a:pt x="124" y="131"/>
                    <a:pt x="124" y="131"/>
                  </a:cubicBezTo>
                  <a:cubicBezTo>
                    <a:pt x="124" y="131"/>
                    <a:pt x="124" y="131"/>
                    <a:pt x="124" y="131"/>
                  </a:cubicBezTo>
                  <a:cubicBezTo>
                    <a:pt x="124" y="131"/>
                    <a:pt x="124" y="131"/>
                    <a:pt x="124" y="131"/>
                  </a:cubicBezTo>
                  <a:cubicBezTo>
                    <a:pt x="326" y="54"/>
                    <a:pt x="326" y="54"/>
                    <a:pt x="326" y="54"/>
                  </a:cubicBezTo>
                  <a:lnTo>
                    <a:pt x="326" y="5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2" name="Freeform 31">
              <a:extLst>
                <a:ext uri="{FF2B5EF4-FFF2-40B4-BE49-F238E27FC236}">
                  <a16:creationId xmlns:a16="http://schemas.microsoft.com/office/drawing/2014/main" id="{1B824B15-A225-44FB-9E36-AB20DACB09CB}"/>
                </a:ext>
              </a:extLst>
            </p:cNvPr>
            <p:cNvSpPr>
              <a:spLocks noEditPoints="1"/>
            </p:cNvSpPr>
            <p:nvPr/>
          </p:nvSpPr>
          <p:spPr bwMode="auto">
            <a:xfrm>
              <a:off x="6985" y="1687"/>
              <a:ext cx="342" cy="325"/>
            </a:xfrm>
            <a:custGeom>
              <a:avLst/>
              <a:gdLst>
                <a:gd name="T0" fmla="*/ 1 w 139"/>
                <a:gd name="T1" fmla="*/ 132 h 132"/>
                <a:gd name="T2" fmla="*/ 0 w 139"/>
                <a:gd name="T3" fmla="*/ 132 h 132"/>
                <a:gd name="T4" fmla="*/ 0 w 139"/>
                <a:gd name="T5" fmla="*/ 130 h 132"/>
                <a:gd name="T6" fmla="*/ 137 w 139"/>
                <a:gd name="T7" fmla="*/ 0 h 132"/>
                <a:gd name="T8" fmla="*/ 138 w 139"/>
                <a:gd name="T9" fmla="*/ 0 h 132"/>
                <a:gd name="T10" fmla="*/ 138 w 139"/>
                <a:gd name="T11" fmla="*/ 1 h 132"/>
                <a:gd name="T12" fmla="*/ 139 w 139"/>
                <a:gd name="T13" fmla="*/ 130 h 132"/>
                <a:gd name="T14" fmla="*/ 138 w 139"/>
                <a:gd name="T15" fmla="*/ 131 h 132"/>
                <a:gd name="T16" fmla="*/ 1 w 139"/>
                <a:gd name="T17" fmla="*/ 132 h 132"/>
                <a:gd name="T18" fmla="*/ 1 w 139"/>
                <a:gd name="T19" fmla="*/ 132 h 132"/>
                <a:gd name="T20" fmla="*/ 136 w 139"/>
                <a:gd name="T21" fmla="*/ 3 h 132"/>
                <a:gd name="T22" fmla="*/ 3 w 139"/>
                <a:gd name="T23" fmla="*/ 130 h 132"/>
                <a:gd name="T24" fmla="*/ 137 w 139"/>
                <a:gd name="T25" fmla="*/ 129 h 132"/>
                <a:gd name="T26" fmla="*/ 136 w 139"/>
                <a:gd name="T27" fmla="*/ 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132">
                  <a:moveTo>
                    <a:pt x="1" y="132"/>
                  </a:moveTo>
                  <a:cubicBezTo>
                    <a:pt x="0" y="132"/>
                    <a:pt x="0" y="132"/>
                    <a:pt x="0" y="132"/>
                  </a:cubicBezTo>
                  <a:cubicBezTo>
                    <a:pt x="0" y="131"/>
                    <a:pt x="0" y="131"/>
                    <a:pt x="0" y="130"/>
                  </a:cubicBezTo>
                  <a:cubicBezTo>
                    <a:pt x="137" y="0"/>
                    <a:pt x="137" y="0"/>
                    <a:pt x="137" y="0"/>
                  </a:cubicBezTo>
                  <a:cubicBezTo>
                    <a:pt x="137" y="0"/>
                    <a:pt x="137" y="0"/>
                    <a:pt x="138" y="0"/>
                  </a:cubicBezTo>
                  <a:cubicBezTo>
                    <a:pt x="138" y="0"/>
                    <a:pt x="138" y="0"/>
                    <a:pt x="138" y="1"/>
                  </a:cubicBezTo>
                  <a:cubicBezTo>
                    <a:pt x="139" y="130"/>
                    <a:pt x="139" y="130"/>
                    <a:pt x="139" y="130"/>
                  </a:cubicBezTo>
                  <a:cubicBezTo>
                    <a:pt x="139" y="131"/>
                    <a:pt x="138" y="131"/>
                    <a:pt x="138" y="131"/>
                  </a:cubicBezTo>
                  <a:cubicBezTo>
                    <a:pt x="1" y="132"/>
                    <a:pt x="1" y="132"/>
                    <a:pt x="1" y="132"/>
                  </a:cubicBezTo>
                  <a:cubicBezTo>
                    <a:pt x="1" y="132"/>
                    <a:pt x="1" y="132"/>
                    <a:pt x="1" y="132"/>
                  </a:cubicBezTo>
                  <a:close/>
                  <a:moveTo>
                    <a:pt x="136" y="3"/>
                  </a:moveTo>
                  <a:cubicBezTo>
                    <a:pt x="3" y="130"/>
                    <a:pt x="3" y="130"/>
                    <a:pt x="3" y="130"/>
                  </a:cubicBezTo>
                  <a:cubicBezTo>
                    <a:pt x="137" y="129"/>
                    <a:pt x="137" y="129"/>
                    <a:pt x="137" y="129"/>
                  </a:cubicBezTo>
                  <a:lnTo>
                    <a:pt x="136"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3" name="Freeform 32">
              <a:extLst>
                <a:ext uri="{FF2B5EF4-FFF2-40B4-BE49-F238E27FC236}">
                  <a16:creationId xmlns:a16="http://schemas.microsoft.com/office/drawing/2014/main" id="{45978072-099E-414D-BB9A-80AD8C687E59}"/>
                </a:ext>
              </a:extLst>
            </p:cNvPr>
            <p:cNvSpPr>
              <a:spLocks/>
            </p:cNvSpPr>
            <p:nvPr/>
          </p:nvSpPr>
          <p:spPr bwMode="auto">
            <a:xfrm>
              <a:off x="7319" y="210"/>
              <a:ext cx="556" cy="1482"/>
            </a:xfrm>
            <a:custGeom>
              <a:avLst/>
              <a:gdLst>
                <a:gd name="T0" fmla="*/ 225 w 226"/>
                <a:gd name="T1" fmla="*/ 491 h 601"/>
                <a:gd name="T2" fmla="*/ 2 w 226"/>
                <a:gd name="T3" fmla="*/ 598 h 601"/>
                <a:gd name="T4" fmla="*/ 2 w 226"/>
                <a:gd name="T5" fmla="*/ 4 h 601"/>
                <a:gd name="T6" fmla="*/ 226 w 226"/>
                <a:gd name="T7" fmla="*/ 298 h 601"/>
                <a:gd name="T8" fmla="*/ 226 w 226"/>
                <a:gd name="T9" fmla="*/ 295 h 601"/>
                <a:gd name="T10" fmla="*/ 1 w 226"/>
                <a:gd name="T11" fmla="*/ 1 h 601"/>
                <a:gd name="T12" fmla="*/ 0 w 226"/>
                <a:gd name="T13" fmla="*/ 1 h 601"/>
                <a:gd name="T14" fmla="*/ 0 w 226"/>
                <a:gd name="T15" fmla="*/ 1 h 601"/>
                <a:gd name="T16" fmla="*/ 0 w 226"/>
                <a:gd name="T17" fmla="*/ 600 h 601"/>
                <a:gd name="T18" fmla="*/ 1 w 226"/>
                <a:gd name="T19" fmla="*/ 600 h 601"/>
                <a:gd name="T20" fmla="*/ 1 w 226"/>
                <a:gd name="T21" fmla="*/ 601 h 601"/>
                <a:gd name="T22" fmla="*/ 2 w 226"/>
                <a:gd name="T23" fmla="*/ 601 h 601"/>
                <a:gd name="T24" fmla="*/ 225 w 226"/>
                <a:gd name="T25" fmla="*/ 493 h 601"/>
                <a:gd name="T26" fmla="*/ 225 w 226"/>
                <a:gd name="T27" fmla="*/ 49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601">
                  <a:moveTo>
                    <a:pt x="225" y="491"/>
                  </a:moveTo>
                  <a:cubicBezTo>
                    <a:pt x="2" y="598"/>
                    <a:pt x="2" y="598"/>
                    <a:pt x="2" y="598"/>
                  </a:cubicBezTo>
                  <a:cubicBezTo>
                    <a:pt x="2" y="4"/>
                    <a:pt x="2" y="4"/>
                    <a:pt x="2" y="4"/>
                  </a:cubicBezTo>
                  <a:cubicBezTo>
                    <a:pt x="226" y="298"/>
                    <a:pt x="226" y="298"/>
                    <a:pt x="226" y="298"/>
                  </a:cubicBezTo>
                  <a:cubicBezTo>
                    <a:pt x="226" y="295"/>
                    <a:pt x="226" y="295"/>
                    <a:pt x="226" y="295"/>
                  </a:cubicBezTo>
                  <a:cubicBezTo>
                    <a:pt x="1" y="1"/>
                    <a:pt x="1" y="1"/>
                    <a:pt x="1" y="1"/>
                  </a:cubicBezTo>
                  <a:cubicBezTo>
                    <a:pt x="1" y="1"/>
                    <a:pt x="1" y="0"/>
                    <a:pt x="0" y="1"/>
                  </a:cubicBezTo>
                  <a:cubicBezTo>
                    <a:pt x="0" y="1"/>
                    <a:pt x="0" y="1"/>
                    <a:pt x="0" y="1"/>
                  </a:cubicBezTo>
                  <a:cubicBezTo>
                    <a:pt x="0" y="600"/>
                    <a:pt x="0" y="600"/>
                    <a:pt x="0" y="600"/>
                  </a:cubicBezTo>
                  <a:cubicBezTo>
                    <a:pt x="0" y="600"/>
                    <a:pt x="1" y="600"/>
                    <a:pt x="1" y="600"/>
                  </a:cubicBezTo>
                  <a:cubicBezTo>
                    <a:pt x="1" y="601"/>
                    <a:pt x="1" y="601"/>
                    <a:pt x="1" y="601"/>
                  </a:cubicBezTo>
                  <a:cubicBezTo>
                    <a:pt x="1" y="601"/>
                    <a:pt x="2" y="601"/>
                    <a:pt x="2" y="601"/>
                  </a:cubicBezTo>
                  <a:cubicBezTo>
                    <a:pt x="225" y="493"/>
                    <a:pt x="225" y="493"/>
                    <a:pt x="225" y="493"/>
                  </a:cubicBezTo>
                  <a:lnTo>
                    <a:pt x="225" y="49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4" name="Freeform 33">
              <a:extLst>
                <a:ext uri="{FF2B5EF4-FFF2-40B4-BE49-F238E27FC236}">
                  <a16:creationId xmlns:a16="http://schemas.microsoft.com/office/drawing/2014/main" id="{60616BD0-4EBA-4511-A6B0-DBC26A2131C8}"/>
                </a:ext>
              </a:extLst>
            </p:cNvPr>
            <p:cNvSpPr>
              <a:spLocks noEditPoints="1"/>
            </p:cNvSpPr>
            <p:nvPr/>
          </p:nvSpPr>
          <p:spPr bwMode="auto">
            <a:xfrm>
              <a:off x="7319" y="1687"/>
              <a:ext cx="448" cy="323"/>
            </a:xfrm>
            <a:custGeom>
              <a:avLst/>
              <a:gdLst>
                <a:gd name="T0" fmla="*/ 2 w 182"/>
                <a:gd name="T1" fmla="*/ 131 h 131"/>
                <a:gd name="T2" fmla="*/ 1 w 182"/>
                <a:gd name="T3" fmla="*/ 131 h 131"/>
                <a:gd name="T4" fmla="*/ 1 w 182"/>
                <a:gd name="T5" fmla="*/ 130 h 131"/>
                <a:gd name="T6" fmla="*/ 0 w 182"/>
                <a:gd name="T7" fmla="*/ 1 h 131"/>
                <a:gd name="T8" fmla="*/ 1 w 182"/>
                <a:gd name="T9" fmla="*/ 0 h 131"/>
                <a:gd name="T10" fmla="*/ 1 w 182"/>
                <a:gd name="T11" fmla="*/ 0 h 131"/>
                <a:gd name="T12" fmla="*/ 182 w 182"/>
                <a:gd name="T13" fmla="*/ 20 h 131"/>
                <a:gd name="T14" fmla="*/ 182 w 182"/>
                <a:gd name="T15" fmla="*/ 21 h 131"/>
                <a:gd name="T16" fmla="*/ 182 w 182"/>
                <a:gd name="T17" fmla="*/ 22 h 131"/>
                <a:gd name="T18" fmla="*/ 2 w 182"/>
                <a:gd name="T19" fmla="*/ 131 h 131"/>
                <a:gd name="T20" fmla="*/ 2 w 182"/>
                <a:gd name="T21" fmla="*/ 131 h 131"/>
                <a:gd name="T22" fmla="*/ 2 w 182"/>
                <a:gd name="T23" fmla="*/ 2 h 131"/>
                <a:gd name="T24" fmla="*/ 3 w 182"/>
                <a:gd name="T25" fmla="*/ 128 h 131"/>
                <a:gd name="T26" fmla="*/ 179 w 182"/>
                <a:gd name="T27" fmla="*/ 22 h 131"/>
                <a:gd name="T28" fmla="*/ 2 w 182"/>
                <a:gd name="T2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2" h="131">
                  <a:moveTo>
                    <a:pt x="2" y="131"/>
                  </a:moveTo>
                  <a:cubicBezTo>
                    <a:pt x="2" y="131"/>
                    <a:pt x="2" y="131"/>
                    <a:pt x="1" y="131"/>
                  </a:cubicBezTo>
                  <a:cubicBezTo>
                    <a:pt x="1" y="131"/>
                    <a:pt x="1" y="130"/>
                    <a:pt x="1" y="130"/>
                  </a:cubicBezTo>
                  <a:cubicBezTo>
                    <a:pt x="0" y="1"/>
                    <a:pt x="0" y="1"/>
                    <a:pt x="0" y="1"/>
                  </a:cubicBezTo>
                  <a:cubicBezTo>
                    <a:pt x="0" y="0"/>
                    <a:pt x="0" y="0"/>
                    <a:pt x="1" y="0"/>
                  </a:cubicBezTo>
                  <a:cubicBezTo>
                    <a:pt x="1" y="0"/>
                    <a:pt x="1" y="0"/>
                    <a:pt x="1" y="0"/>
                  </a:cubicBezTo>
                  <a:cubicBezTo>
                    <a:pt x="182" y="20"/>
                    <a:pt x="182" y="20"/>
                    <a:pt x="182" y="20"/>
                  </a:cubicBezTo>
                  <a:cubicBezTo>
                    <a:pt x="182" y="20"/>
                    <a:pt x="182" y="21"/>
                    <a:pt x="182" y="21"/>
                  </a:cubicBezTo>
                  <a:cubicBezTo>
                    <a:pt x="182" y="21"/>
                    <a:pt x="182" y="22"/>
                    <a:pt x="182" y="22"/>
                  </a:cubicBezTo>
                  <a:cubicBezTo>
                    <a:pt x="2" y="131"/>
                    <a:pt x="2" y="131"/>
                    <a:pt x="2" y="131"/>
                  </a:cubicBezTo>
                  <a:cubicBezTo>
                    <a:pt x="2" y="131"/>
                    <a:pt x="2" y="131"/>
                    <a:pt x="2" y="131"/>
                  </a:cubicBezTo>
                  <a:close/>
                  <a:moveTo>
                    <a:pt x="2" y="2"/>
                  </a:moveTo>
                  <a:cubicBezTo>
                    <a:pt x="3" y="128"/>
                    <a:pt x="3" y="128"/>
                    <a:pt x="3" y="128"/>
                  </a:cubicBezTo>
                  <a:cubicBezTo>
                    <a:pt x="179" y="22"/>
                    <a:pt x="179" y="22"/>
                    <a:pt x="179" y="22"/>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5" name="Freeform 34">
              <a:extLst>
                <a:ext uri="{FF2B5EF4-FFF2-40B4-BE49-F238E27FC236}">
                  <a16:creationId xmlns:a16="http://schemas.microsoft.com/office/drawing/2014/main" id="{6A462896-2B9A-4D5B-9A22-C1AEAB706743}"/>
                </a:ext>
              </a:extLst>
            </p:cNvPr>
            <p:cNvSpPr>
              <a:spLocks/>
            </p:cNvSpPr>
            <p:nvPr/>
          </p:nvSpPr>
          <p:spPr bwMode="auto">
            <a:xfrm>
              <a:off x="7319" y="1420"/>
              <a:ext cx="554" cy="321"/>
            </a:xfrm>
            <a:custGeom>
              <a:avLst/>
              <a:gdLst>
                <a:gd name="T0" fmla="*/ 224 w 225"/>
                <a:gd name="T1" fmla="*/ 77 h 130"/>
                <a:gd name="T2" fmla="*/ 181 w 225"/>
                <a:gd name="T3" fmla="*/ 128 h 130"/>
                <a:gd name="T4" fmla="*/ 5 w 225"/>
                <a:gd name="T5" fmla="*/ 108 h 130"/>
                <a:gd name="T6" fmla="*/ 225 w 225"/>
                <a:gd name="T7" fmla="*/ 2 h 130"/>
                <a:gd name="T8" fmla="*/ 225 w 225"/>
                <a:gd name="T9" fmla="*/ 0 h 130"/>
                <a:gd name="T10" fmla="*/ 1 w 225"/>
                <a:gd name="T11" fmla="*/ 108 h 130"/>
                <a:gd name="T12" fmla="*/ 0 w 225"/>
                <a:gd name="T13" fmla="*/ 109 h 130"/>
                <a:gd name="T14" fmla="*/ 1 w 225"/>
                <a:gd name="T15" fmla="*/ 110 h 130"/>
                <a:gd name="T16" fmla="*/ 181 w 225"/>
                <a:gd name="T17" fmla="*/ 130 h 130"/>
                <a:gd name="T18" fmla="*/ 181 w 225"/>
                <a:gd name="T19" fmla="*/ 130 h 130"/>
                <a:gd name="T20" fmla="*/ 182 w 225"/>
                <a:gd name="T21" fmla="*/ 130 h 130"/>
                <a:gd name="T22" fmla="*/ 224 w 225"/>
                <a:gd name="T23" fmla="*/ 80 h 130"/>
                <a:gd name="T24" fmla="*/ 224 w 225"/>
                <a:gd name="T25"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30">
                  <a:moveTo>
                    <a:pt x="224" y="77"/>
                  </a:moveTo>
                  <a:cubicBezTo>
                    <a:pt x="181" y="128"/>
                    <a:pt x="181" y="128"/>
                    <a:pt x="181" y="128"/>
                  </a:cubicBezTo>
                  <a:cubicBezTo>
                    <a:pt x="5" y="108"/>
                    <a:pt x="5" y="108"/>
                    <a:pt x="5" y="108"/>
                  </a:cubicBezTo>
                  <a:cubicBezTo>
                    <a:pt x="225" y="2"/>
                    <a:pt x="225" y="2"/>
                    <a:pt x="225" y="2"/>
                  </a:cubicBezTo>
                  <a:cubicBezTo>
                    <a:pt x="225" y="0"/>
                    <a:pt x="225" y="0"/>
                    <a:pt x="225" y="0"/>
                  </a:cubicBezTo>
                  <a:cubicBezTo>
                    <a:pt x="1" y="108"/>
                    <a:pt x="1" y="108"/>
                    <a:pt x="1" y="108"/>
                  </a:cubicBezTo>
                  <a:cubicBezTo>
                    <a:pt x="0" y="108"/>
                    <a:pt x="0" y="108"/>
                    <a:pt x="0" y="109"/>
                  </a:cubicBezTo>
                  <a:cubicBezTo>
                    <a:pt x="0" y="109"/>
                    <a:pt x="1" y="110"/>
                    <a:pt x="1" y="110"/>
                  </a:cubicBezTo>
                  <a:cubicBezTo>
                    <a:pt x="181" y="130"/>
                    <a:pt x="181" y="130"/>
                    <a:pt x="181" y="130"/>
                  </a:cubicBezTo>
                  <a:cubicBezTo>
                    <a:pt x="181" y="130"/>
                    <a:pt x="181" y="130"/>
                    <a:pt x="181" y="130"/>
                  </a:cubicBezTo>
                  <a:cubicBezTo>
                    <a:pt x="182" y="130"/>
                    <a:pt x="182" y="130"/>
                    <a:pt x="182" y="130"/>
                  </a:cubicBezTo>
                  <a:cubicBezTo>
                    <a:pt x="224" y="80"/>
                    <a:pt x="224" y="80"/>
                    <a:pt x="224" y="80"/>
                  </a:cubicBezTo>
                  <a:lnTo>
                    <a:pt x="224" y="7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6" name="Freeform 35">
              <a:extLst>
                <a:ext uri="{FF2B5EF4-FFF2-40B4-BE49-F238E27FC236}">
                  <a16:creationId xmlns:a16="http://schemas.microsoft.com/office/drawing/2014/main" id="{D4D8ACF1-450B-4B2F-8511-4DC5B237B911}"/>
                </a:ext>
              </a:extLst>
            </p:cNvPr>
            <p:cNvSpPr>
              <a:spLocks/>
            </p:cNvSpPr>
            <p:nvPr/>
          </p:nvSpPr>
          <p:spPr bwMode="auto">
            <a:xfrm>
              <a:off x="7762" y="1610"/>
              <a:ext cx="108" cy="183"/>
            </a:xfrm>
            <a:custGeom>
              <a:avLst/>
              <a:gdLst>
                <a:gd name="T0" fmla="*/ 44 w 44"/>
                <a:gd name="T1" fmla="*/ 72 h 74"/>
                <a:gd name="T2" fmla="*/ 3 w 44"/>
                <a:gd name="T3" fmla="*/ 52 h 74"/>
                <a:gd name="T4" fmla="*/ 44 w 44"/>
                <a:gd name="T5" fmla="*/ 3 h 74"/>
                <a:gd name="T6" fmla="*/ 44 w 44"/>
                <a:gd name="T7" fmla="*/ 0 h 74"/>
                <a:gd name="T8" fmla="*/ 1 w 44"/>
                <a:gd name="T9" fmla="*/ 52 h 74"/>
                <a:gd name="T10" fmla="*/ 0 w 44"/>
                <a:gd name="T11" fmla="*/ 52 h 74"/>
                <a:gd name="T12" fmla="*/ 1 w 44"/>
                <a:gd name="T13" fmla="*/ 53 h 74"/>
                <a:gd name="T14" fmla="*/ 44 w 44"/>
                <a:gd name="T15" fmla="*/ 74 h 74"/>
                <a:gd name="T16" fmla="*/ 44 w 44"/>
                <a:gd name="T17" fmla="*/ 7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4">
                  <a:moveTo>
                    <a:pt x="44" y="72"/>
                  </a:moveTo>
                  <a:cubicBezTo>
                    <a:pt x="3" y="52"/>
                    <a:pt x="3" y="52"/>
                    <a:pt x="3" y="52"/>
                  </a:cubicBezTo>
                  <a:cubicBezTo>
                    <a:pt x="44" y="3"/>
                    <a:pt x="44" y="3"/>
                    <a:pt x="44" y="3"/>
                  </a:cubicBezTo>
                  <a:cubicBezTo>
                    <a:pt x="44" y="0"/>
                    <a:pt x="44" y="0"/>
                    <a:pt x="44" y="0"/>
                  </a:cubicBezTo>
                  <a:cubicBezTo>
                    <a:pt x="1" y="52"/>
                    <a:pt x="1" y="52"/>
                    <a:pt x="1" y="52"/>
                  </a:cubicBezTo>
                  <a:cubicBezTo>
                    <a:pt x="0" y="52"/>
                    <a:pt x="0" y="52"/>
                    <a:pt x="0" y="52"/>
                  </a:cubicBezTo>
                  <a:cubicBezTo>
                    <a:pt x="1" y="53"/>
                    <a:pt x="1" y="53"/>
                    <a:pt x="1" y="53"/>
                  </a:cubicBezTo>
                  <a:cubicBezTo>
                    <a:pt x="44" y="74"/>
                    <a:pt x="44" y="74"/>
                    <a:pt x="44" y="74"/>
                  </a:cubicBezTo>
                  <a:lnTo>
                    <a:pt x="44" y="7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7" name="Freeform 36">
              <a:extLst>
                <a:ext uri="{FF2B5EF4-FFF2-40B4-BE49-F238E27FC236}">
                  <a16:creationId xmlns:a16="http://schemas.microsoft.com/office/drawing/2014/main" id="{150492F8-1060-4425-87D3-B416600AC8F5}"/>
                </a:ext>
              </a:extLst>
            </p:cNvPr>
            <p:cNvSpPr>
              <a:spLocks/>
            </p:cNvSpPr>
            <p:nvPr/>
          </p:nvSpPr>
          <p:spPr bwMode="auto">
            <a:xfrm>
              <a:off x="7762" y="1736"/>
              <a:ext cx="108" cy="86"/>
            </a:xfrm>
            <a:custGeom>
              <a:avLst/>
              <a:gdLst>
                <a:gd name="T0" fmla="*/ 44 w 44"/>
                <a:gd name="T1" fmla="*/ 33 h 35"/>
                <a:gd name="T2" fmla="*/ 9 w 44"/>
                <a:gd name="T3" fmla="*/ 6 h 35"/>
                <a:gd name="T4" fmla="*/ 44 w 44"/>
                <a:gd name="T5" fmla="*/ 23 h 35"/>
                <a:gd name="T6" fmla="*/ 44 w 44"/>
                <a:gd name="T7" fmla="*/ 21 h 35"/>
                <a:gd name="T8" fmla="*/ 2 w 44"/>
                <a:gd name="T9" fmla="*/ 0 h 35"/>
                <a:gd name="T10" fmla="*/ 1 w 44"/>
                <a:gd name="T11" fmla="*/ 1 h 35"/>
                <a:gd name="T12" fmla="*/ 1 w 44"/>
                <a:gd name="T13" fmla="*/ 2 h 35"/>
                <a:gd name="T14" fmla="*/ 44 w 44"/>
                <a:gd name="T15" fmla="*/ 35 h 35"/>
                <a:gd name="T16" fmla="*/ 44 w 44"/>
                <a:gd name="T17"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5">
                  <a:moveTo>
                    <a:pt x="44" y="33"/>
                  </a:moveTo>
                  <a:cubicBezTo>
                    <a:pt x="9" y="6"/>
                    <a:pt x="9" y="6"/>
                    <a:pt x="9" y="6"/>
                  </a:cubicBezTo>
                  <a:cubicBezTo>
                    <a:pt x="44" y="23"/>
                    <a:pt x="44" y="23"/>
                    <a:pt x="44" y="23"/>
                  </a:cubicBezTo>
                  <a:cubicBezTo>
                    <a:pt x="44" y="21"/>
                    <a:pt x="44" y="21"/>
                    <a:pt x="44" y="21"/>
                  </a:cubicBezTo>
                  <a:cubicBezTo>
                    <a:pt x="2" y="0"/>
                    <a:pt x="2" y="0"/>
                    <a:pt x="2" y="0"/>
                  </a:cubicBezTo>
                  <a:cubicBezTo>
                    <a:pt x="1" y="0"/>
                    <a:pt x="1" y="0"/>
                    <a:pt x="1" y="1"/>
                  </a:cubicBezTo>
                  <a:cubicBezTo>
                    <a:pt x="0" y="1"/>
                    <a:pt x="0" y="2"/>
                    <a:pt x="1" y="2"/>
                  </a:cubicBezTo>
                  <a:cubicBezTo>
                    <a:pt x="44" y="35"/>
                    <a:pt x="44" y="35"/>
                    <a:pt x="44" y="35"/>
                  </a:cubicBezTo>
                  <a:lnTo>
                    <a:pt x="44" y="3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8" name="Freeform 37">
              <a:extLst>
                <a:ext uri="{FF2B5EF4-FFF2-40B4-BE49-F238E27FC236}">
                  <a16:creationId xmlns:a16="http://schemas.microsoft.com/office/drawing/2014/main" id="{8BAAC0BD-5D6F-4680-AE1D-F79E2B969B82}"/>
                </a:ext>
              </a:extLst>
            </p:cNvPr>
            <p:cNvSpPr>
              <a:spLocks/>
            </p:cNvSpPr>
            <p:nvPr/>
          </p:nvSpPr>
          <p:spPr bwMode="auto">
            <a:xfrm>
              <a:off x="4816" y="3714"/>
              <a:ext cx="942" cy="638"/>
            </a:xfrm>
            <a:custGeom>
              <a:avLst/>
              <a:gdLst>
                <a:gd name="T0" fmla="*/ 0 w 383"/>
                <a:gd name="T1" fmla="*/ 198 h 259"/>
                <a:gd name="T2" fmla="*/ 209 w 383"/>
                <a:gd name="T3" fmla="*/ 259 h 259"/>
                <a:gd name="T4" fmla="*/ 216 w 383"/>
                <a:gd name="T5" fmla="*/ 259 h 259"/>
                <a:gd name="T6" fmla="*/ 3 w 383"/>
                <a:gd name="T7" fmla="*/ 197 h 259"/>
                <a:gd name="T8" fmla="*/ 380 w 383"/>
                <a:gd name="T9" fmla="*/ 3 h 259"/>
                <a:gd name="T10" fmla="*/ 289 w 383"/>
                <a:gd name="T11" fmla="*/ 259 h 259"/>
                <a:gd name="T12" fmla="*/ 291 w 383"/>
                <a:gd name="T13" fmla="*/ 259 h 259"/>
                <a:gd name="T14" fmla="*/ 383 w 383"/>
                <a:gd name="T15" fmla="*/ 1 h 259"/>
                <a:gd name="T16" fmla="*/ 382 w 383"/>
                <a:gd name="T17" fmla="*/ 0 h 259"/>
                <a:gd name="T18" fmla="*/ 381 w 383"/>
                <a:gd name="T19" fmla="*/ 0 h 259"/>
                <a:gd name="T20" fmla="*/ 0 w 383"/>
                <a:gd name="T21" fmla="*/ 196 h 259"/>
                <a:gd name="T22" fmla="*/ 0 w 383"/>
                <a:gd name="T23" fmla="*/ 197 h 259"/>
                <a:gd name="T24" fmla="*/ 0 w 383"/>
                <a:gd name="T25" fmla="*/ 19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3" h="259">
                  <a:moveTo>
                    <a:pt x="0" y="198"/>
                  </a:moveTo>
                  <a:cubicBezTo>
                    <a:pt x="209" y="259"/>
                    <a:pt x="209" y="259"/>
                    <a:pt x="209" y="259"/>
                  </a:cubicBezTo>
                  <a:cubicBezTo>
                    <a:pt x="216" y="259"/>
                    <a:pt x="216" y="259"/>
                    <a:pt x="216" y="259"/>
                  </a:cubicBezTo>
                  <a:cubicBezTo>
                    <a:pt x="3" y="197"/>
                    <a:pt x="3" y="197"/>
                    <a:pt x="3" y="197"/>
                  </a:cubicBezTo>
                  <a:cubicBezTo>
                    <a:pt x="380" y="3"/>
                    <a:pt x="380" y="3"/>
                    <a:pt x="380" y="3"/>
                  </a:cubicBezTo>
                  <a:cubicBezTo>
                    <a:pt x="289" y="259"/>
                    <a:pt x="289" y="259"/>
                    <a:pt x="289" y="259"/>
                  </a:cubicBezTo>
                  <a:cubicBezTo>
                    <a:pt x="291" y="259"/>
                    <a:pt x="291" y="259"/>
                    <a:pt x="291" y="259"/>
                  </a:cubicBezTo>
                  <a:cubicBezTo>
                    <a:pt x="383" y="1"/>
                    <a:pt x="383" y="1"/>
                    <a:pt x="383" y="1"/>
                  </a:cubicBezTo>
                  <a:cubicBezTo>
                    <a:pt x="383" y="1"/>
                    <a:pt x="383" y="0"/>
                    <a:pt x="382" y="0"/>
                  </a:cubicBezTo>
                  <a:cubicBezTo>
                    <a:pt x="382" y="0"/>
                    <a:pt x="382" y="0"/>
                    <a:pt x="381" y="0"/>
                  </a:cubicBezTo>
                  <a:cubicBezTo>
                    <a:pt x="0" y="196"/>
                    <a:pt x="0" y="196"/>
                    <a:pt x="0" y="196"/>
                  </a:cubicBezTo>
                  <a:cubicBezTo>
                    <a:pt x="0" y="196"/>
                    <a:pt x="0" y="197"/>
                    <a:pt x="0" y="197"/>
                  </a:cubicBezTo>
                  <a:cubicBezTo>
                    <a:pt x="0" y="197"/>
                    <a:pt x="0" y="198"/>
                    <a:pt x="0" y="198"/>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9" name="Freeform 38">
              <a:extLst>
                <a:ext uri="{FF2B5EF4-FFF2-40B4-BE49-F238E27FC236}">
                  <a16:creationId xmlns:a16="http://schemas.microsoft.com/office/drawing/2014/main" id="{BBD66F7F-CAF1-4B0E-8911-7D6B2596E34C}"/>
                </a:ext>
              </a:extLst>
            </p:cNvPr>
            <p:cNvSpPr>
              <a:spLocks/>
            </p:cNvSpPr>
            <p:nvPr/>
          </p:nvSpPr>
          <p:spPr bwMode="auto">
            <a:xfrm>
              <a:off x="5527" y="3714"/>
              <a:ext cx="846" cy="638"/>
            </a:xfrm>
            <a:custGeom>
              <a:avLst/>
              <a:gdLst>
                <a:gd name="T0" fmla="*/ 2 w 344"/>
                <a:gd name="T1" fmla="*/ 259 h 259"/>
                <a:gd name="T2" fmla="*/ 93 w 344"/>
                <a:gd name="T3" fmla="*/ 2 h 259"/>
                <a:gd name="T4" fmla="*/ 341 w 344"/>
                <a:gd name="T5" fmla="*/ 122 h 259"/>
                <a:gd name="T6" fmla="*/ 36 w 344"/>
                <a:gd name="T7" fmla="*/ 259 h 259"/>
                <a:gd name="T8" fmla="*/ 41 w 344"/>
                <a:gd name="T9" fmla="*/ 259 h 259"/>
                <a:gd name="T10" fmla="*/ 343 w 344"/>
                <a:gd name="T11" fmla="*/ 123 h 259"/>
                <a:gd name="T12" fmla="*/ 344 w 344"/>
                <a:gd name="T13" fmla="*/ 122 h 259"/>
                <a:gd name="T14" fmla="*/ 343 w 344"/>
                <a:gd name="T15" fmla="*/ 121 h 259"/>
                <a:gd name="T16" fmla="*/ 93 w 344"/>
                <a:gd name="T17" fmla="*/ 0 h 259"/>
                <a:gd name="T18" fmla="*/ 92 w 344"/>
                <a:gd name="T19" fmla="*/ 0 h 259"/>
                <a:gd name="T20" fmla="*/ 92 w 344"/>
                <a:gd name="T21" fmla="*/ 0 h 259"/>
                <a:gd name="T22" fmla="*/ 0 w 344"/>
                <a:gd name="T23" fmla="*/ 259 h 259"/>
                <a:gd name="T24" fmla="*/ 2 w 344"/>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59">
                  <a:moveTo>
                    <a:pt x="2" y="259"/>
                  </a:moveTo>
                  <a:cubicBezTo>
                    <a:pt x="93" y="2"/>
                    <a:pt x="93" y="2"/>
                    <a:pt x="93" y="2"/>
                  </a:cubicBezTo>
                  <a:cubicBezTo>
                    <a:pt x="341" y="122"/>
                    <a:pt x="341" y="122"/>
                    <a:pt x="341" y="122"/>
                  </a:cubicBezTo>
                  <a:cubicBezTo>
                    <a:pt x="36" y="259"/>
                    <a:pt x="36" y="259"/>
                    <a:pt x="36" y="259"/>
                  </a:cubicBezTo>
                  <a:cubicBezTo>
                    <a:pt x="41" y="259"/>
                    <a:pt x="41" y="259"/>
                    <a:pt x="41" y="259"/>
                  </a:cubicBezTo>
                  <a:cubicBezTo>
                    <a:pt x="343" y="123"/>
                    <a:pt x="343" y="123"/>
                    <a:pt x="343" y="123"/>
                  </a:cubicBezTo>
                  <a:cubicBezTo>
                    <a:pt x="344" y="123"/>
                    <a:pt x="344" y="122"/>
                    <a:pt x="344" y="122"/>
                  </a:cubicBezTo>
                  <a:cubicBezTo>
                    <a:pt x="344" y="122"/>
                    <a:pt x="344" y="121"/>
                    <a:pt x="343" y="121"/>
                  </a:cubicBezTo>
                  <a:cubicBezTo>
                    <a:pt x="93" y="0"/>
                    <a:pt x="93" y="0"/>
                    <a:pt x="93" y="0"/>
                  </a:cubicBezTo>
                  <a:cubicBezTo>
                    <a:pt x="93" y="0"/>
                    <a:pt x="93" y="0"/>
                    <a:pt x="92" y="0"/>
                  </a:cubicBezTo>
                  <a:cubicBezTo>
                    <a:pt x="92" y="0"/>
                    <a:pt x="92" y="0"/>
                    <a:pt x="92" y="0"/>
                  </a:cubicBezTo>
                  <a:cubicBezTo>
                    <a:pt x="0" y="259"/>
                    <a:pt x="0" y="259"/>
                    <a:pt x="0" y="259"/>
                  </a:cubicBezTo>
                  <a:lnTo>
                    <a:pt x="2" y="25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0" name="Freeform 39">
              <a:extLst>
                <a:ext uri="{FF2B5EF4-FFF2-40B4-BE49-F238E27FC236}">
                  <a16:creationId xmlns:a16="http://schemas.microsoft.com/office/drawing/2014/main" id="{6F8FAED0-ACC0-40E3-BAF3-7E133C63676A}"/>
                </a:ext>
              </a:extLst>
            </p:cNvPr>
            <p:cNvSpPr>
              <a:spLocks noEditPoints="1"/>
            </p:cNvSpPr>
            <p:nvPr/>
          </p:nvSpPr>
          <p:spPr bwMode="auto">
            <a:xfrm>
              <a:off x="5525" y="2779"/>
              <a:ext cx="430" cy="210"/>
            </a:xfrm>
            <a:custGeom>
              <a:avLst/>
              <a:gdLst>
                <a:gd name="T0" fmla="*/ 110 w 175"/>
                <a:gd name="T1" fmla="*/ 85 h 85"/>
                <a:gd name="T2" fmla="*/ 110 w 175"/>
                <a:gd name="T3" fmla="*/ 85 h 85"/>
                <a:gd name="T4" fmla="*/ 0 w 175"/>
                <a:gd name="T5" fmla="*/ 2 h 85"/>
                <a:gd name="T6" fmla="*/ 0 w 175"/>
                <a:gd name="T7" fmla="*/ 1 h 85"/>
                <a:gd name="T8" fmla="*/ 1 w 175"/>
                <a:gd name="T9" fmla="*/ 1 h 85"/>
                <a:gd name="T10" fmla="*/ 175 w 175"/>
                <a:gd name="T11" fmla="*/ 64 h 85"/>
                <a:gd name="T12" fmla="*/ 175 w 175"/>
                <a:gd name="T13" fmla="*/ 65 h 85"/>
                <a:gd name="T14" fmla="*/ 175 w 175"/>
                <a:gd name="T15" fmla="*/ 66 h 85"/>
                <a:gd name="T16" fmla="*/ 110 w 175"/>
                <a:gd name="T17" fmla="*/ 85 h 85"/>
                <a:gd name="T18" fmla="*/ 110 w 175"/>
                <a:gd name="T19" fmla="*/ 85 h 85"/>
                <a:gd name="T20" fmla="*/ 6 w 175"/>
                <a:gd name="T21" fmla="*/ 4 h 85"/>
                <a:gd name="T22" fmla="*/ 110 w 175"/>
                <a:gd name="T23" fmla="*/ 83 h 85"/>
                <a:gd name="T24" fmla="*/ 171 w 175"/>
                <a:gd name="T25" fmla="*/ 65 h 85"/>
                <a:gd name="T26" fmla="*/ 6 w 175"/>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85">
                  <a:moveTo>
                    <a:pt x="110" y="85"/>
                  </a:moveTo>
                  <a:cubicBezTo>
                    <a:pt x="110" y="85"/>
                    <a:pt x="110" y="85"/>
                    <a:pt x="110" y="85"/>
                  </a:cubicBezTo>
                  <a:cubicBezTo>
                    <a:pt x="0" y="2"/>
                    <a:pt x="0" y="2"/>
                    <a:pt x="0" y="2"/>
                  </a:cubicBezTo>
                  <a:cubicBezTo>
                    <a:pt x="0" y="2"/>
                    <a:pt x="0" y="1"/>
                    <a:pt x="0" y="1"/>
                  </a:cubicBezTo>
                  <a:cubicBezTo>
                    <a:pt x="0" y="1"/>
                    <a:pt x="1" y="0"/>
                    <a:pt x="1" y="1"/>
                  </a:cubicBezTo>
                  <a:cubicBezTo>
                    <a:pt x="175" y="64"/>
                    <a:pt x="175" y="64"/>
                    <a:pt x="175" y="64"/>
                  </a:cubicBezTo>
                  <a:cubicBezTo>
                    <a:pt x="175" y="64"/>
                    <a:pt x="175" y="64"/>
                    <a:pt x="175" y="65"/>
                  </a:cubicBezTo>
                  <a:cubicBezTo>
                    <a:pt x="175" y="65"/>
                    <a:pt x="175" y="65"/>
                    <a:pt x="175" y="66"/>
                  </a:cubicBezTo>
                  <a:cubicBezTo>
                    <a:pt x="110" y="85"/>
                    <a:pt x="110" y="85"/>
                    <a:pt x="110" y="85"/>
                  </a:cubicBezTo>
                  <a:cubicBezTo>
                    <a:pt x="110" y="85"/>
                    <a:pt x="110" y="85"/>
                    <a:pt x="110" y="85"/>
                  </a:cubicBezTo>
                  <a:close/>
                  <a:moveTo>
                    <a:pt x="6" y="4"/>
                  </a:moveTo>
                  <a:cubicBezTo>
                    <a:pt x="110" y="83"/>
                    <a:pt x="110" y="83"/>
                    <a:pt x="110" y="83"/>
                  </a:cubicBezTo>
                  <a:cubicBezTo>
                    <a:pt x="171" y="65"/>
                    <a:pt x="171" y="65"/>
                    <a:pt x="171" y="65"/>
                  </a:cubicBezTo>
                  <a:lnTo>
                    <a:pt x="6"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1" name="Freeform 40">
              <a:extLst>
                <a:ext uri="{FF2B5EF4-FFF2-40B4-BE49-F238E27FC236}">
                  <a16:creationId xmlns:a16="http://schemas.microsoft.com/office/drawing/2014/main" id="{7BFC40B9-721F-499A-990F-720F41C42118}"/>
                </a:ext>
              </a:extLst>
            </p:cNvPr>
            <p:cNvSpPr>
              <a:spLocks noEditPoints="1"/>
            </p:cNvSpPr>
            <p:nvPr/>
          </p:nvSpPr>
          <p:spPr bwMode="auto">
            <a:xfrm>
              <a:off x="5525" y="2597"/>
              <a:ext cx="565" cy="345"/>
            </a:xfrm>
            <a:custGeom>
              <a:avLst/>
              <a:gdLst>
                <a:gd name="T0" fmla="*/ 174 w 230"/>
                <a:gd name="T1" fmla="*/ 140 h 140"/>
                <a:gd name="T2" fmla="*/ 174 w 230"/>
                <a:gd name="T3" fmla="*/ 140 h 140"/>
                <a:gd name="T4" fmla="*/ 0 w 230"/>
                <a:gd name="T5" fmla="*/ 76 h 140"/>
                <a:gd name="T6" fmla="*/ 0 w 230"/>
                <a:gd name="T7" fmla="*/ 75 h 140"/>
                <a:gd name="T8" fmla="*/ 0 w 230"/>
                <a:gd name="T9" fmla="*/ 75 h 140"/>
                <a:gd name="T10" fmla="*/ 229 w 230"/>
                <a:gd name="T11" fmla="*/ 0 h 140"/>
                <a:gd name="T12" fmla="*/ 230 w 230"/>
                <a:gd name="T13" fmla="*/ 1 h 140"/>
                <a:gd name="T14" fmla="*/ 230 w 230"/>
                <a:gd name="T15" fmla="*/ 2 h 140"/>
                <a:gd name="T16" fmla="*/ 175 w 230"/>
                <a:gd name="T17" fmla="*/ 139 h 140"/>
                <a:gd name="T18" fmla="*/ 174 w 230"/>
                <a:gd name="T19" fmla="*/ 140 h 140"/>
                <a:gd name="T20" fmla="*/ 4 w 230"/>
                <a:gd name="T21" fmla="*/ 76 h 140"/>
                <a:gd name="T22" fmla="*/ 174 w 230"/>
                <a:gd name="T23" fmla="*/ 137 h 140"/>
                <a:gd name="T24" fmla="*/ 228 w 230"/>
                <a:gd name="T25" fmla="*/ 3 h 140"/>
                <a:gd name="T26" fmla="*/ 4 w 230"/>
                <a:gd name="T27"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40">
                  <a:moveTo>
                    <a:pt x="174" y="140"/>
                  </a:moveTo>
                  <a:cubicBezTo>
                    <a:pt x="174" y="140"/>
                    <a:pt x="174" y="140"/>
                    <a:pt x="174" y="140"/>
                  </a:cubicBezTo>
                  <a:cubicBezTo>
                    <a:pt x="0" y="76"/>
                    <a:pt x="0" y="76"/>
                    <a:pt x="0" y="76"/>
                  </a:cubicBezTo>
                  <a:cubicBezTo>
                    <a:pt x="0" y="76"/>
                    <a:pt x="0" y="76"/>
                    <a:pt x="0" y="75"/>
                  </a:cubicBezTo>
                  <a:cubicBezTo>
                    <a:pt x="0" y="75"/>
                    <a:pt x="0" y="75"/>
                    <a:pt x="0" y="75"/>
                  </a:cubicBezTo>
                  <a:cubicBezTo>
                    <a:pt x="229" y="0"/>
                    <a:pt x="229" y="0"/>
                    <a:pt x="229" y="0"/>
                  </a:cubicBezTo>
                  <a:cubicBezTo>
                    <a:pt x="229" y="0"/>
                    <a:pt x="230" y="0"/>
                    <a:pt x="230" y="1"/>
                  </a:cubicBezTo>
                  <a:cubicBezTo>
                    <a:pt x="230" y="1"/>
                    <a:pt x="230" y="1"/>
                    <a:pt x="230" y="2"/>
                  </a:cubicBezTo>
                  <a:cubicBezTo>
                    <a:pt x="175" y="139"/>
                    <a:pt x="175" y="139"/>
                    <a:pt x="175" y="139"/>
                  </a:cubicBezTo>
                  <a:cubicBezTo>
                    <a:pt x="175" y="139"/>
                    <a:pt x="175" y="140"/>
                    <a:pt x="174" y="140"/>
                  </a:cubicBezTo>
                  <a:close/>
                  <a:moveTo>
                    <a:pt x="4" y="76"/>
                  </a:moveTo>
                  <a:cubicBezTo>
                    <a:pt x="174" y="137"/>
                    <a:pt x="174" y="137"/>
                    <a:pt x="174" y="137"/>
                  </a:cubicBezTo>
                  <a:cubicBezTo>
                    <a:pt x="228" y="3"/>
                    <a:pt x="228" y="3"/>
                    <a:pt x="228" y="3"/>
                  </a:cubicBezTo>
                  <a:lnTo>
                    <a:pt x="4" y="7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 name="Freeform 41">
              <a:extLst>
                <a:ext uri="{FF2B5EF4-FFF2-40B4-BE49-F238E27FC236}">
                  <a16:creationId xmlns:a16="http://schemas.microsoft.com/office/drawing/2014/main" id="{3145708A-5C33-4370-9DD6-375F82A993C0}"/>
                </a:ext>
              </a:extLst>
            </p:cNvPr>
            <p:cNvSpPr>
              <a:spLocks noEditPoints="1"/>
            </p:cNvSpPr>
            <p:nvPr/>
          </p:nvSpPr>
          <p:spPr bwMode="auto">
            <a:xfrm>
              <a:off x="5753" y="2937"/>
              <a:ext cx="202" cy="781"/>
            </a:xfrm>
            <a:custGeom>
              <a:avLst/>
              <a:gdLst>
                <a:gd name="T0" fmla="*/ 1 w 82"/>
                <a:gd name="T1" fmla="*/ 317 h 317"/>
                <a:gd name="T2" fmla="*/ 1 w 82"/>
                <a:gd name="T3" fmla="*/ 317 h 317"/>
                <a:gd name="T4" fmla="*/ 0 w 82"/>
                <a:gd name="T5" fmla="*/ 316 h 317"/>
                <a:gd name="T6" fmla="*/ 16 w 82"/>
                <a:gd name="T7" fmla="*/ 20 h 317"/>
                <a:gd name="T8" fmla="*/ 17 w 82"/>
                <a:gd name="T9" fmla="*/ 19 h 317"/>
                <a:gd name="T10" fmla="*/ 81 w 82"/>
                <a:gd name="T11" fmla="*/ 0 h 317"/>
                <a:gd name="T12" fmla="*/ 82 w 82"/>
                <a:gd name="T13" fmla="*/ 0 h 317"/>
                <a:gd name="T14" fmla="*/ 82 w 82"/>
                <a:gd name="T15" fmla="*/ 1 h 317"/>
                <a:gd name="T16" fmla="*/ 2 w 82"/>
                <a:gd name="T17" fmla="*/ 316 h 317"/>
                <a:gd name="T18" fmla="*/ 1 w 82"/>
                <a:gd name="T19" fmla="*/ 317 h 317"/>
                <a:gd name="T20" fmla="*/ 18 w 82"/>
                <a:gd name="T21" fmla="*/ 21 h 317"/>
                <a:gd name="T22" fmla="*/ 2 w 82"/>
                <a:gd name="T23" fmla="*/ 306 h 317"/>
                <a:gd name="T24" fmla="*/ 80 w 82"/>
                <a:gd name="T25" fmla="*/ 2 h 317"/>
                <a:gd name="T26" fmla="*/ 18 w 82"/>
                <a:gd name="T27" fmla="*/ 2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317">
                  <a:moveTo>
                    <a:pt x="1" y="317"/>
                  </a:moveTo>
                  <a:cubicBezTo>
                    <a:pt x="1" y="317"/>
                    <a:pt x="1" y="317"/>
                    <a:pt x="1" y="317"/>
                  </a:cubicBezTo>
                  <a:cubicBezTo>
                    <a:pt x="0" y="317"/>
                    <a:pt x="0" y="316"/>
                    <a:pt x="0" y="316"/>
                  </a:cubicBezTo>
                  <a:cubicBezTo>
                    <a:pt x="16" y="20"/>
                    <a:pt x="16" y="20"/>
                    <a:pt x="16" y="20"/>
                  </a:cubicBezTo>
                  <a:cubicBezTo>
                    <a:pt x="16" y="19"/>
                    <a:pt x="16" y="19"/>
                    <a:pt x="17" y="19"/>
                  </a:cubicBezTo>
                  <a:cubicBezTo>
                    <a:pt x="81" y="0"/>
                    <a:pt x="81" y="0"/>
                    <a:pt x="81" y="0"/>
                  </a:cubicBezTo>
                  <a:cubicBezTo>
                    <a:pt x="81" y="0"/>
                    <a:pt x="82" y="0"/>
                    <a:pt x="82" y="0"/>
                  </a:cubicBezTo>
                  <a:cubicBezTo>
                    <a:pt x="82" y="0"/>
                    <a:pt x="82" y="1"/>
                    <a:pt x="82" y="1"/>
                  </a:cubicBezTo>
                  <a:cubicBezTo>
                    <a:pt x="2" y="316"/>
                    <a:pt x="2" y="316"/>
                    <a:pt x="2" y="316"/>
                  </a:cubicBezTo>
                  <a:cubicBezTo>
                    <a:pt x="2" y="316"/>
                    <a:pt x="1" y="317"/>
                    <a:pt x="1" y="317"/>
                  </a:cubicBezTo>
                  <a:close/>
                  <a:moveTo>
                    <a:pt x="18" y="21"/>
                  </a:moveTo>
                  <a:cubicBezTo>
                    <a:pt x="2" y="306"/>
                    <a:pt x="2" y="306"/>
                    <a:pt x="2" y="306"/>
                  </a:cubicBezTo>
                  <a:cubicBezTo>
                    <a:pt x="80" y="2"/>
                    <a:pt x="80" y="2"/>
                    <a:pt x="80" y="2"/>
                  </a:cubicBezTo>
                  <a:lnTo>
                    <a:pt x="18" y="2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 name="Freeform 42">
              <a:extLst>
                <a:ext uri="{FF2B5EF4-FFF2-40B4-BE49-F238E27FC236}">
                  <a16:creationId xmlns:a16="http://schemas.microsoft.com/office/drawing/2014/main" id="{0CD4E83B-9012-4447-9456-E8B8EBBADE37}"/>
                </a:ext>
              </a:extLst>
            </p:cNvPr>
            <p:cNvSpPr>
              <a:spLocks noEditPoints="1"/>
            </p:cNvSpPr>
            <p:nvPr/>
          </p:nvSpPr>
          <p:spPr bwMode="auto">
            <a:xfrm>
              <a:off x="5950" y="2597"/>
              <a:ext cx="1116" cy="397"/>
            </a:xfrm>
            <a:custGeom>
              <a:avLst/>
              <a:gdLst>
                <a:gd name="T0" fmla="*/ 453 w 454"/>
                <a:gd name="T1" fmla="*/ 161 h 161"/>
                <a:gd name="T2" fmla="*/ 453 w 454"/>
                <a:gd name="T3" fmla="*/ 161 h 161"/>
                <a:gd name="T4" fmla="*/ 1 w 454"/>
                <a:gd name="T5" fmla="*/ 140 h 161"/>
                <a:gd name="T6" fmla="*/ 1 w 454"/>
                <a:gd name="T7" fmla="*/ 139 h 161"/>
                <a:gd name="T8" fmla="*/ 1 w 454"/>
                <a:gd name="T9" fmla="*/ 138 h 161"/>
                <a:gd name="T10" fmla="*/ 56 w 454"/>
                <a:gd name="T11" fmla="*/ 1 h 161"/>
                <a:gd name="T12" fmla="*/ 56 w 454"/>
                <a:gd name="T13" fmla="*/ 0 h 161"/>
                <a:gd name="T14" fmla="*/ 57 w 454"/>
                <a:gd name="T15" fmla="*/ 0 h 161"/>
                <a:gd name="T16" fmla="*/ 453 w 454"/>
                <a:gd name="T17" fmla="*/ 160 h 161"/>
                <a:gd name="T18" fmla="*/ 454 w 454"/>
                <a:gd name="T19" fmla="*/ 161 h 161"/>
                <a:gd name="T20" fmla="*/ 453 w 454"/>
                <a:gd name="T21" fmla="*/ 161 h 161"/>
                <a:gd name="T22" fmla="*/ 3 w 454"/>
                <a:gd name="T23" fmla="*/ 138 h 161"/>
                <a:gd name="T24" fmla="*/ 448 w 454"/>
                <a:gd name="T25" fmla="*/ 159 h 161"/>
                <a:gd name="T26" fmla="*/ 57 w 454"/>
                <a:gd name="T27" fmla="*/ 2 h 161"/>
                <a:gd name="T28" fmla="*/ 3 w 454"/>
                <a:gd name="T29"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161">
                  <a:moveTo>
                    <a:pt x="453" y="161"/>
                  </a:moveTo>
                  <a:cubicBezTo>
                    <a:pt x="453" y="161"/>
                    <a:pt x="453" y="161"/>
                    <a:pt x="453" y="161"/>
                  </a:cubicBezTo>
                  <a:cubicBezTo>
                    <a:pt x="1" y="140"/>
                    <a:pt x="1" y="140"/>
                    <a:pt x="1" y="140"/>
                  </a:cubicBezTo>
                  <a:cubicBezTo>
                    <a:pt x="1" y="140"/>
                    <a:pt x="1" y="139"/>
                    <a:pt x="1" y="139"/>
                  </a:cubicBezTo>
                  <a:cubicBezTo>
                    <a:pt x="0" y="139"/>
                    <a:pt x="0" y="139"/>
                    <a:pt x="1" y="138"/>
                  </a:cubicBezTo>
                  <a:cubicBezTo>
                    <a:pt x="56" y="1"/>
                    <a:pt x="56" y="1"/>
                    <a:pt x="56" y="1"/>
                  </a:cubicBezTo>
                  <a:cubicBezTo>
                    <a:pt x="56" y="1"/>
                    <a:pt x="56" y="1"/>
                    <a:pt x="56" y="0"/>
                  </a:cubicBezTo>
                  <a:cubicBezTo>
                    <a:pt x="56" y="0"/>
                    <a:pt x="57" y="0"/>
                    <a:pt x="57" y="0"/>
                  </a:cubicBezTo>
                  <a:cubicBezTo>
                    <a:pt x="453" y="160"/>
                    <a:pt x="453" y="160"/>
                    <a:pt x="453" y="160"/>
                  </a:cubicBezTo>
                  <a:cubicBezTo>
                    <a:pt x="454" y="160"/>
                    <a:pt x="454" y="160"/>
                    <a:pt x="454" y="161"/>
                  </a:cubicBezTo>
                  <a:cubicBezTo>
                    <a:pt x="454" y="161"/>
                    <a:pt x="454" y="161"/>
                    <a:pt x="453" y="161"/>
                  </a:cubicBezTo>
                  <a:close/>
                  <a:moveTo>
                    <a:pt x="3" y="138"/>
                  </a:moveTo>
                  <a:cubicBezTo>
                    <a:pt x="448" y="159"/>
                    <a:pt x="448" y="159"/>
                    <a:pt x="448" y="159"/>
                  </a:cubicBezTo>
                  <a:cubicBezTo>
                    <a:pt x="57" y="2"/>
                    <a:pt x="57" y="2"/>
                    <a:pt x="57" y="2"/>
                  </a:cubicBezTo>
                  <a:lnTo>
                    <a:pt x="3" y="13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5" name="Freeform 43">
              <a:extLst>
                <a:ext uri="{FF2B5EF4-FFF2-40B4-BE49-F238E27FC236}">
                  <a16:creationId xmlns:a16="http://schemas.microsoft.com/office/drawing/2014/main" id="{2DD5A7FC-E5D4-4189-9F2F-D0C9393F2233}"/>
                </a:ext>
              </a:extLst>
            </p:cNvPr>
            <p:cNvSpPr>
              <a:spLocks noEditPoints="1"/>
            </p:cNvSpPr>
            <p:nvPr/>
          </p:nvSpPr>
          <p:spPr bwMode="auto">
            <a:xfrm>
              <a:off x="5972" y="1714"/>
              <a:ext cx="612" cy="888"/>
            </a:xfrm>
            <a:custGeom>
              <a:avLst/>
              <a:gdLst>
                <a:gd name="T0" fmla="*/ 47 w 249"/>
                <a:gd name="T1" fmla="*/ 360 h 360"/>
                <a:gd name="T2" fmla="*/ 47 w 249"/>
                <a:gd name="T3" fmla="*/ 360 h 360"/>
                <a:gd name="T4" fmla="*/ 47 w 249"/>
                <a:gd name="T5" fmla="*/ 359 h 360"/>
                <a:gd name="T6" fmla="*/ 0 w 249"/>
                <a:gd name="T7" fmla="*/ 1 h 360"/>
                <a:gd name="T8" fmla="*/ 1 w 249"/>
                <a:gd name="T9" fmla="*/ 0 h 360"/>
                <a:gd name="T10" fmla="*/ 2 w 249"/>
                <a:gd name="T11" fmla="*/ 0 h 360"/>
                <a:gd name="T12" fmla="*/ 249 w 249"/>
                <a:gd name="T13" fmla="*/ 193 h 360"/>
                <a:gd name="T14" fmla="*/ 249 w 249"/>
                <a:gd name="T15" fmla="*/ 194 h 360"/>
                <a:gd name="T16" fmla="*/ 249 w 249"/>
                <a:gd name="T17" fmla="*/ 194 h 360"/>
                <a:gd name="T18" fmla="*/ 48 w 249"/>
                <a:gd name="T19" fmla="*/ 360 h 360"/>
                <a:gd name="T20" fmla="*/ 47 w 249"/>
                <a:gd name="T21" fmla="*/ 360 h 360"/>
                <a:gd name="T22" fmla="*/ 2 w 249"/>
                <a:gd name="T23" fmla="*/ 3 h 360"/>
                <a:gd name="T24" fmla="*/ 48 w 249"/>
                <a:gd name="T25" fmla="*/ 357 h 360"/>
                <a:gd name="T26" fmla="*/ 247 w 249"/>
                <a:gd name="T27" fmla="*/ 194 h 360"/>
                <a:gd name="T28" fmla="*/ 2 w 249"/>
                <a:gd name="T29" fmla="*/ 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360">
                  <a:moveTo>
                    <a:pt x="47" y="360"/>
                  </a:moveTo>
                  <a:cubicBezTo>
                    <a:pt x="47" y="360"/>
                    <a:pt x="47" y="360"/>
                    <a:pt x="47" y="360"/>
                  </a:cubicBezTo>
                  <a:cubicBezTo>
                    <a:pt x="47" y="360"/>
                    <a:pt x="47" y="360"/>
                    <a:pt x="47" y="359"/>
                  </a:cubicBezTo>
                  <a:cubicBezTo>
                    <a:pt x="0" y="1"/>
                    <a:pt x="0" y="1"/>
                    <a:pt x="0" y="1"/>
                  </a:cubicBezTo>
                  <a:cubicBezTo>
                    <a:pt x="0" y="1"/>
                    <a:pt x="0" y="0"/>
                    <a:pt x="1" y="0"/>
                  </a:cubicBezTo>
                  <a:cubicBezTo>
                    <a:pt x="1" y="0"/>
                    <a:pt x="1" y="0"/>
                    <a:pt x="2" y="0"/>
                  </a:cubicBezTo>
                  <a:cubicBezTo>
                    <a:pt x="249" y="193"/>
                    <a:pt x="249" y="193"/>
                    <a:pt x="249" y="193"/>
                  </a:cubicBezTo>
                  <a:cubicBezTo>
                    <a:pt x="249" y="193"/>
                    <a:pt x="249" y="193"/>
                    <a:pt x="249" y="194"/>
                  </a:cubicBezTo>
                  <a:cubicBezTo>
                    <a:pt x="249" y="194"/>
                    <a:pt x="249" y="194"/>
                    <a:pt x="249" y="194"/>
                  </a:cubicBezTo>
                  <a:cubicBezTo>
                    <a:pt x="48" y="360"/>
                    <a:pt x="48" y="360"/>
                    <a:pt x="48" y="360"/>
                  </a:cubicBezTo>
                  <a:cubicBezTo>
                    <a:pt x="48" y="360"/>
                    <a:pt x="48" y="360"/>
                    <a:pt x="47" y="360"/>
                  </a:cubicBezTo>
                  <a:close/>
                  <a:moveTo>
                    <a:pt x="2" y="3"/>
                  </a:moveTo>
                  <a:cubicBezTo>
                    <a:pt x="48" y="357"/>
                    <a:pt x="48" y="357"/>
                    <a:pt x="48" y="357"/>
                  </a:cubicBezTo>
                  <a:cubicBezTo>
                    <a:pt x="247" y="194"/>
                    <a:pt x="247" y="194"/>
                    <a:pt x="247" y="194"/>
                  </a:cubicBezTo>
                  <a:lnTo>
                    <a:pt x="2"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6" name="Freeform 44">
              <a:extLst>
                <a:ext uri="{FF2B5EF4-FFF2-40B4-BE49-F238E27FC236}">
                  <a16:creationId xmlns:a16="http://schemas.microsoft.com/office/drawing/2014/main" id="{DF61480D-6042-4E3F-B150-16E6A8A98829}"/>
                </a:ext>
              </a:extLst>
            </p:cNvPr>
            <p:cNvSpPr>
              <a:spLocks noEditPoints="1"/>
            </p:cNvSpPr>
            <p:nvPr/>
          </p:nvSpPr>
          <p:spPr bwMode="auto">
            <a:xfrm>
              <a:off x="5972" y="1475"/>
              <a:ext cx="612" cy="720"/>
            </a:xfrm>
            <a:custGeom>
              <a:avLst/>
              <a:gdLst>
                <a:gd name="T0" fmla="*/ 248 w 249"/>
                <a:gd name="T1" fmla="*/ 292 h 292"/>
                <a:gd name="T2" fmla="*/ 248 w 249"/>
                <a:gd name="T3" fmla="*/ 291 h 292"/>
                <a:gd name="T4" fmla="*/ 1 w 249"/>
                <a:gd name="T5" fmla="*/ 99 h 292"/>
                <a:gd name="T6" fmla="*/ 0 w 249"/>
                <a:gd name="T7" fmla="*/ 98 h 292"/>
                <a:gd name="T8" fmla="*/ 1 w 249"/>
                <a:gd name="T9" fmla="*/ 97 h 292"/>
                <a:gd name="T10" fmla="*/ 216 w 249"/>
                <a:gd name="T11" fmla="*/ 0 h 292"/>
                <a:gd name="T12" fmla="*/ 217 w 249"/>
                <a:gd name="T13" fmla="*/ 0 h 292"/>
                <a:gd name="T14" fmla="*/ 217 w 249"/>
                <a:gd name="T15" fmla="*/ 1 h 292"/>
                <a:gd name="T16" fmla="*/ 249 w 249"/>
                <a:gd name="T17" fmla="*/ 291 h 292"/>
                <a:gd name="T18" fmla="*/ 249 w 249"/>
                <a:gd name="T19" fmla="*/ 292 h 292"/>
                <a:gd name="T20" fmla="*/ 248 w 249"/>
                <a:gd name="T21" fmla="*/ 292 h 292"/>
                <a:gd name="T22" fmla="*/ 3 w 249"/>
                <a:gd name="T23" fmla="*/ 98 h 292"/>
                <a:gd name="T24" fmla="*/ 247 w 249"/>
                <a:gd name="T25" fmla="*/ 289 h 292"/>
                <a:gd name="T26" fmla="*/ 216 w 249"/>
                <a:gd name="T27" fmla="*/ 3 h 292"/>
                <a:gd name="T28" fmla="*/ 3 w 249"/>
                <a:gd name="T29" fmla="*/ 9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292">
                  <a:moveTo>
                    <a:pt x="248" y="292"/>
                  </a:moveTo>
                  <a:cubicBezTo>
                    <a:pt x="248" y="292"/>
                    <a:pt x="248" y="292"/>
                    <a:pt x="248" y="291"/>
                  </a:cubicBezTo>
                  <a:cubicBezTo>
                    <a:pt x="1" y="99"/>
                    <a:pt x="1" y="99"/>
                    <a:pt x="1" y="99"/>
                  </a:cubicBezTo>
                  <a:cubicBezTo>
                    <a:pt x="0" y="98"/>
                    <a:pt x="0" y="98"/>
                    <a:pt x="0" y="98"/>
                  </a:cubicBezTo>
                  <a:cubicBezTo>
                    <a:pt x="0" y="97"/>
                    <a:pt x="0" y="97"/>
                    <a:pt x="1" y="97"/>
                  </a:cubicBezTo>
                  <a:cubicBezTo>
                    <a:pt x="216" y="0"/>
                    <a:pt x="216" y="0"/>
                    <a:pt x="216" y="0"/>
                  </a:cubicBezTo>
                  <a:cubicBezTo>
                    <a:pt x="216" y="0"/>
                    <a:pt x="217" y="0"/>
                    <a:pt x="217" y="0"/>
                  </a:cubicBezTo>
                  <a:cubicBezTo>
                    <a:pt x="217" y="1"/>
                    <a:pt x="217" y="1"/>
                    <a:pt x="217" y="1"/>
                  </a:cubicBezTo>
                  <a:cubicBezTo>
                    <a:pt x="249" y="291"/>
                    <a:pt x="249" y="291"/>
                    <a:pt x="249" y="291"/>
                  </a:cubicBezTo>
                  <a:cubicBezTo>
                    <a:pt x="249" y="291"/>
                    <a:pt x="249" y="291"/>
                    <a:pt x="249" y="292"/>
                  </a:cubicBezTo>
                  <a:cubicBezTo>
                    <a:pt x="249" y="292"/>
                    <a:pt x="248" y="292"/>
                    <a:pt x="248" y="292"/>
                  </a:cubicBezTo>
                  <a:close/>
                  <a:moveTo>
                    <a:pt x="3" y="98"/>
                  </a:moveTo>
                  <a:cubicBezTo>
                    <a:pt x="247" y="289"/>
                    <a:pt x="247" y="289"/>
                    <a:pt x="247" y="289"/>
                  </a:cubicBezTo>
                  <a:cubicBezTo>
                    <a:pt x="216" y="3"/>
                    <a:pt x="216" y="3"/>
                    <a:pt x="216" y="3"/>
                  </a:cubicBezTo>
                  <a:lnTo>
                    <a:pt x="3" y="9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7" name="Freeform 45">
              <a:extLst>
                <a:ext uri="{FF2B5EF4-FFF2-40B4-BE49-F238E27FC236}">
                  <a16:creationId xmlns:a16="http://schemas.microsoft.com/office/drawing/2014/main" id="{31408161-D65A-4651-BC0F-ED35B067DC54}"/>
                </a:ext>
              </a:extLst>
            </p:cNvPr>
            <p:cNvSpPr>
              <a:spLocks noEditPoints="1"/>
            </p:cNvSpPr>
            <p:nvPr/>
          </p:nvSpPr>
          <p:spPr bwMode="auto">
            <a:xfrm>
              <a:off x="6250" y="210"/>
              <a:ext cx="1074" cy="1270"/>
            </a:xfrm>
            <a:custGeom>
              <a:avLst/>
              <a:gdLst>
                <a:gd name="T0" fmla="*/ 103 w 437"/>
                <a:gd name="T1" fmla="*/ 515 h 515"/>
                <a:gd name="T2" fmla="*/ 103 w 437"/>
                <a:gd name="T3" fmla="*/ 515 h 515"/>
                <a:gd name="T4" fmla="*/ 103 w 437"/>
                <a:gd name="T5" fmla="*/ 514 h 515"/>
                <a:gd name="T6" fmla="*/ 0 w 437"/>
                <a:gd name="T7" fmla="*/ 88 h 515"/>
                <a:gd name="T8" fmla="*/ 0 w 437"/>
                <a:gd name="T9" fmla="*/ 87 h 515"/>
                <a:gd name="T10" fmla="*/ 0 w 437"/>
                <a:gd name="T11" fmla="*/ 87 h 515"/>
                <a:gd name="T12" fmla="*/ 435 w 437"/>
                <a:gd name="T13" fmla="*/ 0 h 515"/>
                <a:gd name="T14" fmla="*/ 436 w 437"/>
                <a:gd name="T15" fmla="*/ 1 h 515"/>
                <a:gd name="T16" fmla="*/ 436 w 437"/>
                <a:gd name="T17" fmla="*/ 2 h 515"/>
                <a:gd name="T18" fmla="*/ 104 w 437"/>
                <a:gd name="T19" fmla="*/ 515 h 515"/>
                <a:gd name="T20" fmla="*/ 103 w 437"/>
                <a:gd name="T21" fmla="*/ 515 h 515"/>
                <a:gd name="T22" fmla="*/ 2 w 437"/>
                <a:gd name="T23" fmla="*/ 88 h 515"/>
                <a:gd name="T24" fmla="*/ 104 w 437"/>
                <a:gd name="T25" fmla="*/ 512 h 515"/>
                <a:gd name="T26" fmla="*/ 434 w 437"/>
                <a:gd name="T27" fmla="*/ 3 h 515"/>
                <a:gd name="T28" fmla="*/ 2 w 437"/>
                <a:gd name="T29" fmla="*/ 8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 h="515">
                  <a:moveTo>
                    <a:pt x="103" y="515"/>
                  </a:moveTo>
                  <a:cubicBezTo>
                    <a:pt x="103" y="515"/>
                    <a:pt x="103" y="515"/>
                    <a:pt x="103" y="515"/>
                  </a:cubicBezTo>
                  <a:cubicBezTo>
                    <a:pt x="103" y="515"/>
                    <a:pt x="103" y="515"/>
                    <a:pt x="103" y="514"/>
                  </a:cubicBezTo>
                  <a:cubicBezTo>
                    <a:pt x="0" y="88"/>
                    <a:pt x="0" y="88"/>
                    <a:pt x="0" y="88"/>
                  </a:cubicBezTo>
                  <a:cubicBezTo>
                    <a:pt x="0" y="88"/>
                    <a:pt x="0" y="87"/>
                    <a:pt x="0" y="87"/>
                  </a:cubicBezTo>
                  <a:cubicBezTo>
                    <a:pt x="0" y="87"/>
                    <a:pt x="0" y="87"/>
                    <a:pt x="0" y="87"/>
                  </a:cubicBezTo>
                  <a:cubicBezTo>
                    <a:pt x="435" y="0"/>
                    <a:pt x="435" y="0"/>
                    <a:pt x="435" y="0"/>
                  </a:cubicBezTo>
                  <a:cubicBezTo>
                    <a:pt x="436" y="0"/>
                    <a:pt x="436" y="1"/>
                    <a:pt x="436" y="1"/>
                  </a:cubicBezTo>
                  <a:cubicBezTo>
                    <a:pt x="437" y="1"/>
                    <a:pt x="437" y="2"/>
                    <a:pt x="436" y="2"/>
                  </a:cubicBezTo>
                  <a:cubicBezTo>
                    <a:pt x="104" y="515"/>
                    <a:pt x="104" y="515"/>
                    <a:pt x="104" y="515"/>
                  </a:cubicBezTo>
                  <a:cubicBezTo>
                    <a:pt x="104" y="515"/>
                    <a:pt x="104" y="515"/>
                    <a:pt x="103" y="515"/>
                  </a:cubicBezTo>
                  <a:close/>
                  <a:moveTo>
                    <a:pt x="2" y="88"/>
                  </a:moveTo>
                  <a:cubicBezTo>
                    <a:pt x="104" y="512"/>
                    <a:pt x="104" y="512"/>
                    <a:pt x="104" y="512"/>
                  </a:cubicBezTo>
                  <a:cubicBezTo>
                    <a:pt x="434" y="3"/>
                    <a:pt x="434" y="3"/>
                    <a:pt x="434" y="3"/>
                  </a:cubicBezTo>
                  <a:lnTo>
                    <a:pt x="2" y="88"/>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8" name="Freeform 46">
              <a:extLst>
                <a:ext uri="{FF2B5EF4-FFF2-40B4-BE49-F238E27FC236}">
                  <a16:creationId xmlns:a16="http://schemas.microsoft.com/office/drawing/2014/main" id="{18DCFA21-0B47-448A-BF11-83B3F0C96848}"/>
                </a:ext>
              </a:extLst>
            </p:cNvPr>
            <p:cNvSpPr>
              <a:spLocks noEditPoints="1"/>
            </p:cNvSpPr>
            <p:nvPr/>
          </p:nvSpPr>
          <p:spPr bwMode="auto">
            <a:xfrm>
              <a:off x="6501" y="1475"/>
              <a:ext cx="489" cy="720"/>
            </a:xfrm>
            <a:custGeom>
              <a:avLst/>
              <a:gdLst>
                <a:gd name="T0" fmla="*/ 33 w 199"/>
                <a:gd name="T1" fmla="*/ 292 h 292"/>
                <a:gd name="T2" fmla="*/ 33 w 199"/>
                <a:gd name="T3" fmla="*/ 292 h 292"/>
                <a:gd name="T4" fmla="*/ 32 w 199"/>
                <a:gd name="T5" fmla="*/ 291 h 292"/>
                <a:gd name="T6" fmla="*/ 0 w 199"/>
                <a:gd name="T7" fmla="*/ 1 h 292"/>
                <a:gd name="T8" fmla="*/ 1 w 199"/>
                <a:gd name="T9" fmla="*/ 0 h 292"/>
                <a:gd name="T10" fmla="*/ 2 w 199"/>
                <a:gd name="T11" fmla="*/ 1 h 292"/>
                <a:gd name="T12" fmla="*/ 199 w 199"/>
                <a:gd name="T13" fmla="*/ 217 h 292"/>
                <a:gd name="T14" fmla="*/ 199 w 199"/>
                <a:gd name="T15" fmla="*/ 217 h 292"/>
                <a:gd name="T16" fmla="*/ 198 w 199"/>
                <a:gd name="T17" fmla="*/ 218 h 292"/>
                <a:gd name="T18" fmla="*/ 34 w 199"/>
                <a:gd name="T19" fmla="*/ 292 h 292"/>
                <a:gd name="T20" fmla="*/ 33 w 199"/>
                <a:gd name="T21" fmla="*/ 292 h 292"/>
                <a:gd name="T22" fmla="*/ 3 w 199"/>
                <a:gd name="T23" fmla="*/ 4 h 292"/>
                <a:gd name="T24" fmla="*/ 34 w 199"/>
                <a:gd name="T25" fmla="*/ 289 h 292"/>
                <a:gd name="T26" fmla="*/ 196 w 199"/>
                <a:gd name="T27" fmla="*/ 217 h 292"/>
                <a:gd name="T28" fmla="*/ 3 w 199"/>
                <a:gd name="T29" fmla="*/ 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92">
                  <a:moveTo>
                    <a:pt x="33" y="292"/>
                  </a:moveTo>
                  <a:cubicBezTo>
                    <a:pt x="33" y="292"/>
                    <a:pt x="33" y="292"/>
                    <a:pt x="33" y="292"/>
                  </a:cubicBezTo>
                  <a:cubicBezTo>
                    <a:pt x="33" y="291"/>
                    <a:pt x="32" y="291"/>
                    <a:pt x="32" y="291"/>
                  </a:cubicBezTo>
                  <a:cubicBezTo>
                    <a:pt x="0" y="1"/>
                    <a:pt x="0" y="1"/>
                    <a:pt x="0" y="1"/>
                  </a:cubicBezTo>
                  <a:cubicBezTo>
                    <a:pt x="0" y="1"/>
                    <a:pt x="1" y="1"/>
                    <a:pt x="1" y="0"/>
                  </a:cubicBezTo>
                  <a:cubicBezTo>
                    <a:pt x="1" y="0"/>
                    <a:pt x="2" y="0"/>
                    <a:pt x="2" y="1"/>
                  </a:cubicBezTo>
                  <a:cubicBezTo>
                    <a:pt x="199" y="217"/>
                    <a:pt x="199" y="217"/>
                    <a:pt x="199" y="217"/>
                  </a:cubicBezTo>
                  <a:cubicBezTo>
                    <a:pt x="199" y="217"/>
                    <a:pt x="199" y="217"/>
                    <a:pt x="199" y="217"/>
                  </a:cubicBezTo>
                  <a:cubicBezTo>
                    <a:pt x="199" y="218"/>
                    <a:pt x="198" y="218"/>
                    <a:pt x="198" y="218"/>
                  </a:cubicBezTo>
                  <a:cubicBezTo>
                    <a:pt x="34" y="292"/>
                    <a:pt x="34" y="292"/>
                    <a:pt x="34" y="292"/>
                  </a:cubicBezTo>
                  <a:cubicBezTo>
                    <a:pt x="34" y="292"/>
                    <a:pt x="33" y="292"/>
                    <a:pt x="33" y="292"/>
                  </a:cubicBezTo>
                  <a:close/>
                  <a:moveTo>
                    <a:pt x="3" y="4"/>
                  </a:moveTo>
                  <a:cubicBezTo>
                    <a:pt x="34" y="289"/>
                    <a:pt x="34" y="289"/>
                    <a:pt x="34" y="289"/>
                  </a:cubicBezTo>
                  <a:cubicBezTo>
                    <a:pt x="196" y="217"/>
                    <a:pt x="196" y="217"/>
                    <a:pt x="196" y="217"/>
                  </a:cubicBezTo>
                  <a:lnTo>
                    <a:pt x="3"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9" name="Freeform 47">
              <a:extLst>
                <a:ext uri="{FF2B5EF4-FFF2-40B4-BE49-F238E27FC236}">
                  <a16:creationId xmlns:a16="http://schemas.microsoft.com/office/drawing/2014/main" id="{E85A1442-9790-48EA-971F-3EF44CDCD85A}"/>
                </a:ext>
              </a:extLst>
            </p:cNvPr>
            <p:cNvSpPr>
              <a:spLocks noEditPoints="1"/>
            </p:cNvSpPr>
            <p:nvPr/>
          </p:nvSpPr>
          <p:spPr bwMode="auto">
            <a:xfrm>
              <a:off x="6501" y="1475"/>
              <a:ext cx="823" cy="537"/>
            </a:xfrm>
            <a:custGeom>
              <a:avLst/>
              <a:gdLst>
                <a:gd name="T0" fmla="*/ 198 w 335"/>
                <a:gd name="T1" fmla="*/ 218 h 218"/>
                <a:gd name="T2" fmla="*/ 198 w 335"/>
                <a:gd name="T3" fmla="*/ 218 h 218"/>
                <a:gd name="T4" fmla="*/ 197 w 335"/>
                <a:gd name="T5" fmla="*/ 218 h 218"/>
                <a:gd name="T6" fmla="*/ 1 w 335"/>
                <a:gd name="T7" fmla="*/ 2 h 218"/>
                <a:gd name="T8" fmla="*/ 1 w 335"/>
                <a:gd name="T9" fmla="*/ 1 h 218"/>
                <a:gd name="T10" fmla="*/ 2 w 335"/>
                <a:gd name="T11" fmla="*/ 0 h 218"/>
                <a:gd name="T12" fmla="*/ 335 w 335"/>
                <a:gd name="T13" fmla="*/ 86 h 218"/>
                <a:gd name="T14" fmla="*/ 335 w 335"/>
                <a:gd name="T15" fmla="*/ 86 h 218"/>
                <a:gd name="T16" fmla="*/ 335 w 335"/>
                <a:gd name="T17" fmla="*/ 87 h 218"/>
                <a:gd name="T18" fmla="*/ 198 w 335"/>
                <a:gd name="T19" fmla="*/ 218 h 218"/>
                <a:gd name="T20" fmla="*/ 198 w 335"/>
                <a:gd name="T21" fmla="*/ 218 h 218"/>
                <a:gd name="T22" fmla="*/ 4 w 335"/>
                <a:gd name="T23" fmla="*/ 3 h 218"/>
                <a:gd name="T24" fmla="*/ 198 w 335"/>
                <a:gd name="T25" fmla="*/ 216 h 218"/>
                <a:gd name="T26" fmla="*/ 332 w 335"/>
                <a:gd name="T27" fmla="*/ 87 h 218"/>
                <a:gd name="T28" fmla="*/ 4 w 335"/>
                <a:gd name="T29" fmla="*/ 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218">
                  <a:moveTo>
                    <a:pt x="198" y="218"/>
                  </a:moveTo>
                  <a:cubicBezTo>
                    <a:pt x="198" y="218"/>
                    <a:pt x="198" y="218"/>
                    <a:pt x="198" y="218"/>
                  </a:cubicBezTo>
                  <a:cubicBezTo>
                    <a:pt x="198" y="218"/>
                    <a:pt x="197" y="218"/>
                    <a:pt x="197" y="218"/>
                  </a:cubicBezTo>
                  <a:cubicBezTo>
                    <a:pt x="1" y="2"/>
                    <a:pt x="1" y="2"/>
                    <a:pt x="1" y="2"/>
                  </a:cubicBezTo>
                  <a:cubicBezTo>
                    <a:pt x="0" y="2"/>
                    <a:pt x="0" y="1"/>
                    <a:pt x="1" y="1"/>
                  </a:cubicBezTo>
                  <a:cubicBezTo>
                    <a:pt x="1" y="0"/>
                    <a:pt x="1" y="0"/>
                    <a:pt x="2" y="0"/>
                  </a:cubicBezTo>
                  <a:cubicBezTo>
                    <a:pt x="335" y="86"/>
                    <a:pt x="335" y="86"/>
                    <a:pt x="335" y="86"/>
                  </a:cubicBezTo>
                  <a:cubicBezTo>
                    <a:pt x="335" y="86"/>
                    <a:pt x="335" y="86"/>
                    <a:pt x="335" y="86"/>
                  </a:cubicBezTo>
                  <a:cubicBezTo>
                    <a:pt x="335" y="87"/>
                    <a:pt x="335" y="87"/>
                    <a:pt x="335" y="87"/>
                  </a:cubicBezTo>
                  <a:cubicBezTo>
                    <a:pt x="198" y="218"/>
                    <a:pt x="198" y="218"/>
                    <a:pt x="198" y="218"/>
                  </a:cubicBezTo>
                  <a:cubicBezTo>
                    <a:pt x="198" y="218"/>
                    <a:pt x="198" y="218"/>
                    <a:pt x="198" y="218"/>
                  </a:cubicBezTo>
                  <a:close/>
                  <a:moveTo>
                    <a:pt x="4" y="3"/>
                  </a:moveTo>
                  <a:cubicBezTo>
                    <a:pt x="198" y="216"/>
                    <a:pt x="198" y="216"/>
                    <a:pt x="198" y="216"/>
                  </a:cubicBezTo>
                  <a:cubicBezTo>
                    <a:pt x="332" y="87"/>
                    <a:pt x="332" y="87"/>
                    <a:pt x="332" y="87"/>
                  </a:cubicBezTo>
                  <a:lnTo>
                    <a:pt x="4"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2" name="Freeform 48">
              <a:extLst>
                <a:ext uri="{FF2B5EF4-FFF2-40B4-BE49-F238E27FC236}">
                  <a16:creationId xmlns:a16="http://schemas.microsoft.com/office/drawing/2014/main" id="{EA093005-141E-443F-8F6B-5213F1022687}"/>
                </a:ext>
              </a:extLst>
            </p:cNvPr>
            <p:cNvSpPr>
              <a:spLocks noEditPoints="1"/>
            </p:cNvSpPr>
            <p:nvPr/>
          </p:nvSpPr>
          <p:spPr bwMode="auto">
            <a:xfrm>
              <a:off x="6501" y="210"/>
              <a:ext cx="823" cy="1482"/>
            </a:xfrm>
            <a:custGeom>
              <a:avLst/>
              <a:gdLst>
                <a:gd name="T0" fmla="*/ 334 w 335"/>
                <a:gd name="T1" fmla="*/ 601 h 601"/>
                <a:gd name="T2" fmla="*/ 334 w 335"/>
                <a:gd name="T3" fmla="*/ 601 h 601"/>
                <a:gd name="T4" fmla="*/ 1 w 335"/>
                <a:gd name="T5" fmla="*/ 515 h 601"/>
                <a:gd name="T6" fmla="*/ 1 w 335"/>
                <a:gd name="T7" fmla="*/ 515 h 601"/>
                <a:gd name="T8" fmla="*/ 1 w 335"/>
                <a:gd name="T9" fmla="*/ 514 h 601"/>
                <a:gd name="T10" fmla="*/ 333 w 335"/>
                <a:gd name="T11" fmla="*/ 1 h 601"/>
                <a:gd name="T12" fmla="*/ 334 w 335"/>
                <a:gd name="T13" fmla="*/ 1 h 601"/>
                <a:gd name="T14" fmla="*/ 335 w 335"/>
                <a:gd name="T15" fmla="*/ 1 h 601"/>
                <a:gd name="T16" fmla="*/ 335 w 335"/>
                <a:gd name="T17" fmla="*/ 600 h 601"/>
                <a:gd name="T18" fmla="*/ 335 w 335"/>
                <a:gd name="T19" fmla="*/ 600 h 601"/>
                <a:gd name="T20" fmla="*/ 334 w 335"/>
                <a:gd name="T21" fmla="*/ 601 h 601"/>
                <a:gd name="T22" fmla="*/ 3 w 335"/>
                <a:gd name="T23" fmla="*/ 514 h 601"/>
                <a:gd name="T24" fmla="*/ 333 w 335"/>
                <a:gd name="T25" fmla="*/ 598 h 601"/>
                <a:gd name="T26" fmla="*/ 333 w 335"/>
                <a:gd name="T27" fmla="*/ 5 h 601"/>
                <a:gd name="T28" fmla="*/ 3 w 335"/>
                <a:gd name="T29" fmla="*/ 514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601">
                  <a:moveTo>
                    <a:pt x="334" y="601"/>
                  </a:moveTo>
                  <a:cubicBezTo>
                    <a:pt x="334" y="601"/>
                    <a:pt x="334" y="601"/>
                    <a:pt x="334" y="601"/>
                  </a:cubicBezTo>
                  <a:cubicBezTo>
                    <a:pt x="1" y="515"/>
                    <a:pt x="1" y="515"/>
                    <a:pt x="1" y="515"/>
                  </a:cubicBezTo>
                  <a:cubicBezTo>
                    <a:pt x="1" y="515"/>
                    <a:pt x="1" y="515"/>
                    <a:pt x="1" y="515"/>
                  </a:cubicBezTo>
                  <a:cubicBezTo>
                    <a:pt x="0" y="514"/>
                    <a:pt x="0" y="514"/>
                    <a:pt x="1" y="514"/>
                  </a:cubicBezTo>
                  <a:cubicBezTo>
                    <a:pt x="333" y="1"/>
                    <a:pt x="333" y="1"/>
                    <a:pt x="333" y="1"/>
                  </a:cubicBezTo>
                  <a:cubicBezTo>
                    <a:pt x="333" y="1"/>
                    <a:pt x="333" y="0"/>
                    <a:pt x="334" y="1"/>
                  </a:cubicBezTo>
                  <a:cubicBezTo>
                    <a:pt x="334" y="1"/>
                    <a:pt x="335" y="1"/>
                    <a:pt x="335" y="1"/>
                  </a:cubicBezTo>
                  <a:cubicBezTo>
                    <a:pt x="335" y="600"/>
                    <a:pt x="335" y="600"/>
                    <a:pt x="335" y="600"/>
                  </a:cubicBezTo>
                  <a:cubicBezTo>
                    <a:pt x="335" y="600"/>
                    <a:pt x="335" y="600"/>
                    <a:pt x="335" y="600"/>
                  </a:cubicBezTo>
                  <a:cubicBezTo>
                    <a:pt x="335" y="601"/>
                    <a:pt x="334" y="601"/>
                    <a:pt x="334" y="601"/>
                  </a:cubicBezTo>
                  <a:close/>
                  <a:moveTo>
                    <a:pt x="3" y="514"/>
                  </a:moveTo>
                  <a:cubicBezTo>
                    <a:pt x="333" y="598"/>
                    <a:pt x="333" y="598"/>
                    <a:pt x="333" y="598"/>
                  </a:cubicBezTo>
                  <a:cubicBezTo>
                    <a:pt x="333" y="5"/>
                    <a:pt x="333" y="5"/>
                    <a:pt x="333" y="5"/>
                  </a:cubicBezTo>
                  <a:lnTo>
                    <a:pt x="3" y="51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4" name="Freeform 49">
              <a:extLst>
                <a:ext uri="{FF2B5EF4-FFF2-40B4-BE49-F238E27FC236}">
                  <a16:creationId xmlns:a16="http://schemas.microsoft.com/office/drawing/2014/main" id="{015E19CD-5EA7-4D9F-90B8-FAFEB58E0B83}"/>
                </a:ext>
              </a:extLst>
            </p:cNvPr>
            <p:cNvSpPr>
              <a:spLocks noEditPoints="1"/>
            </p:cNvSpPr>
            <p:nvPr/>
          </p:nvSpPr>
          <p:spPr bwMode="auto">
            <a:xfrm>
              <a:off x="5753" y="2937"/>
              <a:ext cx="1043" cy="781"/>
            </a:xfrm>
            <a:custGeom>
              <a:avLst/>
              <a:gdLst>
                <a:gd name="T0" fmla="*/ 1 w 424"/>
                <a:gd name="T1" fmla="*/ 317 h 317"/>
                <a:gd name="T2" fmla="*/ 0 w 424"/>
                <a:gd name="T3" fmla="*/ 316 h 317"/>
                <a:gd name="T4" fmla="*/ 0 w 424"/>
                <a:gd name="T5" fmla="*/ 315 h 317"/>
                <a:gd name="T6" fmla="*/ 81 w 424"/>
                <a:gd name="T7" fmla="*/ 0 h 317"/>
                <a:gd name="T8" fmla="*/ 81 w 424"/>
                <a:gd name="T9" fmla="*/ 0 h 317"/>
                <a:gd name="T10" fmla="*/ 82 w 424"/>
                <a:gd name="T11" fmla="*/ 0 h 317"/>
                <a:gd name="T12" fmla="*/ 424 w 424"/>
                <a:gd name="T13" fmla="*/ 236 h 317"/>
                <a:gd name="T14" fmla="*/ 424 w 424"/>
                <a:gd name="T15" fmla="*/ 237 h 317"/>
                <a:gd name="T16" fmla="*/ 424 w 424"/>
                <a:gd name="T17" fmla="*/ 238 h 317"/>
                <a:gd name="T18" fmla="*/ 1 w 424"/>
                <a:gd name="T19" fmla="*/ 317 h 317"/>
                <a:gd name="T20" fmla="*/ 1 w 424"/>
                <a:gd name="T21" fmla="*/ 317 h 317"/>
                <a:gd name="T22" fmla="*/ 82 w 424"/>
                <a:gd name="T23" fmla="*/ 2 h 317"/>
                <a:gd name="T24" fmla="*/ 2 w 424"/>
                <a:gd name="T25" fmla="*/ 314 h 317"/>
                <a:gd name="T26" fmla="*/ 421 w 424"/>
                <a:gd name="T27" fmla="*/ 236 h 317"/>
                <a:gd name="T28" fmla="*/ 82 w 424"/>
                <a:gd name="T29" fmla="*/ 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4" h="317">
                  <a:moveTo>
                    <a:pt x="1" y="317"/>
                  </a:moveTo>
                  <a:cubicBezTo>
                    <a:pt x="1" y="317"/>
                    <a:pt x="0" y="317"/>
                    <a:pt x="0" y="316"/>
                  </a:cubicBezTo>
                  <a:cubicBezTo>
                    <a:pt x="0" y="316"/>
                    <a:pt x="0" y="316"/>
                    <a:pt x="0" y="315"/>
                  </a:cubicBezTo>
                  <a:cubicBezTo>
                    <a:pt x="81" y="0"/>
                    <a:pt x="81" y="0"/>
                    <a:pt x="81" y="0"/>
                  </a:cubicBezTo>
                  <a:cubicBezTo>
                    <a:pt x="81" y="0"/>
                    <a:pt x="81" y="0"/>
                    <a:pt x="81" y="0"/>
                  </a:cubicBezTo>
                  <a:cubicBezTo>
                    <a:pt x="81" y="0"/>
                    <a:pt x="82" y="0"/>
                    <a:pt x="82" y="0"/>
                  </a:cubicBezTo>
                  <a:cubicBezTo>
                    <a:pt x="424" y="236"/>
                    <a:pt x="424" y="236"/>
                    <a:pt x="424" y="236"/>
                  </a:cubicBezTo>
                  <a:cubicBezTo>
                    <a:pt x="424" y="236"/>
                    <a:pt x="424" y="237"/>
                    <a:pt x="424" y="237"/>
                  </a:cubicBezTo>
                  <a:cubicBezTo>
                    <a:pt x="424" y="237"/>
                    <a:pt x="424" y="238"/>
                    <a:pt x="424" y="238"/>
                  </a:cubicBezTo>
                  <a:cubicBezTo>
                    <a:pt x="1" y="317"/>
                    <a:pt x="1" y="317"/>
                    <a:pt x="1" y="317"/>
                  </a:cubicBezTo>
                  <a:cubicBezTo>
                    <a:pt x="1" y="317"/>
                    <a:pt x="1" y="317"/>
                    <a:pt x="1" y="317"/>
                  </a:cubicBezTo>
                  <a:close/>
                  <a:moveTo>
                    <a:pt x="82" y="2"/>
                  </a:moveTo>
                  <a:cubicBezTo>
                    <a:pt x="2" y="314"/>
                    <a:pt x="2" y="314"/>
                    <a:pt x="2" y="314"/>
                  </a:cubicBezTo>
                  <a:cubicBezTo>
                    <a:pt x="421" y="236"/>
                    <a:pt x="421" y="236"/>
                    <a:pt x="421" y="236"/>
                  </a:cubicBezTo>
                  <a:lnTo>
                    <a:pt x="82"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5" name="Freeform 50">
              <a:extLst>
                <a:ext uri="{FF2B5EF4-FFF2-40B4-BE49-F238E27FC236}">
                  <a16:creationId xmlns:a16="http://schemas.microsoft.com/office/drawing/2014/main" id="{3ED66428-87D4-464C-B4DD-34F1058B9F25}"/>
                </a:ext>
              </a:extLst>
            </p:cNvPr>
            <p:cNvSpPr>
              <a:spLocks noEditPoints="1"/>
            </p:cNvSpPr>
            <p:nvPr/>
          </p:nvSpPr>
          <p:spPr bwMode="auto">
            <a:xfrm>
              <a:off x="5753" y="3519"/>
              <a:ext cx="1043" cy="498"/>
            </a:xfrm>
            <a:custGeom>
              <a:avLst/>
              <a:gdLst>
                <a:gd name="T0" fmla="*/ 251 w 424"/>
                <a:gd name="T1" fmla="*/ 202 h 202"/>
                <a:gd name="T2" fmla="*/ 250 w 424"/>
                <a:gd name="T3" fmla="*/ 202 h 202"/>
                <a:gd name="T4" fmla="*/ 0 w 424"/>
                <a:gd name="T5" fmla="*/ 81 h 202"/>
                <a:gd name="T6" fmla="*/ 0 w 424"/>
                <a:gd name="T7" fmla="*/ 80 h 202"/>
                <a:gd name="T8" fmla="*/ 1 w 424"/>
                <a:gd name="T9" fmla="*/ 79 h 202"/>
                <a:gd name="T10" fmla="*/ 423 w 424"/>
                <a:gd name="T11" fmla="*/ 0 h 202"/>
                <a:gd name="T12" fmla="*/ 424 w 424"/>
                <a:gd name="T13" fmla="*/ 0 h 202"/>
                <a:gd name="T14" fmla="*/ 424 w 424"/>
                <a:gd name="T15" fmla="*/ 2 h 202"/>
                <a:gd name="T16" fmla="*/ 251 w 424"/>
                <a:gd name="T17" fmla="*/ 202 h 202"/>
                <a:gd name="T18" fmla="*/ 251 w 424"/>
                <a:gd name="T19" fmla="*/ 202 h 202"/>
                <a:gd name="T20" fmla="*/ 4 w 424"/>
                <a:gd name="T21" fmla="*/ 80 h 202"/>
                <a:gd name="T22" fmla="*/ 251 w 424"/>
                <a:gd name="T23" fmla="*/ 200 h 202"/>
                <a:gd name="T24" fmla="*/ 421 w 424"/>
                <a:gd name="T25" fmla="*/ 2 h 202"/>
                <a:gd name="T26" fmla="*/ 4 w 424"/>
                <a:gd name="T27" fmla="*/ 8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202">
                  <a:moveTo>
                    <a:pt x="251" y="202"/>
                  </a:moveTo>
                  <a:cubicBezTo>
                    <a:pt x="251" y="202"/>
                    <a:pt x="251" y="202"/>
                    <a:pt x="250" y="202"/>
                  </a:cubicBezTo>
                  <a:cubicBezTo>
                    <a:pt x="0" y="81"/>
                    <a:pt x="0" y="81"/>
                    <a:pt x="0" y="81"/>
                  </a:cubicBezTo>
                  <a:cubicBezTo>
                    <a:pt x="0" y="80"/>
                    <a:pt x="0" y="80"/>
                    <a:pt x="0" y="80"/>
                  </a:cubicBezTo>
                  <a:cubicBezTo>
                    <a:pt x="0" y="79"/>
                    <a:pt x="0" y="79"/>
                    <a:pt x="1" y="79"/>
                  </a:cubicBezTo>
                  <a:cubicBezTo>
                    <a:pt x="423" y="0"/>
                    <a:pt x="423" y="0"/>
                    <a:pt x="423" y="0"/>
                  </a:cubicBezTo>
                  <a:cubicBezTo>
                    <a:pt x="424" y="0"/>
                    <a:pt x="424" y="0"/>
                    <a:pt x="424" y="0"/>
                  </a:cubicBezTo>
                  <a:cubicBezTo>
                    <a:pt x="424" y="1"/>
                    <a:pt x="424" y="1"/>
                    <a:pt x="424" y="2"/>
                  </a:cubicBezTo>
                  <a:cubicBezTo>
                    <a:pt x="251" y="202"/>
                    <a:pt x="251" y="202"/>
                    <a:pt x="251" y="202"/>
                  </a:cubicBezTo>
                  <a:cubicBezTo>
                    <a:pt x="251" y="202"/>
                    <a:pt x="251" y="202"/>
                    <a:pt x="251" y="202"/>
                  </a:cubicBezTo>
                  <a:close/>
                  <a:moveTo>
                    <a:pt x="4" y="80"/>
                  </a:moveTo>
                  <a:cubicBezTo>
                    <a:pt x="251" y="200"/>
                    <a:pt x="251" y="200"/>
                    <a:pt x="251" y="200"/>
                  </a:cubicBezTo>
                  <a:cubicBezTo>
                    <a:pt x="421" y="2"/>
                    <a:pt x="421" y="2"/>
                    <a:pt x="421" y="2"/>
                  </a:cubicBezTo>
                  <a:lnTo>
                    <a:pt x="4" y="8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6" name="Freeform 51">
              <a:extLst>
                <a:ext uri="{FF2B5EF4-FFF2-40B4-BE49-F238E27FC236}">
                  <a16:creationId xmlns:a16="http://schemas.microsoft.com/office/drawing/2014/main" id="{EBF6A5E6-4A2D-4F88-A6D6-6153CC822592}"/>
                </a:ext>
              </a:extLst>
            </p:cNvPr>
            <p:cNvSpPr>
              <a:spLocks noEditPoints="1"/>
            </p:cNvSpPr>
            <p:nvPr/>
          </p:nvSpPr>
          <p:spPr bwMode="auto">
            <a:xfrm>
              <a:off x="5950" y="2937"/>
              <a:ext cx="1116" cy="587"/>
            </a:xfrm>
            <a:custGeom>
              <a:avLst/>
              <a:gdLst>
                <a:gd name="T0" fmla="*/ 343 w 454"/>
                <a:gd name="T1" fmla="*/ 238 h 238"/>
                <a:gd name="T2" fmla="*/ 343 w 454"/>
                <a:gd name="T3" fmla="*/ 238 h 238"/>
                <a:gd name="T4" fmla="*/ 1 w 454"/>
                <a:gd name="T5" fmla="*/ 1 h 238"/>
                <a:gd name="T6" fmla="*/ 1 w 454"/>
                <a:gd name="T7" fmla="*/ 0 h 238"/>
                <a:gd name="T8" fmla="*/ 1 w 454"/>
                <a:gd name="T9" fmla="*/ 0 h 238"/>
                <a:gd name="T10" fmla="*/ 453 w 454"/>
                <a:gd name="T11" fmla="*/ 22 h 238"/>
                <a:gd name="T12" fmla="*/ 454 w 454"/>
                <a:gd name="T13" fmla="*/ 22 h 238"/>
                <a:gd name="T14" fmla="*/ 454 w 454"/>
                <a:gd name="T15" fmla="*/ 23 h 238"/>
                <a:gd name="T16" fmla="*/ 344 w 454"/>
                <a:gd name="T17" fmla="*/ 237 h 238"/>
                <a:gd name="T18" fmla="*/ 344 w 454"/>
                <a:gd name="T19" fmla="*/ 238 h 238"/>
                <a:gd name="T20" fmla="*/ 343 w 454"/>
                <a:gd name="T21" fmla="*/ 238 h 238"/>
                <a:gd name="T22" fmla="*/ 5 w 454"/>
                <a:gd name="T23" fmla="*/ 2 h 238"/>
                <a:gd name="T24" fmla="*/ 343 w 454"/>
                <a:gd name="T25" fmla="*/ 236 h 238"/>
                <a:gd name="T26" fmla="*/ 452 w 454"/>
                <a:gd name="T27" fmla="*/ 23 h 238"/>
                <a:gd name="T28" fmla="*/ 5 w 454"/>
                <a:gd name="T29" fmla="*/ 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238">
                  <a:moveTo>
                    <a:pt x="343" y="238"/>
                  </a:moveTo>
                  <a:cubicBezTo>
                    <a:pt x="343" y="238"/>
                    <a:pt x="343" y="238"/>
                    <a:pt x="343" y="238"/>
                  </a:cubicBezTo>
                  <a:cubicBezTo>
                    <a:pt x="1" y="1"/>
                    <a:pt x="1" y="1"/>
                    <a:pt x="1" y="1"/>
                  </a:cubicBezTo>
                  <a:cubicBezTo>
                    <a:pt x="1" y="1"/>
                    <a:pt x="0" y="1"/>
                    <a:pt x="1" y="0"/>
                  </a:cubicBezTo>
                  <a:cubicBezTo>
                    <a:pt x="1" y="0"/>
                    <a:pt x="1" y="0"/>
                    <a:pt x="1" y="0"/>
                  </a:cubicBezTo>
                  <a:cubicBezTo>
                    <a:pt x="453" y="22"/>
                    <a:pt x="453" y="22"/>
                    <a:pt x="453" y="22"/>
                  </a:cubicBezTo>
                  <a:cubicBezTo>
                    <a:pt x="453" y="22"/>
                    <a:pt x="454" y="22"/>
                    <a:pt x="454" y="22"/>
                  </a:cubicBezTo>
                  <a:cubicBezTo>
                    <a:pt x="454" y="22"/>
                    <a:pt x="454" y="23"/>
                    <a:pt x="454" y="23"/>
                  </a:cubicBezTo>
                  <a:cubicBezTo>
                    <a:pt x="344" y="237"/>
                    <a:pt x="344" y="237"/>
                    <a:pt x="344" y="237"/>
                  </a:cubicBezTo>
                  <a:cubicBezTo>
                    <a:pt x="344" y="238"/>
                    <a:pt x="344" y="238"/>
                    <a:pt x="344" y="238"/>
                  </a:cubicBezTo>
                  <a:cubicBezTo>
                    <a:pt x="344" y="238"/>
                    <a:pt x="343" y="238"/>
                    <a:pt x="343" y="238"/>
                  </a:cubicBezTo>
                  <a:close/>
                  <a:moveTo>
                    <a:pt x="5" y="2"/>
                  </a:moveTo>
                  <a:cubicBezTo>
                    <a:pt x="343" y="236"/>
                    <a:pt x="343" y="236"/>
                    <a:pt x="343" y="236"/>
                  </a:cubicBezTo>
                  <a:cubicBezTo>
                    <a:pt x="452" y="23"/>
                    <a:pt x="452" y="23"/>
                    <a:pt x="452" y="23"/>
                  </a:cubicBezTo>
                  <a:lnTo>
                    <a:pt x="5"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7" name="Freeform 52">
              <a:extLst>
                <a:ext uri="{FF2B5EF4-FFF2-40B4-BE49-F238E27FC236}">
                  <a16:creationId xmlns:a16="http://schemas.microsoft.com/office/drawing/2014/main" id="{4D861759-8812-47E1-B003-A8F8811576F1}"/>
                </a:ext>
              </a:extLst>
            </p:cNvPr>
            <p:cNvSpPr>
              <a:spLocks noEditPoints="1"/>
            </p:cNvSpPr>
            <p:nvPr/>
          </p:nvSpPr>
          <p:spPr bwMode="auto">
            <a:xfrm>
              <a:off x="6368" y="3519"/>
              <a:ext cx="428" cy="599"/>
            </a:xfrm>
            <a:custGeom>
              <a:avLst/>
              <a:gdLst>
                <a:gd name="T0" fmla="*/ 118 w 174"/>
                <a:gd name="T1" fmla="*/ 243 h 243"/>
                <a:gd name="T2" fmla="*/ 118 w 174"/>
                <a:gd name="T3" fmla="*/ 243 h 243"/>
                <a:gd name="T4" fmla="*/ 0 w 174"/>
                <a:gd name="T5" fmla="*/ 202 h 243"/>
                <a:gd name="T6" fmla="*/ 0 w 174"/>
                <a:gd name="T7" fmla="*/ 201 h 243"/>
                <a:gd name="T8" fmla="*/ 0 w 174"/>
                <a:gd name="T9" fmla="*/ 200 h 243"/>
                <a:gd name="T10" fmla="*/ 173 w 174"/>
                <a:gd name="T11" fmla="*/ 0 h 243"/>
                <a:gd name="T12" fmla="*/ 174 w 174"/>
                <a:gd name="T13" fmla="*/ 0 h 243"/>
                <a:gd name="T14" fmla="*/ 174 w 174"/>
                <a:gd name="T15" fmla="*/ 1 h 243"/>
                <a:gd name="T16" fmla="*/ 119 w 174"/>
                <a:gd name="T17" fmla="*/ 243 h 243"/>
                <a:gd name="T18" fmla="*/ 118 w 174"/>
                <a:gd name="T19" fmla="*/ 243 h 243"/>
                <a:gd name="T20" fmla="*/ 118 w 174"/>
                <a:gd name="T21" fmla="*/ 243 h 243"/>
                <a:gd name="T22" fmla="*/ 2 w 174"/>
                <a:gd name="T23" fmla="*/ 201 h 243"/>
                <a:gd name="T24" fmla="*/ 117 w 174"/>
                <a:gd name="T25" fmla="*/ 241 h 243"/>
                <a:gd name="T26" fmla="*/ 172 w 174"/>
                <a:gd name="T27" fmla="*/ 4 h 243"/>
                <a:gd name="T28" fmla="*/ 2 w 174"/>
                <a:gd name="T29" fmla="*/ 20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243">
                  <a:moveTo>
                    <a:pt x="118" y="243"/>
                  </a:moveTo>
                  <a:cubicBezTo>
                    <a:pt x="118" y="243"/>
                    <a:pt x="118" y="243"/>
                    <a:pt x="118" y="243"/>
                  </a:cubicBezTo>
                  <a:cubicBezTo>
                    <a:pt x="0" y="202"/>
                    <a:pt x="0" y="202"/>
                    <a:pt x="0" y="202"/>
                  </a:cubicBezTo>
                  <a:cubicBezTo>
                    <a:pt x="0" y="202"/>
                    <a:pt x="0" y="202"/>
                    <a:pt x="0" y="201"/>
                  </a:cubicBezTo>
                  <a:cubicBezTo>
                    <a:pt x="0" y="201"/>
                    <a:pt x="0" y="201"/>
                    <a:pt x="0" y="200"/>
                  </a:cubicBezTo>
                  <a:cubicBezTo>
                    <a:pt x="173" y="0"/>
                    <a:pt x="173" y="0"/>
                    <a:pt x="173" y="0"/>
                  </a:cubicBezTo>
                  <a:cubicBezTo>
                    <a:pt x="173" y="0"/>
                    <a:pt x="173" y="0"/>
                    <a:pt x="174" y="0"/>
                  </a:cubicBezTo>
                  <a:cubicBezTo>
                    <a:pt x="174" y="0"/>
                    <a:pt x="174" y="1"/>
                    <a:pt x="174" y="1"/>
                  </a:cubicBezTo>
                  <a:cubicBezTo>
                    <a:pt x="119" y="243"/>
                    <a:pt x="119" y="243"/>
                    <a:pt x="119" y="243"/>
                  </a:cubicBezTo>
                  <a:cubicBezTo>
                    <a:pt x="119" y="243"/>
                    <a:pt x="119" y="243"/>
                    <a:pt x="118" y="243"/>
                  </a:cubicBezTo>
                  <a:cubicBezTo>
                    <a:pt x="118" y="243"/>
                    <a:pt x="118" y="243"/>
                    <a:pt x="118" y="243"/>
                  </a:cubicBezTo>
                  <a:close/>
                  <a:moveTo>
                    <a:pt x="2" y="201"/>
                  </a:moveTo>
                  <a:cubicBezTo>
                    <a:pt x="117" y="241"/>
                    <a:pt x="117" y="241"/>
                    <a:pt x="117" y="241"/>
                  </a:cubicBezTo>
                  <a:cubicBezTo>
                    <a:pt x="172" y="4"/>
                    <a:pt x="172" y="4"/>
                    <a:pt x="172" y="4"/>
                  </a:cubicBezTo>
                  <a:lnTo>
                    <a:pt x="2" y="20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8" name="Freeform 53">
              <a:extLst>
                <a:ext uri="{FF2B5EF4-FFF2-40B4-BE49-F238E27FC236}">
                  <a16:creationId xmlns:a16="http://schemas.microsoft.com/office/drawing/2014/main" id="{79CDEF77-C31A-4C0A-BDBD-A9512907090C}"/>
                </a:ext>
              </a:extLst>
            </p:cNvPr>
            <p:cNvSpPr>
              <a:spLocks noEditPoints="1"/>
            </p:cNvSpPr>
            <p:nvPr/>
          </p:nvSpPr>
          <p:spPr bwMode="auto">
            <a:xfrm>
              <a:off x="6656" y="3519"/>
              <a:ext cx="693" cy="599"/>
            </a:xfrm>
            <a:custGeom>
              <a:avLst/>
              <a:gdLst>
                <a:gd name="T0" fmla="*/ 1 w 282"/>
                <a:gd name="T1" fmla="*/ 243 h 243"/>
                <a:gd name="T2" fmla="*/ 0 w 282"/>
                <a:gd name="T3" fmla="*/ 243 h 243"/>
                <a:gd name="T4" fmla="*/ 0 w 282"/>
                <a:gd name="T5" fmla="*/ 242 h 243"/>
                <a:gd name="T6" fmla="*/ 55 w 282"/>
                <a:gd name="T7" fmla="*/ 1 h 243"/>
                <a:gd name="T8" fmla="*/ 56 w 282"/>
                <a:gd name="T9" fmla="*/ 0 h 243"/>
                <a:gd name="T10" fmla="*/ 57 w 282"/>
                <a:gd name="T11" fmla="*/ 0 h 243"/>
                <a:gd name="T12" fmla="*/ 282 w 282"/>
                <a:gd name="T13" fmla="*/ 217 h 243"/>
                <a:gd name="T14" fmla="*/ 282 w 282"/>
                <a:gd name="T15" fmla="*/ 218 h 243"/>
                <a:gd name="T16" fmla="*/ 281 w 282"/>
                <a:gd name="T17" fmla="*/ 219 h 243"/>
                <a:gd name="T18" fmla="*/ 1 w 282"/>
                <a:gd name="T19" fmla="*/ 243 h 243"/>
                <a:gd name="T20" fmla="*/ 1 w 282"/>
                <a:gd name="T21" fmla="*/ 243 h 243"/>
                <a:gd name="T22" fmla="*/ 57 w 282"/>
                <a:gd name="T23" fmla="*/ 3 h 243"/>
                <a:gd name="T24" fmla="*/ 2 w 282"/>
                <a:gd name="T25" fmla="*/ 241 h 243"/>
                <a:gd name="T26" fmla="*/ 279 w 282"/>
                <a:gd name="T27" fmla="*/ 217 h 243"/>
                <a:gd name="T28" fmla="*/ 57 w 282"/>
                <a:gd name="T29" fmla="*/ 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2" h="243">
                  <a:moveTo>
                    <a:pt x="1" y="243"/>
                  </a:moveTo>
                  <a:cubicBezTo>
                    <a:pt x="1" y="243"/>
                    <a:pt x="0" y="243"/>
                    <a:pt x="0" y="243"/>
                  </a:cubicBezTo>
                  <a:cubicBezTo>
                    <a:pt x="0" y="243"/>
                    <a:pt x="0" y="243"/>
                    <a:pt x="0" y="242"/>
                  </a:cubicBezTo>
                  <a:cubicBezTo>
                    <a:pt x="55" y="1"/>
                    <a:pt x="55" y="1"/>
                    <a:pt x="55" y="1"/>
                  </a:cubicBezTo>
                  <a:cubicBezTo>
                    <a:pt x="56" y="0"/>
                    <a:pt x="56" y="0"/>
                    <a:pt x="56" y="0"/>
                  </a:cubicBezTo>
                  <a:cubicBezTo>
                    <a:pt x="56" y="0"/>
                    <a:pt x="57" y="0"/>
                    <a:pt x="57" y="0"/>
                  </a:cubicBezTo>
                  <a:cubicBezTo>
                    <a:pt x="282" y="217"/>
                    <a:pt x="282" y="217"/>
                    <a:pt x="282" y="217"/>
                  </a:cubicBezTo>
                  <a:cubicBezTo>
                    <a:pt x="282" y="217"/>
                    <a:pt x="282" y="218"/>
                    <a:pt x="282" y="218"/>
                  </a:cubicBezTo>
                  <a:cubicBezTo>
                    <a:pt x="282" y="219"/>
                    <a:pt x="282" y="219"/>
                    <a:pt x="281" y="219"/>
                  </a:cubicBezTo>
                  <a:cubicBezTo>
                    <a:pt x="1" y="243"/>
                    <a:pt x="1" y="243"/>
                    <a:pt x="1" y="243"/>
                  </a:cubicBezTo>
                  <a:cubicBezTo>
                    <a:pt x="1" y="243"/>
                    <a:pt x="1" y="243"/>
                    <a:pt x="1" y="243"/>
                  </a:cubicBezTo>
                  <a:close/>
                  <a:moveTo>
                    <a:pt x="57" y="3"/>
                  </a:moveTo>
                  <a:cubicBezTo>
                    <a:pt x="2" y="241"/>
                    <a:pt x="2" y="241"/>
                    <a:pt x="2" y="241"/>
                  </a:cubicBezTo>
                  <a:cubicBezTo>
                    <a:pt x="279" y="217"/>
                    <a:pt x="279" y="217"/>
                    <a:pt x="279" y="217"/>
                  </a:cubicBezTo>
                  <a:lnTo>
                    <a:pt x="57"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9" name="Freeform 54">
              <a:extLst>
                <a:ext uri="{FF2B5EF4-FFF2-40B4-BE49-F238E27FC236}">
                  <a16:creationId xmlns:a16="http://schemas.microsoft.com/office/drawing/2014/main" id="{7C2C9B1E-C254-430B-8105-D62345AD9748}"/>
                </a:ext>
              </a:extLst>
            </p:cNvPr>
            <p:cNvSpPr>
              <a:spLocks noEditPoints="1"/>
            </p:cNvSpPr>
            <p:nvPr/>
          </p:nvSpPr>
          <p:spPr bwMode="auto">
            <a:xfrm>
              <a:off x="6791" y="2991"/>
              <a:ext cx="578" cy="533"/>
            </a:xfrm>
            <a:custGeom>
              <a:avLst/>
              <a:gdLst>
                <a:gd name="T0" fmla="*/ 1 w 235"/>
                <a:gd name="T1" fmla="*/ 216 h 216"/>
                <a:gd name="T2" fmla="*/ 1 w 235"/>
                <a:gd name="T3" fmla="*/ 216 h 216"/>
                <a:gd name="T4" fmla="*/ 1 w 235"/>
                <a:gd name="T5" fmla="*/ 214 h 216"/>
                <a:gd name="T6" fmla="*/ 110 w 235"/>
                <a:gd name="T7" fmla="*/ 0 h 216"/>
                <a:gd name="T8" fmla="*/ 111 w 235"/>
                <a:gd name="T9" fmla="*/ 0 h 216"/>
                <a:gd name="T10" fmla="*/ 112 w 235"/>
                <a:gd name="T11" fmla="*/ 0 h 216"/>
                <a:gd name="T12" fmla="*/ 235 w 235"/>
                <a:gd name="T13" fmla="*/ 94 h 216"/>
                <a:gd name="T14" fmla="*/ 235 w 235"/>
                <a:gd name="T15" fmla="*/ 95 h 216"/>
                <a:gd name="T16" fmla="*/ 235 w 235"/>
                <a:gd name="T17" fmla="*/ 96 h 216"/>
                <a:gd name="T18" fmla="*/ 2 w 235"/>
                <a:gd name="T19" fmla="*/ 216 h 216"/>
                <a:gd name="T20" fmla="*/ 1 w 235"/>
                <a:gd name="T21" fmla="*/ 216 h 216"/>
                <a:gd name="T22" fmla="*/ 111 w 235"/>
                <a:gd name="T23" fmla="*/ 2 h 216"/>
                <a:gd name="T24" fmla="*/ 4 w 235"/>
                <a:gd name="T25" fmla="*/ 213 h 216"/>
                <a:gd name="T26" fmla="*/ 232 w 235"/>
                <a:gd name="T27" fmla="*/ 95 h 216"/>
                <a:gd name="T28" fmla="*/ 111 w 235"/>
                <a:gd name="T29"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5" h="216">
                  <a:moveTo>
                    <a:pt x="1" y="216"/>
                  </a:moveTo>
                  <a:cubicBezTo>
                    <a:pt x="1" y="216"/>
                    <a:pt x="1" y="216"/>
                    <a:pt x="1" y="216"/>
                  </a:cubicBezTo>
                  <a:cubicBezTo>
                    <a:pt x="0" y="215"/>
                    <a:pt x="0" y="215"/>
                    <a:pt x="1" y="214"/>
                  </a:cubicBezTo>
                  <a:cubicBezTo>
                    <a:pt x="110" y="0"/>
                    <a:pt x="110" y="0"/>
                    <a:pt x="110" y="0"/>
                  </a:cubicBezTo>
                  <a:cubicBezTo>
                    <a:pt x="110" y="0"/>
                    <a:pt x="111" y="0"/>
                    <a:pt x="111" y="0"/>
                  </a:cubicBezTo>
                  <a:cubicBezTo>
                    <a:pt x="111" y="0"/>
                    <a:pt x="111" y="0"/>
                    <a:pt x="112" y="0"/>
                  </a:cubicBezTo>
                  <a:cubicBezTo>
                    <a:pt x="235" y="94"/>
                    <a:pt x="235" y="94"/>
                    <a:pt x="235" y="94"/>
                  </a:cubicBezTo>
                  <a:cubicBezTo>
                    <a:pt x="235" y="95"/>
                    <a:pt x="235" y="95"/>
                    <a:pt x="235" y="95"/>
                  </a:cubicBezTo>
                  <a:cubicBezTo>
                    <a:pt x="235" y="96"/>
                    <a:pt x="235" y="96"/>
                    <a:pt x="235" y="96"/>
                  </a:cubicBezTo>
                  <a:cubicBezTo>
                    <a:pt x="2" y="216"/>
                    <a:pt x="2" y="216"/>
                    <a:pt x="2" y="216"/>
                  </a:cubicBezTo>
                  <a:cubicBezTo>
                    <a:pt x="2" y="216"/>
                    <a:pt x="2" y="216"/>
                    <a:pt x="1" y="216"/>
                  </a:cubicBezTo>
                  <a:close/>
                  <a:moveTo>
                    <a:pt x="111" y="2"/>
                  </a:moveTo>
                  <a:cubicBezTo>
                    <a:pt x="4" y="213"/>
                    <a:pt x="4" y="213"/>
                    <a:pt x="4" y="213"/>
                  </a:cubicBezTo>
                  <a:cubicBezTo>
                    <a:pt x="232" y="95"/>
                    <a:pt x="232" y="95"/>
                    <a:pt x="232" y="95"/>
                  </a:cubicBezTo>
                  <a:lnTo>
                    <a:pt x="111"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0" name="Freeform 55">
              <a:extLst>
                <a:ext uri="{FF2B5EF4-FFF2-40B4-BE49-F238E27FC236}">
                  <a16:creationId xmlns:a16="http://schemas.microsoft.com/office/drawing/2014/main" id="{B501E7EB-984E-4D9E-A1F4-1D1E0738A60B}"/>
                </a:ext>
              </a:extLst>
            </p:cNvPr>
            <p:cNvSpPr>
              <a:spLocks noEditPoints="1"/>
            </p:cNvSpPr>
            <p:nvPr/>
          </p:nvSpPr>
          <p:spPr bwMode="auto">
            <a:xfrm>
              <a:off x="6791" y="3282"/>
              <a:ext cx="796" cy="777"/>
            </a:xfrm>
            <a:custGeom>
              <a:avLst/>
              <a:gdLst>
                <a:gd name="T0" fmla="*/ 226 w 324"/>
                <a:gd name="T1" fmla="*/ 315 h 315"/>
                <a:gd name="T2" fmla="*/ 226 w 324"/>
                <a:gd name="T3" fmla="*/ 315 h 315"/>
                <a:gd name="T4" fmla="*/ 1 w 324"/>
                <a:gd name="T5" fmla="*/ 98 h 315"/>
                <a:gd name="T6" fmla="*/ 0 w 324"/>
                <a:gd name="T7" fmla="*/ 97 h 315"/>
                <a:gd name="T8" fmla="*/ 1 w 324"/>
                <a:gd name="T9" fmla="*/ 96 h 315"/>
                <a:gd name="T10" fmla="*/ 323 w 324"/>
                <a:gd name="T11" fmla="*/ 0 h 315"/>
                <a:gd name="T12" fmla="*/ 324 w 324"/>
                <a:gd name="T13" fmla="*/ 0 h 315"/>
                <a:gd name="T14" fmla="*/ 324 w 324"/>
                <a:gd name="T15" fmla="*/ 1 h 315"/>
                <a:gd name="T16" fmla="*/ 227 w 324"/>
                <a:gd name="T17" fmla="*/ 314 h 315"/>
                <a:gd name="T18" fmla="*/ 226 w 324"/>
                <a:gd name="T19" fmla="*/ 315 h 315"/>
                <a:gd name="T20" fmla="*/ 226 w 324"/>
                <a:gd name="T21" fmla="*/ 315 h 315"/>
                <a:gd name="T22" fmla="*/ 3 w 324"/>
                <a:gd name="T23" fmla="*/ 97 h 315"/>
                <a:gd name="T24" fmla="*/ 226 w 324"/>
                <a:gd name="T25" fmla="*/ 312 h 315"/>
                <a:gd name="T26" fmla="*/ 321 w 324"/>
                <a:gd name="T27" fmla="*/ 2 h 315"/>
                <a:gd name="T28" fmla="*/ 3 w 324"/>
                <a:gd name="T29" fmla="*/ 9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15">
                  <a:moveTo>
                    <a:pt x="226" y="315"/>
                  </a:moveTo>
                  <a:cubicBezTo>
                    <a:pt x="226" y="315"/>
                    <a:pt x="226" y="315"/>
                    <a:pt x="226" y="315"/>
                  </a:cubicBezTo>
                  <a:cubicBezTo>
                    <a:pt x="1" y="98"/>
                    <a:pt x="1" y="98"/>
                    <a:pt x="1" y="98"/>
                  </a:cubicBezTo>
                  <a:cubicBezTo>
                    <a:pt x="1" y="97"/>
                    <a:pt x="0" y="97"/>
                    <a:pt x="0" y="97"/>
                  </a:cubicBezTo>
                  <a:cubicBezTo>
                    <a:pt x="1" y="96"/>
                    <a:pt x="1" y="96"/>
                    <a:pt x="1" y="96"/>
                  </a:cubicBezTo>
                  <a:cubicBezTo>
                    <a:pt x="323" y="0"/>
                    <a:pt x="323" y="0"/>
                    <a:pt x="323" y="0"/>
                  </a:cubicBezTo>
                  <a:cubicBezTo>
                    <a:pt x="323" y="0"/>
                    <a:pt x="323" y="0"/>
                    <a:pt x="324" y="0"/>
                  </a:cubicBezTo>
                  <a:cubicBezTo>
                    <a:pt x="324" y="0"/>
                    <a:pt x="324" y="1"/>
                    <a:pt x="324" y="1"/>
                  </a:cubicBezTo>
                  <a:cubicBezTo>
                    <a:pt x="227" y="314"/>
                    <a:pt x="227" y="314"/>
                    <a:pt x="227" y="314"/>
                  </a:cubicBezTo>
                  <a:cubicBezTo>
                    <a:pt x="227" y="314"/>
                    <a:pt x="227" y="315"/>
                    <a:pt x="226" y="315"/>
                  </a:cubicBezTo>
                  <a:cubicBezTo>
                    <a:pt x="226" y="315"/>
                    <a:pt x="226" y="315"/>
                    <a:pt x="226" y="315"/>
                  </a:cubicBezTo>
                  <a:close/>
                  <a:moveTo>
                    <a:pt x="3" y="97"/>
                  </a:moveTo>
                  <a:cubicBezTo>
                    <a:pt x="226" y="312"/>
                    <a:pt x="226" y="312"/>
                    <a:pt x="226" y="312"/>
                  </a:cubicBezTo>
                  <a:cubicBezTo>
                    <a:pt x="321" y="2"/>
                    <a:pt x="321" y="2"/>
                    <a:pt x="321" y="2"/>
                  </a:cubicBezTo>
                  <a:lnTo>
                    <a:pt x="3" y="9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1" name="Freeform 56">
              <a:extLst>
                <a:ext uri="{FF2B5EF4-FFF2-40B4-BE49-F238E27FC236}">
                  <a16:creationId xmlns:a16="http://schemas.microsoft.com/office/drawing/2014/main" id="{C7113139-C502-450C-AE4D-42E4F572B411}"/>
                </a:ext>
              </a:extLst>
            </p:cNvPr>
            <p:cNvSpPr>
              <a:spLocks noEditPoints="1"/>
            </p:cNvSpPr>
            <p:nvPr/>
          </p:nvSpPr>
          <p:spPr bwMode="auto">
            <a:xfrm>
              <a:off x="6791" y="3223"/>
              <a:ext cx="796" cy="301"/>
            </a:xfrm>
            <a:custGeom>
              <a:avLst/>
              <a:gdLst>
                <a:gd name="T0" fmla="*/ 1 w 324"/>
                <a:gd name="T1" fmla="*/ 122 h 122"/>
                <a:gd name="T2" fmla="*/ 1 w 324"/>
                <a:gd name="T3" fmla="*/ 121 h 122"/>
                <a:gd name="T4" fmla="*/ 1 w 324"/>
                <a:gd name="T5" fmla="*/ 120 h 122"/>
                <a:gd name="T6" fmla="*/ 234 w 324"/>
                <a:gd name="T7" fmla="*/ 0 h 122"/>
                <a:gd name="T8" fmla="*/ 234 w 324"/>
                <a:gd name="T9" fmla="*/ 0 h 122"/>
                <a:gd name="T10" fmla="*/ 323 w 324"/>
                <a:gd name="T11" fmla="*/ 24 h 122"/>
                <a:gd name="T12" fmla="*/ 324 w 324"/>
                <a:gd name="T13" fmla="*/ 25 h 122"/>
                <a:gd name="T14" fmla="*/ 323 w 324"/>
                <a:gd name="T15" fmla="*/ 26 h 122"/>
                <a:gd name="T16" fmla="*/ 2 w 324"/>
                <a:gd name="T17" fmla="*/ 122 h 122"/>
                <a:gd name="T18" fmla="*/ 1 w 324"/>
                <a:gd name="T19" fmla="*/ 122 h 122"/>
                <a:gd name="T20" fmla="*/ 234 w 324"/>
                <a:gd name="T21" fmla="*/ 2 h 122"/>
                <a:gd name="T22" fmla="*/ 11 w 324"/>
                <a:gd name="T23" fmla="*/ 117 h 122"/>
                <a:gd name="T24" fmla="*/ 319 w 324"/>
                <a:gd name="T25" fmla="*/ 25 h 122"/>
                <a:gd name="T26" fmla="*/ 234 w 324"/>
                <a:gd name="T27"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4" h="122">
                  <a:moveTo>
                    <a:pt x="1" y="122"/>
                  </a:moveTo>
                  <a:cubicBezTo>
                    <a:pt x="1" y="122"/>
                    <a:pt x="1" y="122"/>
                    <a:pt x="1" y="121"/>
                  </a:cubicBezTo>
                  <a:cubicBezTo>
                    <a:pt x="0" y="121"/>
                    <a:pt x="1" y="120"/>
                    <a:pt x="1" y="120"/>
                  </a:cubicBezTo>
                  <a:cubicBezTo>
                    <a:pt x="234" y="0"/>
                    <a:pt x="234" y="0"/>
                    <a:pt x="234" y="0"/>
                  </a:cubicBezTo>
                  <a:cubicBezTo>
                    <a:pt x="234" y="0"/>
                    <a:pt x="234" y="0"/>
                    <a:pt x="234" y="0"/>
                  </a:cubicBezTo>
                  <a:cubicBezTo>
                    <a:pt x="323" y="24"/>
                    <a:pt x="323" y="24"/>
                    <a:pt x="323" y="24"/>
                  </a:cubicBezTo>
                  <a:cubicBezTo>
                    <a:pt x="323" y="24"/>
                    <a:pt x="324" y="24"/>
                    <a:pt x="324" y="25"/>
                  </a:cubicBezTo>
                  <a:cubicBezTo>
                    <a:pt x="324" y="25"/>
                    <a:pt x="324" y="26"/>
                    <a:pt x="323" y="26"/>
                  </a:cubicBezTo>
                  <a:cubicBezTo>
                    <a:pt x="2" y="122"/>
                    <a:pt x="2" y="122"/>
                    <a:pt x="2" y="122"/>
                  </a:cubicBezTo>
                  <a:cubicBezTo>
                    <a:pt x="2" y="122"/>
                    <a:pt x="1" y="122"/>
                    <a:pt x="1" y="122"/>
                  </a:cubicBezTo>
                  <a:close/>
                  <a:moveTo>
                    <a:pt x="234" y="2"/>
                  </a:moveTo>
                  <a:cubicBezTo>
                    <a:pt x="11" y="117"/>
                    <a:pt x="11" y="117"/>
                    <a:pt x="11" y="117"/>
                  </a:cubicBezTo>
                  <a:cubicBezTo>
                    <a:pt x="319" y="25"/>
                    <a:pt x="319" y="25"/>
                    <a:pt x="319" y="25"/>
                  </a:cubicBezTo>
                  <a:lnTo>
                    <a:pt x="234"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3" name="Freeform 57">
              <a:extLst>
                <a:ext uri="{FF2B5EF4-FFF2-40B4-BE49-F238E27FC236}">
                  <a16:creationId xmlns:a16="http://schemas.microsoft.com/office/drawing/2014/main" id="{D01E3564-B0EC-4CBF-A7A2-723A7E897152}"/>
                </a:ext>
              </a:extLst>
            </p:cNvPr>
            <p:cNvSpPr>
              <a:spLocks noEditPoints="1"/>
            </p:cNvSpPr>
            <p:nvPr/>
          </p:nvSpPr>
          <p:spPr bwMode="auto">
            <a:xfrm>
              <a:off x="3378" y="3430"/>
              <a:ext cx="797" cy="387"/>
            </a:xfrm>
            <a:custGeom>
              <a:avLst/>
              <a:gdLst>
                <a:gd name="T0" fmla="*/ 1 w 324"/>
                <a:gd name="T1" fmla="*/ 157 h 157"/>
                <a:gd name="T2" fmla="*/ 0 w 324"/>
                <a:gd name="T3" fmla="*/ 157 h 157"/>
                <a:gd name="T4" fmla="*/ 1 w 324"/>
                <a:gd name="T5" fmla="*/ 156 h 157"/>
                <a:gd name="T6" fmla="*/ 267 w 324"/>
                <a:gd name="T7" fmla="*/ 0 h 157"/>
                <a:gd name="T8" fmla="*/ 268 w 324"/>
                <a:gd name="T9" fmla="*/ 0 h 157"/>
                <a:gd name="T10" fmla="*/ 268 w 324"/>
                <a:gd name="T11" fmla="*/ 0 h 157"/>
                <a:gd name="T12" fmla="*/ 323 w 324"/>
                <a:gd name="T13" fmla="*/ 98 h 157"/>
                <a:gd name="T14" fmla="*/ 323 w 324"/>
                <a:gd name="T15" fmla="*/ 99 h 157"/>
                <a:gd name="T16" fmla="*/ 323 w 324"/>
                <a:gd name="T17" fmla="*/ 99 h 157"/>
                <a:gd name="T18" fmla="*/ 1 w 324"/>
                <a:gd name="T19" fmla="*/ 157 h 157"/>
                <a:gd name="T20" fmla="*/ 1 w 324"/>
                <a:gd name="T21" fmla="*/ 157 h 157"/>
                <a:gd name="T22" fmla="*/ 267 w 324"/>
                <a:gd name="T23" fmla="*/ 2 h 157"/>
                <a:gd name="T24" fmla="*/ 6 w 324"/>
                <a:gd name="T25" fmla="*/ 154 h 157"/>
                <a:gd name="T26" fmla="*/ 321 w 324"/>
                <a:gd name="T27" fmla="*/ 98 h 157"/>
                <a:gd name="T28" fmla="*/ 267 w 324"/>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157">
                  <a:moveTo>
                    <a:pt x="1" y="157"/>
                  </a:moveTo>
                  <a:cubicBezTo>
                    <a:pt x="1" y="157"/>
                    <a:pt x="1" y="157"/>
                    <a:pt x="0" y="157"/>
                  </a:cubicBezTo>
                  <a:cubicBezTo>
                    <a:pt x="0" y="156"/>
                    <a:pt x="0" y="156"/>
                    <a:pt x="1" y="156"/>
                  </a:cubicBezTo>
                  <a:cubicBezTo>
                    <a:pt x="267" y="0"/>
                    <a:pt x="267" y="0"/>
                    <a:pt x="267" y="0"/>
                  </a:cubicBezTo>
                  <a:cubicBezTo>
                    <a:pt x="267" y="0"/>
                    <a:pt x="267" y="0"/>
                    <a:pt x="268" y="0"/>
                  </a:cubicBezTo>
                  <a:cubicBezTo>
                    <a:pt x="268" y="0"/>
                    <a:pt x="268" y="0"/>
                    <a:pt x="268" y="0"/>
                  </a:cubicBezTo>
                  <a:cubicBezTo>
                    <a:pt x="323" y="98"/>
                    <a:pt x="323" y="98"/>
                    <a:pt x="323" y="98"/>
                  </a:cubicBezTo>
                  <a:cubicBezTo>
                    <a:pt x="323" y="98"/>
                    <a:pt x="324" y="99"/>
                    <a:pt x="323" y="99"/>
                  </a:cubicBezTo>
                  <a:cubicBezTo>
                    <a:pt x="323" y="99"/>
                    <a:pt x="323" y="99"/>
                    <a:pt x="323" y="99"/>
                  </a:cubicBezTo>
                  <a:cubicBezTo>
                    <a:pt x="1" y="157"/>
                    <a:pt x="1" y="157"/>
                    <a:pt x="1" y="157"/>
                  </a:cubicBezTo>
                  <a:cubicBezTo>
                    <a:pt x="1" y="157"/>
                    <a:pt x="1" y="157"/>
                    <a:pt x="1" y="157"/>
                  </a:cubicBezTo>
                  <a:close/>
                  <a:moveTo>
                    <a:pt x="267" y="2"/>
                  </a:moveTo>
                  <a:cubicBezTo>
                    <a:pt x="6" y="154"/>
                    <a:pt x="6" y="154"/>
                    <a:pt x="6" y="154"/>
                  </a:cubicBezTo>
                  <a:cubicBezTo>
                    <a:pt x="321" y="98"/>
                    <a:pt x="321" y="98"/>
                    <a:pt x="321" y="98"/>
                  </a:cubicBezTo>
                  <a:lnTo>
                    <a:pt x="267"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8" name="Freeform 58">
              <a:extLst>
                <a:ext uri="{FF2B5EF4-FFF2-40B4-BE49-F238E27FC236}">
                  <a16:creationId xmlns:a16="http://schemas.microsoft.com/office/drawing/2014/main" id="{1B9439AC-9869-4EBA-A238-13AEF94D8A0E}"/>
                </a:ext>
              </a:extLst>
            </p:cNvPr>
            <p:cNvSpPr>
              <a:spLocks noEditPoints="1"/>
            </p:cNvSpPr>
            <p:nvPr/>
          </p:nvSpPr>
          <p:spPr bwMode="auto">
            <a:xfrm>
              <a:off x="4035" y="3349"/>
              <a:ext cx="408" cy="325"/>
            </a:xfrm>
            <a:custGeom>
              <a:avLst/>
              <a:gdLst>
                <a:gd name="T0" fmla="*/ 56 w 166"/>
                <a:gd name="T1" fmla="*/ 132 h 132"/>
                <a:gd name="T2" fmla="*/ 55 w 166"/>
                <a:gd name="T3" fmla="*/ 132 h 132"/>
                <a:gd name="T4" fmla="*/ 55 w 166"/>
                <a:gd name="T5" fmla="*/ 132 h 132"/>
                <a:gd name="T6" fmla="*/ 0 w 166"/>
                <a:gd name="T7" fmla="*/ 34 h 132"/>
                <a:gd name="T8" fmla="*/ 0 w 166"/>
                <a:gd name="T9" fmla="*/ 33 h 132"/>
                <a:gd name="T10" fmla="*/ 0 w 166"/>
                <a:gd name="T11" fmla="*/ 33 h 132"/>
                <a:gd name="T12" fmla="*/ 165 w 166"/>
                <a:gd name="T13" fmla="*/ 0 h 132"/>
                <a:gd name="T14" fmla="*/ 166 w 166"/>
                <a:gd name="T15" fmla="*/ 0 h 132"/>
                <a:gd name="T16" fmla="*/ 166 w 166"/>
                <a:gd name="T17" fmla="*/ 1 h 132"/>
                <a:gd name="T18" fmla="*/ 56 w 166"/>
                <a:gd name="T19" fmla="*/ 132 h 132"/>
                <a:gd name="T20" fmla="*/ 56 w 166"/>
                <a:gd name="T21" fmla="*/ 132 h 132"/>
                <a:gd name="T22" fmla="*/ 2 w 166"/>
                <a:gd name="T23" fmla="*/ 34 h 132"/>
                <a:gd name="T24" fmla="*/ 56 w 166"/>
                <a:gd name="T25" fmla="*/ 130 h 132"/>
                <a:gd name="T26" fmla="*/ 162 w 166"/>
                <a:gd name="T27" fmla="*/ 2 h 132"/>
                <a:gd name="T28" fmla="*/ 2 w 166"/>
                <a:gd name="T29"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32">
                  <a:moveTo>
                    <a:pt x="56" y="132"/>
                  </a:moveTo>
                  <a:cubicBezTo>
                    <a:pt x="56" y="132"/>
                    <a:pt x="55" y="132"/>
                    <a:pt x="55" y="132"/>
                  </a:cubicBezTo>
                  <a:cubicBezTo>
                    <a:pt x="55" y="132"/>
                    <a:pt x="55" y="132"/>
                    <a:pt x="55" y="132"/>
                  </a:cubicBezTo>
                  <a:cubicBezTo>
                    <a:pt x="0" y="34"/>
                    <a:pt x="0" y="34"/>
                    <a:pt x="0" y="34"/>
                  </a:cubicBezTo>
                  <a:cubicBezTo>
                    <a:pt x="0" y="34"/>
                    <a:pt x="0" y="33"/>
                    <a:pt x="0" y="33"/>
                  </a:cubicBezTo>
                  <a:cubicBezTo>
                    <a:pt x="0" y="33"/>
                    <a:pt x="0" y="33"/>
                    <a:pt x="0" y="33"/>
                  </a:cubicBezTo>
                  <a:cubicBezTo>
                    <a:pt x="165" y="0"/>
                    <a:pt x="165" y="0"/>
                    <a:pt x="165" y="0"/>
                  </a:cubicBezTo>
                  <a:cubicBezTo>
                    <a:pt x="165" y="0"/>
                    <a:pt x="165" y="0"/>
                    <a:pt x="166" y="0"/>
                  </a:cubicBezTo>
                  <a:cubicBezTo>
                    <a:pt x="166" y="1"/>
                    <a:pt x="166" y="1"/>
                    <a:pt x="166" y="1"/>
                  </a:cubicBezTo>
                  <a:cubicBezTo>
                    <a:pt x="56" y="132"/>
                    <a:pt x="56" y="132"/>
                    <a:pt x="56" y="132"/>
                  </a:cubicBezTo>
                  <a:cubicBezTo>
                    <a:pt x="56" y="132"/>
                    <a:pt x="56" y="132"/>
                    <a:pt x="56" y="132"/>
                  </a:cubicBezTo>
                  <a:close/>
                  <a:moveTo>
                    <a:pt x="2" y="34"/>
                  </a:moveTo>
                  <a:cubicBezTo>
                    <a:pt x="56" y="130"/>
                    <a:pt x="56" y="130"/>
                    <a:pt x="56" y="130"/>
                  </a:cubicBezTo>
                  <a:cubicBezTo>
                    <a:pt x="162" y="2"/>
                    <a:pt x="162" y="2"/>
                    <a:pt x="162" y="2"/>
                  </a:cubicBezTo>
                  <a:lnTo>
                    <a:pt x="2" y="3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4" name="Freeform 59">
              <a:extLst>
                <a:ext uri="{FF2B5EF4-FFF2-40B4-BE49-F238E27FC236}">
                  <a16:creationId xmlns:a16="http://schemas.microsoft.com/office/drawing/2014/main" id="{0009E3C2-210A-46B2-9E40-4E63B9E11062}"/>
                </a:ext>
              </a:extLst>
            </p:cNvPr>
            <p:cNvSpPr>
              <a:spLocks/>
            </p:cNvSpPr>
            <p:nvPr/>
          </p:nvSpPr>
          <p:spPr bwMode="auto">
            <a:xfrm>
              <a:off x="5313" y="1551"/>
              <a:ext cx="130" cy="496"/>
            </a:xfrm>
            <a:custGeom>
              <a:avLst/>
              <a:gdLst>
                <a:gd name="T0" fmla="*/ 1 w 53"/>
                <a:gd name="T1" fmla="*/ 201 h 201"/>
                <a:gd name="T2" fmla="*/ 0 w 53"/>
                <a:gd name="T3" fmla="*/ 201 h 201"/>
                <a:gd name="T4" fmla="*/ 0 w 53"/>
                <a:gd name="T5" fmla="*/ 200 h 201"/>
                <a:gd name="T6" fmla="*/ 51 w 53"/>
                <a:gd name="T7" fmla="*/ 1 h 201"/>
                <a:gd name="T8" fmla="*/ 52 w 53"/>
                <a:gd name="T9" fmla="*/ 1 h 201"/>
                <a:gd name="T10" fmla="*/ 53 w 53"/>
                <a:gd name="T11" fmla="*/ 2 h 201"/>
                <a:gd name="T12" fmla="*/ 1 w 53"/>
                <a:gd name="T13" fmla="*/ 201 h 201"/>
                <a:gd name="T14" fmla="*/ 1 w 53"/>
                <a:gd name="T15" fmla="*/ 20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1">
                  <a:moveTo>
                    <a:pt x="1" y="201"/>
                  </a:moveTo>
                  <a:cubicBezTo>
                    <a:pt x="0" y="201"/>
                    <a:pt x="0" y="201"/>
                    <a:pt x="0" y="201"/>
                  </a:cubicBezTo>
                  <a:cubicBezTo>
                    <a:pt x="0" y="201"/>
                    <a:pt x="0" y="201"/>
                    <a:pt x="0" y="200"/>
                  </a:cubicBezTo>
                  <a:cubicBezTo>
                    <a:pt x="51" y="1"/>
                    <a:pt x="51" y="1"/>
                    <a:pt x="51" y="1"/>
                  </a:cubicBezTo>
                  <a:cubicBezTo>
                    <a:pt x="51" y="1"/>
                    <a:pt x="52" y="0"/>
                    <a:pt x="52" y="1"/>
                  </a:cubicBezTo>
                  <a:cubicBezTo>
                    <a:pt x="53" y="1"/>
                    <a:pt x="53" y="1"/>
                    <a:pt x="53" y="2"/>
                  </a:cubicBezTo>
                  <a:cubicBezTo>
                    <a:pt x="1" y="201"/>
                    <a:pt x="1" y="201"/>
                    <a:pt x="1" y="201"/>
                  </a:cubicBezTo>
                  <a:cubicBezTo>
                    <a:pt x="1" y="201"/>
                    <a:pt x="1" y="201"/>
                    <a:pt x="1" y="201"/>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6" name="Freeform 60">
              <a:extLst>
                <a:ext uri="{FF2B5EF4-FFF2-40B4-BE49-F238E27FC236}">
                  <a16:creationId xmlns:a16="http://schemas.microsoft.com/office/drawing/2014/main" id="{AF08C2DE-B9CF-4F7F-BAAE-2D9B48AE3E0E}"/>
                </a:ext>
              </a:extLst>
            </p:cNvPr>
            <p:cNvSpPr>
              <a:spLocks noEditPoints="1"/>
            </p:cNvSpPr>
            <p:nvPr/>
          </p:nvSpPr>
          <p:spPr bwMode="auto">
            <a:xfrm>
              <a:off x="5313" y="1554"/>
              <a:ext cx="664" cy="493"/>
            </a:xfrm>
            <a:custGeom>
              <a:avLst/>
              <a:gdLst>
                <a:gd name="T0" fmla="*/ 1 w 270"/>
                <a:gd name="T1" fmla="*/ 200 h 200"/>
                <a:gd name="T2" fmla="*/ 0 w 270"/>
                <a:gd name="T3" fmla="*/ 200 h 200"/>
                <a:gd name="T4" fmla="*/ 0 w 270"/>
                <a:gd name="T5" fmla="*/ 199 h 200"/>
                <a:gd name="T6" fmla="*/ 51 w 270"/>
                <a:gd name="T7" fmla="*/ 0 h 200"/>
                <a:gd name="T8" fmla="*/ 52 w 270"/>
                <a:gd name="T9" fmla="*/ 0 h 200"/>
                <a:gd name="T10" fmla="*/ 52 w 270"/>
                <a:gd name="T11" fmla="*/ 0 h 200"/>
                <a:gd name="T12" fmla="*/ 269 w 270"/>
                <a:gd name="T13" fmla="*/ 65 h 200"/>
                <a:gd name="T14" fmla="*/ 270 w 270"/>
                <a:gd name="T15" fmla="*/ 66 h 200"/>
                <a:gd name="T16" fmla="*/ 270 w 270"/>
                <a:gd name="T17" fmla="*/ 67 h 200"/>
                <a:gd name="T18" fmla="*/ 1 w 270"/>
                <a:gd name="T19" fmla="*/ 200 h 200"/>
                <a:gd name="T20" fmla="*/ 1 w 270"/>
                <a:gd name="T21" fmla="*/ 200 h 200"/>
                <a:gd name="T22" fmla="*/ 53 w 270"/>
                <a:gd name="T23" fmla="*/ 2 h 200"/>
                <a:gd name="T24" fmla="*/ 2 w 270"/>
                <a:gd name="T25" fmla="*/ 198 h 200"/>
                <a:gd name="T26" fmla="*/ 267 w 270"/>
                <a:gd name="T27" fmla="*/ 66 h 200"/>
                <a:gd name="T28" fmla="*/ 53 w 270"/>
                <a:gd name="T29" fmla="*/ 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00">
                  <a:moveTo>
                    <a:pt x="1" y="200"/>
                  </a:moveTo>
                  <a:cubicBezTo>
                    <a:pt x="0" y="200"/>
                    <a:pt x="0" y="200"/>
                    <a:pt x="0" y="200"/>
                  </a:cubicBezTo>
                  <a:cubicBezTo>
                    <a:pt x="0" y="200"/>
                    <a:pt x="0" y="199"/>
                    <a:pt x="0" y="199"/>
                  </a:cubicBezTo>
                  <a:cubicBezTo>
                    <a:pt x="51" y="0"/>
                    <a:pt x="51" y="0"/>
                    <a:pt x="51" y="0"/>
                  </a:cubicBezTo>
                  <a:cubicBezTo>
                    <a:pt x="51" y="0"/>
                    <a:pt x="52" y="0"/>
                    <a:pt x="52" y="0"/>
                  </a:cubicBezTo>
                  <a:cubicBezTo>
                    <a:pt x="52" y="0"/>
                    <a:pt x="52" y="0"/>
                    <a:pt x="52" y="0"/>
                  </a:cubicBezTo>
                  <a:cubicBezTo>
                    <a:pt x="269" y="65"/>
                    <a:pt x="269" y="65"/>
                    <a:pt x="269" y="65"/>
                  </a:cubicBezTo>
                  <a:cubicBezTo>
                    <a:pt x="270" y="65"/>
                    <a:pt x="270" y="65"/>
                    <a:pt x="270" y="66"/>
                  </a:cubicBezTo>
                  <a:cubicBezTo>
                    <a:pt x="270" y="66"/>
                    <a:pt x="270" y="66"/>
                    <a:pt x="270" y="67"/>
                  </a:cubicBezTo>
                  <a:cubicBezTo>
                    <a:pt x="1" y="200"/>
                    <a:pt x="1" y="200"/>
                    <a:pt x="1" y="200"/>
                  </a:cubicBezTo>
                  <a:cubicBezTo>
                    <a:pt x="1" y="200"/>
                    <a:pt x="1" y="200"/>
                    <a:pt x="1" y="200"/>
                  </a:cubicBezTo>
                  <a:close/>
                  <a:moveTo>
                    <a:pt x="53" y="2"/>
                  </a:moveTo>
                  <a:cubicBezTo>
                    <a:pt x="2" y="198"/>
                    <a:pt x="2" y="198"/>
                    <a:pt x="2" y="198"/>
                  </a:cubicBezTo>
                  <a:cubicBezTo>
                    <a:pt x="267" y="66"/>
                    <a:pt x="267" y="66"/>
                    <a:pt x="267" y="66"/>
                  </a:cubicBezTo>
                  <a:lnTo>
                    <a:pt x="53"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7" name="Freeform 61">
              <a:extLst>
                <a:ext uri="{FF2B5EF4-FFF2-40B4-BE49-F238E27FC236}">
                  <a16:creationId xmlns:a16="http://schemas.microsoft.com/office/drawing/2014/main" id="{24A7534C-BB4D-4466-8BF0-ED10A23AFFD1}"/>
                </a:ext>
              </a:extLst>
            </p:cNvPr>
            <p:cNvSpPr>
              <a:spLocks noEditPoints="1"/>
            </p:cNvSpPr>
            <p:nvPr/>
          </p:nvSpPr>
          <p:spPr bwMode="auto">
            <a:xfrm>
              <a:off x="5313" y="2042"/>
              <a:ext cx="777" cy="629"/>
            </a:xfrm>
            <a:custGeom>
              <a:avLst/>
              <a:gdLst>
                <a:gd name="T0" fmla="*/ 77 w 316"/>
                <a:gd name="T1" fmla="*/ 255 h 255"/>
                <a:gd name="T2" fmla="*/ 76 w 316"/>
                <a:gd name="T3" fmla="*/ 254 h 255"/>
                <a:gd name="T4" fmla="*/ 0 w 316"/>
                <a:gd name="T5" fmla="*/ 2 h 255"/>
                <a:gd name="T6" fmla="*/ 0 w 316"/>
                <a:gd name="T7" fmla="*/ 1 h 255"/>
                <a:gd name="T8" fmla="*/ 1 w 316"/>
                <a:gd name="T9" fmla="*/ 1 h 255"/>
                <a:gd name="T10" fmla="*/ 316 w 316"/>
                <a:gd name="T11" fmla="*/ 226 h 255"/>
                <a:gd name="T12" fmla="*/ 316 w 316"/>
                <a:gd name="T13" fmla="*/ 227 h 255"/>
                <a:gd name="T14" fmla="*/ 316 w 316"/>
                <a:gd name="T15" fmla="*/ 227 h 255"/>
                <a:gd name="T16" fmla="*/ 77 w 316"/>
                <a:gd name="T17" fmla="*/ 255 h 255"/>
                <a:gd name="T18" fmla="*/ 77 w 316"/>
                <a:gd name="T19" fmla="*/ 255 h 255"/>
                <a:gd name="T20" fmla="*/ 2 w 316"/>
                <a:gd name="T21" fmla="*/ 4 h 255"/>
                <a:gd name="T22" fmla="*/ 78 w 316"/>
                <a:gd name="T23" fmla="*/ 253 h 255"/>
                <a:gd name="T24" fmla="*/ 313 w 316"/>
                <a:gd name="T25" fmla="*/ 226 h 255"/>
                <a:gd name="T26" fmla="*/ 2 w 316"/>
                <a:gd name="T2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6" h="255">
                  <a:moveTo>
                    <a:pt x="77" y="255"/>
                  </a:moveTo>
                  <a:cubicBezTo>
                    <a:pt x="77" y="255"/>
                    <a:pt x="76" y="255"/>
                    <a:pt x="76" y="254"/>
                  </a:cubicBezTo>
                  <a:cubicBezTo>
                    <a:pt x="0" y="2"/>
                    <a:pt x="0" y="2"/>
                    <a:pt x="0" y="2"/>
                  </a:cubicBezTo>
                  <a:cubicBezTo>
                    <a:pt x="0" y="1"/>
                    <a:pt x="0" y="1"/>
                    <a:pt x="0" y="1"/>
                  </a:cubicBezTo>
                  <a:cubicBezTo>
                    <a:pt x="0" y="0"/>
                    <a:pt x="1" y="0"/>
                    <a:pt x="1" y="1"/>
                  </a:cubicBezTo>
                  <a:cubicBezTo>
                    <a:pt x="316" y="226"/>
                    <a:pt x="316" y="226"/>
                    <a:pt x="316" y="226"/>
                  </a:cubicBezTo>
                  <a:cubicBezTo>
                    <a:pt x="316" y="226"/>
                    <a:pt x="316" y="226"/>
                    <a:pt x="316" y="227"/>
                  </a:cubicBezTo>
                  <a:cubicBezTo>
                    <a:pt x="316" y="227"/>
                    <a:pt x="316" y="227"/>
                    <a:pt x="316" y="227"/>
                  </a:cubicBezTo>
                  <a:cubicBezTo>
                    <a:pt x="77" y="255"/>
                    <a:pt x="77" y="255"/>
                    <a:pt x="77" y="255"/>
                  </a:cubicBezTo>
                  <a:cubicBezTo>
                    <a:pt x="77" y="255"/>
                    <a:pt x="77" y="255"/>
                    <a:pt x="77" y="255"/>
                  </a:cubicBezTo>
                  <a:close/>
                  <a:moveTo>
                    <a:pt x="2" y="4"/>
                  </a:moveTo>
                  <a:cubicBezTo>
                    <a:pt x="78" y="253"/>
                    <a:pt x="78" y="253"/>
                    <a:pt x="78" y="253"/>
                  </a:cubicBezTo>
                  <a:cubicBezTo>
                    <a:pt x="313" y="226"/>
                    <a:pt x="313" y="226"/>
                    <a:pt x="313" y="226"/>
                  </a:cubicBezTo>
                  <a:lnTo>
                    <a:pt x="2"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1" name="Freeform 62">
              <a:extLst>
                <a:ext uri="{FF2B5EF4-FFF2-40B4-BE49-F238E27FC236}">
                  <a16:creationId xmlns:a16="http://schemas.microsoft.com/office/drawing/2014/main" id="{D4570260-9C02-47B2-B9AB-992C3E6DBCE8}"/>
                </a:ext>
              </a:extLst>
            </p:cNvPr>
            <p:cNvSpPr>
              <a:spLocks noEditPoints="1"/>
            </p:cNvSpPr>
            <p:nvPr/>
          </p:nvSpPr>
          <p:spPr bwMode="auto">
            <a:xfrm>
              <a:off x="5313" y="1714"/>
              <a:ext cx="777" cy="888"/>
            </a:xfrm>
            <a:custGeom>
              <a:avLst/>
              <a:gdLst>
                <a:gd name="T0" fmla="*/ 315 w 316"/>
                <a:gd name="T1" fmla="*/ 360 h 360"/>
                <a:gd name="T2" fmla="*/ 315 w 316"/>
                <a:gd name="T3" fmla="*/ 360 h 360"/>
                <a:gd name="T4" fmla="*/ 0 w 316"/>
                <a:gd name="T5" fmla="*/ 135 h 360"/>
                <a:gd name="T6" fmla="*/ 0 w 316"/>
                <a:gd name="T7" fmla="*/ 134 h 360"/>
                <a:gd name="T8" fmla="*/ 0 w 316"/>
                <a:gd name="T9" fmla="*/ 134 h 360"/>
                <a:gd name="T10" fmla="*/ 269 w 316"/>
                <a:gd name="T11" fmla="*/ 0 h 360"/>
                <a:gd name="T12" fmla="*/ 270 w 316"/>
                <a:gd name="T13" fmla="*/ 0 h 360"/>
                <a:gd name="T14" fmla="*/ 270 w 316"/>
                <a:gd name="T15" fmla="*/ 1 h 360"/>
                <a:gd name="T16" fmla="*/ 316 w 316"/>
                <a:gd name="T17" fmla="*/ 359 h 360"/>
                <a:gd name="T18" fmla="*/ 316 w 316"/>
                <a:gd name="T19" fmla="*/ 360 h 360"/>
                <a:gd name="T20" fmla="*/ 315 w 316"/>
                <a:gd name="T21" fmla="*/ 360 h 360"/>
                <a:gd name="T22" fmla="*/ 2 w 316"/>
                <a:gd name="T23" fmla="*/ 135 h 360"/>
                <a:gd name="T24" fmla="*/ 314 w 316"/>
                <a:gd name="T25" fmla="*/ 357 h 360"/>
                <a:gd name="T26" fmla="*/ 268 w 316"/>
                <a:gd name="T27" fmla="*/ 2 h 360"/>
                <a:gd name="T28" fmla="*/ 2 w 316"/>
                <a:gd name="T29" fmla="*/ 13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60">
                  <a:moveTo>
                    <a:pt x="315" y="360"/>
                  </a:moveTo>
                  <a:cubicBezTo>
                    <a:pt x="315" y="360"/>
                    <a:pt x="315" y="360"/>
                    <a:pt x="315" y="360"/>
                  </a:cubicBezTo>
                  <a:cubicBezTo>
                    <a:pt x="0" y="135"/>
                    <a:pt x="0" y="135"/>
                    <a:pt x="0" y="135"/>
                  </a:cubicBezTo>
                  <a:cubicBezTo>
                    <a:pt x="0" y="135"/>
                    <a:pt x="0" y="135"/>
                    <a:pt x="0" y="134"/>
                  </a:cubicBezTo>
                  <a:cubicBezTo>
                    <a:pt x="0" y="134"/>
                    <a:pt x="0" y="134"/>
                    <a:pt x="0" y="134"/>
                  </a:cubicBezTo>
                  <a:cubicBezTo>
                    <a:pt x="269" y="0"/>
                    <a:pt x="269" y="0"/>
                    <a:pt x="269" y="0"/>
                  </a:cubicBezTo>
                  <a:cubicBezTo>
                    <a:pt x="269" y="0"/>
                    <a:pt x="269" y="0"/>
                    <a:pt x="270" y="0"/>
                  </a:cubicBezTo>
                  <a:cubicBezTo>
                    <a:pt x="270" y="0"/>
                    <a:pt x="270" y="0"/>
                    <a:pt x="270" y="1"/>
                  </a:cubicBezTo>
                  <a:cubicBezTo>
                    <a:pt x="316" y="359"/>
                    <a:pt x="316" y="359"/>
                    <a:pt x="316" y="359"/>
                  </a:cubicBezTo>
                  <a:cubicBezTo>
                    <a:pt x="316" y="360"/>
                    <a:pt x="316" y="360"/>
                    <a:pt x="316" y="360"/>
                  </a:cubicBezTo>
                  <a:cubicBezTo>
                    <a:pt x="316" y="360"/>
                    <a:pt x="316" y="360"/>
                    <a:pt x="315" y="360"/>
                  </a:cubicBezTo>
                  <a:close/>
                  <a:moveTo>
                    <a:pt x="2" y="135"/>
                  </a:moveTo>
                  <a:cubicBezTo>
                    <a:pt x="314" y="357"/>
                    <a:pt x="314" y="357"/>
                    <a:pt x="314" y="357"/>
                  </a:cubicBezTo>
                  <a:cubicBezTo>
                    <a:pt x="268" y="2"/>
                    <a:pt x="268" y="2"/>
                    <a:pt x="268" y="2"/>
                  </a:cubicBezTo>
                  <a:lnTo>
                    <a:pt x="2" y="13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2" name="Freeform 63">
              <a:extLst>
                <a:ext uri="{FF2B5EF4-FFF2-40B4-BE49-F238E27FC236}">
                  <a16:creationId xmlns:a16="http://schemas.microsoft.com/office/drawing/2014/main" id="{D809793E-5BEC-4E51-B1D4-120AD58F28A2}"/>
                </a:ext>
              </a:extLst>
            </p:cNvPr>
            <p:cNvSpPr>
              <a:spLocks noEditPoints="1"/>
            </p:cNvSpPr>
            <p:nvPr/>
          </p:nvSpPr>
          <p:spPr bwMode="auto">
            <a:xfrm>
              <a:off x="5097" y="2666"/>
              <a:ext cx="432" cy="441"/>
            </a:xfrm>
            <a:custGeom>
              <a:avLst/>
              <a:gdLst>
                <a:gd name="T0" fmla="*/ 1 w 176"/>
                <a:gd name="T1" fmla="*/ 179 h 179"/>
                <a:gd name="T2" fmla="*/ 1 w 176"/>
                <a:gd name="T3" fmla="*/ 178 h 179"/>
                <a:gd name="T4" fmla="*/ 1 w 176"/>
                <a:gd name="T5" fmla="*/ 177 h 179"/>
                <a:gd name="T6" fmla="*/ 164 w 176"/>
                <a:gd name="T7" fmla="*/ 0 h 179"/>
                <a:gd name="T8" fmla="*/ 165 w 176"/>
                <a:gd name="T9" fmla="*/ 0 h 179"/>
                <a:gd name="T10" fmla="*/ 166 w 176"/>
                <a:gd name="T11" fmla="*/ 1 h 179"/>
                <a:gd name="T12" fmla="*/ 176 w 176"/>
                <a:gd name="T13" fmla="*/ 47 h 179"/>
                <a:gd name="T14" fmla="*/ 175 w 176"/>
                <a:gd name="T15" fmla="*/ 48 h 179"/>
                <a:gd name="T16" fmla="*/ 2 w 176"/>
                <a:gd name="T17" fmla="*/ 179 h 179"/>
                <a:gd name="T18" fmla="*/ 1 w 176"/>
                <a:gd name="T19" fmla="*/ 179 h 179"/>
                <a:gd name="T20" fmla="*/ 165 w 176"/>
                <a:gd name="T21" fmla="*/ 3 h 179"/>
                <a:gd name="T22" fmla="*/ 9 w 176"/>
                <a:gd name="T23" fmla="*/ 171 h 179"/>
                <a:gd name="T24" fmla="*/ 174 w 176"/>
                <a:gd name="T25" fmla="*/ 47 h 179"/>
                <a:gd name="T26" fmla="*/ 165 w 176"/>
                <a:gd name="T27" fmla="*/ 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79">
                  <a:moveTo>
                    <a:pt x="1" y="179"/>
                  </a:moveTo>
                  <a:cubicBezTo>
                    <a:pt x="1" y="179"/>
                    <a:pt x="1" y="179"/>
                    <a:pt x="1" y="178"/>
                  </a:cubicBezTo>
                  <a:cubicBezTo>
                    <a:pt x="0" y="178"/>
                    <a:pt x="0" y="177"/>
                    <a:pt x="1" y="177"/>
                  </a:cubicBezTo>
                  <a:cubicBezTo>
                    <a:pt x="164" y="0"/>
                    <a:pt x="164" y="0"/>
                    <a:pt x="164" y="0"/>
                  </a:cubicBezTo>
                  <a:cubicBezTo>
                    <a:pt x="165" y="0"/>
                    <a:pt x="165" y="0"/>
                    <a:pt x="165" y="0"/>
                  </a:cubicBezTo>
                  <a:cubicBezTo>
                    <a:pt x="166" y="0"/>
                    <a:pt x="166" y="0"/>
                    <a:pt x="166" y="1"/>
                  </a:cubicBezTo>
                  <a:cubicBezTo>
                    <a:pt x="176" y="47"/>
                    <a:pt x="176" y="47"/>
                    <a:pt x="176" y="47"/>
                  </a:cubicBezTo>
                  <a:cubicBezTo>
                    <a:pt x="176" y="48"/>
                    <a:pt x="176" y="48"/>
                    <a:pt x="175" y="48"/>
                  </a:cubicBezTo>
                  <a:cubicBezTo>
                    <a:pt x="2" y="179"/>
                    <a:pt x="2" y="179"/>
                    <a:pt x="2" y="179"/>
                  </a:cubicBezTo>
                  <a:cubicBezTo>
                    <a:pt x="2" y="179"/>
                    <a:pt x="1" y="179"/>
                    <a:pt x="1" y="179"/>
                  </a:cubicBezTo>
                  <a:close/>
                  <a:moveTo>
                    <a:pt x="165" y="3"/>
                  </a:moveTo>
                  <a:cubicBezTo>
                    <a:pt x="9" y="171"/>
                    <a:pt x="9" y="171"/>
                    <a:pt x="9" y="171"/>
                  </a:cubicBezTo>
                  <a:cubicBezTo>
                    <a:pt x="174" y="47"/>
                    <a:pt x="174" y="47"/>
                    <a:pt x="174" y="47"/>
                  </a:cubicBezTo>
                  <a:lnTo>
                    <a:pt x="165"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3" name="Freeform 64">
              <a:extLst>
                <a:ext uri="{FF2B5EF4-FFF2-40B4-BE49-F238E27FC236}">
                  <a16:creationId xmlns:a16="http://schemas.microsoft.com/office/drawing/2014/main" id="{84345FFB-2BD7-472C-9754-A73C9E051772}"/>
                </a:ext>
              </a:extLst>
            </p:cNvPr>
            <p:cNvSpPr>
              <a:spLocks noEditPoints="1"/>
            </p:cNvSpPr>
            <p:nvPr/>
          </p:nvSpPr>
          <p:spPr bwMode="auto">
            <a:xfrm>
              <a:off x="5097" y="2779"/>
              <a:ext cx="700" cy="328"/>
            </a:xfrm>
            <a:custGeom>
              <a:avLst/>
              <a:gdLst>
                <a:gd name="T0" fmla="*/ 1 w 285"/>
                <a:gd name="T1" fmla="*/ 133 h 133"/>
                <a:gd name="T2" fmla="*/ 0 w 285"/>
                <a:gd name="T3" fmla="*/ 132 h 133"/>
                <a:gd name="T4" fmla="*/ 1 w 285"/>
                <a:gd name="T5" fmla="*/ 131 h 133"/>
                <a:gd name="T6" fmla="*/ 174 w 285"/>
                <a:gd name="T7" fmla="*/ 1 h 133"/>
                <a:gd name="T8" fmla="*/ 175 w 285"/>
                <a:gd name="T9" fmla="*/ 1 h 133"/>
                <a:gd name="T10" fmla="*/ 285 w 285"/>
                <a:gd name="T11" fmla="*/ 83 h 133"/>
                <a:gd name="T12" fmla="*/ 285 w 285"/>
                <a:gd name="T13" fmla="*/ 84 h 133"/>
                <a:gd name="T14" fmla="*/ 284 w 285"/>
                <a:gd name="T15" fmla="*/ 85 h 133"/>
                <a:gd name="T16" fmla="*/ 1 w 285"/>
                <a:gd name="T17" fmla="*/ 133 h 133"/>
                <a:gd name="T18" fmla="*/ 1 w 285"/>
                <a:gd name="T19" fmla="*/ 133 h 133"/>
                <a:gd name="T20" fmla="*/ 175 w 285"/>
                <a:gd name="T21" fmla="*/ 3 h 133"/>
                <a:gd name="T22" fmla="*/ 5 w 285"/>
                <a:gd name="T23" fmla="*/ 130 h 133"/>
                <a:gd name="T24" fmla="*/ 282 w 285"/>
                <a:gd name="T25" fmla="*/ 83 h 133"/>
                <a:gd name="T26" fmla="*/ 175 w 285"/>
                <a:gd name="T27"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3">
                  <a:moveTo>
                    <a:pt x="1" y="133"/>
                  </a:moveTo>
                  <a:cubicBezTo>
                    <a:pt x="1" y="133"/>
                    <a:pt x="0" y="132"/>
                    <a:pt x="0" y="132"/>
                  </a:cubicBezTo>
                  <a:cubicBezTo>
                    <a:pt x="0" y="132"/>
                    <a:pt x="0" y="131"/>
                    <a:pt x="1" y="131"/>
                  </a:cubicBezTo>
                  <a:cubicBezTo>
                    <a:pt x="174" y="1"/>
                    <a:pt x="174" y="1"/>
                    <a:pt x="174" y="1"/>
                  </a:cubicBezTo>
                  <a:cubicBezTo>
                    <a:pt x="174" y="0"/>
                    <a:pt x="175" y="0"/>
                    <a:pt x="175" y="1"/>
                  </a:cubicBezTo>
                  <a:cubicBezTo>
                    <a:pt x="285" y="83"/>
                    <a:pt x="285" y="83"/>
                    <a:pt x="285" y="83"/>
                  </a:cubicBezTo>
                  <a:cubicBezTo>
                    <a:pt x="285" y="83"/>
                    <a:pt x="285" y="84"/>
                    <a:pt x="285" y="84"/>
                  </a:cubicBezTo>
                  <a:cubicBezTo>
                    <a:pt x="285" y="84"/>
                    <a:pt x="285" y="85"/>
                    <a:pt x="284" y="85"/>
                  </a:cubicBezTo>
                  <a:cubicBezTo>
                    <a:pt x="1" y="133"/>
                    <a:pt x="1" y="133"/>
                    <a:pt x="1" y="133"/>
                  </a:cubicBezTo>
                  <a:cubicBezTo>
                    <a:pt x="1" y="133"/>
                    <a:pt x="1" y="133"/>
                    <a:pt x="1" y="133"/>
                  </a:cubicBezTo>
                  <a:close/>
                  <a:moveTo>
                    <a:pt x="175" y="3"/>
                  </a:moveTo>
                  <a:cubicBezTo>
                    <a:pt x="5" y="130"/>
                    <a:pt x="5" y="130"/>
                    <a:pt x="5" y="130"/>
                  </a:cubicBezTo>
                  <a:cubicBezTo>
                    <a:pt x="282" y="83"/>
                    <a:pt x="282" y="83"/>
                    <a:pt x="282" y="83"/>
                  </a:cubicBezTo>
                  <a:lnTo>
                    <a:pt x="175"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4" name="Freeform 65">
              <a:extLst>
                <a:ext uri="{FF2B5EF4-FFF2-40B4-BE49-F238E27FC236}">
                  <a16:creationId xmlns:a16="http://schemas.microsoft.com/office/drawing/2014/main" id="{4090374E-F1AB-4515-8272-2C2CF722D601}"/>
                </a:ext>
              </a:extLst>
            </p:cNvPr>
            <p:cNvSpPr>
              <a:spLocks noEditPoints="1"/>
            </p:cNvSpPr>
            <p:nvPr/>
          </p:nvSpPr>
          <p:spPr bwMode="auto">
            <a:xfrm>
              <a:off x="5097" y="2984"/>
              <a:ext cx="700" cy="734"/>
            </a:xfrm>
            <a:custGeom>
              <a:avLst/>
              <a:gdLst>
                <a:gd name="T0" fmla="*/ 268 w 285"/>
                <a:gd name="T1" fmla="*/ 298 h 298"/>
                <a:gd name="T2" fmla="*/ 267 w 285"/>
                <a:gd name="T3" fmla="*/ 297 h 298"/>
                <a:gd name="T4" fmla="*/ 1 w 285"/>
                <a:gd name="T5" fmla="*/ 49 h 298"/>
                <a:gd name="T6" fmla="*/ 0 w 285"/>
                <a:gd name="T7" fmla="*/ 49 h 298"/>
                <a:gd name="T8" fmla="*/ 1 w 285"/>
                <a:gd name="T9" fmla="*/ 48 h 298"/>
                <a:gd name="T10" fmla="*/ 284 w 285"/>
                <a:gd name="T11" fmla="*/ 0 h 298"/>
                <a:gd name="T12" fmla="*/ 285 w 285"/>
                <a:gd name="T13" fmla="*/ 0 h 298"/>
                <a:gd name="T14" fmla="*/ 285 w 285"/>
                <a:gd name="T15" fmla="*/ 1 h 298"/>
                <a:gd name="T16" fmla="*/ 269 w 285"/>
                <a:gd name="T17" fmla="*/ 297 h 298"/>
                <a:gd name="T18" fmla="*/ 268 w 285"/>
                <a:gd name="T19" fmla="*/ 298 h 298"/>
                <a:gd name="T20" fmla="*/ 268 w 285"/>
                <a:gd name="T21" fmla="*/ 298 h 298"/>
                <a:gd name="T22" fmla="*/ 3 w 285"/>
                <a:gd name="T23" fmla="*/ 49 h 298"/>
                <a:gd name="T24" fmla="*/ 267 w 285"/>
                <a:gd name="T25" fmla="*/ 295 h 298"/>
                <a:gd name="T26" fmla="*/ 283 w 285"/>
                <a:gd name="T27" fmla="*/ 2 h 298"/>
                <a:gd name="T28" fmla="*/ 3 w 285"/>
                <a:gd name="T29" fmla="*/ 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298">
                  <a:moveTo>
                    <a:pt x="268" y="298"/>
                  </a:moveTo>
                  <a:cubicBezTo>
                    <a:pt x="268" y="298"/>
                    <a:pt x="267" y="298"/>
                    <a:pt x="267" y="297"/>
                  </a:cubicBezTo>
                  <a:cubicBezTo>
                    <a:pt x="1" y="49"/>
                    <a:pt x="1" y="49"/>
                    <a:pt x="1" y="49"/>
                  </a:cubicBezTo>
                  <a:cubicBezTo>
                    <a:pt x="0" y="49"/>
                    <a:pt x="0" y="49"/>
                    <a:pt x="0" y="49"/>
                  </a:cubicBezTo>
                  <a:cubicBezTo>
                    <a:pt x="0" y="48"/>
                    <a:pt x="1" y="48"/>
                    <a:pt x="1" y="48"/>
                  </a:cubicBezTo>
                  <a:cubicBezTo>
                    <a:pt x="284" y="0"/>
                    <a:pt x="284" y="0"/>
                    <a:pt x="284" y="0"/>
                  </a:cubicBezTo>
                  <a:cubicBezTo>
                    <a:pt x="284" y="0"/>
                    <a:pt x="285" y="0"/>
                    <a:pt x="285" y="0"/>
                  </a:cubicBezTo>
                  <a:cubicBezTo>
                    <a:pt x="285" y="0"/>
                    <a:pt x="285" y="1"/>
                    <a:pt x="285" y="1"/>
                  </a:cubicBezTo>
                  <a:cubicBezTo>
                    <a:pt x="269" y="297"/>
                    <a:pt x="269" y="297"/>
                    <a:pt x="269" y="297"/>
                  </a:cubicBezTo>
                  <a:cubicBezTo>
                    <a:pt x="269" y="297"/>
                    <a:pt x="269" y="297"/>
                    <a:pt x="268" y="298"/>
                  </a:cubicBezTo>
                  <a:cubicBezTo>
                    <a:pt x="268" y="298"/>
                    <a:pt x="268" y="298"/>
                    <a:pt x="268" y="298"/>
                  </a:cubicBezTo>
                  <a:close/>
                  <a:moveTo>
                    <a:pt x="3" y="49"/>
                  </a:moveTo>
                  <a:cubicBezTo>
                    <a:pt x="267" y="295"/>
                    <a:pt x="267" y="295"/>
                    <a:pt x="267" y="295"/>
                  </a:cubicBezTo>
                  <a:cubicBezTo>
                    <a:pt x="283" y="2"/>
                    <a:pt x="283" y="2"/>
                    <a:pt x="283" y="2"/>
                  </a:cubicBezTo>
                  <a:lnTo>
                    <a:pt x="3" y="4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5" name="Freeform 66">
              <a:extLst>
                <a:ext uri="{FF2B5EF4-FFF2-40B4-BE49-F238E27FC236}">
                  <a16:creationId xmlns:a16="http://schemas.microsoft.com/office/drawing/2014/main" id="{F8BD8154-438A-4B2F-842E-CB7F41DBDB55}"/>
                </a:ext>
              </a:extLst>
            </p:cNvPr>
            <p:cNvSpPr>
              <a:spLocks/>
            </p:cNvSpPr>
            <p:nvPr/>
          </p:nvSpPr>
          <p:spPr bwMode="auto">
            <a:xfrm>
              <a:off x="7061" y="2005"/>
              <a:ext cx="807" cy="989"/>
            </a:xfrm>
            <a:custGeom>
              <a:avLst/>
              <a:gdLst>
                <a:gd name="T0" fmla="*/ 327 w 328"/>
                <a:gd name="T1" fmla="*/ 194 h 401"/>
                <a:gd name="T2" fmla="*/ 3 w 328"/>
                <a:gd name="T3" fmla="*/ 398 h 401"/>
                <a:gd name="T4" fmla="*/ 107 w 328"/>
                <a:gd name="T5" fmla="*/ 2 h 401"/>
                <a:gd name="T6" fmla="*/ 328 w 328"/>
                <a:gd name="T7" fmla="*/ 95 h 401"/>
                <a:gd name="T8" fmla="*/ 328 w 328"/>
                <a:gd name="T9" fmla="*/ 93 h 401"/>
                <a:gd name="T10" fmla="*/ 107 w 328"/>
                <a:gd name="T11" fmla="*/ 0 h 401"/>
                <a:gd name="T12" fmla="*/ 106 w 328"/>
                <a:gd name="T13" fmla="*/ 0 h 401"/>
                <a:gd name="T14" fmla="*/ 106 w 328"/>
                <a:gd name="T15" fmla="*/ 1 h 401"/>
                <a:gd name="T16" fmla="*/ 0 w 328"/>
                <a:gd name="T17" fmla="*/ 400 h 401"/>
                <a:gd name="T18" fmla="*/ 1 w 328"/>
                <a:gd name="T19" fmla="*/ 401 h 401"/>
                <a:gd name="T20" fmla="*/ 1 w 328"/>
                <a:gd name="T21" fmla="*/ 401 h 401"/>
                <a:gd name="T22" fmla="*/ 2 w 328"/>
                <a:gd name="T23" fmla="*/ 401 h 401"/>
                <a:gd name="T24" fmla="*/ 327 w 328"/>
                <a:gd name="T25" fmla="*/ 196 h 401"/>
                <a:gd name="T26" fmla="*/ 327 w 328"/>
                <a:gd name="T27" fmla="*/ 1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8" h="401">
                  <a:moveTo>
                    <a:pt x="327" y="194"/>
                  </a:moveTo>
                  <a:cubicBezTo>
                    <a:pt x="3" y="398"/>
                    <a:pt x="3" y="398"/>
                    <a:pt x="3" y="398"/>
                  </a:cubicBezTo>
                  <a:cubicBezTo>
                    <a:pt x="107" y="2"/>
                    <a:pt x="107" y="2"/>
                    <a:pt x="107" y="2"/>
                  </a:cubicBezTo>
                  <a:cubicBezTo>
                    <a:pt x="328" y="95"/>
                    <a:pt x="328" y="95"/>
                    <a:pt x="328" y="95"/>
                  </a:cubicBezTo>
                  <a:cubicBezTo>
                    <a:pt x="328" y="93"/>
                    <a:pt x="328" y="93"/>
                    <a:pt x="328" y="93"/>
                  </a:cubicBezTo>
                  <a:cubicBezTo>
                    <a:pt x="107" y="0"/>
                    <a:pt x="107" y="0"/>
                    <a:pt x="107" y="0"/>
                  </a:cubicBezTo>
                  <a:cubicBezTo>
                    <a:pt x="107" y="0"/>
                    <a:pt x="107" y="0"/>
                    <a:pt x="106" y="0"/>
                  </a:cubicBezTo>
                  <a:cubicBezTo>
                    <a:pt x="106" y="0"/>
                    <a:pt x="106" y="0"/>
                    <a:pt x="106" y="1"/>
                  </a:cubicBezTo>
                  <a:cubicBezTo>
                    <a:pt x="0" y="400"/>
                    <a:pt x="0" y="400"/>
                    <a:pt x="0" y="400"/>
                  </a:cubicBezTo>
                  <a:cubicBezTo>
                    <a:pt x="0" y="401"/>
                    <a:pt x="0" y="401"/>
                    <a:pt x="1" y="401"/>
                  </a:cubicBezTo>
                  <a:cubicBezTo>
                    <a:pt x="1" y="401"/>
                    <a:pt x="1" y="401"/>
                    <a:pt x="1" y="401"/>
                  </a:cubicBezTo>
                  <a:cubicBezTo>
                    <a:pt x="1" y="401"/>
                    <a:pt x="1" y="401"/>
                    <a:pt x="2" y="401"/>
                  </a:cubicBezTo>
                  <a:cubicBezTo>
                    <a:pt x="327" y="196"/>
                    <a:pt x="327" y="196"/>
                    <a:pt x="327" y="196"/>
                  </a:cubicBezTo>
                  <a:lnTo>
                    <a:pt x="327" y="19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6" name="Freeform 67">
              <a:extLst>
                <a:ext uri="{FF2B5EF4-FFF2-40B4-BE49-F238E27FC236}">
                  <a16:creationId xmlns:a16="http://schemas.microsoft.com/office/drawing/2014/main" id="{C5F90A6B-3EF8-4A6F-82A2-D715290370DF}"/>
                </a:ext>
              </a:extLst>
            </p:cNvPr>
            <p:cNvSpPr>
              <a:spLocks/>
            </p:cNvSpPr>
            <p:nvPr/>
          </p:nvSpPr>
          <p:spPr bwMode="auto">
            <a:xfrm>
              <a:off x="7061" y="2483"/>
              <a:ext cx="804" cy="511"/>
            </a:xfrm>
            <a:custGeom>
              <a:avLst/>
              <a:gdLst>
                <a:gd name="T0" fmla="*/ 326 w 327"/>
                <a:gd name="T1" fmla="*/ 171 h 207"/>
                <a:gd name="T2" fmla="*/ 5 w 327"/>
                <a:gd name="T3" fmla="*/ 205 h 207"/>
                <a:gd name="T4" fmla="*/ 327 w 327"/>
                <a:gd name="T5" fmla="*/ 2 h 207"/>
                <a:gd name="T6" fmla="*/ 327 w 327"/>
                <a:gd name="T7" fmla="*/ 0 h 207"/>
                <a:gd name="T8" fmla="*/ 1 w 327"/>
                <a:gd name="T9" fmla="*/ 206 h 207"/>
                <a:gd name="T10" fmla="*/ 0 w 327"/>
                <a:gd name="T11" fmla="*/ 207 h 207"/>
                <a:gd name="T12" fmla="*/ 1 w 327"/>
                <a:gd name="T13" fmla="*/ 207 h 207"/>
                <a:gd name="T14" fmla="*/ 1 w 327"/>
                <a:gd name="T15" fmla="*/ 207 h 207"/>
                <a:gd name="T16" fmla="*/ 326 w 327"/>
                <a:gd name="T17" fmla="*/ 173 h 207"/>
                <a:gd name="T18" fmla="*/ 326 w 327"/>
                <a:gd name="T19" fmla="*/ 17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7" h="207">
                  <a:moveTo>
                    <a:pt x="326" y="171"/>
                  </a:moveTo>
                  <a:cubicBezTo>
                    <a:pt x="5" y="205"/>
                    <a:pt x="5" y="205"/>
                    <a:pt x="5" y="205"/>
                  </a:cubicBezTo>
                  <a:cubicBezTo>
                    <a:pt x="327" y="2"/>
                    <a:pt x="327" y="2"/>
                    <a:pt x="327" y="2"/>
                  </a:cubicBezTo>
                  <a:cubicBezTo>
                    <a:pt x="327" y="0"/>
                    <a:pt x="327" y="0"/>
                    <a:pt x="327" y="0"/>
                  </a:cubicBezTo>
                  <a:cubicBezTo>
                    <a:pt x="1" y="206"/>
                    <a:pt x="1" y="206"/>
                    <a:pt x="1" y="206"/>
                  </a:cubicBezTo>
                  <a:cubicBezTo>
                    <a:pt x="0" y="206"/>
                    <a:pt x="0" y="206"/>
                    <a:pt x="0" y="207"/>
                  </a:cubicBezTo>
                  <a:cubicBezTo>
                    <a:pt x="0" y="207"/>
                    <a:pt x="1" y="207"/>
                    <a:pt x="1" y="207"/>
                  </a:cubicBezTo>
                  <a:cubicBezTo>
                    <a:pt x="1" y="207"/>
                    <a:pt x="1" y="207"/>
                    <a:pt x="1" y="207"/>
                  </a:cubicBezTo>
                  <a:cubicBezTo>
                    <a:pt x="326" y="173"/>
                    <a:pt x="326" y="173"/>
                    <a:pt x="326" y="173"/>
                  </a:cubicBezTo>
                  <a:lnTo>
                    <a:pt x="326" y="17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7" name="Freeform 68">
              <a:extLst>
                <a:ext uri="{FF2B5EF4-FFF2-40B4-BE49-F238E27FC236}">
                  <a16:creationId xmlns:a16="http://schemas.microsoft.com/office/drawing/2014/main" id="{412103B3-F02C-4866-9DBB-C3A7A1EFDF81}"/>
                </a:ext>
              </a:extLst>
            </p:cNvPr>
            <p:cNvSpPr>
              <a:spLocks/>
            </p:cNvSpPr>
            <p:nvPr/>
          </p:nvSpPr>
          <p:spPr bwMode="auto">
            <a:xfrm>
              <a:off x="7322" y="2005"/>
              <a:ext cx="546" cy="234"/>
            </a:xfrm>
            <a:custGeom>
              <a:avLst/>
              <a:gdLst>
                <a:gd name="T0" fmla="*/ 222 w 222"/>
                <a:gd name="T1" fmla="*/ 93 h 95"/>
                <a:gd name="T2" fmla="*/ 6 w 222"/>
                <a:gd name="T3" fmla="*/ 2 h 95"/>
                <a:gd name="T4" fmla="*/ 222 w 222"/>
                <a:gd name="T5" fmla="*/ 15 h 95"/>
                <a:gd name="T6" fmla="*/ 222 w 222"/>
                <a:gd name="T7" fmla="*/ 13 h 95"/>
                <a:gd name="T8" fmla="*/ 1 w 222"/>
                <a:gd name="T9" fmla="*/ 0 h 95"/>
                <a:gd name="T10" fmla="*/ 0 w 222"/>
                <a:gd name="T11" fmla="*/ 1 h 95"/>
                <a:gd name="T12" fmla="*/ 0 w 222"/>
                <a:gd name="T13" fmla="*/ 2 h 95"/>
                <a:gd name="T14" fmla="*/ 222 w 222"/>
                <a:gd name="T15" fmla="*/ 95 h 95"/>
                <a:gd name="T16" fmla="*/ 222 w 222"/>
                <a:gd name="T17" fmla="*/ 9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95">
                  <a:moveTo>
                    <a:pt x="222" y="93"/>
                  </a:moveTo>
                  <a:cubicBezTo>
                    <a:pt x="6" y="2"/>
                    <a:pt x="6" y="2"/>
                    <a:pt x="6" y="2"/>
                  </a:cubicBezTo>
                  <a:cubicBezTo>
                    <a:pt x="222" y="15"/>
                    <a:pt x="222" y="15"/>
                    <a:pt x="222" y="15"/>
                  </a:cubicBezTo>
                  <a:cubicBezTo>
                    <a:pt x="222" y="13"/>
                    <a:pt x="222" y="13"/>
                    <a:pt x="222" y="13"/>
                  </a:cubicBezTo>
                  <a:cubicBezTo>
                    <a:pt x="1" y="0"/>
                    <a:pt x="1" y="0"/>
                    <a:pt x="1" y="0"/>
                  </a:cubicBezTo>
                  <a:cubicBezTo>
                    <a:pt x="0" y="0"/>
                    <a:pt x="0" y="0"/>
                    <a:pt x="0" y="1"/>
                  </a:cubicBezTo>
                  <a:cubicBezTo>
                    <a:pt x="0" y="1"/>
                    <a:pt x="0" y="2"/>
                    <a:pt x="0" y="2"/>
                  </a:cubicBezTo>
                  <a:cubicBezTo>
                    <a:pt x="222" y="95"/>
                    <a:pt x="222" y="95"/>
                    <a:pt x="222" y="95"/>
                  </a:cubicBezTo>
                  <a:lnTo>
                    <a:pt x="222" y="9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8" name="Freeform 69">
              <a:extLst>
                <a:ext uri="{FF2B5EF4-FFF2-40B4-BE49-F238E27FC236}">
                  <a16:creationId xmlns:a16="http://schemas.microsoft.com/office/drawing/2014/main" id="{F41E5FED-2269-4509-B704-96CA91C8D6A7}"/>
                </a:ext>
              </a:extLst>
            </p:cNvPr>
            <p:cNvSpPr>
              <a:spLocks noEditPoints="1"/>
            </p:cNvSpPr>
            <p:nvPr/>
          </p:nvSpPr>
          <p:spPr bwMode="auto">
            <a:xfrm>
              <a:off x="4170" y="3346"/>
              <a:ext cx="804" cy="328"/>
            </a:xfrm>
            <a:custGeom>
              <a:avLst/>
              <a:gdLst>
                <a:gd name="T0" fmla="*/ 1 w 327"/>
                <a:gd name="T1" fmla="*/ 133 h 133"/>
                <a:gd name="T2" fmla="*/ 0 w 327"/>
                <a:gd name="T3" fmla="*/ 133 h 133"/>
                <a:gd name="T4" fmla="*/ 0 w 327"/>
                <a:gd name="T5" fmla="*/ 132 h 133"/>
                <a:gd name="T6" fmla="*/ 109 w 327"/>
                <a:gd name="T7" fmla="*/ 1 h 133"/>
                <a:gd name="T8" fmla="*/ 110 w 327"/>
                <a:gd name="T9" fmla="*/ 1 h 133"/>
                <a:gd name="T10" fmla="*/ 326 w 327"/>
                <a:gd name="T11" fmla="*/ 0 h 133"/>
                <a:gd name="T12" fmla="*/ 326 w 327"/>
                <a:gd name="T13" fmla="*/ 0 h 133"/>
                <a:gd name="T14" fmla="*/ 327 w 327"/>
                <a:gd name="T15" fmla="*/ 1 h 133"/>
                <a:gd name="T16" fmla="*/ 326 w 327"/>
                <a:gd name="T17" fmla="*/ 2 h 133"/>
                <a:gd name="T18" fmla="*/ 1 w 327"/>
                <a:gd name="T19" fmla="*/ 133 h 133"/>
                <a:gd name="T20" fmla="*/ 1 w 327"/>
                <a:gd name="T21" fmla="*/ 133 h 133"/>
                <a:gd name="T22" fmla="*/ 110 w 327"/>
                <a:gd name="T23" fmla="*/ 3 h 133"/>
                <a:gd name="T24" fmla="*/ 4 w 327"/>
                <a:gd name="T25" fmla="*/ 130 h 133"/>
                <a:gd name="T26" fmla="*/ 321 w 327"/>
                <a:gd name="T27" fmla="*/ 2 h 133"/>
                <a:gd name="T28" fmla="*/ 110 w 327"/>
                <a:gd name="T29"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133">
                  <a:moveTo>
                    <a:pt x="1" y="133"/>
                  </a:moveTo>
                  <a:cubicBezTo>
                    <a:pt x="0" y="133"/>
                    <a:pt x="0" y="133"/>
                    <a:pt x="0" y="133"/>
                  </a:cubicBezTo>
                  <a:cubicBezTo>
                    <a:pt x="0" y="133"/>
                    <a:pt x="0" y="132"/>
                    <a:pt x="0" y="132"/>
                  </a:cubicBezTo>
                  <a:cubicBezTo>
                    <a:pt x="109" y="1"/>
                    <a:pt x="109" y="1"/>
                    <a:pt x="109" y="1"/>
                  </a:cubicBezTo>
                  <a:cubicBezTo>
                    <a:pt x="109" y="1"/>
                    <a:pt x="110" y="1"/>
                    <a:pt x="110" y="1"/>
                  </a:cubicBezTo>
                  <a:cubicBezTo>
                    <a:pt x="326" y="0"/>
                    <a:pt x="326" y="0"/>
                    <a:pt x="326" y="0"/>
                  </a:cubicBezTo>
                  <a:cubicBezTo>
                    <a:pt x="326" y="0"/>
                    <a:pt x="326" y="0"/>
                    <a:pt x="326" y="0"/>
                  </a:cubicBezTo>
                  <a:cubicBezTo>
                    <a:pt x="326" y="0"/>
                    <a:pt x="327" y="0"/>
                    <a:pt x="327" y="1"/>
                  </a:cubicBezTo>
                  <a:cubicBezTo>
                    <a:pt x="327" y="1"/>
                    <a:pt x="327" y="2"/>
                    <a:pt x="326" y="2"/>
                  </a:cubicBezTo>
                  <a:cubicBezTo>
                    <a:pt x="1" y="133"/>
                    <a:pt x="1" y="133"/>
                    <a:pt x="1" y="133"/>
                  </a:cubicBezTo>
                  <a:cubicBezTo>
                    <a:pt x="1" y="133"/>
                    <a:pt x="1" y="133"/>
                    <a:pt x="1" y="133"/>
                  </a:cubicBezTo>
                  <a:close/>
                  <a:moveTo>
                    <a:pt x="110" y="3"/>
                  </a:moveTo>
                  <a:cubicBezTo>
                    <a:pt x="4" y="130"/>
                    <a:pt x="4" y="130"/>
                    <a:pt x="4" y="130"/>
                  </a:cubicBezTo>
                  <a:cubicBezTo>
                    <a:pt x="321" y="2"/>
                    <a:pt x="321" y="2"/>
                    <a:pt x="321" y="2"/>
                  </a:cubicBezTo>
                  <a:lnTo>
                    <a:pt x="110"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9" name="Freeform 70">
              <a:extLst>
                <a:ext uri="{FF2B5EF4-FFF2-40B4-BE49-F238E27FC236}">
                  <a16:creationId xmlns:a16="http://schemas.microsoft.com/office/drawing/2014/main" id="{1D31B44C-B9CF-45B8-AF1C-70C58346BCFC}"/>
                </a:ext>
              </a:extLst>
            </p:cNvPr>
            <p:cNvSpPr>
              <a:spLocks noEditPoints="1"/>
            </p:cNvSpPr>
            <p:nvPr/>
          </p:nvSpPr>
          <p:spPr bwMode="auto">
            <a:xfrm>
              <a:off x="4170" y="3346"/>
              <a:ext cx="804" cy="856"/>
            </a:xfrm>
            <a:custGeom>
              <a:avLst/>
              <a:gdLst>
                <a:gd name="T0" fmla="*/ 264 w 327"/>
                <a:gd name="T1" fmla="*/ 347 h 347"/>
                <a:gd name="T2" fmla="*/ 263 w 327"/>
                <a:gd name="T3" fmla="*/ 347 h 347"/>
                <a:gd name="T4" fmla="*/ 0 w 327"/>
                <a:gd name="T5" fmla="*/ 133 h 347"/>
                <a:gd name="T6" fmla="*/ 0 w 327"/>
                <a:gd name="T7" fmla="*/ 132 h 347"/>
                <a:gd name="T8" fmla="*/ 0 w 327"/>
                <a:gd name="T9" fmla="*/ 132 h 347"/>
                <a:gd name="T10" fmla="*/ 326 w 327"/>
                <a:gd name="T11" fmla="*/ 0 h 347"/>
                <a:gd name="T12" fmla="*/ 326 w 327"/>
                <a:gd name="T13" fmla="*/ 0 h 347"/>
                <a:gd name="T14" fmla="*/ 327 w 327"/>
                <a:gd name="T15" fmla="*/ 1 h 347"/>
                <a:gd name="T16" fmla="*/ 265 w 327"/>
                <a:gd name="T17" fmla="*/ 346 h 347"/>
                <a:gd name="T18" fmla="*/ 264 w 327"/>
                <a:gd name="T19" fmla="*/ 347 h 347"/>
                <a:gd name="T20" fmla="*/ 264 w 327"/>
                <a:gd name="T21" fmla="*/ 347 h 347"/>
                <a:gd name="T22" fmla="*/ 2 w 327"/>
                <a:gd name="T23" fmla="*/ 133 h 347"/>
                <a:gd name="T24" fmla="*/ 263 w 327"/>
                <a:gd name="T25" fmla="*/ 344 h 347"/>
                <a:gd name="T26" fmla="*/ 325 w 327"/>
                <a:gd name="T27" fmla="*/ 3 h 347"/>
                <a:gd name="T28" fmla="*/ 2 w 327"/>
                <a:gd name="T29" fmla="*/ 13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7" h="347">
                  <a:moveTo>
                    <a:pt x="264" y="347"/>
                  </a:moveTo>
                  <a:cubicBezTo>
                    <a:pt x="263" y="347"/>
                    <a:pt x="263" y="347"/>
                    <a:pt x="263" y="347"/>
                  </a:cubicBezTo>
                  <a:cubicBezTo>
                    <a:pt x="0" y="133"/>
                    <a:pt x="0" y="133"/>
                    <a:pt x="0" y="133"/>
                  </a:cubicBezTo>
                  <a:cubicBezTo>
                    <a:pt x="0" y="133"/>
                    <a:pt x="0" y="133"/>
                    <a:pt x="0" y="132"/>
                  </a:cubicBezTo>
                  <a:cubicBezTo>
                    <a:pt x="0" y="132"/>
                    <a:pt x="0" y="132"/>
                    <a:pt x="0" y="132"/>
                  </a:cubicBezTo>
                  <a:cubicBezTo>
                    <a:pt x="326" y="0"/>
                    <a:pt x="326" y="0"/>
                    <a:pt x="326" y="0"/>
                  </a:cubicBezTo>
                  <a:cubicBezTo>
                    <a:pt x="326" y="0"/>
                    <a:pt x="326" y="0"/>
                    <a:pt x="326" y="0"/>
                  </a:cubicBezTo>
                  <a:cubicBezTo>
                    <a:pt x="327" y="1"/>
                    <a:pt x="327" y="1"/>
                    <a:pt x="327" y="1"/>
                  </a:cubicBezTo>
                  <a:cubicBezTo>
                    <a:pt x="265" y="346"/>
                    <a:pt x="265" y="346"/>
                    <a:pt x="265" y="346"/>
                  </a:cubicBezTo>
                  <a:cubicBezTo>
                    <a:pt x="264" y="346"/>
                    <a:pt x="264" y="347"/>
                    <a:pt x="264" y="347"/>
                  </a:cubicBezTo>
                  <a:cubicBezTo>
                    <a:pt x="264" y="347"/>
                    <a:pt x="264" y="347"/>
                    <a:pt x="264" y="347"/>
                  </a:cubicBezTo>
                  <a:close/>
                  <a:moveTo>
                    <a:pt x="2" y="133"/>
                  </a:moveTo>
                  <a:cubicBezTo>
                    <a:pt x="263" y="344"/>
                    <a:pt x="263" y="344"/>
                    <a:pt x="263" y="344"/>
                  </a:cubicBezTo>
                  <a:cubicBezTo>
                    <a:pt x="325" y="3"/>
                    <a:pt x="325" y="3"/>
                    <a:pt x="325" y="3"/>
                  </a:cubicBezTo>
                  <a:lnTo>
                    <a:pt x="2" y="13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0" name="Freeform 71">
              <a:extLst>
                <a:ext uri="{FF2B5EF4-FFF2-40B4-BE49-F238E27FC236}">
                  <a16:creationId xmlns:a16="http://schemas.microsoft.com/office/drawing/2014/main" id="{89FAE004-52B4-4A00-92C0-C35CC86046EA}"/>
                </a:ext>
              </a:extLst>
            </p:cNvPr>
            <p:cNvSpPr>
              <a:spLocks noEditPoints="1"/>
            </p:cNvSpPr>
            <p:nvPr/>
          </p:nvSpPr>
          <p:spPr bwMode="auto">
            <a:xfrm>
              <a:off x="4438" y="3102"/>
              <a:ext cx="664" cy="252"/>
            </a:xfrm>
            <a:custGeom>
              <a:avLst/>
              <a:gdLst>
                <a:gd name="T0" fmla="*/ 1 w 270"/>
                <a:gd name="T1" fmla="*/ 102 h 102"/>
                <a:gd name="T2" fmla="*/ 0 w 270"/>
                <a:gd name="T3" fmla="*/ 101 h 102"/>
                <a:gd name="T4" fmla="*/ 1 w 270"/>
                <a:gd name="T5" fmla="*/ 100 h 102"/>
                <a:gd name="T6" fmla="*/ 269 w 270"/>
                <a:gd name="T7" fmla="*/ 0 h 102"/>
                <a:gd name="T8" fmla="*/ 270 w 270"/>
                <a:gd name="T9" fmla="*/ 0 h 102"/>
                <a:gd name="T10" fmla="*/ 270 w 270"/>
                <a:gd name="T11" fmla="*/ 1 h 102"/>
                <a:gd name="T12" fmla="*/ 218 w 270"/>
                <a:gd name="T13" fmla="*/ 100 h 102"/>
                <a:gd name="T14" fmla="*/ 217 w 270"/>
                <a:gd name="T15" fmla="*/ 101 h 102"/>
                <a:gd name="T16" fmla="*/ 1 w 270"/>
                <a:gd name="T17" fmla="*/ 102 h 102"/>
                <a:gd name="T18" fmla="*/ 1 w 270"/>
                <a:gd name="T19" fmla="*/ 102 h 102"/>
                <a:gd name="T20" fmla="*/ 267 w 270"/>
                <a:gd name="T21" fmla="*/ 3 h 102"/>
                <a:gd name="T22" fmla="*/ 6 w 270"/>
                <a:gd name="T23" fmla="*/ 100 h 102"/>
                <a:gd name="T24" fmla="*/ 216 w 270"/>
                <a:gd name="T25" fmla="*/ 99 h 102"/>
                <a:gd name="T26" fmla="*/ 267 w 270"/>
                <a:gd name="T27"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 h="102">
                  <a:moveTo>
                    <a:pt x="1" y="102"/>
                  </a:moveTo>
                  <a:cubicBezTo>
                    <a:pt x="0" y="102"/>
                    <a:pt x="0" y="101"/>
                    <a:pt x="0" y="101"/>
                  </a:cubicBezTo>
                  <a:cubicBezTo>
                    <a:pt x="0" y="101"/>
                    <a:pt x="0" y="100"/>
                    <a:pt x="1" y="100"/>
                  </a:cubicBezTo>
                  <a:cubicBezTo>
                    <a:pt x="269" y="0"/>
                    <a:pt x="269" y="0"/>
                    <a:pt x="269" y="0"/>
                  </a:cubicBezTo>
                  <a:cubicBezTo>
                    <a:pt x="269" y="0"/>
                    <a:pt x="270" y="0"/>
                    <a:pt x="270" y="0"/>
                  </a:cubicBezTo>
                  <a:cubicBezTo>
                    <a:pt x="270" y="0"/>
                    <a:pt x="270" y="1"/>
                    <a:pt x="270" y="1"/>
                  </a:cubicBezTo>
                  <a:cubicBezTo>
                    <a:pt x="218" y="100"/>
                    <a:pt x="218" y="100"/>
                    <a:pt x="218" y="100"/>
                  </a:cubicBezTo>
                  <a:cubicBezTo>
                    <a:pt x="218" y="101"/>
                    <a:pt x="217" y="101"/>
                    <a:pt x="217" y="101"/>
                  </a:cubicBezTo>
                  <a:cubicBezTo>
                    <a:pt x="1" y="102"/>
                    <a:pt x="1" y="102"/>
                    <a:pt x="1" y="102"/>
                  </a:cubicBezTo>
                  <a:cubicBezTo>
                    <a:pt x="1" y="102"/>
                    <a:pt x="1" y="102"/>
                    <a:pt x="1" y="102"/>
                  </a:cubicBezTo>
                  <a:close/>
                  <a:moveTo>
                    <a:pt x="267" y="3"/>
                  </a:moveTo>
                  <a:cubicBezTo>
                    <a:pt x="6" y="100"/>
                    <a:pt x="6" y="100"/>
                    <a:pt x="6" y="100"/>
                  </a:cubicBezTo>
                  <a:cubicBezTo>
                    <a:pt x="216" y="99"/>
                    <a:pt x="216" y="99"/>
                    <a:pt x="216" y="99"/>
                  </a:cubicBezTo>
                  <a:lnTo>
                    <a:pt x="267" y="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1" name="Freeform 72">
              <a:extLst>
                <a:ext uri="{FF2B5EF4-FFF2-40B4-BE49-F238E27FC236}">
                  <a16:creationId xmlns:a16="http://schemas.microsoft.com/office/drawing/2014/main" id="{ABA4B924-44E4-4CB7-98FB-6AE96C122A89}"/>
                </a:ext>
              </a:extLst>
            </p:cNvPr>
            <p:cNvSpPr>
              <a:spLocks noEditPoints="1"/>
            </p:cNvSpPr>
            <p:nvPr/>
          </p:nvSpPr>
          <p:spPr bwMode="auto">
            <a:xfrm>
              <a:off x="4816" y="3346"/>
              <a:ext cx="942" cy="856"/>
            </a:xfrm>
            <a:custGeom>
              <a:avLst/>
              <a:gdLst>
                <a:gd name="T0" fmla="*/ 1 w 383"/>
                <a:gd name="T1" fmla="*/ 347 h 347"/>
                <a:gd name="T2" fmla="*/ 0 w 383"/>
                <a:gd name="T3" fmla="*/ 347 h 347"/>
                <a:gd name="T4" fmla="*/ 0 w 383"/>
                <a:gd name="T5" fmla="*/ 346 h 347"/>
                <a:gd name="T6" fmla="*/ 62 w 383"/>
                <a:gd name="T7" fmla="*/ 1 h 347"/>
                <a:gd name="T8" fmla="*/ 62 w 383"/>
                <a:gd name="T9" fmla="*/ 0 h 347"/>
                <a:gd name="T10" fmla="*/ 63 w 383"/>
                <a:gd name="T11" fmla="*/ 0 h 347"/>
                <a:gd name="T12" fmla="*/ 382 w 383"/>
                <a:gd name="T13" fmla="*/ 149 h 347"/>
                <a:gd name="T14" fmla="*/ 383 w 383"/>
                <a:gd name="T15" fmla="*/ 150 h 347"/>
                <a:gd name="T16" fmla="*/ 382 w 383"/>
                <a:gd name="T17" fmla="*/ 151 h 347"/>
                <a:gd name="T18" fmla="*/ 1 w 383"/>
                <a:gd name="T19" fmla="*/ 347 h 347"/>
                <a:gd name="T20" fmla="*/ 1 w 383"/>
                <a:gd name="T21" fmla="*/ 347 h 347"/>
                <a:gd name="T22" fmla="*/ 64 w 383"/>
                <a:gd name="T23" fmla="*/ 2 h 347"/>
                <a:gd name="T24" fmla="*/ 2 w 383"/>
                <a:gd name="T25" fmla="*/ 344 h 347"/>
                <a:gd name="T26" fmla="*/ 380 w 383"/>
                <a:gd name="T27" fmla="*/ 150 h 347"/>
                <a:gd name="T28" fmla="*/ 64 w 383"/>
                <a:gd name="T29" fmla="*/ 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47">
                  <a:moveTo>
                    <a:pt x="1" y="347"/>
                  </a:moveTo>
                  <a:cubicBezTo>
                    <a:pt x="0" y="347"/>
                    <a:pt x="0" y="347"/>
                    <a:pt x="0" y="347"/>
                  </a:cubicBezTo>
                  <a:cubicBezTo>
                    <a:pt x="0" y="346"/>
                    <a:pt x="0" y="346"/>
                    <a:pt x="0" y="346"/>
                  </a:cubicBezTo>
                  <a:cubicBezTo>
                    <a:pt x="62" y="1"/>
                    <a:pt x="62" y="1"/>
                    <a:pt x="62" y="1"/>
                  </a:cubicBezTo>
                  <a:cubicBezTo>
                    <a:pt x="62" y="1"/>
                    <a:pt x="62" y="0"/>
                    <a:pt x="62" y="0"/>
                  </a:cubicBezTo>
                  <a:cubicBezTo>
                    <a:pt x="63" y="0"/>
                    <a:pt x="63" y="0"/>
                    <a:pt x="63" y="0"/>
                  </a:cubicBezTo>
                  <a:cubicBezTo>
                    <a:pt x="382" y="149"/>
                    <a:pt x="382" y="149"/>
                    <a:pt x="382" y="149"/>
                  </a:cubicBezTo>
                  <a:cubicBezTo>
                    <a:pt x="383" y="149"/>
                    <a:pt x="383" y="149"/>
                    <a:pt x="383" y="150"/>
                  </a:cubicBezTo>
                  <a:cubicBezTo>
                    <a:pt x="383" y="150"/>
                    <a:pt x="383" y="150"/>
                    <a:pt x="382" y="151"/>
                  </a:cubicBezTo>
                  <a:cubicBezTo>
                    <a:pt x="1" y="347"/>
                    <a:pt x="1" y="347"/>
                    <a:pt x="1" y="347"/>
                  </a:cubicBezTo>
                  <a:cubicBezTo>
                    <a:pt x="1" y="347"/>
                    <a:pt x="1" y="347"/>
                    <a:pt x="1" y="347"/>
                  </a:cubicBezTo>
                  <a:close/>
                  <a:moveTo>
                    <a:pt x="64" y="2"/>
                  </a:moveTo>
                  <a:cubicBezTo>
                    <a:pt x="2" y="344"/>
                    <a:pt x="2" y="344"/>
                    <a:pt x="2" y="344"/>
                  </a:cubicBezTo>
                  <a:cubicBezTo>
                    <a:pt x="380" y="150"/>
                    <a:pt x="380" y="150"/>
                    <a:pt x="380" y="150"/>
                  </a:cubicBezTo>
                  <a:lnTo>
                    <a:pt x="64"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6" name="Freeform 73">
              <a:extLst>
                <a:ext uri="{FF2B5EF4-FFF2-40B4-BE49-F238E27FC236}">
                  <a16:creationId xmlns:a16="http://schemas.microsoft.com/office/drawing/2014/main" id="{F61D5AD2-E4A3-4FB7-8D94-3F8B5B27C84A}"/>
                </a:ext>
              </a:extLst>
            </p:cNvPr>
            <p:cNvSpPr>
              <a:spLocks noEditPoints="1"/>
            </p:cNvSpPr>
            <p:nvPr/>
          </p:nvSpPr>
          <p:spPr bwMode="auto">
            <a:xfrm>
              <a:off x="4969" y="3102"/>
              <a:ext cx="789" cy="616"/>
            </a:xfrm>
            <a:custGeom>
              <a:avLst/>
              <a:gdLst>
                <a:gd name="T0" fmla="*/ 320 w 321"/>
                <a:gd name="T1" fmla="*/ 250 h 250"/>
                <a:gd name="T2" fmla="*/ 319 w 321"/>
                <a:gd name="T3" fmla="*/ 250 h 250"/>
                <a:gd name="T4" fmla="*/ 0 w 321"/>
                <a:gd name="T5" fmla="*/ 101 h 250"/>
                <a:gd name="T6" fmla="*/ 0 w 321"/>
                <a:gd name="T7" fmla="*/ 100 h 250"/>
                <a:gd name="T8" fmla="*/ 0 w 321"/>
                <a:gd name="T9" fmla="*/ 100 h 250"/>
                <a:gd name="T10" fmla="*/ 52 w 321"/>
                <a:gd name="T11" fmla="*/ 0 h 250"/>
                <a:gd name="T12" fmla="*/ 53 w 321"/>
                <a:gd name="T13" fmla="*/ 0 h 250"/>
                <a:gd name="T14" fmla="*/ 54 w 321"/>
                <a:gd name="T15" fmla="*/ 0 h 250"/>
                <a:gd name="T16" fmla="*/ 320 w 321"/>
                <a:gd name="T17" fmla="*/ 248 h 250"/>
                <a:gd name="T18" fmla="*/ 321 w 321"/>
                <a:gd name="T19" fmla="*/ 249 h 250"/>
                <a:gd name="T20" fmla="*/ 320 w 321"/>
                <a:gd name="T21" fmla="*/ 250 h 250"/>
                <a:gd name="T22" fmla="*/ 2 w 321"/>
                <a:gd name="T23" fmla="*/ 100 h 250"/>
                <a:gd name="T24" fmla="*/ 315 w 321"/>
                <a:gd name="T25" fmla="*/ 245 h 250"/>
                <a:gd name="T26" fmla="*/ 53 w 321"/>
                <a:gd name="T27" fmla="*/ 2 h 250"/>
                <a:gd name="T28" fmla="*/ 2 w 321"/>
                <a:gd name="T29" fmla="*/ 10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1" h="250">
                  <a:moveTo>
                    <a:pt x="320" y="250"/>
                  </a:moveTo>
                  <a:cubicBezTo>
                    <a:pt x="320" y="250"/>
                    <a:pt x="320" y="250"/>
                    <a:pt x="319" y="250"/>
                  </a:cubicBezTo>
                  <a:cubicBezTo>
                    <a:pt x="0" y="101"/>
                    <a:pt x="0" y="101"/>
                    <a:pt x="0" y="101"/>
                  </a:cubicBezTo>
                  <a:cubicBezTo>
                    <a:pt x="0" y="101"/>
                    <a:pt x="0" y="101"/>
                    <a:pt x="0" y="100"/>
                  </a:cubicBezTo>
                  <a:cubicBezTo>
                    <a:pt x="0" y="100"/>
                    <a:pt x="0" y="100"/>
                    <a:pt x="0" y="100"/>
                  </a:cubicBezTo>
                  <a:cubicBezTo>
                    <a:pt x="52" y="0"/>
                    <a:pt x="52" y="0"/>
                    <a:pt x="52" y="0"/>
                  </a:cubicBezTo>
                  <a:cubicBezTo>
                    <a:pt x="53" y="0"/>
                    <a:pt x="53" y="0"/>
                    <a:pt x="53" y="0"/>
                  </a:cubicBezTo>
                  <a:cubicBezTo>
                    <a:pt x="53" y="0"/>
                    <a:pt x="54" y="0"/>
                    <a:pt x="54" y="0"/>
                  </a:cubicBezTo>
                  <a:cubicBezTo>
                    <a:pt x="320" y="248"/>
                    <a:pt x="320" y="248"/>
                    <a:pt x="320" y="248"/>
                  </a:cubicBezTo>
                  <a:cubicBezTo>
                    <a:pt x="321" y="248"/>
                    <a:pt x="321" y="249"/>
                    <a:pt x="321" y="249"/>
                  </a:cubicBezTo>
                  <a:cubicBezTo>
                    <a:pt x="320" y="249"/>
                    <a:pt x="320" y="250"/>
                    <a:pt x="320" y="250"/>
                  </a:cubicBezTo>
                  <a:close/>
                  <a:moveTo>
                    <a:pt x="2" y="100"/>
                  </a:moveTo>
                  <a:cubicBezTo>
                    <a:pt x="315" y="245"/>
                    <a:pt x="315" y="245"/>
                    <a:pt x="315" y="245"/>
                  </a:cubicBezTo>
                  <a:cubicBezTo>
                    <a:pt x="53" y="2"/>
                    <a:pt x="53" y="2"/>
                    <a:pt x="53" y="2"/>
                  </a:cubicBezTo>
                  <a:lnTo>
                    <a:pt x="2" y="10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7" name="Freeform 74">
              <a:extLst>
                <a:ext uri="{FF2B5EF4-FFF2-40B4-BE49-F238E27FC236}">
                  <a16:creationId xmlns:a16="http://schemas.microsoft.com/office/drawing/2014/main" id="{C381A412-85B2-46A4-8454-452B50F40F34}"/>
                </a:ext>
              </a:extLst>
            </p:cNvPr>
            <p:cNvSpPr>
              <a:spLocks/>
            </p:cNvSpPr>
            <p:nvPr/>
          </p:nvSpPr>
          <p:spPr bwMode="auto">
            <a:xfrm>
              <a:off x="7582" y="3122"/>
              <a:ext cx="281" cy="269"/>
            </a:xfrm>
            <a:custGeom>
              <a:avLst/>
              <a:gdLst>
                <a:gd name="T0" fmla="*/ 113 w 114"/>
                <a:gd name="T1" fmla="*/ 107 h 109"/>
                <a:gd name="T2" fmla="*/ 3 w 114"/>
                <a:gd name="T3" fmla="*/ 66 h 109"/>
                <a:gd name="T4" fmla="*/ 114 w 114"/>
                <a:gd name="T5" fmla="*/ 2 h 109"/>
                <a:gd name="T6" fmla="*/ 114 w 114"/>
                <a:gd name="T7" fmla="*/ 0 h 109"/>
                <a:gd name="T8" fmla="*/ 0 w 114"/>
                <a:gd name="T9" fmla="*/ 65 h 109"/>
                <a:gd name="T10" fmla="*/ 0 w 114"/>
                <a:gd name="T11" fmla="*/ 66 h 109"/>
                <a:gd name="T12" fmla="*/ 1 w 114"/>
                <a:gd name="T13" fmla="*/ 67 h 109"/>
                <a:gd name="T14" fmla="*/ 113 w 114"/>
                <a:gd name="T15" fmla="*/ 109 h 109"/>
                <a:gd name="T16" fmla="*/ 113 w 114"/>
                <a:gd name="T17" fmla="*/ 10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09">
                  <a:moveTo>
                    <a:pt x="113" y="107"/>
                  </a:moveTo>
                  <a:cubicBezTo>
                    <a:pt x="3" y="66"/>
                    <a:pt x="3" y="66"/>
                    <a:pt x="3" y="66"/>
                  </a:cubicBezTo>
                  <a:cubicBezTo>
                    <a:pt x="114" y="2"/>
                    <a:pt x="114" y="2"/>
                    <a:pt x="114" y="2"/>
                  </a:cubicBezTo>
                  <a:cubicBezTo>
                    <a:pt x="114" y="0"/>
                    <a:pt x="114" y="0"/>
                    <a:pt x="114" y="0"/>
                  </a:cubicBezTo>
                  <a:cubicBezTo>
                    <a:pt x="0" y="65"/>
                    <a:pt x="0" y="65"/>
                    <a:pt x="0" y="65"/>
                  </a:cubicBezTo>
                  <a:cubicBezTo>
                    <a:pt x="0" y="65"/>
                    <a:pt x="0" y="66"/>
                    <a:pt x="0" y="66"/>
                  </a:cubicBezTo>
                  <a:cubicBezTo>
                    <a:pt x="0" y="66"/>
                    <a:pt x="0" y="67"/>
                    <a:pt x="1" y="67"/>
                  </a:cubicBezTo>
                  <a:cubicBezTo>
                    <a:pt x="113" y="109"/>
                    <a:pt x="113" y="109"/>
                    <a:pt x="113" y="109"/>
                  </a:cubicBezTo>
                  <a:lnTo>
                    <a:pt x="113" y="107"/>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8" name="Freeform 75">
              <a:extLst>
                <a:ext uri="{FF2B5EF4-FFF2-40B4-BE49-F238E27FC236}">
                  <a16:creationId xmlns:a16="http://schemas.microsoft.com/office/drawing/2014/main" id="{6BBA59C2-7EA9-49C3-B45D-505E3DE60DE1}"/>
                </a:ext>
              </a:extLst>
            </p:cNvPr>
            <p:cNvSpPr>
              <a:spLocks/>
            </p:cNvSpPr>
            <p:nvPr/>
          </p:nvSpPr>
          <p:spPr bwMode="auto">
            <a:xfrm>
              <a:off x="5438" y="1194"/>
              <a:ext cx="539" cy="362"/>
            </a:xfrm>
            <a:custGeom>
              <a:avLst/>
              <a:gdLst>
                <a:gd name="T0" fmla="*/ 1 w 219"/>
                <a:gd name="T1" fmla="*/ 147 h 147"/>
                <a:gd name="T2" fmla="*/ 0 w 219"/>
                <a:gd name="T3" fmla="*/ 147 h 147"/>
                <a:gd name="T4" fmla="*/ 1 w 219"/>
                <a:gd name="T5" fmla="*/ 146 h 147"/>
                <a:gd name="T6" fmla="*/ 217 w 219"/>
                <a:gd name="T7" fmla="*/ 1 h 147"/>
                <a:gd name="T8" fmla="*/ 219 w 219"/>
                <a:gd name="T9" fmla="*/ 1 h 147"/>
                <a:gd name="T10" fmla="*/ 218 w 219"/>
                <a:gd name="T11" fmla="*/ 2 h 147"/>
                <a:gd name="T12" fmla="*/ 2 w 219"/>
                <a:gd name="T13" fmla="*/ 147 h 147"/>
                <a:gd name="T14" fmla="*/ 1 w 219"/>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147">
                  <a:moveTo>
                    <a:pt x="1" y="147"/>
                  </a:moveTo>
                  <a:cubicBezTo>
                    <a:pt x="1" y="147"/>
                    <a:pt x="1" y="147"/>
                    <a:pt x="0" y="147"/>
                  </a:cubicBezTo>
                  <a:cubicBezTo>
                    <a:pt x="0" y="147"/>
                    <a:pt x="0" y="146"/>
                    <a:pt x="1" y="146"/>
                  </a:cubicBezTo>
                  <a:cubicBezTo>
                    <a:pt x="217" y="1"/>
                    <a:pt x="217" y="1"/>
                    <a:pt x="217" y="1"/>
                  </a:cubicBezTo>
                  <a:cubicBezTo>
                    <a:pt x="218" y="0"/>
                    <a:pt x="218" y="1"/>
                    <a:pt x="219" y="1"/>
                  </a:cubicBezTo>
                  <a:cubicBezTo>
                    <a:pt x="219" y="1"/>
                    <a:pt x="219" y="2"/>
                    <a:pt x="218" y="2"/>
                  </a:cubicBezTo>
                  <a:cubicBezTo>
                    <a:pt x="2" y="147"/>
                    <a:pt x="2" y="147"/>
                    <a:pt x="2" y="147"/>
                  </a:cubicBezTo>
                  <a:cubicBezTo>
                    <a:pt x="2" y="147"/>
                    <a:pt x="1" y="147"/>
                    <a:pt x="1" y="147"/>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9" name="Freeform 76">
              <a:extLst>
                <a:ext uri="{FF2B5EF4-FFF2-40B4-BE49-F238E27FC236}">
                  <a16:creationId xmlns:a16="http://schemas.microsoft.com/office/drawing/2014/main" id="{D2016492-221B-4D45-AF72-C3DDB18315D5}"/>
                </a:ext>
              </a:extLst>
            </p:cNvPr>
            <p:cNvSpPr>
              <a:spLocks noEditPoints="1"/>
            </p:cNvSpPr>
            <p:nvPr/>
          </p:nvSpPr>
          <p:spPr bwMode="auto">
            <a:xfrm>
              <a:off x="5438" y="1196"/>
              <a:ext cx="539" cy="523"/>
            </a:xfrm>
            <a:custGeom>
              <a:avLst/>
              <a:gdLst>
                <a:gd name="T0" fmla="*/ 218 w 219"/>
                <a:gd name="T1" fmla="*/ 212 h 212"/>
                <a:gd name="T2" fmla="*/ 218 w 219"/>
                <a:gd name="T3" fmla="*/ 212 h 212"/>
                <a:gd name="T4" fmla="*/ 1 w 219"/>
                <a:gd name="T5" fmla="*/ 146 h 212"/>
                <a:gd name="T6" fmla="*/ 0 w 219"/>
                <a:gd name="T7" fmla="*/ 146 h 212"/>
                <a:gd name="T8" fmla="*/ 1 w 219"/>
                <a:gd name="T9" fmla="*/ 145 h 212"/>
                <a:gd name="T10" fmla="*/ 217 w 219"/>
                <a:gd name="T11" fmla="*/ 0 h 212"/>
                <a:gd name="T12" fmla="*/ 218 w 219"/>
                <a:gd name="T13" fmla="*/ 0 h 212"/>
                <a:gd name="T14" fmla="*/ 219 w 219"/>
                <a:gd name="T15" fmla="*/ 1 h 212"/>
                <a:gd name="T16" fmla="*/ 219 w 219"/>
                <a:gd name="T17" fmla="*/ 211 h 212"/>
                <a:gd name="T18" fmla="*/ 219 w 219"/>
                <a:gd name="T19" fmla="*/ 212 h 212"/>
                <a:gd name="T20" fmla="*/ 218 w 219"/>
                <a:gd name="T21" fmla="*/ 212 h 212"/>
                <a:gd name="T22" fmla="*/ 3 w 219"/>
                <a:gd name="T23" fmla="*/ 145 h 212"/>
                <a:gd name="T24" fmla="*/ 217 w 219"/>
                <a:gd name="T25" fmla="*/ 210 h 212"/>
                <a:gd name="T26" fmla="*/ 217 w 219"/>
                <a:gd name="T27" fmla="*/ 2 h 212"/>
                <a:gd name="T28" fmla="*/ 3 w 219"/>
                <a:gd name="T29" fmla="*/ 14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212">
                  <a:moveTo>
                    <a:pt x="218" y="212"/>
                  </a:moveTo>
                  <a:cubicBezTo>
                    <a:pt x="218" y="212"/>
                    <a:pt x="218" y="212"/>
                    <a:pt x="218" y="212"/>
                  </a:cubicBezTo>
                  <a:cubicBezTo>
                    <a:pt x="1" y="146"/>
                    <a:pt x="1" y="146"/>
                    <a:pt x="1" y="146"/>
                  </a:cubicBezTo>
                  <a:cubicBezTo>
                    <a:pt x="1" y="146"/>
                    <a:pt x="0" y="146"/>
                    <a:pt x="0" y="146"/>
                  </a:cubicBezTo>
                  <a:cubicBezTo>
                    <a:pt x="0" y="145"/>
                    <a:pt x="0" y="145"/>
                    <a:pt x="1" y="145"/>
                  </a:cubicBezTo>
                  <a:cubicBezTo>
                    <a:pt x="217" y="0"/>
                    <a:pt x="217" y="0"/>
                    <a:pt x="217" y="0"/>
                  </a:cubicBezTo>
                  <a:cubicBezTo>
                    <a:pt x="218" y="0"/>
                    <a:pt x="218" y="0"/>
                    <a:pt x="218" y="0"/>
                  </a:cubicBezTo>
                  <a:cubicBezTo>
                    <a:pt x="219" y="0"/>
                    <a:pt x="219" y="0"/>
                    <a:pt x="219" y="1"/>
                  </a:cubicBezTo>
                  <a:cubicBezTo>
                    <a:pt x="219" y="211"/>
                    <a:pt x="219" y="211"/>
                    <a:pt x="219" y="211"/>
                  </a:cubicBezTo>
                  <a:cubicBezTo>
                    <a:pt x="219" y="211"/>
                    <a:pt x="219" y="211"/>
                    <a:pt x="219" y="212"/>
                  </a:cubicBezTo>
                  <a:cubicBezTo>
                    <a:pt x="219" y="212"/>
                    <a:pt x="218" y="212"/>
                    <a:pt x="218" y="212"/>
                  </a:cubicBezTo>
                  <a:close/>
                  <a:moveTo>
                    <a:pt x="3" y="145"/>
                  </a:moveTo>
                  <a:cubicBezTo>
                    <a:pt x="217" y="210"/>
                    <a:pt x="217" y="210"/>
                    <a:pt x="217" y="210"/>
                  </a:cubicBezTo>
                  <a:cubicBezTo>
                    <a:pt x="217" y="2"/>
                    <a:pt x="217" y="2"/>
                    <a:pt x="217" y="2"/>
                  </a:cubicBezTo>
                  <a:lnTo>
                    <a:pt x="3" y="145"/>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2" name="Freeform 77">
              <a:extLst>
                <a:ext uri="{FF2B5EF4-FFF2-40B4-BE49-F238E27FC236}">
                  <a16:creationId xmlns:a16="http://schemas.microsoft.com/office/drawing/2014/main" id="{E06C03CB-B718-4FF6-89A1-5621AC74C83F}"/>
                </a:ext>
              </a:extLst>
            </p:cNvPr>
            <p:cNvSpPr>
              <a:spLocks noEditPoints="1"/>
            </p:cNvSpPr>
            <p:nvPr/>
          </p:nvSpPr>
          <p:spPr bwMode="auto">
            <a:xfrm>
              <a:off x="5972" y="1196"/>
              <a:ext cx="534" cy="523"/>
            </a:xfrm>
            <a:custGeom>
              <a:avLst/>
              <a:gdLst>
                <a:gd name="T0" fmla="*/ 1 w 217"/>
                <a:gd name="T1" fmla="*/ 212 h 212"/>
                <a:gd name="T2" fmla="*/ 1 w 217"/>
                <a:gd name="T3" fmla="*/ 212 h 212"/>
                <a:gd name="T4" fmla="*/ 0 w 217"/>
                <a:gd name="T5" fmla="*/ 211 h 212"/>
                <a:gd name="T6" fmla="*/ 0 w 217"/>
                <a:gd name="T7" fmla="*/ 1 h 212"/>
                <a:gd name="T8" fmla="*/ 0 w 217"/>
                <a:gd name="T9" fmla="*/ 0 h 212"/>
                <a:gd name="T10" fmla="*/ 1 w 217"/>
                <a:gd name="T11" fmla="*/ 0 h 212"/>
                <a:gd name="T12" fmla="*/ 217 w 217"/>
                <a:gd name="T13" fmla="*/ 113 h 212"/>
                <a:gd name="T14" fmla="*/ 217 w 217"/>
                <a:gd name="T15" fmla="*/ 114 h 212"/>
                <a:gd name="T16" fmla="*/ 217 w 217"/>
                <a:gd name="T17" fmla="*/ 115 h 212"/>
                <a:gd name="T18" fmla="*/ 2 w 217"/>
                <a:gd name="T19" fmla="*/ 212 h 212"/>
                <a:gd name="T20" fmla="*/ 1 w 217"/>
                <a:gd name="T21" fmla="*/ 212 h 212"/>
                <a:gd name="T22" fmla="*/ 2 w 217"/>
                <a:gd name="T23" fmla="*/ 2 h 212"/>
                <a:gd name="T24" fmla="*/ 2 w 217"/>
                <a:gd name="T25" fmla="*/ 209 h 212"/>
                <a:gd name="T26" fmla="*/ 214 w 217"/>
                <a:gd name="T27" fmla="*/ 114 h 212"/>
                <a:gd name="T28" fmla="*/ 2 w 217"/>
                <a:gd name="T29" fmla="*/ 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212">
                  <a:moveTo>
                    <a:pt x="1" y="212"/>
                  </a:moveTo>
                  <a:cubicBezTo>
                    <a:pt x="1" y="212"/>
                    <a:pt x="1" y="212"/>
                    <a:pt x="1" y="212"/>
                  </a:cubicBezTo>
                  <a:cubicBezTo>
                    <a:pt x="0" y="211"/>
                    <a:pt x="0" y="211"/>
                    <a:pt x="0" y="211"/>
                  </a:cubicBezTo>
                  <a:cubicBezTo>
                    <a:pt x="0" y="1"/>
                    <a:pt x="0" y="1"/>
                    <a:pt x="0" y="1"/>
                  </a:cubicBezTo>
                  <a:cubicBezTo>
                    <a:pt x="0" y="0"/>
                    <a:pt x="0" y="0"/>
                    <a:pt x="0" y="0"/>
                  </a:cubicBezTo>
                  <a:cubicBezTo>
                    <a:pt x="1" y="0"/>
                    <a:pt x="1" y="0"/>
                    <a:pt x="1" y="0"/>
                  </a:cubicBezTo>
                  <a:cubicBezTo>
                    <a:pt x="217" y="113"/>
                    <a:pt x="217" y="113"/>
                    <a:pt x="217" y="113"/>
                  </a:cubicBezTo>
                  <a:cubicBezTo>
                    <a:pt x="217" y="114"/>
                    <a:pt x="217" y="114"/>
                    <a:pt x="217" y="114"/>
                  </a:cubicBezTo>
                  <a:cubicBezTo>
                    <a:pt x="217" y="115"/>
                    <a:pt x="217" y="115"/>
                    <a:pt x="217" y="115"/>
                  </a:cubicBezTo>
                  <a:cubicBezTo>
                    <a:pt x="2" y="212"/>
                    <a:pt x="2" y="212"/>
                    <a:pt x="2" y="212"/>
                  </a:cubicBezTo>
                  <a:cubicBezTo>
                    <a:pt x="1" y="212"/>
                    <a:pt x="1" y="212"/>
                    <a:pt x="1" y="212"/>
                  </a:cubicBezTo>
                  <a:close/>
                  <a:moveTo>
                    <a:pt x="2" y="2"/>
                  </a:moveTo>
                  <a:cubicBezTo>
                    <a:pt x="2" y="209"/>
                    <a:pt x="2" y="209"/>
                    <a:pt x="2" y="209"/>
                  </a:cubicBezTo>
                  <a:cubicBezTo>
                    <a:pt x="214" y="114"/>
                    <a:pt x="214" y="114"/>
                    <a:pt x="214" y="114"/>
                  </a:cubicBezTo>
                  <a:lnTo>
                    <a:pt x="2" y="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3" name="Freeform 78">
              <a:extLst>
                <a:ext uri="{FF2B5EF4-FFF2-40B4-BE49-F238E27FC236}">
                  <a16:creationId xmlns:a16="http://schemas.microsoft.com/office/drawing/2014/main" id="{D1190379-84F6-437E-8A09-3CE2C10CB448}"/>
                </a:ext>
              </a:extLst>
            </p:cNvPr>
            <p:cNvSpPr>
              <a:spLocks noEditPoints="1"/>
            </p:cNvSpPr>
            <p:nvPr/>
          </p:nvSpPr>
          <p:spPr bwMode="auto">
            <a:xfrm>
              <a:off x="5972" y="424"/>
              <a:ext cx="534" cy="1056"/>
            </a:xfrm>
            <a:custGeom>
              <a:avLst/>
              <a:gdLst>
                <a:gd name="T0" fmla="*/ 216 w 217"/>
                <a:gd name="T1" fmla="*/ 428 h 428"/>
                <a:gd name="T2" fmla="*/ 216 w 217"/>
                <a:gd name="T3" fmla="*/ 428 h 428"/>
                <a:gd name="T4" fmla="*/ 1 w 217"/>
                <a:gd name="T5" fmla="*/ 314 h 428"/>
                <a:gd name="T6" fmla="*/ 0 w 217"/>
                <a:gd name="T7" fmla="*/ 313 h 428"/>
                <a:gd name="T8" fmla="*/ 113 w 217"/>
                <a:gd name="T9" fmla="*/ 0 h 428"/>
                <a:gd name="T10" fmla="*/ 114 w 217"/>
                <a:gd name="T11" fmla="*/ 0 h 428"/>
                <a:gd name="T12" fmla="*/ 115 w 217"/>
                <a:gd name="T13" fmla="*/ 0 h 428"/>
                <a:gd name="T14" fmla="*/ 217 w 217"/>
                <a:gd name="T15" fmla="*/ 427 h 428"/>
                <a:gd name="T16" fmla="*/ 217 w 217"/>
                <a:gd name="T17" fmla="*/ 428 h 428"/>
                <a:gd name="T18" fmla="*/ 216 w 217"/>
                <a:gd name="T19" fmla="*/ 428 h 428"/>
                <a:gd name="T20" fmla="*/ 2 w 217"/>
                <a:gd name="T21" fmla="*/ 313 h 428"/>
                <a:gd name="T22" fmla="*/ 215 w 217"/>
                <a:gd name="T23" fmla="*/ 425 h 428"/>
                <a:gd name="T24" fmla="*/ 113 w 217"/>
                <a:gd name="T25" fmla="*/ 4 h 428"/>
                <a:gd name="T26" fmla="*/ 2 w 217"/>
                <a:gd name="T27" fmla="*/ 31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428">
                  <a:moveTo>
                    <a:pt x="216" y="428"/>
                  </a:moveTo>
                  <a:cubicBezTo>
                    <a:pt x="216" y="428"/>
                    <a:pt x="216" y="428"/>
                    <a:pt x="216" y="428"/>
                  </a:cubicBezTo>
                  <a:cubicBezTo>
                    <a:pt x="1" y="314"/>
                    <a:pt x="1" y="314"/>
                    <a:pt x="1" y="314"/>
                  </a:cubicBezTo>
                  <a:cubicBezTo>
                    <a:pt x="0" y="314"/>
                    <a:pt x="0" y="314"/>
                    <a:pt x="0" y="313"/>
                  </a:cubicBezTo>
                  <a:cubicBezTo>
                    <a:pt x="113" y="0"/>
                    <a:pt x="113" y="0"/>
                    <a:pt x="113" y="0"/>
                  </a:cubicBezTo>
                  <a:cubicBezTo>
                    <a:pt x="113" y="0"/>
                    <a:pt x="113" y="0"/>
                    <a:pt x="114" y="0"/>
                  </a:cubicBezTo>
                  <a:cubicBezTo>
                    <a:pt x="114" y="0"/>
                    <a:pt x="114" y="0"/>
                    <a:pt x="115" y="0"/>
                  </a:cubicBezTo>
                  <a:cubicBezTo>
                    <a:pt x="217" y="427"/>
                    <a:pt x="217" y="427"/>
                    <a:pt x="217" y="427"/>
                  </a:cubicBezTo>
                  <a:cubicBezTo>
                    <a:pt x="217" y="427"/>
                    <a:pt x="217" y="428"/>
                    <a:pt x="217" y="428"/>
                  </a:cubicBezTo>
                  <a:cubicBezTo>
                    <a:pt x="217" y="428"/>
                    <a:pt x="217" y="428"/>
                    <a:pt x="216" y="428"/>
                  </a:cubicBezTo>
                  <a:close/>
                  <a:moveTo>
                    <a:pt x="2" y="313"/>
                  </a:moveTo>
                  <a:cubicBezTo>
                    <a:pt x="215" y="425"/>
                    <a:pt x="215" y="425"/>
                    <a:pt x="215" y="425"/>
                  </a:cubicBezTo>
                  <a:cubicBezTo>
                    <a:pt x="113" y="4"/>
                    <a:pt x="113" y="4"/>
                    <a:pt x="113" y="4"/>
                  </a:cubicBezTo>
                  <a:lnTo>
                    <a:pt x="2" y="31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4" name="Freeform 79">
              <a:extLst>
                <a:ext uri="{FF2B5EF4-FFF2-40B4-BE49-F238E27FC236}">
                  <a16:creationId xmlns:a16="http://schemas.microsoft.com/office/drawing/2014/main" id="{F36D0E01-9919-4579-A7A4-3145BDA7445D}"/>
                </a:ext>
              </a:extLst>
            </p:cNvPr>
            <p:cNvSpPr>
              <a:spLocks/>
            </p:cNvSpPr>
            <p:nvPr/>
          </p:nvSpPr>
          <p:spPr bwMode="auto">
            <a:xfrm>
              <a:off x="7344" y="3282"/>
              <a:ext cx="516" cy="777"/>
            </a:xfrm>
            <a:custGeom>
              <a:avLst/>
              <a:gdLst>
                <a:gd name="T0" fmla="*/ 210 w 210"/>
                <a:gd name="T1" fmla="*/ 172 h 315"/>
                <a:gd name="T2" fmla="*/ 3 w 210"/>
                <a:gd name="T3" fmla="*/ 312 h 315"/>
                <a:gd name="T4" fmla="*/ 98 w 210"/>
                <a:gd name="T5" fmla="*/ 3 h 315"/>
                <a:gd name="T6" fmla="*/ 210 w 210"/>
                <a:gd name="T7" fmla="*/ 147 h 315"/>
                <a:gd name="T8" fmla="*/ 210 w 210"/>
                <a:gd name="T9" fmla="*/ 144 h 315"/>
                <a:gd name="T10" fmla="*/ 99 w 210"/>
                <a:gd name="T11" fmla="*/ 0 h 315"/>
                <a:gd name="T12" fmla="*/ 98 w 210"/>
                <a:gd name="T13" fmla="*/ 0 h 315"/>
                <a:gd name="T14" fmla="*/ 97 w 210"/>
                <a:gd name="T15" fmla="*/ 1 h 315"/>
                <a:gd name="T16" fmla="*/ 0 w 210"/>
                <a:gd name="T17" fmla="*/ 314 h 315"/>
                <a:gd name="T18" fmla="*/ 1 w 210"/>
                <a:gd name="T19" fmla="*/ 315 h 315"/>
                <a:gd name="T20" fmla="*/ 1 w 210"/>
                <a:gd name="T21" fmla="*/ 315 h 315"/>
                <a:gd name="T22" fmla="*/ 2 w 210"/>
                <a:gd name="T23" fmla="*/ 315 h 315"/>
                <a:gd name="T24" fmla="*/ 210 w 210"/>
                <a:gd name="T25" fmla="*/ 174 h 315"/>
                <a:gd name="T26" fmla="*/ 210 w 210"/>
                <a:gd name="T27" fmla="*/ 17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0" h="315">
                  <a:moveTo>
                    <a:pt x="210" y="172"/>
                  </a:moveTo>
                  <a:cubicBezTo>
                    <a:pt x="3" y="312"/>
                    <a:pt x="3" y="312"/>
                    <a:pt x="3" y="312"/>
                  </a:cubicBezTo>
                  <a:cubicBezTo>
                    <a:pt x="98" y="3"/>
                    <a:pt x="98" y="3"/>
                    <a:pt x="98" y="3"/>
                  </a:cubicBezTo>
                  <a:cubicBezTo>
                    <a:pt x="210" y="147"/>
                    <a:pt x="210" y="147"/>
                    <a:pt x="210" y="147"/>
                  </a:cubicBezTo>
                  <a:cubicBezTo>
                    <a:pt x="210" y="144"/>
                    <a:pt x="210" y="144"/>
                    <a:pt x="210" y="144"/>
                  </a:cubicBezTo>
                  <a:cubicBezTo>
                    <a:pt x="99" y="0"/>
                    <a:pt x="99" y="0"/>
                    <a:pt x="99" y="0"/>
                  </a:cubicBezTo>
                  <a:cubicBezTo>
                    <a:pt x="98" y="0"/>
                    <a:pt x="98" y="0"/>
                    <a:pt x="98" y="0"/>
                  </a:cubicBezTo>
                  <a:cubicBezTo>
                    <a:pt x="97" y="0"/>
                    <a:pt x="97" y="0"/>
                    <a:pt x="97" y="1"/>
                  </a:cubicBezTo>
                  <a:cubicBezTo>
                    <a:pt x="0" y="314"/>
                    <a:pt x="0" y="314"/>
                    <a:pt x="0" y="314"/>
                  </a:cubicBezTo>
                  <a:cubicBezTo>
                    <a:pt x="0" y="314"/>
                    <a:pt x="0" y="314"/>
                    <a:pt x="1" y="315"/>
                  </a:cubicBezTo>
                  <a:cubicBezTo>
                    <a:pt x="1" y="315"/>
                    <a:pt x="1" y="315"/>
                    <a:pt x="1" y="315"/>
                  </a:cubicBezTo>
                  <a:cubicBezTo>
                    <a:pt x="1" y="315"/>
                    <a:pt x="2" y="315"/>
                    <a:pt x="2" y="315"/>
                  </a:cubicBezTo>
                  <a:cubicBezTo>
                    <a:pt x="210" y="174"/>
                    <a:pt x="210" y="174"/>
                    <a:pt x="210" y="174"/>
                  </a:cubicBezTo>
                  <a:lnTo>
                    <a:pt x="210" y="172"/>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5" name="Freeform 80">
              <a:extLst>
                <a:ext uri="{FF2B5EF4-FFF2-40B4-BE49-F238E27FC236}">
                  <a16:creationId xmlns:a16="http://schemas.microsoft.com/office/drawing/2014/main" id="{F1156FB7-FE6C-4CE7-AF25-56BDB409F2E7}"/>
                </a:ext>
              </a:extLst>
            </p:cNvPr>
            <p:cNvSpPr>
              <a:spLocks/>
            </p:cNvSpPr>
            <p:nvPr/>
          </p:nvSpPr>
          <p:spPr bwMode="auto">
            <a:xfrm>
              <a:off x="7344" y="3706"/>
              <a:ext cx="516" cy="479"/>
            </a:xfrm>
            <a:custGeom>
              <a:avLst/>
              <a:gdLst>
                <a:gd name="T0" fmla="*/ 209 w 210"/>
                <a:gd name="T1" fmla="*/ 193 h 194"/>
                <a:gd name="T2" fmla="*/ 3 w 210"/>
                <a:gd name="T3" fmla="*/ 141 h 194"/>
                <a:gd name="T4" fmla="*/ 210 w 210"/>
                <a:gd name="T5" fmla="*/ 2 h 194"/>
                <a:gd name="T6" fmla="*/ 210 w 210"/>
                <a:gd name="T7" fmla="*/ 0 h 194"/>
                <a:gd name="T8" fmla="*/ 1 w 210"/>
                <a:gd name="T9" fmla="*/ 141 h 194"/>
                <a:gd name="T10" fmla="*/ 0 w 210"/>
                <a:gd name="T11" fmla="*/ 142 h 194"/>
                <a:gd name="T12" fmla="*/ 1 w 210"/>
                <a:gd name="T13" fmla="*/ 143 h 194"/>
                <a:gd name="T14" fmla="*/ 209 w 210"/>
                <a:gd name="T15" fmla="*/ 194 h 194"/>
                <a:gd name="T16" fmla="*/ 209 w 210"/>
                <a:gd name="T17"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194">
                  <a:moveTo>
                    <a:pt x="209" y="193"/>
                  </a:moveTo>
                  <a:cubicBezTo>
                    <a:pt x="3" y="141"/>
                    <a:pt x="3" y="141"/>
                    <a:pt x="3" y="141"/>
                  </a:cubicBezTo>
                  <a:cubicBezTo>
                    <a:pt x="210" y="2"/>
                    <a:pt x="210" y="2"/>
                    <a:pt x="210" y="2"/>
                  </a:cubicBezTo>
                  <a:cubicBezTo>
                    <a:pt x="210" y="0"/>
                    <a:pt x="210" y="0"/>
                    <a:pt x="210" y="0"/>
                  </a:cubicBezTo>
                  <a:cubicBezTo>
                    <a:pt x="1" y="141"/>
                    <a:pt x="1" y="141"/>
                    <a:pt x="1" y="141"/>
                  </a:cubicBezTo>
                  <a:cubicBezTo>
                    <a:pt x="0" y="141"/>
                    <a:pt x="0" y="142"/>
                    <a:pt x="0" y="142"/>
                  </a:cubicBezTo>
                  <a:cubicBezTo>
                    <a:pt x="0" y="142"/>
                    <a:pt x="1" y="143"/>
                    <a:pt x="1" y="143"/>
                  </a:cubicBezTo>
                  <a:cubicBezTo>
                    <a:pt x="209" y="194"/>
                    <a:pt x="209" y="194"/>
                    <a:pt x="209" y="194"/>
                  </a:cubicBezTo>
                  <a:lnTo>
                    <a:pt x="209" y="193"/>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8" name="Freeform 81">
              <a:extLst>
                <a:ext uri="{FF2B5EF4-FFF2-40B4-BE49-F238E27FC236}">
                  <a16:creationId xmlns:a16="http://schemas.microsoft.com/office/drawing/2014/main" id="{3102D674-095F-4421-966E-3ACFE689ED9E}"/>
                </a:ext>
              </a:extLst>
            </p:cNvPr>
            <p:cNvSpPr>
              <a:spLocks/>
            </p:cNvSpPr>
            <p:nvPr/>
          </p:nvSpPr>
          <p:spPr bwMode="auto">
            <a:xfrm>
              <a:off x="7582" y="3282"/>
              <a:ext cx="278" cy="363"/>
            </a:xfrm>
            <a:custGeom>
              <a:avLst/>
              <a:gdLst>
                <a:gd name="T0" fmla="*/ 113 w 113"/>
                <a:gd name="T1" fmla="*/ 144 h 147"/>
                <a:gd name="T2" fmla="*/ 4 w 113"/>
                <a:gd name="T3" fmla="*/ 3 h 147"/>
                <a:gd name="T4" fmla="*/ 113 w 113"/>
                <a:gd name="T5" fmla="*/ 44 h 147"/>
                <a:gd name="T6" fmla="*/ 113 w 113"/>
                <a:gd name="T7" fmla="*/ 42 h 147"/>
                <a:gd name="T8" fmla="*/ 1 w 113"/>
                <a:gd name="T9" fmla="*/ 0 h 147"/>
                <a:gd name="T10" fmla="*/ 0 w 113"/>
                <a:gd name="T11" fmla="*/ 0 h 147"/>
                <a:gd name="T12" fmla="*/ 0 w 113"/>
                <a:gd name="T13" fmla="*/ 1 h 147"/>
                <a:gd name="T14" fmla="*/ 113 w 113"/>
                <a:gd name="T15" fmla="*/ 147 h 147"/>
                <a:gd name="T16" fmla="*/ 113 w 113"/>
                <a:gd name="T17" fmla="*/ 14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47">
                  <a:moveTo>
                    <a:pt x="113" y="144"/>
                  </a:moveTo>
                  <a:cubicBezTo>
                    <a:pt x="4" y="3"/>
                    <a:pt x="4" y="3"/>
                    <a:pt x="4" y="3"/>
                  </a:cubicBezTo>
                  <a:cubicBezTo>
                    <a:pt x="113" y="44"/>
                    <a:pt x="113" y="44"/>
                    <a:pt x="113" y="44"/>
                  </a:cubicBezTo>
                  <a:cubicBezTo>
                    <a:pt x="113" y="42"/>
                    <a:pt x="113" y="42"/>
                    <a:pt x="113" y="42"/>
                  </a:cubicBezTo>
                  <a:cubicBezTo>
                    <a:pt x="1" y="0"/>
                    <a:pt x="1" y="0"/>
                    <a:pt x="1" y="0"/>
                  </a:cubicBezTo>
                  <a:cubicBezTo>
                    <a:pt x="1" y="0"/>
                    <a:pt x="0" y="0"/>
                    <a:pt x="0" y="0"/>
                  </a:cubicBezTo>
                  <a:cubicBezTo>
                    <a:pt x="0" y="1"/>
                    <a:pt x="0" y="1"/>
                    <a:pt x="0" y="1"/>
                  </a:cubicBezTo>
                  <a:cubicBezTo>
                    <a:pt x="113" y="147"/>
                    <a:pt x="113" y="147"/>
                    <a:pt x="113" y="147"/>
                  </a:cubicBezTo>
                  <a:lnTo>
                    <a:pt x="113" y="14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9" name="Freeform 82">
              <a:extLst>
                <a:ext uri="{FF2B5EF4-FFF2-40B4-BE49-F238E27FC236}">
                  <a16:creationId xmlns:a16="http://schemas.microsoft.com/office/drawing/2014/main" id="{31C37194-1BBE-4EFB-B858-5E9D8AE9ACA6}"/>
                </a:ext>
              </a:extLst>
            </p:cNvPr>
            <p:cNvSpPr>
              <a:spLocks/>
            </p:cNvSpPr>
            <p:nvPr/>
          </p:nvSpPr>
          <p:spPr bwMode="auto">
            <a:xfrm>
              <a:off x="7450" y="52"/>
              <a:ext cx="46" cy="49"/>
            </a:xfrm>
            <a:custGeom>
              <a:avLst/>
              <a:gdLst>
                <a:gd name="T0" fmla="*/ 10 w 19"/>
                <a:gd name="T1" fmla="*/ 0 h 20"/>
                <a:gd name="T2" fmla="*/ 0 w 19"/>
                <a:gd name="T3" fmla="*/ 10 h 20"/>
                <a:gd name="T4" fmla="*/ 10 w 19"/>
                <a:gd name="T5" fmla="*/ 20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4" y="0"/>
                    <a:pt x="0" y="4"/>
                    <a:pt x="0" y="10"/>
                  </a:cubicBezTo>
                  <a:cubicBezTo>
                    <a:pt x="0" y="15"/>
                    <a:pt x="4" y="20"/>
                    <a:pt x="10" y="20"/>
                  </a:cubicBezTo>
                  <a:cubicBezTo>
                    <a:pt x="15" y="20"/>
                    <a:pt x="19" y="15"/>
                    <a:pt x="19" y="10"/>
                  </a:cubicBezTo>
                  <a:cubicBezTo>
                    <a:pt x="19" y="5"/>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6" name="Freeform 83">
              <a:extLst>
                <a:ext uri="{FF2B5EF4-FFF2-40B4-BE49-F238E27FC236}">
                  <a16:creationId xmlns:a16="http://schemas.microsoft.com/office/drawing/2014/main" id="{E61E678B-576A-4B7E-9C4F-BFFF6AF3096F}"/>
                </a:ext>
              </a:extLst>
            </p:cNvPr>
            <p:cNvSpPr>
              <a:spLocks noEditPoints="1"/>
            </p:cNvSpPr>
            <p:nvPr/>
          </p:nvSpPr>
          <p:spPr bwMode="auto">
            <a:xfrm>
              <a:off x="7440" y="42"/>
              <a:ext cx="66" cy="67"/>
            </a:xfrm>
            <a:custGeom>
              <a:avLst/>
              <a:gdLst>
                <a:gd name="T0" fmla="*/ 14 w 27"/>
                <a:gd name="T1" fmla="*/ 4 h 27"/>
                <a:gd name="T2" fmla="*/ 23 w 27"/>
                <a:gd name="T3" fmla="*/ 14 h 27"/>
                <a:gd name="T4" fmla="*/ 14 w 27"/>
                <a:gd name="T5" fmla="*/ 24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3" y="9"/>
                    <a:pt x="23" y="14"/>
                  </a:cubicBezTo>
                  <a:cubicBezTo>
                    <a:pt x="23" y="19"/>
                    <a:pt x="19" y="24"/>
                    <a:pt x="14" y="24"/>
                  </a:cubicBezTo>
                  <a:cubicBezTo>
                    <a:pt x="8" y="24"/>
                    <a:pt x="4" y="19"/>
                    <a:pt x="4" y="14"/>
                  </a:cubicBezTo>
                  <a:cubicBezTo>
                    <a:pt x="4" y="8"/>
                    <a:pt x="8" y="4"/>
                    <a:pt x="14" y="4"/>
                  </a:cubicBezTo>
                  <a:moveTo>
                    <a:pt x="14" y="0"/>
                  </a:moveTo>
                  <a:cubicBezTo>
                    <a:pt x="6" y="0"/>
                    <a:pt x="0" y="6"/>
                    <a:pt x="0" y="14"/>
                  </a:cubicBezTo>
                  <a:cubicBezTo>
                    <a:pt x="0" y="21"/>
                    <a:pt x="6" y="27"/>
                    <a:pt x="14" y="27"/>
                  </a:cubicBezTo>
                  <a:cubicBezTo>
                    <a:pt x="21" y="27"/>
                    <a:pt x="27" y="21"/>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7" name="Oval 84">
              <a:extLst>
                <a:ext uri="{FF2B5EF4-FFF2-40B4-BE49-F238E27FC236}">
                  <a16:creationId xmlns:a16="http://schemas.microsoft.com/office/drawing/2014/main" id="{F02AB796-918C-42ED-9F15-E451090B3AE5}"/>
                </a:ext>
              </a:extLst>
            </p:cNvPr>
            <p:cNvSpPr>
              <a:spLocks noChangeArrowheads="1"/>
            </p:cNvSpPr>
            <p:nvPr/>
          </p:nvSpPr>
          <p:spPr bwMode="auto">
            <a:xfrm>
              <a:off x="3681" y="3992"/>
              <a:ext cx="29" cy="30"/>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2" name="Freeform 85">
              <a:extLst>
                <a:ext uri="{FF2B5EF4-FFF2-40B4-BE49-F238E27FC236}">
                  <a16:creationId xmlns:a16="http://schemas.microsoft.com/office/drawing/2014/main" id="{F23A3C2E-2839-4C3B-8B35-0C56C5037EA7}"/>
                </a:ext>
              </a:extLst>
            </p:cNvPr>
            <p:cNvSpPr>
              <a:spLocks noEditPoints="1"/>
            </p:cNvSpPr>
            <p:nvPr/>
          </p:nvSpPr>
          <p:spPr bwMode="auto">
            <a:xfrm>
              <a:off x="3671" y="3982"/>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7"/>
                    <a:pt x="16" y="10"/>
                  </a:cubicBezTo>
                  <a:cubicBezTo>
                    <a:pt x="16" y="14"/>
                    <a:pt x="14" y="16"/>
                    <a:pt x="10" y="16"/>
                  </a:cubicBezTo>
                  <a:cubicBezTo>
                    <a:pt x="7" y="16"/>
                    <a:pt x="4" y="14"/>
                    <a:pt x="4" y="10"/>
                  </a:cubicBezTo>
                  <a:cubicBezTo>
                    <a:pt x="4" y="7"/>
                    <a:pt x="7" y="4"/>
                    <a:pt x="10" y="4"/>
                  </a:cubicBezTo>
                  <a:moveTo>
                    <a:pt x="10" y="0"/>
                  </a:moveTo>
                  <a:cubicBezTo>
                    <a:pt x="5" y="0"/>
                    <a:pt x="1" y="5"/>
                    <a:pt x="0" y="10"/>
                  </a:cubicBezTo>
                  <a:cubicBezTo>
                    <a:pt x="0" y="16"/>
                    <a:pt x="5" y="20"/>
                    <a:pt x="10" y="20"/>
                  </a:cubicBezTo>
                  <a:cubicBezTo>
                    <a:pt x="16" y="20"/>
                    <a:pt x="20" y="16"/>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3" name="Freeform 86">
              <a:extLst>
                <a:ext uri="{FF2B5EF4-FFF2-40B4-BE49-F238E27FC236}">
                  <a16:creationId xmlns:a16="http://schemas.microsoft.com/office/drawing/2014/main" id="{75E1BB1B-A0AA-47B6-9FA9-D521E414C43E}"/>
                </a:ext>
              </a:extLst>
            </p:cNvPr>
            <p:cNvSpPr>
              <a:spLocks/>
            </p:cNvSpPr>
            <p:nvPr/>
          </p:nvSpPr>
          <p:spPr bwMode="auto">
            <a:xfrm>
              <a:off x="3953" y="4165"/>
              <a:ext cx="42" cy="42"/>
            </a:xfrm>
            <a:custGeom>
              <a:avLst/>
              <a:gdLst>
                <a:gd name="T0" fmla="*/ 9 w 17"/>
                <a:gd name="T1" fmla="*/ 0 h 17"/>
                <a:gd name="T2" fmla="*/ 0 w 17"/>
                <a:gd name="T3" fmla="*/ 8 h 17"/>
                <a:gd name="T4" fmla="*/ 8 w 17"/>
                <a:gd name="T5" fmla="*/ 17 h 17"/>
                <a:gd name="T6" fmla="*/ 17 w 17"/>
                <a:gd name="T7" fmla="*/ 8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8"/>
                  </a:cubicBezTo>
                  <a:cubicBezTo>
                    <a:pt x="17" y="4"/>
                    <a:pt x="13" y="0"/>
                    <a:pt x="9"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2" name="Freeform 87">
              <a:extLst>
                <a:ext uri="{FF2B5EF4-FFF2-40B4-BE49-F238E27FC236}">
                  <a16:creationId xmlns:a16="http://schemas.microsoft.com/office/drawing/2014/main" id="{EC3BF572-6E8E-469E-8848-448F46C4B112}"/>
                </a:ext>
              </a:extLst>
            </p:cNvPr>
            <p:cNvSpPr>
              <a:spLocks noEditPoints="1"/>
            </p:cNvSpPr>
            <p:nvPr/>
          </p:nvSpPr>
          <p:spPr bwMode="auto">
            <a:xfrm>
              <a:off x="3944" y="4155"/>
              <a:ext cx="61" cy="62"/>
            </a:xfrm>
            <a:custGeom>
              <a:avLst/>
              <a:gdLst>
                <a:gd name="T0" fmla="*/ 13 w 25"/>
                <a:gd name="T1" fmla="*/ 4 h 25"/>
                <a:gd name="T2" fmla="*/ 21 w 25"/>
                <a:gd name="T3" fmla="*/ 12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2"/>
                  </a:cubicBezTo>
                  <a:cubicBezTo>
                    <a:pt x="21" y="17"/>
                    <a:pt x="17" y="21"/>
                    <a:pt x="12" y="21"/>
                  </a:cubicBezTo>
                  <a:cubicBezTo>
                    <a:pt x="8" y="21"/>
                    <a:pt x="4" y="17"/>
                    <a:pt x="4" y="12"/>
                  </a:cubicBezTo>
                  <a:cubicBezTo>
                    <a:pt x="4" y="8"/>
                    <a:pt x="8" y="4"/>
                    <a:pt x="13" y="4"/>
                  </a:cubicBezTo>
                  <a:moveTo>
                    <a:pt x="13" y="0"/>
                  </a:moveTo>
                  <a:cubicBezTo>
                    <a:pt x="6" y="0"/>
                    <a:pt x="0" y="6"/>
                    <a:pt x="0" y="12"/>
                  </a:cubicBezTo>
                  <a:cubicBezTo>
                    <a:pt x="0" y="19"/>
                    <a:pt x="6" y="25"/>
                    <a:pt x="12" y="25"/>
                  </a:cubicBezTo>
                  <a:cubicBezTo>
                    <a:pt x="19" y="25"/>
                    <a:pt x="25" y="19"/>
                    <a:pt x="25" y="13"/>
                  </a:cubicBezTo>
                  <a:cubicBezTo>
                    <a:pt x="25" y="6"/>
                    <a:pt x="19"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3" name="Oval 88">
              <a:extLst>
                <a:ext uri="{FF2B5EF4-FFF2-40B4-BE49-F238E27FC236}">
                  <a16:creationId xmlns:a16="http://schemas.microsoft.com/office/drawing/2014/main" id="{09D11003-D3B4-4B8A-8153-AB84CE470C77}"/>
                </a:ext>
              </a:extLst>
            </p:cNvPr>
            <p:cNvSpPr>
              <a:spLocks noChangeArrowheads="1"/>
            </p:cNvSpPr>
            <p:nvPr/>
          </p:nvSpPr>
          <p:spPr bwMode="auto">
            <a:xfrm>
              <a:off x="7747" y="1721"/>
              <a:ext cx="37" cy="35"/>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4" name="Freeform 89">
              <a:extLst>
                <a:ext uri="{FF2B5EF4-FFF2-40B4-BE49-F238E27FC236}">
                  <a16:creationId xmlns:a16="http://schemas.microsoft.com/office/drawing/2014/main" id="{0ECDC7EA-A798-42E4-945F-A2DF27368739}"/>
                </a:ext>
              </a:extLst>
            </p:cNvPr>
            <p:cNvSpPr>
              <a:spLocks noEditPoints="1"/>
            </p:cNvSpPr>
            <p:nvPr/>
          </p:nvSpPr>
          <p:spPr bwMode="auto">
            <a:xfrm>
              <a:off x="7737" y="1711"/>
              <a:ext cx="54" cy="55"/>
            </a:xfrm>
            <a:custGeom>
              <a:avLst/>
              <a:gdLst>
                <a:gd name="T0" fmla="*/ 11 w 22"/>
                <a:gd name="T1" fmla="*/ 4 h 22"/>
                <a:gd name="T2" fmla="*/ 19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9" y="7"/>
                    <a:pt x="19" y="11"/>
                  </a:cubicBezTo>
                  <a:cubicBezTo>
                    <a:pt x="19"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8"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5" name="Oval 90">
              <a:extLst>
                <a:ext uri="{FF2B5EF4-FFF2-40B4-BE49-F238E27FC236}">
                  <a16:creationId xmlns:a16="http://schemas.microsoft.com/office/drawing/2014/main" id="{FB0E092E-1823-4553-85F8-FFA15966A264}"/>
                </a:ext>
              </a:extLst>
            </p:cNvPr>
            <p:cNvSpPr>
              <a:spLocks noChangeArrowheads="1"/>
            </p:cNvSpPr>
            <p:nvPr/>
          </p:nvSpPr>
          <p:spPr bwMode="auto">
            <a:xfrm>
              <a:off x="6552" y="2160"/>
              <a:ext cx="62" cy="62"/>
            </a:xfrm>
            <a:prstGeom prst="ellipse">
              <a:avLst/>
            </a:pr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6" name="Freeform 91">
              <a:extLst>
                <a:ext uri="{FF2B5EF4-FFF2-40B4-BE49-F238E27FC236}">
                  <a16:creationId xmlns:a16="http://schemas.microsoft.com/office/drawing/2014/main" id="{56A46D2E-F130-473A-84EA-02B2158D5857}"/>
                </a:ext>
              </a:extLst>
            </p:cNvPr>
            <p:cNvSpPr>
              <a:spLocks noEditPoints="1"/>
            </p:cNvSpPr>
            <p:nvPr/>
          </p:nvSpPr>
          <p:spPr bwMode="auto">
            <a:xfrm>
              <a:off x="6542" y="2153"/>
              <a:ext cx="82" cy="79"/>
            </a:xfrm>
            <a:custGeom>
              <a:avLst/>
              <a:gdLst>
                <a:gd name="T0" fmla="*/ 16 w 33"/>
                <a:gd name="T1" fmla="*/ 3 h 32"/>
                <a:gd name="T2" fmla="*/ 29 w 33"/>
                <a:gd name="T3" fmla="*/ 16 h 32"/>
                <a:gd name="T4" fmla="*/ 16 w 33"/>
                <a:gd name="T5" fmla="*/ 28 h 32"/>
                <a:gd name="T6" fmla="*/ 4 w 33"/>
                <a:gd name="T7" fmla="*/ 16 h 32"/>
                <a:gd name="T8" fmla="*/ 16 w 33"/>
                <a:gd name="T9" fmla="*/ 3 h 32"/>
                <a:gd name="T10" fmla="*/ 16 w 33"/>
                <a:gd name="T11" fmla="*/ 0 h 32"/>
                <a:gd name="T12" fmla="*/ 0 w 33"/>
                <a:gd name="T13" fmla="*/ 16 h 32"/>
                <a:gd name="T14" fmla="*/ 16 w 33"/>
                <a:gd name="T15" fmla="*/ 32 h 32"/>
                <a:gd name="T16" fmla="*/ 32 w 33"/>
                <a:gd name="T17" fmla="*/ 16 h 32"/>
                <a:gd name="T18" fmla="*/ 16 w 33"/>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6" y="3"/>
                  </a:moveTo>
                  <a:cubicBezTo>
                    <a:pt x="23" y="3"/>
                    <a:pt x="29" y="9"/>
                    <a:pt x="29" y="16"/>
                  </a:cubicBezTo>
                  <a:cubicBezTo>
                    <a:pt x="29" y="23"/>
                    <a:pt x="23" y="28"/>
                    <a:pt x="16" y="28"/>
                  </a:cubicBezTo>
                  <a:cubicBezTo>
                    <a:pt x="9" y="28"/>
                    <a:pt x="4" y="23"/>
                    <a:pt x="4" y="16"/>
                  </a:cubicBezTo>
                  <a:cubicBezTo>
                    <a:pt x="4" y="9"/>
                    <a:pt x="9" y="3"/>
                    <a:pt x="16" y="3"/>
                  </a:cubicBezTo>
                  <a:moveTo>
                    <a:pt x="16" y="0"/>
                  </a:moveTo>
                  <a:cubicBezTo>
                    <a:pt x="7" y="0"/>
                    <a:pt x="0" y="7"/>
                    <a:pt x="0" y="16"/>
                  </a:cubicBezTo>
                  <a:cubicBezTo>
                    <a:pt x="0" y="25"/>
                    <a:pt x="7" y="32"/>
                    <a:pt x="16" y="32"/>
                  </a:cubicBezTo>
                  <a:cubicBezTo>
                    <a:pt x="25" y="32"/>
                    <a:pt x="32" y="25"/>
                    <a:pt x="32" y="16"/>
                  </a:cubicBezTo>
                  <a:cubicBezTo>
                    <a:pt x="33"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7" name="Freeform 92">
              <a:extLst>
                <a:ext uri="{FF2B5EF4-FFF2-40B4-BE49-F238E27FC236}">
                  <a16:creationId xmlns:a16="http://schemas.microsoft.com/office/drawing/2014/main" id="{D0D33E73-A752-4A28-8C0B-B6FBC1CCE149}"/>
                </a:ext>
              </a:extLst>
            </p:cNvPr>
            <p:cNvSpPr>
              <a:spLocks/>
            </p:cNvSpPr>
            <p:nvPr/>
          </p:nvSpPr>
          <p:spPr bwMode="auto">
            <a:xfrm>
              <a:off x="6973" y="1997"/>
              <a:ext cx="27" cy="25"/>
            </a:xfrm>
            <a:custGeom>
              <a:avLst/>
              <a:gdLst>
                <a:gd name="T0" fmla="*/ 11 w 11"/>
                <a:gd name="T1" fmla="*/ 5 h 10"/>
                <a:gd name="T2" fmla="*/ 6 w 11"/>
                <a:gd name="T3" fmla="*/ 0 h 10"/>
                <a:gd name="T4" fmla="*/ 0 w 11"/>
                <a:gd name="T5" fmla="*/ 5 h 10"/>
                <a:gd name="T6" fmla="*/ 6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8"/>
                    <a:pt x="3" y="10"/>
                    <a:pt x="6" y="10"/>
                  </a:cubicBezTo>
                  <a:cubicBezTo>
                    <a:pt x="9" y="10"/>
                    <a:pt x="11" y="8"/>
                    <a:pt x="11" y="5"/>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8" name="Freeform 93">
              <a:extLst>
                <a:ext uri="{FF2B5EF4-FFF2-40B4-BE49-F238E27FC236}">
                  <a16:creationId xmlns:a16="http://schemas.microsoft.com/office/drawing/2014/main" id="{56124D14-4371-4800-9215-0C3449843294}"/>
                </a:ext>
              </a:extLst>
            </p:cNvPr>
            <p:cNvSpPr>
              <a:spLocks noEditPoints="1"/>
            </p:cNvSpPr>
            <p:nvPr/>
          </p:nvSpPr>
          <p:spPr bwMode="auto">
            <a:xfrm>
              <a:off x="6965" y="1988"/>
              <a:ext cx="45" cy="44"/>
            </a:xfrm>
            <a:custGeom>
              <a:avLst/>
              <a:gdLst>
                <a:gd name="T0" fmla="*/ 9 w 18"/>
                <a:gd name="T1" fmla="*/ 4 h 18"/>
                <a:gd name="T2" fmla="*/ 14 w 18"/>
                <a:gd name="T3" fmla="*/ 9 h 18"/>
                <a:gd name="T4" fmla="*/ 9 w 18"/>
                <a:gd name="T5" fmla="*/ 14 h 18"/>
                <a:gd name="T6" fmla="*/ 3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4" y="6"/>
                    <a:pt x="14" y="9"/>
                  </a:cubicBezTo>
                  <a:cubicBezTo>
                    <a:pt x="14" y="12"/>
                    <a:pt x="12" y="14"/>
                    <a:pt x="9" y="14"/>
                  </a:cubicBezTo>
                  <a:cubicBezTo>
                    <a:pt x="6" y="14"/>
                    <a:pt x="3" y="12"/>
                    <a:pt x="3" y="9"/>
                  </a:cubicBezTo>
                  <a:cubicBezTo>
                    <a:pt x="4" y="6"/>
                    <a:pt x="6" y="4"/>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9" name="Freeform 94">
              <a:extLst>
                <a:ext uri="{FF2B5EF4-FFF2-40B4-BE49-F238E27FC236}">
                  <a16:creationId xmlns:a16="http://schemas.microsoft.com/office/drawing/2014/main" id="{69D137D3-A7C1-4E1C-B175-69C72B0CC98B}"/>
                </a:ext>
              </a:extLst>
            </p:cNvPr>
            <p:cNvSpPr>
              <a:spLocks/>
            </p:cNvSpPr>
            <p:nvPr/>
          </p:nvSpPr>
          <p:spPr bwMode="auto">
            <a:xfrm>
              <a:off x="7292" y="1657"/>
              <a:ext cx="62" cy="62"/>
            </a:xfrm>
            <a:custGeom>
              <a:avLst/>
              <a:gdLst>
                <a:gd name="T0" fmla="*/ 12 w 25"/>
                <a:gd name="T1" fmla="*/ 25 h 25"/>
                <a:gd name="T2" fmla="*/ 25 w 25"/>
                <a:gd name="T3" fmla="*/ 13 h 25"/>
                <a:gd name="T4" fmla="*/ 12 w 25"/>
                <a:gd name="T5" fmla="*/ 0 h 25"/>
                <a:gd name="T6" fmla="*/ 0 w 25"/>
                <a:gd name="T7" fmla="*/ 13 h 25"/>
                <a:gd name="T8" fmla="*/ 12 w 25"/>
                <a:gd name="T9" fmla="*/ 25 h 25"/>
              </a:gdLst>
              <a:ahLst/>
              <a:cxnLst>
                <a:cxn ang="0">
                  <a:pos x="T0" y="T1"/>
                </a:cxn>
                <a:cxn ang="0">
                  <a:pos x="T2" y="T3"/>
                </a:cxn>
                <a:cxn ang="0">
                  <a:pos x="T4" y="T5"/>
                </a:cxn>
                <a:cxn ang="0">
                  <a:pos x="T6" y="T7"/>
                </a:cxn>
                <a:cxn ang="0">
                  <a:pos x="T8" y="T9"/>
                </a:cxn>
              </a:cxnLst>
              <a:rect l="0" t="0" r="r" b="b"/>
              <a:pathLst>
                <a:path w="25" h="25">
                  <a:moveTo>
                    <a:pt x="12" y="25"/>
                  </a:moveTo>
                  <a:cubicBezTo>
                    <a:pt x="19" y="25"/>
                    <a:pt x="24" y="19"/>
                    <a:pt x="25" y="13"/>
                  </a:cubicBezTo>
                  <a:cubicBezTo>
                    <a:pt x="25" y="6"/>
                    <a:pt x="19" y="0"/>
                    <a:pt x="12" y="0"/>
                  </a:cubicBezTo>
                  <a:cubicBezTo>
                    <a:pt x="6" y="0"/>
                    <a:pt x="0" y="6"/>
                    <a:pt x="0" y="13"/>
                  </a:cubicBezTo>
                  <a:cubicBezTo>
                    <a:pt x="0" y="19"/>
                    <a:pt x="5" y="25"/>
                    <a:pt x="12" y="25"/>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0" name="Freeform 95">
              <a:extLst>
                <a:ext uri="{FF2B5EF4-FFF2-40B4-BE49-F238E27FC236}">
                  <a16:creationId xmlns:a16="http://schemas.microsoft.com/office/drawing/2014/main" id="{7A312A17-0728-4DA6-A438-7082A11F74DD}"/>
                </a:ext>
              </a:extLst>
            </p:cNvPr>
            <p:cNvSpPr>
              <a:spLocks noEditPoints="1"/>
            </p:cNvSpPr>
            <p:nvPr/>
          </p:nvSpPr>
          <p:spPr bwMode="auto">
            <a:xfrm>
              <a:off x="7282" y="1650"/>
              <a:ext cx="79" cy="79"/>
            </a:xfrm>
            <a:custGeom>
              <a:avLst/>
              <a:gdLst>
                <a:gd name="T0" fmla="*/ 16 w 32"/>
                <a:gd name="T1" fmla="*/ 3 h 32"/>
                <a:gd name="T2" fmla="*/ 29 w 32"/>
                <a:gd name="T3" fmla="*/ 16 h 32"/>
                <a:gd name="T4" fmla="*/ 16 w 32"/>
                <a:gd name="T5" fmla="*/ 28 h 32"/>
                <a:gd name="T6" fmla="*/ 4 w 32"/>
                <a:gd name="T7" fmla="*/ 16 h 32"/>
                <a:gd name="T8" fmla="*/ 16 w 32"/>
                <a:gd name="T9" fmla="*/ 3 h 32"/>
                <a:gd name="T10" fmla="*/ 16 w 32"/>
                <a:gd name="T11" fmla="*/ 0 h 32"/>
                <a:gd name="T12" fmla="*/ 0 w 32"/>
                <a:gd name="T13" fmla="*/ 16 h 32"/>
                <a:gd name="T14" fmla="*/ 16 w 32"/>
                <a:gd name="T15" fmla="*/ 32 h 32"/>
                <a:gd name="T16" fmla="*/ 32 w 32"/>
                <a:gd name="T17" fmla="*/ 16 h 32"/>
                <a:gd name="T18" fmla="*/ 16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
                  </a:moveTo>
                  <a:cubicBezTo>
                    <a:pt x="23" y="3"/>
                    <a:pt x="29" y="9"/>
                    <a:pt x="29" y="16"/>
                  </a:cubicBezTo>
                  <a:cubicBezTo>
                    <a:pt x="28" y="22"/>
                    <a:pt x="23" y="28"/>
                    <a:pt x="16" y="28"/>
                  </a:cubicBezTo>
                  <a:cubicBezTo>
                    <a:pt x="9" y="28"/>
                    <a:pt x="4" y="22"/>
                    <a:pt x="4" y="16"/>
                  </a:cubicBezTo>
                  <a:cubicBezTo>
                    <a:pt x="4" y="9"/>
                    <a:pt x="10" y="3"/>
                    <a:pt x="16" y="3"/>
                  </a:cubicBezTo>
                  <a:moveTo>
                    <a:pt x="16" y="0"/>
                  </a:moveTo>
                  <a:cubicBezTo>
                    <a:pt x="8" y="0"/>
                    <a:pt x="0" y="7"/>
                    <a:pt x="0" y="16"/>
                  </a:cubicBezTo>
                  <a:cubicBezTo>
                    <a:pt x="0" y="24"/>
                    <a:pt x="7" y="32"/>
                    <a:pt x="16" y="32"/>
                  </a:cubicBezTo>
                  <a:cubicBezTo>
                    <a:pt x="25" y="32"/>
                    <a:pt x="32" y="25"/>
                    <a:pt x="32" y="16"/>
                  </a:cubicBezTo>
                  <a:cubicBezTo>
                    <a:pt x="32" y="7"/>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1" name="Oval 96">
              <a:extLst>
                <a:ext uri="{FF2B5EF4-FFF2-40B4-BE49-F238E27FC236}">
                  <a16:creationId xmlns:a16="http://schemas.microsoft.com/office/drawing/2014/main" id="{552FF8F0-A7AC-49E3-B75B-33F984DC171B}"/>
                </a:ext>
              </a:extLst>
            </p:cNvPr>
            <p:cNvSpPr>
              <a:spLocks noChangeArrowheads="1"/>
            </p:cNvSpPr>
            <p:nvPr/>
          </p:nvSpPr>
          <p:spPr bwMode="auto">
            <a:xfrm>
              <a:off x="7302" y="195"/>
              <a:ext cx="37" cy="37"/>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2" name="Freeform 97">
              <a:extLst>
                <a:ext uri="{FF2B5EF4-FFF2-40B4-BE49-F238E27FC236}">
                  <a16:creationId xmlns:a16="http://schemas.microsoft.com/office/drawing/2014/main" id="{74767D50-F1F1-43BB-BBB9-2DFA124E8CCA}"/>
                </a:ext>
              </a:extLst>
            </p:cNvPr>
            <p:cNvSpPr>
              <a:spLocks noEditPoints="1"/>
            </p:cNvSpPr>
            <p:nvPr/>
          </p:nvSpPr>
          <p:spPr bwMode="auto">
            <a:xfrm>
              <a:off x="7292" y="185"/>
              <a:ext cx="57" cy="57"/>
            </a:xfrm>
            <a:custGeom>
              <a:avLst/>
              <a:gdLst>
                <a:gd name="T0" fmla="*/ 12 w 23"/>
                <a:gd name="T1" fmla="*/ 4 h 23"/>
                <a:gd name="T2" fmla="*/ 19 w 23"/>
                <a:gd name="T3" fmla="*/ 11 h 23"/>
                <a:gd name="T4" fmla="*/ 12 w 23"/>
                <a:gd name="T5" fmla="*/ 19 h 23"/>
                <a:gd name="T6" fmla="*/ 4 w 23"/>
                <a:gd name="T7" fmla="*/ 11 h 23"/>
                <a:gd name="T8" fmla="*/ 12 w 23"/>
                <a:gd name="T9" fmla="*/ 4 h 23"/>
                <a:gd name="T10" fmla="*/ 12 w 23"/>
                <a:gd name="T11" fmla="*/ 0 h 23"/>
                <a:gd name="T12" fmla="*/ 0 w 23"/>
                <a:gd name="T13" fmla="*/ 11 h 23"/>
                <a:gd name="T14" fmla="*/ 12 w 23"/>
                <a:gd name="T15" fmla="*/ 23 h 23"/>
                <a:gd name="T16" fmla="*/ 23 w 23"/>
                <a:gd name="T17" fmla="*/ 11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1"/>
                  </a:cubicBezTo>
                  <a:cubicBezTo>
                    <a:pt x="19" y="16"/>
                    <a:pt x="16" y="19"/>
                    <a:pt x="12" y="19"/>
                  </a:cubicBezTo>
                  <a:cubicBezTo>
                    <a:pt x="7" y="19"/>
                    <a:pt x="4" y="16"/>
                    <a:pt x="4" y="11"/>
                  </a:cubicBezTo>
                  <a:cubicBezTo>
                    <a:pt x="4" y="7"/>
                    <a:pt x="7" y="4"/>
                    <a:pt x="12" y="4"/>
                  </a:cubicBezTo>
                  <a:moveTo>
                    <a:pt x="12" y="0"/>
                  </a:moveTo>
                  <a:cubicBezTo>
                    <a:pt x="5" y="0"/>
                    <a:pt x="0" y="5"/>
                    <a:pt x="0" y="11"/>
                  </a:cubicBezTo>
                  <a:cubicBezTo>
                    <a:pt x="0" y="18"/>
                    <a:pt x="5" y="23"/>
                    <a:pt x="12" y="23"/>
                  </a:cubicBezTo>
                  <a:cubicBezTo>
                    <a:pt x="18" y="23"/>
                    <a:pt x="23" y="18"/>
                    <a:pt x="23" y="11"/>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3" name="Freeform 98">
              <a:extLst>
                <a:ext uri="{FF2B5EF4-FFF2-40B4-BE49-F238E27FC236}">
                  <a16:creationId xmlns:a16="http://schemas.microsoft.com/office/drawing/2014/main" id="{0230015D-8393-4EE0-AF9F-C74302BC48D6}"/>
                </a:ext>
              </a:extLst>
            </p:cNvPr>
            <p:cNvSpPr>
              <a:spLocks/>
            </p:cNvSpPr>
            <p:nvPr/>
          </p:nvSpPr>
          <p:spPr bwMode="auto">
            <a:xfrm>
              <a:off x="5925" y="2912"/>
              <a:ext cx="57" cy="54"/>
            </a:xfrm>
            <a:custGeom>
              <a:avLst/>
              <a:gdLst>
                <a:gd name="T0" fmla="*/ 11 w 23"/>
                <a:gd name="T1" fmla="*/ 0 h 22"/>
                <a:gd name="T2" fmla="*/ 0 w 23"/>
                <a:gd name="T3" fmla="*/ 11 h 22"/>
                <a:gd name="T4" fmla="*/ 11 w 23"/>
                <a:gd name="T5" fmla="*/ 22 h 22"/>
                <a:gd name="T6" fmla="*/ 22 w 23"/>
                <a:gd name="T7" fmla="*/ 11 h 22"/>
                <a:gd name="T8" fmla="*/ 11 w 23"/>
                <a:gd name="T9" fmla="*/ 0 h 22"/>
              </a:gdLst>
              <a:ahLst/>
              <a:cxnLst>
                <a:cxn ang="0">
                  <a:pos x="T0" y="T1"/>
                </a:cxn>
                <a:cxn ang="0">
                  <a:pos x="T2" y="T3"/>
                </a:cxn>
                <a:cxn ang="0">
                  <a:pos x="T4" y="T5"/>
                </a:cxn>
                <a:cxn ang="0">
                  <a:pos x="T6" y="T7"/>
                </a:cxn>
                <a:cxn ang="0">
                  <a:pos x="T8" y="T9"/>
                </a:cxn>
              </a:cxnLst>
              <a:rect l="0" t="0" r="r" b="b"/>
              <a:pathLst>
                <a:path w="23" h="22">
                  <a:moveTo>
                    <a:pt x="11" y="0"/>
                  </a:moveTo>
                  <a:cubicBezTo>
                    <a:pt x="5" y="0"/>
                    <a:pt x="0" y="5"/>
                    <a:pt x="0" y="11"/>
                  </a:cubicBezTo>
                  <a:cubicBezTo>
                    <a:pt x="0" y="17"/>
                    <a:pt x="5" y="22"/>
                    <a:pt x="11" y="22"/>
                  </a:cubicBezTo>
                  <a:cubicBezTo>
                    <a:pt x="17" y="22"/>
                    <a:pt x="22" y="17"/>
                    <a:pt x="22" y="11"/>
                  </a:cubicBezTo>
                  <a:cubicBezTo>
                    <a:pt x="23" y="5"/>
                    <a:pt x="18"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4" name="Freeform 99">
              <a:extLst>
                <a:ext uri="{FF2B5EF4-FFF2-40B4-BE49-F238E27FC236}">
                  <a16:creationId xmlns:a16="http://schemas.microsoft.com/office/drawing/2014/main" id="{C3931F7B-402C-4254-9E23-85403E30EEDC}"/>
                </a:ext>
              </a:extLst>
            </p:cNvPr>
            <p:cNvSpPr>
              <a:spLocks noEditPoints="1"/>
            </p:cNvSpPr>
            <p:nvPr/>
          </p:nvSpPr>
          <p:spPr bwMode="auto">
            <a:xfrm>
              <a:off x="5918" y="2902"/>
              <a:ext cx="71" cy="74"/>
            </a:xfrm>
            <a:custGeom>
              <a:avLst/>
              <a:gdLst>
                <a:gd name="T0" fmla="*/ 14 w 29"/>
                <a:gd name="T1" fmla="*/ 4 h 30"/>
                <a:gd name="T2" fmla="*/ 25 w 29"/>
                <a:gd name="T3" fmla="*/ 15 h 30"/>
                <a:gd name="T4" fmla="*/ 14 w 29"/>
                <a:gd name="T5" fmla="*/ 26 h 30"/>
                <a:gd name="T6" fmla="*/ 3 w 29"/>
                <a:gd name="T7" fmla="*/ 15 h 30"/>
                <a:gd name="T8" fmla="*/ 14 w 29"/>
                <a:gd name="T9" fmla="*/ 4 h 30"/>
                <a:gd name="T10" fmla="*/ 15 w 29"/>
                <a:gd name="T11" fmla="*/ 0 h 30"/>
                <a:gd name="T12" fmla="*/ 0 w 29"/>
                <a:gd name="T13" fmla="*/ 15 h 30"/>
                <a:gd name="T14" fmla="*/ 14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4"/>
                  </a:moveTo>
                  <a:cubicBezTo>
                    <a:pt x="21" y="4"/>
                    <a:pt x="26" y="9"/>
                    <a:pt x="25" y="15"/>
                  </a:cubicBezTo>
                  <a:cubicBezTo>
                    <a:pt x="25" y="21"/>
                    <a:pt x="20" y="26"/>
                    <a:pt x="14" y="26"/>
                  </a:cubicBezTo>
                  <a:cubicBezTo>
                    <a:pt x="8" y="26"/>
                    <a:pt x="3" y="21"/>
                    <a:pt x="3" y="15"/>
                  </a:cubicBezTo>
                  <a:cubicBezTo>
                    <a:pt x="3" y="9"/>
                    <a:pt x="8" y="4"/>
                    <a:pt x="14" y="4"/>
                  </a:cubicBezTo>
                  <a:moveTo>
                    <a:pt x="15" y="0"/>
                  </a:moveTo>
                  <a:cubicBezTo>
                    <a:pt x="6" y="0"/>
                    <a:pt x="0" y="6"/>
                    <a:pt x="0" y="15"/>
                  </a:cubicBezTo>
                  <a:cubicBezTo>
                    <a:pt x="0" y="23"/>
                    <a:pt x="6" y="29"/>
                    <a:pt x="14" y="30"/>
                  </a:cubicBezTo>
                  <a:cubicBezTo>
                    <a:pt x="23" y="30"/>
                    <a:pt x="29" y="23"/>
                    <a:pt x="29" y="15"/>
                  </a:cubicBezTo>
                  <a:cubicBezTo>
                    <a:pt x="29"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5" name="Freeform 100">
              <a:extLst>
                <a:ext uri="{FF2B5EF4-FFF2-40B4-BE49-F238E27FC236}">
                  <a16:creationId xmlns:a16="http://schemas.microsoft.com/office/drawing/2014/main" id="{786FE0A4-B92A-48AC-A068-D7D900B2CA99}"/>
                </a:ext>
              </a:extLst>
            </p:cNvPr>
            <p:cNvSpPr>
              <a:spLocks/>
            </p:cNvSpPr>
            <p:nvPr/>
          </p:nvSpPr>
          <p:spPr bwMode="auto">
            <a:xfrm>
              <a:off x="6346" y="3990"/>
              <a:ext cx="46" cy="49"/>
            </a:xfrm>
            <a:custGeom>
              <a:avLst/>
              <a:gdLst>
                <a:gd name="T0" fmla="*/ 10 w 19"/>
                <a:gd name="T1" fmla="*/ 0 h 20"/>
                <a:gd name="T2" fmla="*/ 0 w 19"/>
                <a:gd name="T3" fmla="*/ 10 h 20"/>
                <a:gd name="T4" fmla="*/ 10 w 19"/>
                <a:gd name="T5" fmla="*/ 19 h 20"/>
                <a:gd name="T6" fmla="*/ 19 w 19"/>
                <a:gd name="T7" fmla="*/ 10 h 20"/>
                <a:gd name="T8" fmla="*/ 10 w 19"/>
                <a:gd name="T9" fmla="*/ 0 h 20"/>
              </a:gdLst>
              <a:ahLst/>
              <a:cxnLst>
                <a:cxn ang="0">
                  <a:pos x="T0" y="T1"/>
                </a:cxn>
                <a:cxn ang="0">
                  <a:pos x="T2" y="T3"/>
                </a:cxn>
                <a:cxn ang="0">
                  <a:pos x="T4" y="T5"/>
                </a:cxn>
                <a:cxn ang="0">
                  <a:pos x="T6" y="T7"/>
                </a:cxn>
                <a:cxn ang="0">
                  <a:pos x="T8" y="T9"/>
                </a:cxn>
              </a:cxnLst>
              <a:rect l="0" t="0" r="r" b="b"/>
              <a:pathLst>
                <a:path w="19" h="20">
                  <a:moveTo>
                    <a:pt x="10" y="0"/>
                  </a:moveTo>
                  <a:cubicBezTo>
                    <a:pt x="5" y="0"/>
                    <a:pt x="0" y="5"/>
                    <a:pt x="0" y="10"/>
                  </a:cubicBezTo>
                  <a:cubicBezTo>
                    <a:pt x="0" y="15"/>
                    <a:pt x="4" y="19"/>
                    <a:pt x="10" y="19"/>
                  </a:cubicBezTo>
                  <a:cubicBezTo>
                    <a:pt x="15" y="20"/>
                    <a:pt x="19" y="15"/>
                    <a:pt x="19" y="10"/>
                  </a:cubicBezTo>
                  <a:cubicBezTo>
                    <a:pt x="19" y="5"/>
                    <a:pt x="15" y="1"/>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6" name="Freeform 101">
              <a:extLst>
                <a:ext uri="{FF2B5EF4-FFF2-40B4-BE49-F238E27FC236}">
                  <a16:creationId xmlns:a16="http://schemas.microsoft.com/office/drawing/2014/main" id="{73A5F9AA-C437-44F9-92ED-2CC2D2F78359}"/>
                </a:ext>
              </a:extLst>
            </p:cNvPr>
            <p:cNvSpPr>
              <a:spLocks noEditPoints="1"/>
            </p:cNvSpPr>
            <p:nvPr/>
          </p:nvSpPr>
          <p:spPr bwMode="auto">
            <a:xfrm>
              <a:off x="6336" y="3982"/>
              <a:ext cx="66" cy="64"/>
            </a:xfrm>
            <a:custGeom>
              <a:avLst/>
              <a:gdLst>
                <a:gd name="T0" fmla="*/ 14 w 27"/>
                <a:gd name="T1" fmla="*/ 3 h 26"/>
                <a:gd name="T2" fmla="*/ 23 w 27"/>
                <a:gd name="T3" fmla="*/ 13 h 26"/>
                <a:gd name="T4" fmla="*/ 14 w 27"/>
                <a:gd name="T5" fmla="*/ 22 h 26"/>
                <a:gd name="T6" fmla="*/ 4 w 27"/>
                <a:gd name="T7" fmla="*/ 13 h 26"/>
                <a:gd name="T8" fmla="*/ 14 w 27"/>
                <a:gd name="T9" fmla="*/ 3 h 26"/>
                <a:gd name="T10" fmla="*/ 14 w 27"/>
                <a:gd name="T11" fmla="*/ 0 h 26"/>
                <a:gd name="T12" fmla="*/ 1 w 27"/>
                <a:gd name="T13" fmla="*/ 13 h 26"/>
                <a:gd name="T14" fmla="*/ 14 w 27"/>
                <a:gd name="T15" fmla="*/ 26 h 26"/>
                <a:gd name="T16" fmla="*/ 27 w 27"/>
                <a:gd name="T17" fmla="*/ 13 h 26"/>
                <a:gd name="T18" fmla="*/ 14 w 27"/>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14" y="3"/>
                  </a:moveTo>
                  <a:cubicBezTo>
                    <a:pt x="19" y="4"/>
                    <a:pt x="23" y="8"/>
                    <a:pt x="23" y="13"/>
                  </a:cubicBezTo>
                  <a:cubicBezTo>
                    <a:pt x="23" y="18"/>
                    <a:pt x="19" y="23"/>
                    <a:pt x="14" y="22"/>
                  </a:cubicBezTo>
                  <a:cubicBezTo>
                    <a:pt x="8" y="22"/>
                    <a:pt x="4" y="18"/>
                    <a:pt x="4" y="13"/>
                  </a:cubicBezTo>
                  <a:cubicBezTo>
                    <a:pt x="4" y="8"/>
                    <a:pt x="9" y="3"/>
                    <a:pt x="14" y="3"/>
                  </a:cubicBezTo>
                  <a:moveTo>
                    <a:pt x="14" y="0"/>
                  </a:moveTo>
                  <a:cubicBezTo>
                    <a:pt x="7" y="0"/>
                    <a:pt x="1" y="6"/>
                    <a:pt x="1" y="13"/>
                  </a:cubicBezTo>
                  <a:cubicBezTo>
                    <a:pt x="0" y="20"/>
                    <a:pt x="6" y="26"/>
                    <a:pt x="14" y="26"/>
                  </a:cubicBezTo>
                  <a:cubicBezTo>
                    <a:pt x="21" y="26"/>
                    <a:pt x="27" y="20"/>
                    <a:pt x="27" y="13"/>
                  </a:cubicBezTo>
                  <a:cubicBezTo>
                    <a:pt x="27" y="6"/>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7" name="Freeform 102">
              <a:extLst>
                <a:ext uri="{FF2B5EF4-FFF2-40B4-BE49-F238E27FC236}">
                  <a16:creationId xmlns:a16="http://schemas.microsoft.com/office/drawing/2014/main" id="{AE20D0E1-2D12-49FE-A7D9-508D665D5C2E}"/>
                </a:ext>
              </a:extLst>
            </p:cNvPr>
            <p:cNvSpPr>
              <a:spLocks/>
            </p:cNvSpPr>
            <p:nvPr/>
          </p:nvSpPr>
          <p:spPr bwMode="auto">
            <a:xfrm>
              <a:off x="6626" y="4086"/>
              <a:ext cx="61" cy="62"/>
            </a:xfrm>
            <a:custGeom>
              <a:avLst/>
              <a:gdLst>
                <a:gd name="T0" fmla="*/ 13 w 25"/>
                <a:gd name="T1" fmla="*/ 0 h 25"/>
                <a:gd name="T2" fmla="*/ 1 w 25"/>
                <a:gd name="T3" fmla="*/ 12 h 25"/>
                <a:gd name="T4" fmla="*/ 13 w 25"/>
                <a:gd name="T5" fmla="*/ 25 h 25"/>
                <a:gd name="T6" fmla="*/ 25 w 25"/>
                <a:gd name="T7" fmla="*/ 13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1" y="6"/>
                    <a:pt x="1" y="12"/>
                  </a:cubicBezTo>
                  <a:cubicBezTo>
                    <a:pt x="0" y="19"/>
                    <a:pt x="6" y="25"/>
                    <a:pt x="13" y="25"/>
                  </a:cubicBezTo>
                  <a:cubicBezTo>
                    <a:pt x="20" y="25"/>
                    <a:pt x="25" y="19"/>
                    <a:pt x="25" y="13"/>
                  </a:cubicBezTo>
                  <a:cubicBezTo>
                    <a:pt x="25" y="6"/>
                    <a:pt x="20" y="0"/>
                    <a:pt x="13"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8" name="Freeform 103">
              <a:extLst>
                <a:ext uri="{FF2B5EF4-FFF2-40B4-BE49-F238E27FC236}">
                  <a16:creationId xmlns:a16="http://schemas.microsoft.com/office/drawing/2014/main" id="{826225CF-6C56-414C-B906-5676C9F93295}"/>
                </a:ext>
              </a:extLst>
            </p:cNvPr>
            <p:cNvSpPr>
              <a:spLocks noEditPoints="1"/>
            </p:cNvSpPr>
            <p:nvPr/>
          </p:nvSpPr>
          <p:spPr bwMode="auto">
            <a:xfrm>
              <a:off x="6619" y="4076"/>
              <a:ext cx="78" cy="81"/>
            </a:xfrm>
            <a:custGeom>
              <a:avLst/>
              <a:gdLst>
                <a:gd name="T0" fmla="*/ 16 w 32"/>
                <a:gd name="T1" fmla="*/ 4 h 33"/>
                <a:gd name="T2" fmla="*/ 28 w 32"/>
                <a:gd name="T3" fmla="*/ 17 h 33"/>
                <a:gd name="T4" fmla="*/ 16 w 32"/>
                <a:gd name="T5" fmla="*/ 29 h 33"/>
                <a:gd name="T6" fmla="*/ 4 w 32"/>
                <a:gd name="T7" fmla="*/ 16 h 33"/>
                <a:gd name="T8" fmla="*/ 16 w 32"/>
                <a:gd name="T9" fmla="*/ 4 h 33"/>
                <a:gd name="T10" fmla="*/ 16 w 32"/>
                <a:gd name="T11" fmla="*/ 0 h 33"/>
                <a:gd name="T12" fmla="*/ 0 w 32"/>
                <a:gd name="T13" fmla="*/ 16 h 33"/>
                <a:gd name="T14" fmla="*/ 16 w 32"/>
                <a:gd name="T15" fmla="*/ 33 h 33"/>
                <a:gd name="T16" fmla="*/ 32 w 32"/>
                <a:gd name="T17" fmla="*/ 17 h 33"/>
                <a:gd name="T18" fmla="*/ 16 w 32"/>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4"/>
                  </a:moveTo>
                  <a:cubicBezTo>
                    <a:pt x="23" y="4"/>
                    <a:pt x="28" y="10"/>
                    <a:pt x="28" y="17"/>
                  </a:cubicBezTo>
                  <a:cubicBezTo>
                    <a:pt x="28" y="23"/>
                    <a:pt x="23" y="29"/>
                    <a:pt x="16" y="29"/>
                  </a:cubicBezTo>
                  <a:cubicBezTo>
                    <a:pt x="9" y="29"/>
                    <a:pt x="3" y="23"/>
                    <a:pt x="4" y="16"/>
                  </a:cubicBezTo>
                  <a:cubicBezTo>
                    <a:pt x="4" y="10"/>
                    <a:pt x="9" y="4"/>
                    <a:pt x="16" y="4"/>
                  </a:cubicBezTo>
                  <a:moveTo>
                    <a:pt x="16" y="0"/>
                  </a:moveTo>
                  <a:cubicBezTo>
                    <a:pt x="7" y="0"/>
                    <a:pt x="0" y="8"/>
                    <a:pt x="0" y="16"/>
                  </a:cubicBezTo>
                  <a:cubicBezTo>
                    <a:pt x="0" y="25"/>
                    <a:pt x="7" y="33"/>
                    <a:pt x="16" y="33"/>
                  </a:cubicBezTo>
                  <a:cubicBezTo>
                    <a:pt x="25" y="33"/>
                    <a:pt x="32" y="25"/>
                    <a:pt x="32" y="17"/>
                  </a:cubicBezTo>
                  <a:cubicBezTo>
                    <a:pt x="32" y="8"/>
                    <a:pt x="25" y="0"/>
                    <a:pt x="16"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9" name="Freeform 104">
              <a:extLst>
                <a:ext uri="{FF2B5EF4-FFF2-40B4-BE49-F238E27FC236}">
                  <a16:creationId xmlns:a16="http://schemas.microsoft.com/office/drawing/2014/main" id="{8BA65693-CFC2-445B-9477-C05E76191963}"/>
                </a:ext>
              </a:extLst>
            </p:cNvPr>
            <p:cNvSpPr>
              <a:spLocks/>
            </p:cNvSpPr>
            <p:nvPr/>
          </p:nvSpPr>
          <p:spPr bwMode="auto">
            <a:xfrm>
              <a:off x="6776" y="3504"/>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0" name="Freeform 105">
              <a:extLst>
                <a:ext uri="{FF2B5EF4-FFF2-40B4-BE49-F238E27FC236}">
                  <a16:creationId xmlns:a16="http://schemas.microsoft.com/office/drawing/2014/main" id="{0A9C7C59-E3AA-4D48-BC1E-EDBBC5462C5B}"/>
                </a:ext>
              </a:extLst>
            </p:cNvPr>
            <p:cNvSpPr>
              <a:spLocks noEditPoints="1"/>
            </p:cNvSpPr>
            <p:nvPr/>
          </p:nvSpPr>
          <p:spPr bwMode="auto">
            <a:xfrm>
              <a:off x="6769" y="3494"/>
              <a:ext cx="51" cy="54"/>
            </a:xfrm>
            <a:custGeom>
              <a:avLst/>
              <a:gdLst>
                <a:gd name="T0" fmla="*/ 10 w 21"/>
                <a:gd name="T1" fmla="*/ 4 h 22"/>
                <a:gd name="T2" fmla="*/ 17 w 21"/>
                <a:gd name="T3" fmla="*/ 11 h 22"/>
                <a:gd name="T4" fmla="*/ 10 w 21"/>
                <a:gd name="T5" fmla="*/ 18 h 22"/>
                <a:gd name="T6" fmla="*/ 3 w 21"/>
                <a:gd name="T7" fmla="*/ 11 h 22"/>
                <a:gd name="T8" fmla="*/ 10 w 21"/>
                <a:gd name="T9" fmla="*/ 4 h 22"/>
                <a:gd name="T10" fmla="*/ 10 w 21"/>
                <a:gd name="T11" fmla="*/ 0 h 22"/>
                <a:gd name="T12" fmla="*/ 0 w 21"/>
                <a:gd name="T13" fmla="*/ 11 h 22"/>
                <a:gd name="T14" fmla="*/ 10 w 21"/>
                <a:gd name="T15" fmla="*/ 22 h 22"/>
                <a:gd name="T16" fmla="*/ 21 w 21"/>
                <a:gd name="T17" fmla="*/ 11 h 22"/>
                <a:gd name="T18" fmla="*/ 10 w 2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10" y="4"/>
                  </a:moveTo>
                  <a:cubicBezTo>
                    <a:pt x="14" y="4"/>
                    <a:pt x="17" y="7"/>
                    <a:pt x="17" y="11"/>
                  </a:cubicBezTo>
                  <a:cubicBezTo>
                    <a:pt x="17" y="15"/>
                    <a:pt x="14" y="18"/>
                    <a:pt x="10" y="18"/>
                  </a:cubicBezTo>
                  <a:cubicBezTo>
                    <a:pt x="7" y="18"/>
                    <a:pt x="3" y="15"/>
                    <a:pt x="3" y="11"/>
                  </a:cubicBezTo>
                  <a:cubicBezTo>
                    <a:pt x="4" y="7"/>
                    <a:pt x="7" y="4"/>
                    <a:pt x="10" y="4"/>
                  </a:cubicBezTo>
                  <a:moveTo>
                    <a:pt x="10" y="0"/>
                  </a:moveTo>
                  <a:cubicBezTo>
                    <a:pt x="5" y="0"/>
                    <a:pt x="0" y="5"/>
                    <a:pt x="0" y="11"/>
                  </a:cubicBezTo>
                  <a:cubicBezTo>
                    <a:pt x="0" y="17"/>
                    <a:pt x="4" y="22"/>
                    <a:pt x="10" y="22"/>
                  </a:cubicBezTo>
                  <a:cubicBezTo>
                    <a:pt x="16" y="22"/>
                    <a:pt x="21" y="17"/>
                    <a:pt x="21" y="11"/>
                  </a:cubicBezTo>
                  <a:cubicBezTo>
                    <a:pt x="21"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1" name="Freeform 106">
              <a:extLst>
                <a:ext uri="{FF2B5EF4-FFF2-40B4-BE49-F238E27FC236}">
                  <a16:creationId xmlns:a16="http://schemas.microsoft.com/office/drawing/2014/main" id="{3D9C101F-CF8A-4F3D-A8B8-976164F1218F}"/>
                </a:ext>
              </a:extLst>
            </p:cNvPr>
            <p:cNvSpPr>
              <a:spLocks/>
            </p:cNvSpPr>
            <p:nvPr/>
          </p:nvSpPr>
          <p:spPr bwMode="auto">
            <a:xfrm>
              <a:off x="7334" y="3193"/>
              <a:ext cx="64" cy="67"/>
            </a:xfrm>
            <a:custGeom>
              <a:avLst/>
              <a:gdLst>
                <a:gd name="T0" fmla="*/ 13 w 26"/>
                <a:gd name="T1" fmla="*/ 0 h 27"/>
                <a:gd name="T2" fmla="*/ 0 w 26"/>
                <a:gd name="T3" fmla="*/ 13 h 27"/>
                <a:gd name="T4" fmla="*/ 13 w 26"/>
                <a:gd name="T5" fmla="*/ 26 h 27"/>
                <a:gd name="T6" fmla="*/ 26 w 26"/>
                <a:gd name="T7" fmla="*/ 13 h 27"/>
                <a:gd name="T8" fmla="*/ 13 w 26"/>
                <a:gd name="T9" fmla="*/ 0 h 27"/>
              </a:gdLst>
              <a:ahLst/>
              <a:cxnLst>
                <a:cxn ang="0">
                  <a:pos x="T0" y="T1"/>
                </a:cxn>
                <a:cxn ang="0">
                  <a:pos x="T2" y="T3"/>
                </a:cxn>
                <a:cxn ang="0">
                  <a:pos x="T4" y="T5"/>
                </a:cxn>
                <a:cxn ang="0">
                  <a:pos x="T6" y="T7"/>
                </a:cxn>
                <a:cxn ang="0">
                  <a:pos x="T8" y="T9"/>
                </a:cxn>
              </a:cxnLst>
              <a:rect l="0" t="0" r="r" b="b"/>
              <a:pathLst>
                <a:path w="26" h="27">
                  <a:moveTo>
                    <a:pt x="13" y="0"/>
                  </a:moveTo>
                  <a:cubicBezTo>
                    <a:pt x="6" y="0"/>
                    <a:pt x="0" y="6"/>
                    <a:pt x="0" y="13"/>
                  </a:cubicBezTo>
                  <a:cubicBezTo>
                    <a:pt x="0" y="20"/>
                    <a:pt x="6" y="26"/>
                    <a:pt x="13" y="26"/>
                  </a:cubicBezTo>
                  <a:cubicBezTo>
                    <a:pt x="20" y="27"/>
                    <a:pt x="26" y="21"/>
                    <a:pt x="26" y="13"/>
                  </a:cubicBezTo>
                  <a:cubicBezTo>
                    <a:pt x="26" y="6"/>
                    <a:pt x="21"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2" name="Freeform 107">
              <a:extLst>
                <a:ext uri="{FF2B5EF4-FFF2-40B4-BE49-F238E27FC236}">
                  <a16:creationId xmlns:a16="http://schemas.microsoft.com/office/drawing/2014/main" id="{8DD4BF26-59DA-4ADD-97C3-AFB50E71B257}"/>
                </a:ext>
              </a:extLst>
            </p:cNvPr>
            <p:cNvSpPr>
              <a:spLocks noEditPoints="1"/>
            </p:cNvSpPr>
            <p:nvPr/>
          </p:nvSpPr>
          <p:spPr bwMode="auto">
            <a:xfrm>
              <a:off x="7324" y="3183"/>
              <a:ext cx="84" cy="84"/>
            </a:xfrm>
            <a:custGeom>
              <a:avLst/>
              <a:gdLst>
                <a:gd name="T0" fmla="*/ 17 w 34"/>
                <a:gd name="T1" fmla="*/ 4 h 34"/>
                <a:gd name="T2" fmla="*/ 30 w 34"/>
                <a:gd name="T3" fmla="*/ 17 h 34"/>
                <a:gd name="T4" fmla="*/ 17 w 34"/>
                <a:gd name="T5" fmla="*/ 30 h 34"/>
                <a:gd name="T6" fmla="*/ 4 w 34"/>
                <a:gd name="T7" fmla="*/ 17 h 34"/>
                <a:gd name="T8" fmla="*/ 17 w 34"/>
                <a:gd name="T9" fmla="*/ 4 h 34"/>
                <a:gd name="T10" fmla="*/ 17 w 34"/>
                <a:gd name="T11" fmla="*/ 0 h 34"/>
                <a:gd name="T12" fmla="*/ 0 w 34"/>
                <a:gd name="T13" fmla="*/ 17 h 34"/>
                <a:gd name="T14" fmla="*/ 17 w 34"/>
                <a:gd name="T15" fmla="*/ 34 h 34"/>
                <a:gd name="T16" fmla="*/ 34 w 34"/>
                <a:gd name="T17" fmla="*/ 17 h 34"/>
                <a:gd name="T18" fmla="*/ 17 w 34"/>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4"/>
                  </a:moveTo>
                  <a:cubicBezTo>
                    <a:pt x="25" y="4"/>
                    <a:pt x="30" y="10"/>
                    <a:pt x="30" y="17"/>
                  </a:cubicBezTo>
                  <a:cubicBezTo>
                    <a:pt x="30" y="25"/>
                    <a:pt x="24" y="31"/>
                    <a:pt x="17" y="30"/>
                  </a:cubicBezTo>
                  <a:cubicBezTo>
                    <a:pt x="10" y="30"/>
                    <a:pt x="4" y="24"/>
                    <a:pt x="4" y="17"/>
                  </a:cubicBezTo>
                  <a:cubicBezTo>
                    <a:pt x="4" y="10"/>
                    <a:pt x="10" y="4"/>
                    <a:pt x="17" y="4"/>
                  </a:cubicBezTo>
                  <a:moveTo>
                    <a:pt x="17" y="0"/>
                  </a:moveTo>
                  <a:cubicBezTo>
                    <a:pt x="8" y="0"/>
                    <a:pt x="0" y="8"/>
                    <a:pt x="0" y="17"/>
                  </a:cubicBezTo>
                  <a:cubicBezTo>
                    <a:pt x="0" y="26"/>
                    <a:pt x="8" y="34"/>
                    <a:pt x="17" y="34"/>
                  </a:cubicBezTo>
                  <a:cubicBezTo>
                    <a:pt x="26" y="34"/>
                    <a:pt x="34" y="27"/>
                    <a:pt x="34" y="17"/>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3" name="Oval 108">
              <a:extLst>
                <a:ext uri="{FF2B5EF4-FFF2-40B4-BE49-F238E27FC236}">
                  <a16:creationId xmlns:a16="http://schemas.microsoft.com/office/drawing/2014/main" id="{1D1F5449-C96F-4B74-AB4E-CB266A01B51A}"/>
                </a:ext>
              </a:extLst>
            </p:cNvPr>
            <p:cNvSpPr>
              <a:spLocks noChangeArrowheads="1"/>
            </p:cNvSpPr>
            <p:nvPr/>
          </p:nvSpPr>
          <p:spPr bwMode="auto">
            <a:xfrm>
              <a:off x="3368" y="380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4" name="Freeform 109">
              <a:extLst>
                <a:ext uri="{FF2B5EF4-FFF2-40B4-BE49-F238E27FC236}">
                  <a16:creationId xmlns:a16="http://schemas.microsoft.com/office/drawing/2014/main" id="{DEDA8CAF-5118-4605-A456-D9F03F7DE040}"/>
                </a:ext>
              </a:extLst>
            </p:cNvPr>
            <p:cNvSpPr>
              <a:spLocks noEditPoints="1"/>
            </p:cNvSpPr>
            <p:nvPr/>
          </p:nvSpPr>
          <p:spPr bwMode="auto">
            <a:xfrm>
              <a:off x="3358" y="3792"/>
              <a:ext cx="47" cy="47"/>
            </a:xfrm>
            <a:custGeom>
              <a:avLst/>
              <a:gdLst>
                <a:gd name="T0" fmla="*/ 9 w 19"/>
                <a:gd name="T1" fmla="*/ 4 h 19"/>
                <a:gd name="T2" fmla="*/ 15 w 19"/>
                <a:gd name="T3" fmla="*/ 9 h 19"/>
                <a:gd name="T4" fmla="*/ 9 w 19"/>
                <a:gd name="T5" fmla="*/ 15 h 19"/>
                <a:gd name="T6" fmla="*/ 4 w 19"/>
                <a:gd name="T7" fmla="*/ 9 h 19"/>
                <a:gd name="T8" fmla="*/ 9 w 19"/>
                <a:gd name="T9" fmla="*/ 4 h 19"/>
                <a:gd name="T10" fmla="*/ 9 w 19"/>
                <a:gd name="T11" fmla="*/ 0 h 19"/>
                <a:gd name="T12" fmla="*/ 0 w 19"/>
                <a:gd name="T13" fmla="*/ 9 h 19"/>
                <a:gd name="T14" fmla="*/ 9 w 19"/>
                <a:gd name="T15" fmla="*/ 19 h 19"/>
                <a:gd name="T16" fmla="*/ 19 w 19"/>
                <a:gd name="T17" fmla="*/ 9 h 19"/>
                <a:gd name="T18" fmla="*/ 9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4"/>
                  </a:moveTo>
                  <a:cubicBezTo>
                    <a:pt x="12" y="4"/>
                    <a:pt x="15" y="6"/>
                    <a:pt x="15" y="9"/>
                  </a:cubicBezTo>
                  <a:cubicBezTo>
                    <a:pt x="15" y="12"/>
                    <a:pt x="12" y="15"/>
                    <a:pt x="9" y="15"/>
                  </a:cubicBezTo>
                  <a:cubicBezTo>
                    <a:pt x="6" y="15"/>
                    <a:pt x="4" y="12"/>
                    <a:pt x="4" y="9"/>
                  </a:cubicBezTo>
                  <a:cubicBezTo>
                    <a:pt x="4" y="6"/>
                    <a:pt x="6" y="4"/>
                    <a:pt x="9" y="4"/>
                  </a:cubicBezTo>
                  <a:moveTo>
                    <a:pt x="9" y="0"/>
                  </a:moveTo>
                  <a:cubicBezTo>
                    <a:pt x="4" y="0"/>
                    <a:pt x="0" y="4"/>
                    <a:pt x="0" y="9"/>
                  </a:cubicBezTo>
                  <a:cubicBezTo>
                    <a:pt x="0" y="14"/>
                    <a:pt x="4" y="19"/>
                    <a:pt x="9" y="19"/>
                  </a:cubicBezTo>
                  <a:cubicBezTo>
                    <a:pt x="14" y="19"/>
                    <a:pt x="19" y="14"/>
                    <a:pt x="19" y="9"/>
                  </a:cubicBezTo>
                  <a:cubicBezTo>
                    <a:pt x="19"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5" name="Freeform 110">
              <a:extLst>
                <a:ext uri="{FF2B5EF4-FFF2-40B4-BE49-F238E27FC236}">
                  <a16:creationId xmlns:a16="http://schemas.microsoft.com/office/drawing/2014/main" id="{335F6882-B38C-46BC-8452-D8470DA01C97}"/>
                </a:ext>
              </a:extLst>
            </p:cNvPr>
            <p:cNvSpPr>
              <a:spLocks/>
            </p:cNvSpPr>
            <p:nvPr/>
          </p:nvSpPr>
          <p:spPr bwMode="auto">
            <a:xfrm>
              <a:off x="4015" y="3410"/>
              <a:ext cx="42" cy="42"/>
            </a:xfrm>
            <a:custGeom>
              <a:avLst/>
              <a:gdLst>
                <a:gd name="T0" fmla="*/ 9 w 17"/>
                <a:gd name="T1" fmla="*/ 0 h 17"/>
                <a:gd name="T2" fmla="*/ 0 w 17"/>
                <a:gd name="T3" fmla="*/ 8 h 17"/>
                <a:gd name="T4" fmla="*/ 8 w 17"/>
                <a:gd name="T5" fmla="*/ 17 h 17"/>
                <a:gd name="T6" fmla="*/ 17 w 17"/>
                <a:gd name="T7" fmla="*/ 9 h 17"/>
                <a:gd name="T8" fmla="*/ 9 w 17"/>
                <a:gd name="T9" fmla="*/ 0 h 17"/>
              </a:gdLst>
              <a:ahLst/>
              <a:cxnLst>
                <a:cxn ang="0">
                  <a:pos x="T0" y="T1"/>
                </a:cxn>
                <a:cxn ang="0">
                  <a:pos x="T2" y="T3"/>
                </a:cxn>
                <a:cxn ang="0">
                  <a:pos x="T4" y="T5"/>
                </a:cxn>
                <a:cxn ang="0">
                  <a:pos x="T6" y="T7"/>
                </a:cxn>
                <a:cxn ang="0">
                  <a:pos x="T8" y="T9"/>
                </a:cxn>
              </a:cxnLst>
              <a:rect l="0" t="0" r="r" b="b"/>
              <a:pathLst>
                <a:path w="17" h="17">
                  <a:moveTo>
                    <a:pt x="9" y="0"/>
                  </a:moveTo>
                  <a:cubicBezTo>
                    <a:pt x="4" y="0"/>
                    <a:pt x="0" y="4"/>
                    <a:pt x="0" y="8"/>
                  </a:cubicBezTo>
                  <a:cubicBezTo>
                    <a:pt x="0" y="13"/>
                    <a:pt x="4" y="17"/>
                    <a:pt x="8" y="17"/>
                  </a:cubicBezTo>
                  <a:cubicBezTo>
                    <a:pt x="13" y="17"/>
                    <a:pt x="17" y="13"/>
                    <a:pt x="17" y="9"/>
                  </a:cubicBezTo>
                  <a:cubicBezTo>
                    <a:pt x="17" y="4"/>
                    <a:pt x="13"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6" name="Freeform 111">
              <a:extLst>
                <a:ext uri="{FF2B5EF4-FFF2-40B4-BE49-F238E27FC236}">
                  <a16:creationId xmlns:a16="http://schemas.microsoft.com/office/drawing/2014/main" id="{C47F2F67-9582-49CC-B2AC-C5A9D44DEC96}"/>
                </a:ext>
              </a:extLst>
            </p:cNvPr>
            <p:cNvSpPr>
              <a:spLocks noEditPoints="1"/>
            </p:cNvSpPr>
            <p:nvPr/>
          </p:nvSpPr>
          <p:spPr bwMode="auto">
            <a:xfrm>
              <a:off x="4005" y="3400"/>
              <a:ext cx="62" cy="62"/>
            </a:xfrm>
            <a:custGeom>
              <a:avLst/>
              <a:gdLst>
                <a:gd name="T0" fmla="*/ 13 w 25"/>
                <a:gd name="T1" fmla="*/ 4 h 25"/>
                <a:gd name="T2" fmla="*/ 21 w 25"/>
                <a:gd name="T3" fmla="*/ 13 h 25"/>
                <a:gd name="T4" fmla="*/ 12 w 25"/>
                <a:gd name="T5" fmla="*/ 21 h 25"/>
                <a:gd name="T6" fmla="*/ 4 w 25"/>
                <a:gd name="T7" fmla="*/ 12 h 25"/>
                <a:gd name="T8" fmla="*/ 13 w 25"/>
                <a:gd name="T9" fmla="*/ 4 h 25"/>
                <a:gd name="T10" fmla="*/ 13 w 25"/>
                <a:gd name="T11" fmla="*/ 0 h 25"/>
                <a:gd name="T12" fmla="*/ 0 w 25"/>
                <a:gd name="T13" fmla="*/ 12 h 25"/>
                <a:gd name="T14" fmla="*/ 12 w 25"/>
                <a:gd name="T15" fmla="*/ 25 h 25"/>
                <a:gd name="T16" fmla="*/ 25 w 25"/>
                <a:gd name="T17" fmla="*/ 13 h 25"/>
                <a:gd name="T18" fmla="*/ 13 w 2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4"/>
                  </a:moveTo>
                  <a:cubicBezTo>
                    <a:pt x="17" y="4"/>
                    <a:pt x="21" y="8"/>
                    <a:pt x="21" y="13"/>
                  </a:cubicBezTo>
                  <a:cubicBezTo>
                    <a:pt x="21" y="17"/>
                    <a:pt x="17" y="21"/>
                    <a:pt x="12" y="21"/>
                  </a:cubicBezTo>
                  <a:cubicBezTo>
                    <a:pt x="8" y="21"/>
                    <a:pt x="4" y="17"/>
                    <a:pt x="4" y="12"/>
                  </a:cubicBezTo>
                  <a:cubicBezTo>
                    <a:pt x="4" y="8"/>
                    <a:pt x="8" y="4"/>
                    <a:pt x="13" y="4"/>
                  </a:cubicBezTo>
                  <a:moveTo>
                    <a:pt x="13" y="0"/>
                  </a:moveTo>
                  <a:cubicBezTo>
                    <a:pt x="6" y="0"/>
                    <a:pt x="0" y="5"/>
                    <a:pt x="0" y="12"/>
                  </a:cubicBezTo>
                  <a:cubicBezTo>
                    <a:pt x="0" y="19"/>
                    <a:pt x="5" y="25"/>
                    <a:pt x="12" y="25"/>
                  </a:cubicBezTo>
                  <a:cubicBezTo>
                    <a:pt x="19" y="25"/>
                    <a:pt x="25" y="20"/>
                    <a:pt x="25" y="13"/>
                  </a:cubicBezTo>
                  <a:cubicBezTo>
                    <a:pt x="25"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7" name="Oval 112">
              <a:extLst>
                <a:ext uri="{FF2B5EF4-FFF2-40B4-BE49-F238E27FC236}">
                  <a16:creationId xmlns:a16="http://schemas.microsoft.com/office/drawing/2014/main" id="{12A5BD40-30A3-471D-BF6B-0BD8248C5FCD}"/>
                </a:ext>
              </a:extLst>
            </p:cNvPr>
            <p:cNvSpPr>
              <a:spLocks noChangeArrowheads="1"/>
            </p:cNvSpPr>
            <p:nvPr/>
          </p:nvSpPr>
          <p:spPr bwMode="auto">
            <a:xfrm>
              <a:off x="5301" y="2032"/>
              <a:ext cx="27" cy="27"/>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8" name="Freeform 113">
              <a:extLst>
                <a:ext uri="{FF2B5EF4-FFF2-40B4-BE49-F238E27FC236}">
                  <a16:creationId xmlns:a16="http://schemas.microsoft.com/office/drawing/2014/main" id="{0FA9DCA5-3E9D-4017-8C47-CE27879F3BFE}"/>
                </a:ext>
              </a:extLst>
            </p:cNvPr>
            <p:cNvSpPr>
              <a:spLocks noEditPoints="1"/>
            </p:cNvSpPr>
            <p:nvPr/>
          </p:nvSpPr>
          <p:spPr bwMode="auto">
            <a:xfrm>
              <a:off x="5291" y="2022"/>
              <a:ext cx="47" cy="47"/>
            </a:xfrm>
            <a:custGeom>
              <a:avLst/>
              <a:gdLst>
                <a:gd name="T0" fmla="*/ 10 w 19"/>
                <a:gd name="T1" fmla="*/ 4 h 19"/>
                <a:gd name="T2" fmla="*/ 15 w 19"/>
                <a:gd name="T3" fmla="*/ 9 h 19"/>
                <a:gd name="T4" fmla="*/ 10 w 19"/>
                <a:gd name="T5" fmla="*/ 15 h 19"/>
                <a:gd name="T6" fmla="*/ 4 w 19"/>
                <a:gd name="T7" fmla="*/ 9 h 19"/>
                <a:gd name="T8" fmla="*/ 10 w 19"/>
                <a:gd name="T9" fmla="*/ 4 h 19"/>
                <a:gd name="T10" fmla="*/ 10 w 19"/>
                <a:gd name="T11" fmla="*/ 0 h 19"/>
                <a:gd name="T12" fmla="*/ 0 w 19"/>
                <a:gd name="T13" fmla="*/ 9 h 19"/>
                <a:gd name="T14" fmla="*/ 10 w 19"/>
                <a:gd name="T15" fmla="*/ 18 h 19"/>
                <a:gd name="T16" fmla="*/ 19 w 19"/>
                <a:gd name="T17" fmla="*/ 9 h 19"/>
                <a:gd name="T18" fmla="*/ 10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0" y="4"/>
                  </a:moveTo>
                  <a:cubicBezTo>
                    <a:pt x="13" y="4"/>
                    <a:pt x="15" y="6"/>
                    <a:pt x="15" y="9"/>
                  </a:cubicBezTo>
                  <a:cubicBezTo>
                    <a:pt x="15" y="12"/>
                    <a:pt x="13" y="15"/>
                    <a:pt x="10" y="15"/>
                  </a:cubicBezTo>
                  <a:cubicBezTo>
                    <a:pt x="7" y="15"/>
                    <a:pt x="4" y="12"/>
                    <a:pt x="4" y="9"/>
                  </a:cubicBezTo>
                  <a:cubicBezTo>
                    <a:pt x="4" y="6"/>
                    <a:pt x="7" y="4"/>
                    <a:pt x="10" y="4"/>
                  </a:cubicBezTo>
                  <a:moveTo>
                    <a:pt x="10" y="0"/>
                  </a:moveTo>
                  <a:cubicBezTo>
                    <a:pt x="5" y="0"/>
                    <a:pt x="0" y="4"/>
                    <a:pt x="0" y="9"/>
                  </a:cubicBezTo>
                  <a:cubicBezTo>
                    <a:pt x="0" y="14"/>
                    <a:pt x="5" y="18"/>
                    <a:pt x="10" y="18"/>
                  </a:cubicBezTo>
                  <a:cubicBezTo>
                    <a:pt x="15" y="19"/>
                    <a:pt x="19" y="14"/>
                    <a:pt x="19" y="9"/>
                  </a:cubicBezTo>
                  <a:cubicBezTo>
                    <a:pt x="19" y="4"/>
                    <a:pt x="15"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9" name="Freeform 114">
              <a:extLst>
                <a:ext uri="{FF2B5EF4-FFF2-40B4-BE49-F238E27FC236}">
                  <a16:creationId xmlns:a16="http://schemas.microsoft.com/office/drawing/2014/main" id="{FCBF3B97-90A3-4063-811C-5CB92B3F408C}"/>
                </a:ext>
              </a:extLst>
            </p:cNvPr>
            <p:cNvSpPr>
              <a:spLocks/>
            </p:cNvSpPr>
            <p:nvPr/>
          </p:nvSpPr>
          <p:spPr bwMode="auto">
            <a:xfrm>
              <a:off x="6058" y="2569"/>
              <a:ext cx="62" cy="62"/>
            </a:xfrm>
            <a:custGeom>
              <a:avLst/>
              <a:gdLst>
                <a:gd name="T0" fmla="*/ 13 w 25"/>
                <a:gd name="T1" fmla="*/ 0 h 25"/>
                <a:gd name="T2" fmla="*/ 0 w 25"/>
                <a:gd name="T3" fmla="*/ 12 h 25"/>
                <a:gd name="T4" fmla="*/ 12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6" y="0"/>
                    <a:pt x="0" y="5"/>
                    <a:pt x="0" y="12"/>
                  </a:cubicBezTo>
                  <a:cubicBezTo>
                    <a:pt x="0" y="19"/>
                    <a:pt x="6" y="24"/>
                    <a:pt x="12" y="25"/>
                  </a:cubicBezTo>
                  <a:cubicBezTo>
                    <a:pt x="19" y="25"/>
                    <a:pt x="25" y="19"/>
                    <a:pt x="25" y="12"/>
                  </a:cubicBezTo>
                  <a:cubicBezTo>
                    <a:pt x="25" y="6"/>
                    <a:pt x="19" y="0"/>
                    <a:pt x="13"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0" name="Freeform 115">
              <a:extLst>
                <a:ext uri="{FF2B5EF4-FFF2-40B4-BE49-F238E27FC236}">
                  <a16:creationId xmlns:a16="http://schemas.microsoft.com/office/drawing/2014/main" id="{D3ABC836-AC6C-4CF6-91D8-07E210080AF5}"/>
                </a:ext>
              </a:extLst>
            </p:cNvPr>
            <p:cNvSpPr>
              <a:spLocks noEditPoints="1"/>
            </p:cNvSpPr>
            <p:nvPr/>
          </p:nvSpPr>
          <p:spPr bwMode="auto">
            <a:xfrm>
              <a:off x="6048" y="2560"/>
              <a:ext cx="79" cy="78"/>
            </a:xfrm>
            <a:custGeom>
              <a:avLst/>
              <a:gdLst>
                <a:gd name="T0" fmla="*/ 17 w 32"/>
                <a:gd name="T1" fmla="*/ 4 h 32"/>
                <a:gd name="T2" fmla="*/ 29 w 32"/>
                <a:gd name="T3" fmla="*/ 16 h 32"/>
                <a:gd name="T4" fmla="*/ 16 w 32"/>
                <a:gd name="T5" fmla="*/ 29 h 32"/>
                <a:gd name="T6" fmla="*/ 4 w 32"/>
                <a:gd name="T7" fmla="*/ 16 h 32"/>
                <a:gd name="T8" fmla="*/ 17 w 32"/>
                <a:gd name="T9" fmla="*/ 4 h 32"/>
                <a:gd name="T10" fmla="*/ 17 w 32"/>
                <a:gd name="T11" fmla="*/ 0 h 32"/>
                <a:gd name="T12" fmla="*/ 0 w 32"/>
                <a:gd name="T13" fmla="*/ 16 h 32"/>
                <a:gd name="T14" fmla="*/ 16 w 32"/>
                <a:gd name="T15" fmla="*/ 32 h 32"/>
                <a:gd name="T16" fmla="*/ 32 w 32"/>
                <a:gd name="T17" fmla="*/ 16 h 32"/>
                <a:gd name="T18" fmla="*/ 17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7" y="4"/>
                  </a:moveTo>
                  <a:cubicBezTo>
                    <a:pt x="23" y="4"/>
                    <a:pt x="29" y="10"/>
                    <a:pt x="29" y="16"/>
                  </a:cubicBezTo>
                  <a:cubicBezTo>
                    <a:pt x="29" y="23"/>
                    <a:pt x="23" y="29"/>
                    <a:pt x="16" y="29"/>
                  </a:cubicBezTo>
                  <a:cubicBezTo>
                    <a:pt x="10" y="28"/>
                    <a:pt x="4" y="23"/>
                    <a:pt x="4" y="16"/>
                  </a:cubicBezTo>
                  <a:cubicBezTo>
                    <a:pt x="4" y="9"/>
                    <a:pt x="10" y="4"/>
                    <a:pt x="17" y="4"/>
                  </a:cubicBezTo>
                  <a:moveTo>
                    <a:pt x="17" y="0"/>
                  </a:moveTo>
                  <a:cubicBezTo>
                    <a:pt x="8" y="0"/>
                    <a:pt x="1" y="7"/>
                    <a:pt x="0" y="16"/>
                  </a:cubicBezTo>
                  <a:cubicBezTo>
                    <a:pt x="0" y="25"/>
                    <a:pt x="8" y="32"/>
                    <a:pt x="16" y="32"/>
                  </a:cubicBezTo>
                  <a:cubicBezTo>
                    <a:pt x="25" y="32"/>
                    <a:pt x="32" y="25"/>
                    <a:pt x="32" y="16"/>
                  </a:cubicBezTo>
                  <a:cubicBezTo>
                    <a:pt x="32" y="8"/>
                    <a:pt x="25"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1" name="Freeform 116">
              <a:extLst>
                <a:ext uri="{FF2B5EF4-FFF2-40B4-BE49-F238E27FC236}">
                  <a16:creationId xmlns:a16="http://schemas.microsoft.com/office/drawing/2014/main" id="{61D0E8C1-70EE-4B58-A520-D3D350357F8D}"/>
                </a:ext>
              </a:extLst>
            </p:cNvPr>
            <p:cNvSpPr>
              <a:spLocks/>
            </p:cNvSpPr>
            <p:nvPr/>
          </p:nvSpPr>
          <p:spPr bwMode="auto">
            <a:xfrm>
              <a:off x="5488" y="2653"/>
              <a:ext cx="29" cy="30"/>
            </a:xfrm>
            <a:custGeom>
              <a:avLst/>
              <a:gdLst>
                <a:gd name="T0" fmla="*/ 6 w 12"/>
                <a:gd name="T1" fmla="*/ 12 h 12"/>
                <a:gd name="T2" fmla="*/ 12 w 12"/>
                <a:gd name="T3" fmla="*/ 6 h 12"/>
                <a:gd name="T4" fmla="*/ 6 w 12"/>
                <a:gd name="T5" fmla="*/ 0 h 12"/>
                <a:gd name="T6" fmla="*/ 0 w 12"/>
                <a:gd name="T7" fmla="*/ 6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cubicBezTo>
                    <a:pt x="9" y="12"/>
                    <a:pt x="12" y="9"/>
                    <a:pt x="12" y="6"/>
                  </a:cubicBezTo>
                  <a:cubicBezTo>
                    <a:pt x="12" y="3"/>
                    <a:pt x="9" y="0"/>
                    <a:pt x="6" y="0"/>
                  </a:cubicBezTo>
                  <a:cubicBezTo>
                    <a:pt x="3" y="0"/>
                    <a:pt x="0" y="2"/>
                    <a:pt x="0" y="6"/>
                  </a:cubicBezTo>
                  <a:cubicBezTo>
                    <a:pt x="0" y="9"/>
                    <a:pt x="3" y="12"/>
                    <a:pt x="6" y="12"/>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2" name="Freeform 117">
              <a:extLst>
                <a:ext uri="{FF2B5EF4-FFF2-40B4-BE49-F238E27FC236}">
                  <a16:creationId xmlns:a16="http://schemas.microsoft.com/office/drawing/2014/main" id="{F26E193F-43B9-4FA6-90F0-D0FFC7C8A3D5}"/>
                </a:ext>
              </a:extLst>
            </p:cNvPr>
            <p:cNvSpPr>
              <a:spLocks noEditPoints="1"/>
            </p:cNvSpPr>
            <p:nvPr/>
          </p:nvSpPr>
          <p:spPr bwMode="auto">
            <a:xfrm>
              <a:off x="5478" y="2643"/>
              <a:ext cx="49" cy="50"/>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3" y="4"/>
                    <a:pt x="16" y="7"/>
                    <a:pt x="16" y="10"/>
                  </a:cubicBezTo>
                  <a:cubicBezTo>
                    <a:pt x="16" y="13"/>
                    <a:pt x="13"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5" y="20"/>
                    <a:pt x="20" y="15"/>
                    <a:pt x="20" y="10"/>
                  </a:cubicBezTo>
                  <a:cubicBezTo>
                    <a:pt x="20" y="5"/>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3" name="Freeform 118">
              <a:extLst>
                <a:ext uri="{FF2B5EF4-FFF2-40B4-BE49-F238E27FC236}">
                  <a16:creationId xmlns:a16="http://schemas.microsoft.com/office/drawing/2014/main" id="{EAC226A4-9ECC-4C03-970A-10B2E024948A}"/>
                </a:ext>
              </a:extLst>
            </p:cNvPr>
            <p:cNvSpPr>
              <a:spLocks/>
            </p:cNvSpPr>
            <p:nvPr/>
          </p:nvSpPr>
          <p:spPr bwMode="auto">
            <a:xfrm>
              <a:off x="5510" y="2767"/>
              <a:ext cx="34" cy="32"/>
            </a:xfrm>
            <a:custGeom>
              <a:avLst/>
              <a:gdLst>
                <a:gd name="T0" fmla="*/ 7 w 14"/>
                <a:gd name="T1" fmla="*/ 0 h 13"/>
                <a:gd name="T2" fmla="*/ 0 w 14"/>
                <a:gd name="T3" fmla="*/ 6 h 13"/>
                <a:gd name="T4" fmla="*/ 7 w 14"/>
                <a:gd name="T5" fmla="*/ 13 h 13"/>
                <a:gd name="T6" fmla="*/ 14 w 14"/>
                <a:gd name="T7" fmla="*/ 7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3"/>
                    <a:pt x="0" y="6"/>
                  </a:cubicBezTo>
                  <a:cubicBezTo>
                    <a:pt x="0" y="10"/>
                    <a:pt x="3" y="13"/>
                    <a:pt x="7" y="13"/>
                  </a:cubicBezTo>
                  <a:cubicBezTo>
                    <a:pt x="10" y="13"/>
                    <a:pt x="14" y="10"/>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4" name="Freeform 119">
              <a:extLst>
                <a:ext uri="{FF2B5EF4-FFF2-40B4-BE49-F238E27FC236}">
                  <a16:creationId xmlns:a16="http://schemas.microsoft.com/office/drawing/2014/main" id="{A55810CE-DE2C-4101-92C7-795484F1D697}"/>
                </a:ext>
              </a:extLst>
            </p:cNvPr>
            <p:cNvSpPr>
              <a:spLocks noEditPoints="1"/>
            </p:cNvSpPr>
            <p:nvPr/>
          </p:nvSpPr>
          <p:spPr bwMode="auto">
            <a:xfrm>
              <a:off x="5500" y="2757"/>
              <a:ext cx="52" cy="52"/>
            </a:xfrm>
            <a:custGeom>
              <a:avLst/>
              <a:gdLst>
                <a:gd name="T0" fmla="*/ 11 w 21"/>
                <a:gd name="T1" fmla="*/ 4 h 21"/>
                <a:gd name="T2" fmla="*/ 18 w 21"/>
                <a:gd name="T3" fmla="*/ 11 h 21"/>
                <a:gd name="T4" fmla="*/ 11 w 21"/>
                <a:gd name="T5" fmla="*/ 17 h 21"/>
                <a:gd name="T6" fmla="*/ 4 w 21"/>
                <a:gd name="T7" fmla="*/ 10 h 21"/>
                <a:gd name="T8" fmla="*/ 11 w 21"/>
                <a:gd name="T9" fmla="*/ 4 h 21"/>
                <a:gd name="T10" fmla="*/ 11 w 21"/>
                <a:gd name="T11" fmla="*/ 0 h 21"/>
                <a:gd name="T12" fmla="*/ 0 w 21"/>
                <a:gd name="T13" fmla="*/ 10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4"/>
                    <a:pt x="14" y="17"/>
                    <a:pt x="11" y="17"/>
                  </a:cubicBezTo>
                  <a:cubicBezTo>
                    <a:pt x="7" y="17"/>
                    <a:pt x="4" y="14"/>
                    <a:pt x="4" y="10"/>
                  </a:cubicBezTo>
                  <a:cubicBezTo>
                    <a:pt x="4" y="7"/>
                    <a:pt x="7" y="4"/>
                    <a:pt x="11" y="4"/>
                  </a:cubicBezTo>
                  <a:moveTo>
                    <a:pt x="11" y="0"/>
                  </a:moveTo>
                  <a:cubicBezTo>
                    <a:pt x="5" y="0"/>
                    <a:pt x="0" y="5"/>
                    <a:pt x="0" y="10"/>
                  </a:cubicBezTo>
                  <a:cubicBezTo>
                    <a:pt x="0" y="16"/>
                    <a:pt x="5" y="21"/>
                    <a:pt x="11" y="21"/>
                  </a:cubicBezTo>
                  <a:cubicBezTo>
                    <a:pt x="17" y="21"/>
                    <a:pt x="21" y="16"/>
                    <a:pt x="21" y="11"/>
                  </a:cubicBezTo>
                  <a:cubicBezTo>
                    <a:pt x="21"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5" name="Freeform 120">
              <a:extLst>
                <a:ext uri="{FF2B5EF4-FFF2-40B4-BE49-F238E27FC236}">
                  <a16:creationId xmlns:a16="http://schemas.microsoft.com/office/drawing/2014/main" id="{5761DFBC-543B-4E35-B8CB-CA804E6EB049}"/>
                </a:ext>
              </a:extLst>
            </p:cNvPr>
            <p:cNvSpPr>
              <a:spLocks/>
            </p:cNvSpPr>
            <p:nvPr/>
          </p:nvSpPr>
          <p:spPr bwMode="auto">
            <a:xfrm>
              <a:off x="5783" y="2971"/>
              <a:ext cx="27" cy="27"/>
            </a:xfrm>
            <a:custGeom>
              <a:avLst/>
              <a:gdLst>
                <a:gd name="T0" fmla="*/ 5 w 11"/>
                <a:gd name="T1" fmla="*/ 1 h 11"/>
                <a:gd name="T2" fmla="*/ 0 w 11"/>
                <a:gd name="T3" fmla="*/ 6 h 11"/>
                <a:gd name="T4" fmla="*/ 5 w 11"/>
                <a:gd name="T5" fmla="*/ 11 h 11"/>
                <a:gd name="T6" fmla="*/ 11 w 11"/>
                <a:gd name="T7" fmla="*/ 6 h 11"/>
                <a:gd name="T8" fmla="*/ 5 w 11"/>
                <a:gd name="T9" fmla="*/ 1 h 11"/>
              </a:gdLst>
              <a:ahLst/>
              <a:cxnLst>
                <a:cxn ang="0">
                  <a:pos x="T0" y="T1"/>
                </a:cxn>
                <a:cxn ang="0">
                  <a:pos x="T2" y="T3"/>
                </a:cxn>
                <a:cxn ang="0">
                  <a:pos x="T4" y="T5"/>
                </a:cxn>
                <a:cxn ang="0">
                  <a:pos x="T6" y="T7"/>
                </a:cxn>
                <a:cxn ang="0">
                  <a:pos x="T8" y="T9"/>
                </a:cxn>
              </a:cxnLst>
              <a:rect l="0" t="0" r="r" b="b"/>
              <a:pathLst>
                <a:path w="11" h="11">
                  <a:moveTo>
                    <a:pt x="5" y="1"/>
                  </a:moveTo>
                  <a:cubicBezTo>
                    <a:pt x="2" y="0"/>
                    <a:pt x="0" y="3"/>
                    <a:pt x="0" y="6"/>
                  </a:cubicBezTo>
                  <a:cubicBezTo>
                    <a:pt x="0" y="9"/>
                    <a:pt x="2" y="11"/>
                    <a:pt x="5" y="11"/>
                  </a:cubicBezTo>
                  <a:cubicBezTo>
                    <a:pt x="8" y="11"/>
                    <a:pt x="11" y="9"/>
                    <a:pt x="11" y="6"/>
                  </a:cubicBezTo>
                  <a:cubicBezTo>
                    <a:pt x="11" y="3"/>
                    <a:pt x="8" y="1"/>
                    <a:pt x="5" y="1"/>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6" name="Freeform 121">
              <a:extLst>
                <a:ext uri="{FF2B5EF4-FFF2-40B4-BE49-F238E27FC236}">
                  <a16:creationId xmlns:a16="http://schemas.microsoft.com/office/drawing/2014/main" id="{AEE7F9EF-37AD-4621-9E97-09FDF99AB565}"/>
                </a:ext>
              </a:extLst>
            </p:cNvPr>
            <p:cNvSpPr>
              <a:spLocks noEditPoints="1"/>
            </p:cNvSpPr>
            <p:nvPr/>
          </p:nvSpPr>
          <p:spPr bwMode="auto">
            <a:xfrm>
              <a:off x="5773" y="2964"/>
              <a:ext cx="44" cy="44"/>
            </a:xfrm>
            <a:custGeom>
              <a:avLst/>
              <a:gdLst>
                <a:gd name="T0" fmla="*/ 9 w 18"/>
                <a:gd name="T1" fmla="*/ 4 h 18"/>
                <a:gd name="T2" fmla="*/ 15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5" y="6"/>
                    <a:pt x="15" y="9"/>
                  </a:cubicBezTo>
                  <a:cubicBezTo>
                    <a:pt x="15" y="12"/>
                    <a:pt x="12" y="14"/>
                    <a:pt x="9" y="14"/>
                  </a:cubicBezTo>
                  <a:cubicBezTo>
                    <a:pt x="6" y="14"/>
                    <a:pt x="4" y="12"/>
                    <a:pt x="4" y="9"/>
                  </a:cubicBezTo>
                  <a:cubicBezTo>
                    <a:pt x="4" y="6"/>
                    <a:pt x="6" y="3"/>
                    <a:pt x="9" y="4"/>
                  </a:cubicBezTo>
                  <a:moveTo>
                    <a:pt x="9" y="0"/>
                  </a:moveTo>
                  <a:cubicBezTo>
                    <a:pt x="4" y="0"/>
                    <a:pt x="0" y="4"/>
                    <a:pt x="0" y="9"/>
                  </a:cubicBezTo>
                  <a:cubicBezTo>
                    <a:pt x="0" y="14"/>
                    <a:pt x="4" y="18"/>
                    <a:pt x="9" y="18"/>
                  </a:cubicBezTo>
                  <a:cubicBezTo>
                    <a:pt x="14" y="18"/>
                    <a:pt x="18" y="14"/>
                    <a:pt x="18" y="9"/>
                  </a:cubicBezTo>
                  <a:cubicBezTo>
                    <a:pt x="18" y="4"/>
                    <a:pt x="14" y="0"/>
                    <a:pt x="9"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7" name="Freeform 122">
              <a:extLst>
                <a:ext uri="{FF2B5EF4-FFF2-40B4-BE49-F238E27FC236}">
                  <a16:creationId xmlns:a16="http://schemas.microsoft.com/office/drawing/2014/main" id="{7AD6C6CA-DA2B-4C40-A169-7AE955C662A5}"/>
                </a:ext>
              </a:extLst>
            </p:cNvPr>
            <p:cNvSpPr>
              <a:spLocks/>
            </p:cNvSpPr>
            <p:nvPr/>
          </p:nvSpPr>
          <p:spPr bwMode="auto">
            <a:xfrm>
              <a:off x="7042" y="2969"/>
              <a:ext cx="46" cy="47"/>
            </a:xfrm>
            <a:custGeom>
              <a:avLst/>
              <a:gdLst>
                <a:gd name="T0" fmla="*/ 9 w 19"/>
                <a:gd name="T1" fmla="*/ 0 h 19"/>
                <a:gd name="T2" fmla="*/ 0 w 19"/>
                <a:gd name="T3" fmla="*/ 9 h 19"/>
                <a:gd name="T4" fmla="*/ 9 w 19"/>
                <a:gd name="T5" fmla="*/ 19 h 19"/>
                <a:gd name="T6" fmla="*/ 19 w 19"/>
                <a:gd name="T7" fmla="*/ 10 h 19"/>
                <a:gd name="T8" fmla="*/ 9 w 19"/>
                <a:gd name="T9" fmla="*/ 0 h 19"/>
              </a:gdLst>
              <a:ahLst/>
              <a:cxnLst>
                <a:cxn ang="0">
                  <a:pos x="T0" y="T1"/>
                </a:cxn>
                <a:cxn ang="0">
                  <a:pos x="T2" y="T3"/>
                </a:cxn>
                <a:cxn ang="0">
                  <a:pos x="T4" y="T5"/>
                </a:cxn>
                <a:cxn ang="0">
                  <a:pos x="T6" y="T7"/>
                </a:cxn>
                <a:cxn ang="0">
                  <a:pos x="T8" y="T9"/>
                </a:cxn>
              </a:cxnLst>
              <a:rect l="0" t="0" r="r" b="b"/>
              <a:pathLst>
                <a:path w="19" h="19">
                  <a:moveTo>
                    <a:pt x="9" y="0"/>
                  </a:moveTo>
                  <a:cubicBezTo>
                    <a:pt x="4" y="0"/>
                    <a:pt x="0" y="4"/>
                    <a:pt x="0" y="9"/>
                  </a:cubicBezTo>
                  <a:cubicBezTo>
                    <a:pt x="0" y="15"/>
                    <a:pt x="4" y="19"/>
                    <a:pt x="9" y="19"/>
                  </a:cubicBezTo>
                  <a:cubicBezTo>
                    <a:pt x="14" y="19"/>
                    <a:pt x="18" y="15"/>
                    <a:pt x="19" y="10"/>
                  </a:cubicBezTo>
                  <a:cubicBezTo>
                    <a:pt x="19" y="4"/>
                    <a:pt x="14" y="0"/>
                    <a:pt x="9"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8" name="Freeform 123">
              <a:extLst>
                <a:ext uri="{FF2B5EF4-FFF2-40B4-BE49-F238E27FC236}">
                  <a16:creationId xmlns:a16="http://schemas.microsoft.com/office/drawing/2014/main" id="{37BE2006-5AE0-4E66-BC7E-CD9427EC049D}"/>
                </a:ext>
              </a:extLst>
            </p:cNvPr>
            <p:cNvSpPr>
              <a:spLocks noEditPoints="1"/>
            </p:cNvSpPr>
            <p:nvPr/>
          </p:nvSpPr>
          <p:spPr bwMode="auto">
            <a:xfrm>
              <a:off x="7032" y="2959"/>
              <a:ext cx="64" cy="67"/>
            </a:xfrm>
            <a:custGeom>
              <a:avLst/>
              <a:gdLst>
                <a:gd name="T0" fmla="*/ 13 w 26"/>
                <a:gd name="T1" fmla="*/ 4 h 27"/>
                <a:gd name="T2" fmla="*/ 23 w 26"/>
                <a:gd name="T3" fmla="*/ 14 h 27"/>
                <a:gd name="T4" fmla="*/ 13 w 26"/>
                <a:gd name="T5" fmla="*/ 23 h 27"/>
                <a:gd name="T6" fmla="*/ 4 w 26"/>
                <a:gd name="T7" fmla="*/ 13 h 27"/>
                <a:gd name="T8" fmla="*/ 13 w 26"/>
                <a:gd name="T9" fmla="*/ 4 h 27"/>
                <a:gd name="T10" fmla="*/ 13 w 26"/>
                <a:gd name="T11" fmla="*/ 0 h 27"/>
                <a:gd name="T12" fmla="*/ 0 w 26"/>
                <a:gd name="T13" fmla="*/ 13 h 27"/>
                <a:gd name="T14" fmla="*/ 13 w 26"/>
                <a:gd name="T15" fmla="*/ 27 h 27"/>
                <a:gd name="T16" fmla="*/ 26 w 26"/>
                <a:gd name="T17" fmla="*/ 14 h 27"/>
                <a:gd name="T18" fmla="*/ 13 w 2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7">
                  <a:moveTo>
                    <a:pt x="13" y="4"/>
                  </a:moveTo>
                  <a:cubicBezTo>
                    <a:pt x="18" y="4"/>
                    <a:pt x="23" y="8"/>
                    <a:pt x="23" y="14"/>
                  </a:cubicBezTo>
                  <a:cubicBezTo>
                    <a:pt x="22" y="19"/>
                    <a:pt x="18" y="23"/>
                    <a:pt x="13" y="23"/>
                  </a:cubicBezTo>
                  <a:cubicBezTo>
                    <a:pt x="8" y="23"/>
                    <a:pt x="4" y="19"/>
                    <a:pt x="4" y="13"/>
                  </a:cubicBezTo>
                  <a:cubicBezTo>
                    <a:pt x="4" y="8"/>
                    <a:pt x="8" y="4"/>
                    <a:pt x="13" y="4"/>
                  </a:cubicBezTo>
                  <a:moveTo>
                    <a:pt x="13" y="0"/>
                  </a:moveTo>
                  <a:cubicBezTo>
                    <a:pt x="6" y="0"/>
                    <a:pt x="0" y="6"/>
                    <a:pt x="0" y="13"/>
                  </a:cubicBezTo>
                  <a:cubicBezTo>
                    <a:pt x="0" y="21"/>
                    <a:pt x="6" y="27"/>
                    <a:pt x="13" y="27"/>
                  </a:cubicBezTo>
                  <a:cubicBezTo>
                    <a:pt x="20" y="27"/>
                    <a:pt x="26" y="21"/>
                    <a:pt x="26" y="14"/>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9" name="Oval 124">
              <a:extLst>
                <a:ext uri="{FF2B5EF4-FFF2-40B4-BE49-F238E27FC236}">
                  <a16:creationId xmlns:a16="http://schemas.microsoft.com/office/drawing/2014/main" id="{3FB56D5A-F2CE-4D7B-B164-197415701309}"/>
                </a:ext>
              </a:extLst>
            </p:cNvPr>
            <p:cNvSpPr>
              <a:spLocks noChangeArrowheads="1"/>
            </p:cNvSpPr>
            <p:nvPr/>
          </p:nvSpPr>
          <p:spPr bwMode="auto">
            <a:xfrm>
              <a:off x="7297" y="1980"/>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0" name="Freeform 125">
              <a:extLst>
                <a:ext uri="{FF2B5EF4-FFF2-40B4-BE49-F238E27FC236}">
                  <a16:creationId xmlns:a16="http://schemas.microsoft.com/office/drawing/2014/main" id="{C43010DC-AA5E-4CBA-8669-F56008E19E10}"/>
                </a:ext>
              </a:extLst>
            </p:cNvPr>
            <p:cNvSpPr>
              <a:spLocks noEditPoints="1"/>
            </p:cNvSpPr>
            <p:nvPr/>
          </p:nvSpPr>
          <p:spPr bwMode="auto">
            <a:xfrm>
              <a:off x="7287" y="1970"/>
              <a:ext cx="72" cy="74"/>
            </a:xfrm>
            <a:custGeom>
              <a:avLst/>
              <a:gdLst>
                <a:gd name="T0" fmla="*/ 15 w 29"/>
                <a:gd name="T1" fmla="*/ 4 h 30"/>
                <a:gd name="T2" fmla="*/ 26 w 29"/>
                <a:gd name="T3" fmla="*/ 15 h 30"/>
                <a:gd name="T4" fmla="*/ 15 w 29"/>
                <a:gd name="T5" fmla="*/ 26 h 30"/>
                <a:gd name="T6" fmla="*/ 4 w 29"/>
                <a:gd name="T7" fmla="*/ 15 h 30"/>
                <a:gd name="T8" fmla="*/ 15 w 29"/>
                <a:gd name="T9" fmla="*/ 4 h 30"/>
                <a:gd name="T10" fmla="*/ 15 w 29"/>
                <a:gd name="T11" fmla="*/ 0 h 30"/>
                <a:gd name="T12" fmla="*/ 0 w 29"/>
                <a:gd name="T13" fmla="*/ 15 h 30"/>
                <a:gd name="T14" fmla="*/ 15 w 29"/>
                <a:gd name="T15" fmla="*/ 30 h 30"/>
                <a:gd name="T16" fmla="*/ 29 w 29"/>
                <a:gd name="T17" fmla="*/ 15 h 30"/>
                <a:gd name="T18" fmla="*/ 15 w 2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29" y="23"/>
                    <a:pt x="29" y="15"/>
                  </a:cubicBezTo>
                  <a:cubicBezTo>
                    <a:pt x="29" y="7"/>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1" name="Freeform 126">
              <a:extLst>
                <a:ext uri="{FF2B5EF4-FFF2-40B4-BE49-F238E27FC236}">
                  <a16:creationId xmlns:a16="http://schemas.microsoft.com/office/drawing/2014/main" id="{75F8ADA7-F971-4264-B634-432F14EF3429}"/>
                </a:ext>
              </a:extLst>
            </p:cNvPr>
            <p:cNvSpPr>
              <a:spLocks/>
            </p:cNvSpPr>
            <p:nvPr/>
          </p:nvSpPr>
          <p:spPr bwMode="auto">
            <a:xfrm>
              <a:off x="4143" y="3645"/>
              <a:ext cx="56" cy="56"/>
            </a:xfrm>
            <a:custGeom>
              <a:avLst/>
              <a:gdLst>
                <a:gd name="T0" fmla="*/ 12 w 23"/>
                <a:gd name="T1" fmla="*/ 0 h 23"/>
                <a:gd name="T2" fmla="*/ 0 w 23"/>
                <a:gd name="T3" fmla="*/ 11 h 23"/>
                <a:gd name="T4" fmla="*/ 11 w 23"/>
                <a:gd name="T5" fmla="*/ 23 h 23"/>
                <a:gd name="T6" fmla="*/ 23 w 23"/>
                <a:gd name="T7" fmla="*/ 12 h 23"/>
                <a:gd name="T8" fmla="*/ 12 w 23"/>
                <a:gd name="T9" fmla="*/ 0 h 23"/>
              </a:gdLst>
              <a:ahLst/>
              <a:cxnLst>
                <a:cxn ang="0">
                  <a:pos x="T0" y="T1"/>
                </a:cxn>
                <a:cxn ang="0">
                  <a:pos x="T2" y="T3"/>
                </a:cxn>
                <a:cxn ang="0">
                  <a:pos x="T4" y="T5"/>
                </a:cxn>
                <a:cxn ang="0">
                  <a:pos x="T6" y="T7"/>
                </a:cxn>
                <a:cxn ang="0">
                  <a:pos x="T8" y="T9"/>
                </a:cxn>
              </a:cxnLst>
              <a:rect l="0" t="0" r="r" b="b"/>
              <a:pathLst>
                <a:path w="23" h="23">
                  <a:moveTo>
                    <a:pt x="12" y="0"/>
                  </a:moveTo>
                  <a:cubicBezTo>
                    <a:pt x="5" y="0"/>
                    <a:pt x="0" y="5"/>
                    <a:pt x="0" y="11"/>
                  </a:cubicBezTo>
                  <a:cubicBezTo>
                    <a:pt x="0" y="18"/>
                    <a:pt x="5" y="23"/>
                    <a:pt x="11" y="23"/>
                  </a:cubicBezTo>
                  <a:cubicBezTo>
                    <a:pt x="18" y="23"/>
                    <a:pt x="23" y="18"/>
                    <a:pt x="23" y="12"/>
                  </a:cubicBezTo>
                  <a:cubicBezTo>
                    <a:pt x="23" y="5"/>
                    <a:pt x="18" y="0"/>
                    <a:pt x="12"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2" name="Freeform 127">
              <a:extLst>
                <a:ext uri="{FF2B5EF4-FFF2-40B4-BE49-F238E27FC236}">
                  <a16:creationId xmlns:a16="http://schemas.microsoft.com/office/drawing/2014/main" id="{BA2A242E-3098-46DF-89BC-97EFB54E9823}"/>
                </a:ext>
              </a:extLst>
            </p:cNvPr>
            <p:cNvSpPr>
              <a:spLocks noEditPoints="1"/>
            </p:cNvSpPr>
            <p:nvPr/>
          </p:nvSpPr>
          <p:spPr bwMode="auto">
            <a:xfrm>
              <a:off x="4133" y="3635"/>
              <a:ext cx="76" cy="76"/>
            </a:xfrm>
            <a:custGeom>
              <a:avLst/>
              <a:gdLst>
                <a:gd name="T0" fmla="*/ 16 w 31"/>
                <a:gd name="T1" fmla="*/ 4 h 31"/>
                <a:gd name="T2" fmla="*/ 27 w 31"/>
                <a:gd name="T3" fmla="*/ 16 h 31"/>
                <a:gd name="T4" fmla="*/ 15 w 31"/>
                <a:gd name="T5" fmla="*/ 27 h 31"/>
                <a:gd name="T6" fmla="*/ 4 w 31"/>
                <a:gd name="T7" fmla="*/ 15 h 31"/>
                <a:gd name="T8" fmla="*/ 16 w 31"/>
                <a:gd name="T9" fmla="*/ 4 h 31"/>
                <a:gd name="T10" fmla="*/ 16 w 31"/>
                <a:gd name="T11" fmla="*/ 0 h 31"/>
                <a:gd name="T12" fmla="*/ 0 w 31"/>
                <a:gd name="T13" fmla="*/ 15 h 31"/>
                <a:gd name="T14" fmla="*/ 15 w 31"/>
                <a:gd name="T15" fmla="*/ 31 h 31"/>
                <a:gd name="T16" fmla="*/ 31 w 31"/>
                <a:gd name="T17" fmla="*/ 16 h 31"/>
                <a:gd name="T18" fmla="*/ 16 w 3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4"/>
                  </a:moveTo>
                  <a:cubicBezTo>
                    <a:pt x="22" y="4"/>
                    <a:pt x="27" y="9"/>
                    <a:pt x="27" y="16"/>
                  </a:cubicBezTo>
                  <a:cubicBezTo>
                    <a:pt x="27" y="22"/>
                    <a:pt x="22" y="27"/>
                    <a:pt x="15" y="27"/>
                  </a:cubicBezTo>
                  <a:cubicBezTo>
                    <a:pt x="9" y="27"/>
                    <a:pt x="4" y="22"/>
                    <a:pt x="4" y="15"/>
                  </a:cubicBezTo>
                  <a:cubicBezTo>
                    <a:pt x="4" y="9"/>
                    <a:pt x="9" y="4"/>
                    <a:pt x="16" y="4"/>
                  </a:cubicBezTo>
                  <a:moveTo>
                    <a:pt x="16" y="0"/>
                  </a:moveTo>
                  <a:cubicBezTo>
                    <a:pt x="7" y="0"/>
                    <a:pt x="0" y="7"/>
                    <a:pt x="0" y="15"/>
                  </a:cubicBezTo>
                  <a:cubicBezTo>
                    <a:pt x="0" y="24"/>
                    <a:pt x="7" y="31"/>
                    <a:pt x="15" y="31"/>
                  </a:cubicBezTo>
                  <a:cubicBezTo>
                    <a:pt x="24" y="31"/>
                    <a:pt x="31" y="24"/>
                    <a:pt x="31" y="16"/>
                  </a:cubicBezTo>
                  <a:cubicBezTo>
                    <a:pt x="31" y="7"/>
                    <a:pt x="24" y="0"/>
                    <a:pt x="16"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3" name="Oval 128">
              <a:extLst>
                <a:ext uri="{FF2B5EF4-FFF2-40B4-BE49-F238E27FC236}">
                  <a16:creationId xmlns:a16="http://schemas.microsoft.com/office/drawing/2014/main" id="{835DE634-F192-43AB-BED9-E4512813577C}"/>
                </a:ext>
              </a:extLst>
            </p:cNvPr>
            <p:cNvSpPr>
              <a:spLocks noChangeArrowheads="1"/>
            </p:cNvSpPr>
            <p:nvPr/>
          </p:nvSpPr>
          <p:spPr bwMode="auto">
            <a:xfrm>
              <a:off x="4423" y="3334"/>
              <a:ext cx="34" cy="34"/>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4" name="Freeform 129">
              <a:extLst>
                <a:ext uri="{FF2B5EF4-FFF2-40B4-BE49-F238E27FC236}">
                  <a16:creationId xmlns:a16="http://schemas.microsoft.com/office/drawing/2014/main" id="{5390C779-3E49-4359-B20F-EABCF96578B6}"/>
                </a:ext>
              </a:extLst>
            </p:cNvPr>
            <p:cNvSpPr>
              <a:spLocks noEditPoints="1"/>
            </p:cNvSpPr>
            <p:nvPr/>
          </p:nvSpPr>
          <p:spPr bwMode="auto">
            <a:xfrm>
              <a:off x="4413" y="3324"/>
              <a:ext cx="52" cy="52"/>
            </a:xfrm>
            <a:custGeom>
              <a:avLst/>
              <a:gdLst>
                <a:gd name="T0" fmla="*/ 11 w 21"/>
                <a:gd name="T1" fmla="*/ 4 h 21"/>
                <a:gd name="T2" fmla="*/ 18 w 21"/>
                <a:gd name="T3" fmla="*/ 11 h 21"/>
                <a:gd name="T4" fmla="*/ 11 w 21"/>
                <a:gd name="T5" fmla="*/ 18 h 21"/>
                <a:gd name="T6" fmla="*/ 4 w 21"/>
                <a:gd name="T7" fmla="*/ 11 h 21"/>
                <a:gd name="T8" fmla="*/ 11 w 21"/>
                <a:gd name="T9" fmla="*/ 4 h 21"/>
                <a:gd name="T10" fmla="*/ 11 w 21"/>
                <a:gd name="T11" fmla="*/ 0 h 21"/>
                <a:gd name="T12" fmla="*/ 0 w 21"/>
                <a:gd name="T13" fmla="*/ 11 h 21"/>
                <a:gd name="T14" fmla="*/ 11 w 21"/>
                <a:gd name="T15" fmla="*/ 21 h 21"/>
                <a:gd name="T16" fmla="*/ 21 w 21"/>
                <a:gd name="T17" fmla="*/ 11 h 21"/>
                <a:gd name="T18" fmla="*/ 11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1"/>
                    <a:pt x="11" y="21"/>
                  </a:cubicBezTo>
                  <a:cubicBezTo>
                    <a:pt x="17" y="21"/>
                    <a:pt x="21" y="17"/>
                    <a:pt x="21" y="11"/>
                  </a:cubicBezTo>
                  <a:cubicBezTo>
                    <a:pt x="21" y="5"/>
                    <a:pt x="17" y="0"/>
                    <a:pt x="11"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5" name="Freeform 130">
              <a:extLst>
                <a:ext uri="{FF2B5EF4-FFF2-40B4-BE49-F238E27FC236}">
                  <a16:creationId xmlns:a16="http://schemas.microsoft.com/office/drawing/2014/main" id="{AE3C22E7-F421-4D37-A480-B1BD3ACC46EC}"/>
                </a:ext>
              </a:extLst>
            </p:cNvPr>
            <p:cNvSpPr>
              <a:spLocks/>
            </p:cNvSpPr>
            <p:nvPr/>
          </p:nvSpPr>
          <p:spPr bwMode="auto">
            <a:xfrm>
              <a:off x="4792" y="4172"/>
              <a:ext cx="51" cy="54"/>
            </a:xfrm>
            <a:custGeom>
              <a:avLst/>
              <a:gdLst>
                <a:gd name="T0" fmla="*/ 11 w 21"/>
                <a:gd name="T1" fmla="*/ 0 h 22"/>
                <a:gd name="T2" fmla="*/ 0 w 21"/>
                <a:gd name="T3" fmla="*/ 11 h 22"/>
                <a:gd name="T4" fmla="*/ 11 w 21"/>
                <a:gd name="T5" fmla="*/ 22 h 22"/>
                <a:gd name="T6" fmla="*/ 21 w 21"/>
                <a:gd name="T7" fmla="*/ 11 h 22"/>
                <a:gd name="T8" fmla="*/ 11 w 21"/>
                <a:gd name="T9" fmla="*/ 0 h 22"/>
              </a:gdLst>
              <a:ahLst/>
              <a:cxnLst>
                <a:cxn ang="0">
                  <a:pos x="T0" y="T1"/>
                </a:cxn>
                <a:cxn ang="0">
                  <a:pos x="T2" y="T3"/>
                </a:cxn>
                <a:cxn ang="0">
                  <a:pos x="T4" y="T5"/>
                </a:cxn>
                <a:cxn ang="0">
                  <a:pos x="T6" y="T7"/>
                </a:cxn>
                <a:cxn ang="0">
                  <a:pos x="T8" y="T9"/>
                </a:cxn>
              </a:cxnLst>
              <a:rect l="0" t="0" r="r" b="b"/>
              <a:pathLst>
                <a:path w="21" h="22">
                  <a:moveTo>
                    <a:pt x="11" y="0"/>
                  </a:moveTo>
                  <a:cubicBezTo>
                    <a:pt x="5" y="0"/>
                    <a:pt x="0" y="5"/>
                    <a:pt x="0" y="11"/>
                  </a:cubicBezTo>
                  <a:cubicBezTo>
                    <a:pt x="0" y="17"/>
                    <a:pt x="5" y="21"/>
                    <a:pt x="11" y="22"/>
                  </a:cubicBezTo>
                  <a:cubicBezTo>
                    <a:pt x="16" y="22"/>
                    <a:pt x="21" y="17"/>
                    <a:pt x="21" y="11"/>
                  </a:cubicBezTo>
                  <a:cubicBezTo>
                    <a:pt x="21" y="5"/>
                    <a:pt x="17" y="0"/>
                    <a:pt x="11"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6" name="Freeform 131">
              <a:extLst>
                <a:ext uri="{FF2B5EF4-FFF2-40B4-BE49-F238E27FC236}">
                  <a16:creationId xmlns:a16="http://schemas.microsoft.com/office/drawing/2014/main" id="{5FE97711-1022-4E1C-B9B0-F9137148B317}"/>
                </a:ext>
              </a:extLst>
            </p:cNvPr>
            <p:cNvSpPr>
              <a:spLocks noEditPoints="1"/>
            </p:cNvSpPr>
            <p:nvPr/>
          </p:nvSpPr>
          <p:spPr bwMode="auto">
            <a:xfrm>
              <a:off x="4782" y="4165"/>
              <a:ext cx="71" cy="69"/>
            </a:xfrm>
            <a:custGeom>
              <a:avLst/>
              <a:gdLst>
                <a:gd name="T0" fmla="*/ 15 w 29"/>
                <a:gd name="T1" fmla="*/ 3 h 28"/>
                <a:gd name="T2" fmla="*/ 25 w 29"/>
                <a:gd name="T3" fmla="*/ 14 h 28"/>
                <a:gd name="T4" fmla="*/ 15 w 29"/>
                <a:gd name="T5" fmla="*/ 25 h 28"/>
                <a:gd name="T6" fmla="*/ 4 w 29"/>
                <a:gd name="T7" fmla="*/ 14 h 28"/>
                <a:gd name="T8" fmla="*/ 15 w 29"/>
                <a:gd name="T9" fmla="*/ 3 h 28"/>
                <a:gd name="T10" fmla="*/ 15 w 29"/>
                <a:gd name="T11" fmla="*/ 0 h 28"/>
                <a:gd name="T12" fmla="*/ 0 w 29"/>
                <a:gd name="T13" fmla="*/ 14 h 28"/>
                <a:gd name="T14" fmla="*/ 15 w 29"/>
                <a:gd name="T15" fmla="*/ 28 h 28"/>
                <a:gd name="T16" fmla="*/ 29 w 29"/>
                <a:gd name="T17" fmla="*/ 14 h 28"/>
                <a:gd name="T18" fmla="*/ 15 w 2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3"/>
                  </a:moveTo>
                  <a:cubicBezTo>
                    <a:pt x="21" y="3"/>
                    <a:pt x="25" y="8"/>
                    <a:pt x="25" y="14"/>
                  </a:cubicBezTo>
                  <a:cubicBezTo>
                    <a:pt x="25" y="20"/>
                    <a:pt x="20" y="25"/>
                    <a:pt x="15" y="25"/>
                  </a:cubicBezTo>
                  <a:cubicBezTo>
                    <a:pt x="9" y="24"/>
                    <a:pt x="4" y="20"/>
                    <a:pt x="4" y="14"/>
                  </a:cubicBezTo>
                  <a:cubicBezTo>
                    <a:pt x="4" y="8"/>
                    <a:pt x="9" y="3"/>
                    <a:pt x="15" y="3"/>
                  </a:cubicBezTo>
                  <a:moveTo>
                    <a:pt x="15" y="0"/>
                  </a:moveTo>
                  <a:cubicBezTo>
                    <a:pt x="7" y="0"/>
                    <a:pt x="0" y="6"/>
                    <a:pt x="0" y="14"/>
                  </a:cubicBezTo>
                  <a:cubicBezTo>
                    <a:pt x="0" y="22"/>
                    <a:pt x="7" y="28"/>
                    <a:pt x="15" y="28"/>
                  </a:cubicBezTo>
                  <a:cubicBezTo>
                    <a:pt x="22" y="28"/>
                    <a:pt x="29" y="22"/>
                    <a:pt x="29" y="14"/>
                  </a:cubicBezTo>
                  <a:cubicBezTo>
                    <a:pt x="29" y="6"/>
                    <a:pt x="23" y="0"/>
                    <a:pt x="15"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7" name="Oval 132">
              <a:extLst>
                <a:ext uri="{FF2B5EF4-FFF2-40B4-BE49-F238E27FC236}">
                  <a16:creationId xmlns:a16="http://schemas.microsoft.com/office/drawing/2014/main" id="{AB06E105-9813-4F37-83C6-9E6CE4B0F788}"/>
                </a:ext>
              </a:extLst>
            </p:cNvPr>
            <p:cNvSpPr>
              <a:spLocks noChangeArrowheads="1"/>
            </p:cNvSpPr>
            <p:nvPr/>
          </p:nvSpPr>
          <p:spPr bwMode="auto">
            <a:xfrm>
              <a:off x="4944" y="3322"/>
              <a:ext cx="54" cy="54"/>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8" name="Freeform 133">
              <a:extLst>
                <a:ext uri="{FF2B5EF4-FFF2-40B4-BE49-F238E27FC236}">
                  <a16:creationId xmlns:a16="http://schemas.microsoft.com/office/drawing/2014/main" id="{EDD4F753-9576-4D03-AE9D-97475506F65F}"/>
                </a:ext>
              </a:extLst>
            </p:cNvPr>
            <p:cNvSpPr>
              <a:spLocks noEditPoints="1"/>
            </p:cNvSpPr>
            <p:nvPr/>
          </p:nvSpPr>
          <p:spPr bwMode="auto">
            <a:xfrm>
              <a:off x="4934" y="3312"/>
              <a:ext cx="74" cy="74"/>
            </a:xfrm>
            <a:custGeom>
              <a:avLst/>
              <a:gdLst>
                <a:gd name="T0" fmla="*/ 15 w 30"/>
                <a:gd name="T1" fmla="*/ 4 h 30"/>
                <a:gd name="T2" fmla="*/ 26 w 30"/>
                <a:gd name="T3" fmla="*/ 15 h 30"/>
                <a:gd name="T4" fmla="*/ 15 w 30"/>
                <a:gd name="T5" fmla="*/ 26 h 30"/>
                <a:gd name="T6" fmla="*/ 4 w 30"/>
                <a:gd name="T7" fmla="*/ 15 h 30"/>
                <a:gd name="T8" fmla="*/ 15 w 30"/>
                <a:gd name="T9" fmla="*/ 4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4"/>
                  </a:moveTo>
                  <a:cubicBezTo>
                    <a:pt x="21" y="4"/>
                    <a:pt x="26" y="9"/>
                    <a:pt x="26" y="15"/>
                  </a:cubicBezTo>
                  <a:cubicBezTo>
                    <a:pt x="26" y="21"/>
                    <a:pt x="21" y="26"/>
                    <a:pt x="15" y="26"/>
                  </a:cubicBezTo>
                  <a:cubicBezTo>
                    <a:pt x="9" y="26"/>
                    <a:pt x="4" y="21"/>
                    <a:pt x="4" y="15"/>
                  </a:cubicBezTo>
                  <a:cubicBezTo>
                    <a:pt x="4" y="9"/>
                    <a:pt x="9" y="4"/>
                    <a:pt x="15" y="4"/>
                  </a:cubicBezTo>
                  <a:moveTo>
                    <a:pt x="15" y="0"/>
                  </a:moveTo>
                  <a:cubicBezTo>
                    <a:pt x="7" y="0"/>
                    <a:pt x="0" y="7"/>
                    <a:pt x="0" y="15"/>
                  </a:cubicBezTo>
                  <a:cubicBezTo>
                    <a:pt x="0" y="23"/>
                    <a:pt x="7" y="30"/>
                    <a:pt x="15" y="30"/>
                  </a:cubicBezTo>
                  <a:cubicBezTo>
                    <a:pt x="23" y="30"/>
                    <a:pt x="30" y="23"/>
                    <a:pt x="30" y="15"/>
                  </a:cubicBezTo>
                  <a:cubicBezTo>
                    <a:pt x="30" y="7"/>
                    <a:pt x="23" y="0"/>
                    <a:pt x="15"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9" name="Freeform 134">
              <a:extLst>
                <a:ext uri="{FF2B5EF4-FFF2-40B4-BE49-F238E27FC236}">
                  <a16:creationId xmlns:a16="http://schemas.microsoft.com/office/drawing/2014/main" id="{503FA9B9-E40F-462C-AC0D-953AFBFD0384}"/>
                </a:ext>
              </a:extLst>
            </p:cNvPr>
            <p:cNvSpPr>
              <a:spLocks/>
            </p:cNvSpPr>
            <p:nvPr/>
          </p:nvSpPr>
          <p:spPr bwMode="auto">
            <a:xfrm>
              <a:off x="5731" y="3691"/>
              <a:ext cx="49" cy="47"/>
            </a:xfrm>
            <a:custGeom>
              <a:avLst/>
              <a:gdLst>
                <a:gd name="T0" fmla="*/ 10 w 20"/>
                <a:gd name="T1" fmla="*/ 0 h 19"/>
                <a:gd name="T2" fmla="*/ 0 w 20"/>
                <a:gd name="T3" fmla="*/ 10 h 19"/>
                <a:gd name="T4" fmla="*/ 10 w 20"/>
                <a:gd name="T5" fmla="*/ 19 h 19"/>
                <a:gd name="T6" fmla="*/ 19 w 20"/>
                <a:gd name="T7" fmla="*/ 10 h 19"/>
                <a:gd name="T8" fmla="*/ 10 w 20"/>
                <a:gd name="T9" fmla="*/ 0 h 19"/>
              </a:gdLst>
              <a:ahLst/>
              <a:cxnLst>
                <a:cxn ang="0">
                  <a:pos x="T0" y="T1"/>
                </a:cxn>
                <a:cxn ang="0">
                  <a:pos x="T2" y="T3"/>
                </a:cxn>
                <a:cxn ang="0">
                  <a:pos x="T4" y="T5"/>
                </a:cxn>
                <a:cxn ang="0">
                  <a:pos x="T6" y="T7"/>
                </a:cxn>
                <a:cxn ang="0">
                  <a:pos x="T8" y="T9"/>
                </a:cxn>
              </a:cxnLst>
              <a:rect l="0" t="0" r="r" b="b"/>
              <a:pathLst>
                <a:path w="20" h="19">
                  <a:moveTo>
                    <a:pt x="10" y="0"/>
                  </a:moveTo>
                  <a:cubicBezTo>
                    <a:pt x="5" y="0"/>
                    <a:pt x="0" y="4"/>
                    <a:pt x="0" y="10"/>
                  </a:cubicBezTo>
                  <a:cubicBezTo>
                    <a:pt x="0" y="15"/>
                    <a:pt x="4" y="19"/>
                    <a:pt x="10" y="19"/>
                  </a:cubicBezTo>
                  <a:cubicBezTo>
                    <a:pt x="15" y="19"/>
                    <a:pt x="19" y="15"/>
                    <a:pt x="19" y="10"/>
                  </a:cubicBezTo>
                  <a:cubicBezTo>
                    <a:pt x="20" y="4"/>
                    <a:pt x="15" y="0"/>
                    <a:pt x="10"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0" name="Freeform 135">
              <a:extLst>
                <a:ext uri="{FF2B5EF4-FFF2-40B4-BE49-F238E27FC236}">
                  <a16:creationId xmlns:a16="http://schemas.microsoft.com/office/drawing/2014/main" id="{14C82515-4D88-4D4F-BC8C-ABBE5EED2D4D}"/>
                </a:ext>
              </a:extLst>
            </p:cNvPr>
            <p:cNvSpPr>
              <a:spLocks noEditPoints="1"/>
            </p:cNvSpPr>
            <p:nvPr/>
          </p:nvSpPr>
          <p:spPr bwMode="auto">
            <a:xfrm>
              <a:off x="5721" y="3682"/>
              <a:ext cx="67" cy="66"/>
            </a:xfrm>
            <a:custGeom>
              <a:avLst/>
              <a:gdLst>
                <a:gd name="T0" fmla="*/ 14 w 27"/>
                <a:gd name="T1" fmla="*/ 4 h 27"/>
                <a:gd name="T2" fmla="*/ 23 w 27"/>
                <a:gd name="T3" fmla="*/ 14 h 27"/>
                <a:gd name="T4" fmla="*/ 14 w 27"/>
                <a:gd name="T5" fmla="*/ 23 h 27"/>
                <a:gd name="T6" fmla="*/ 4 w 27"/>
                <a:gd name="T7" fmla="*/ 14 h 27"/>
                <a:gd name="T8" fmla="*/ 14 w 27"/>
                <a:gd name="T9" fmla="*/ 4 h 27"/>
                <a:gd name="T10" fmla="*/ 14 w 27"/>
                <a:gd name="T11" fmla="*/ 0 h 27"/>
                <a:gd name="T12" fmla="*/ 0 w 27"/>
                <a:gd name="T13" fmla="*/ 14 h 27"/>
                <a:gd name="T14" fmla="*/ 14 w 27"/>
                <a:gd name="T15" fmla="*/ 27 h 27"/>
                <a:gd name="T16" fmla="*/ 27 w 27"/>
                <a:gd name="T17" fmla="*/ 14 h 27"/>
                <a:gd name="T18" fmla="*/ 14 w 2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4"/>
                  </a:moveTo>
                  <a:cubicBezTo>
                    <a:pt x="19" y="4"/>
                    <a:pt x="24" y="8"/>
                    <a:pt x="23" y="14"/>
                  </a:cubicBezTo>
                  <a:cubicBezTo>
                    <a:pt x="23" y="19"/>
                    <a:pt x="19" y="23"/>
                    <a:pt x="14" y="23"/>
                  </a:cubicBezTo>
                  <a:cubicBezTo>
                    <a:pt x="8" y="23"/>
                    <a:pt x="4" y="19"/>
                    <a:pt x="4" y="14"/>
                  </a:cubicBezTo>
                  <a:cubicBezTo>
                    <a:pt x="4" y="8"/>
                    <a:pt x="9" y="4"/>
                    <a:pt x="14" y="4"/>
                  </a:cubicBezTo>
                  <a:moveTo>
                    <a:pt x="14" y="0"/>
                  </a:moveTo>
                  <a:cubicBezTo>
                    <a:pt x="6" y="0"/>
                    <a:pt x="0" y="6"/>
                    <a:pt x="0" y="14"/>
                  </a:cubicBezTo>
                  <a:cubicBezTo>
                    <a:pt x="0" y="21"/>
                    <a:pt x="6" y="27"/>
                    <a:pt x="14" y="27"/>
                  </a:cubicBezTo>
                  <a:cubicBezTo>
                    <a:pt x="21" y="27"/>
                    <a:pt x="27" y="21"/>
                    <a:pt x="27" y="14"/>
                  </a:cubicBezTo>
                  <a:cubicBezTo>
                    <a:pt x="27" y="6"/>
                    <a:pt x="21" y="0"/>
                    <a:pt x="14"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1" name="Oval 136">
              <a:extLst>
                <a:ext uri="{FF2B5EF4-FFF2-40B4-BE49-F238E27FC236}">
                  <a16:creationId xmlns:a16="http://schemas.microsoft.com/office/drawing/2014/main" id="{CDECAF3F-B3CE-475B-993B-BEB3C27311F6}"/>
                </a:ext>
              </a:extLst>
            </p:cNvPr>
            <p:cNvSpPr>
              <a:spLocks noChangeArrowheads="1"/>
            </p:cNvSpPr>
            <p:nvPr/>
          </p:nvSpPr>
          <p:spPr bwMode="auto">
            <a:xfrm>
              <a:off x="5082" y="3087"/>
              <a:ext cx="34" cy="35"/>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2" name="Freeform 137">
              <a:extLst>
                <a:ext uri="{FF2B5EF4-FFF2-40B4-BE49-F238E27FC236}">
                  <a16:creationId xmlns:a16="http://schemas.microsoft.com/office/drawing/2014/main" id="{7FF74D14-376E-4E6F-9519-D9438C84938A}"/>
                </a:ext>
              </a:extLst>
            </p:cNvPr>
            <p:cNvSpPr>
              <a:spLocks noEditPoints="1"/>
            </p:cNvSpPr>
            <p:nvPr/>
          </p:nvSpPr>
          <p:spPr bwMode="auto">
            <a:xfrm>
              <a:off x="5072" y="3077"/>
              <a:ext cx="54" cy="55"/>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3" name="Freeform 138">
              <a:extLst>
                <a:ext uri="{FF2B5EF4-FFF2-40B4-BE49-F238E27FC236}">
                  <a16:creationId xmlns:a16="http://schemas.microsoft.com/office/drawing/2014/main" id="{0B9FAF0E-07BF-4435-A8AD-48A7E99ACF2B}"/>
                </a:ext>
              </a:extLst>
            </p:cNvPr>
            <p:cNvSpPr>
              <a:spLocks/>
            </p:cNvSpPr>
            <p:nvPr/>
          </p:nvSpPr>
          <p:spPr bwMode="auto">
            <a:xfrm>
              <a:off x="5421" y="1534"/>
              <a:ext cx="42" cy="42"/>
            </a:xfrm>
            <a:custGeom>
              <a:avLst/>
              <a:gdLst>
                <a:gd name="T0" fmla="*/ 8 w 17"/>
                <a:gd name="T1" fmla="*/ 0 h 17"/>
                <a:gd name="T2" fmla="*/ 0 w 17"/>
                <a:gd name="T3" fmla="*/ 8 h 17"/>
                <a:gd name="T4" fmla="*/ 8 w 17"/>
                <a:gd name="T5" fmla="*/ 17 h 17"/>
                <a:gd name="T6" fmla="*/ 17 w 17"/>
                <a:gd name="T7" fmla="*/ 9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cubicBezTo>
                    <a:pt x="4" y="0"/>
                    <a:pt x="0" y="4"/>
                    <a:pt x="0" y="8"/>
                  </a:cubicBezTo>
                  <a:cubicBezTo>
                    <a:pt x="0" y="13"/>
                    <a:pt x="3" y="17"/>
                    <a:pt x="8" y="17"/>
                  </a:cubicBezTo>
                  <a:cubicBezTo>
                    <a:pt x="13" y="17"/>
                    <a:pt x="17" y="13"/>
                    <a:pt x="17" y="9"/>
                  </a:cubicBezTo>
                  <a:cubicBezTo>
                    <a:pt x="17" y="4"/>
                    <a:pt x="13" y="0"/>
                    <a:pt x="8"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4" name="Freeform 139">
              <a:extLst>
                <a:ext uri="{FF2B5EF4-FFF2-40B4-BE49-F238E27FC236}">
                  <a16:creationId xmlns:a16="http://schemas.microsoft.com/office/drawing/2014/main" id="{1F52829A-50EA-4793-A1B5-D76BE39CBC12}"/>
                </a:ext>
              </a:extLst>
            </p:cNvPr>
            <p:cNvSpPr>
              <a:spLocks noEditPoints="1"/>
            </p:cNvSpPr>
            <p:nvPr/>
          </p:nvSpPr>
          <p:spPr bwMode="auto">
            <a:xfrm>
              <a:off x="5411" y="1524"/>
              <a:ext cx="59" cy="62"/>
            </a:xfrm>
            <a:custGeom>
              <a:avLst/>
              <a:gdLst>
                <a:gd name="T0" fmla="*/ 12 w 24"/>
                <a:gd name="T1" fmla="*/ 4 h 25"/>
                <a:gd name="T2" fmla="*/ 21 w 24"/>
                <a:gd name="T3" fmla="*/ 13 h 25"/>
                <a:gd name="T4" fmla="*/ 12 w 24"/>
                <a:gd name="T5" fmla="*/ 21 h 25"/>
                <a:gd name="T6" fmla="*/ 4 w 24"/>
                <a:gd name="T7" fmla="*/ 12 h 25"/>
                <a:gd name="T8" fmla="*/ 12 w 24"/>
                <a:gd name="T9" fmla="*/ 4 h 25"/>
                <a:gd name="T10" fmla="*/ 12 w 24"/>
                <a:gd name="T11" fmla="*/ 0 h 25"/>
                <a:gd name="T12" fmla="*/ 0 w 24"/>
                <a:gd name="T13" fmla="*/ 12 h 25"/>
                <a:gd name="T14" fmla="*/ 12 w 24"/>
                <a:gd name="T15" fmla="*/ 25 h 25"/>
                <a:gd name="T16" fmla="*/ 24 w 24"/>
                <a:gd name="T17" fmla="*/ 13 h 25"/>
                <a:gd name="T18" fmla="*/ 12 w 2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2" y="4"/>
                  </a:moveTo>
                  <a:cubicBezTo>
                    <a:pt x="17" y="4"/>
                    <a:pt x="21" y="8"/>
                    <a:pt x="21" y="13"/>
                  </a:cubicBezTo>
                  <a:cubicBezTo>
                    <a:pt x="21" y="17"/>
                    <a:pt x="17" y="21"/>
                    <a:pt x="12" y="21"/>
                  </a:cubicBezTo>
                  <a:cubicBezTo>
                    <a:pt x="7" y="21"/>
                    <a:pt x="4" y="17"/>
                    <a:pt x="4" y="12"/>
                  </a:cubicBezTo>
                  <a:cubicBezTo>
                    <a:pt x="4" y="8"/>
                    <a:pt x="8" y="4"/>
                    <a:pt x="12" y="4"/>
                  </a:cubicBezTo>
                  <a:moveTo>
                    <a:pt x="12" y="0"/>
                  </a:moveTo>
                  <a:cubicBezTo>
                    <a:pt x="6" y="0"/>
                    <a:pt x="0" y="6"/>
                    <a:pt x="0" y="12"/>
                  </a:cubicBezTo>
                  <a:cubicBezTo>
                    <a:pt x="0" y="19"/>
                    <a:pt x="5" y="25"/>
                    <a:pt x="12" y="25"/>
                  </a:cubicBezTo>
                  <a:cubicBezTo>
                    <a:pt x="19" y="25"/>
                    <a:pt x="24" y="19"/>
                    <a:pt x="24" y="13"/>
                  </a:cubicBezTo>
                  <a:cubicBezTo>
                    <a:pt x="24" y="6"/>
                    <a:pt x="19" y="0"/>
                    <a:pt x="12"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5" name="Oval 140">
              <a:extLst>
                <a:ext uri="{FF2B5EF4-FFF2-40B4-BE49-F238E27FC236}">
                  <a16:creationId xmlns:a16="http://schemas.microsoft.com/office/drawing/2014/main" id="{EF93C77B-EF5F-4CBE-98D2-2246E9C8DF85}"/>
                </a:ext>
              </a:extLst>
            </p:cNvPr>
            <p:cNvSpPr>
              <a:spLocks noChangeArrowheads="1"/>
            </p:cNvSpPr>
            <p:nvPr/>
          </p:nvSpPr>
          <p:spPr bwMode="auto">
            <a:xfrm>
              <a:off x="5960" y="1702"/>
              <a:ext cx="29" cy="29"/>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6" name="Freeform 141">
              <a:extLst>
                <a:ext uri="{FF2B5EF4-FFF2-40B4-BE49-F238E27FC236}">
                  <a16:creationId xmlns:a16="http://schemas.microsoft.com/office/drawing/2014/main" id="{08B4A3F1-10D7-486E-BDA5-1C7BD5FEE87F}"/>
                </a:ext>
              </a:extLst>
            </p:cNvPr>
            <p:cNvSpPr>
              <a:spLocks noEditPoints="1"/>
            </p:cNvSpPr>
            <p:nvPr/>
          </p:nvSpPr>
          <p:spPr bwMode="auto">
            <a:xfrm>
              <a:off x="5950" y="1692"/>
              <a:ext cx="49" cy="49"/>
            </a:xfrm>
            <a:custGeom>
              <a:avLst/>
              <a:gdLst>
                <a:gd name="T0" fmla="*/ 10 w 20"/>
                <a:gd name="T1" fmla="*/ 4 h 20"/>
                <a:gd name="T2" fmla="*/ 16 w 20"/>
                <a:gd name="T3" fmla="*/ 10 h 20"/>
                <a:gd name="T4" fmla="*/ 10 w 20"/>
                <a:gd name="T5" fmla="*/ 16 h 20"/>
                <a:gd name="T6" fmla="*/ 4 w 20"/>
                <a:gd name="T7" fmla="*/ 10 h 20"/>
                <a:gd name="T8" fmla="*/ 10 w 20"/>
                <a:gd name="T9" fmla="*/ 4 h 20"/>
                <a:gd name="T10" fmla="*/ 10 w 20"/>
                <a:gd name="T11" fmla="*/ 0 h 20"/>
                <a:gd name="T12" fmla="*/ 0 w 20"/>
                <a:gd name="T13" fmla="*/ 10 h 20"/>
                <a:gd name="T14" fmla="*/ 10 w 20"/>
                <a:gd name="T15" fmla="*/ 20 h 20"/>
                <a:gd name="T16" fmla="*/ 20 w 20"/>
                <a:gd name="T17" fmla="*/ 10 h 20"/>
                <a:gd name="T18" fmla="*/ 10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4"/>
                  </a:moveTo>
                  <a:cubicBezTo>
                    <a:pt x="14" y="4"/>
                    <a:pt x="16" y="6"/>
                    <a:pt x="16" y="10"/>
                  </a:cubicBezTo>
                  <a:cubicBezTo>
                    <a:pt x="16" y="13"/>
                    <a:pt x="14" y="16"/>
                    <a:pt x="10" y="16"/>
                  </a:cubicBezTo>
                  <a:cubicBezTo>
                    <a:pt x="7" y="16"/>
                    <a:pt x="4" y="13"/>
                    <a:pt x="4" y="10"/>
                  </a:cubicBezTo>
                  <a:cubicBezTo>
                    <a:pt x="4" y="6"/>
                    <a:pt x="7" y="4"/>
                    <a:pt x="10" y="4"/>
                  </a:cubicBezTo>
                  <a:moveTo>
                    <a:pt x="10" y="0"/>
                  </a:moveTo>
                  <a:cubicBezTo>
                    <a:pt x="5" y="0"/>
                    <a:pt x="0" y="4"/>
                    <a:pt x="0" y="10"/>
                  </a:cubicBezTo>
                  <a:cubicBezTo>
                    <a:pt x="0" y="15"/>
                    <a:pt x="5" y="20"/>
                    <a:pt x="10" y="20"/>
                  </a:cubicBezTo>
                  <a:cubicBezTo>
                    <a:pt x="16" y="20"/>
                    <a:pt x="20" y="15"/>
                    <a:pt x="20" y="10"/>
                  </a:cubicBezTo>
                  <a:cubicBezTo>
                    <a:pt x="20"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7" name="Oval 142">
              <a:extLst>
                <a:ext uri="{FF2B5EF4-FFF2-40B4-BE49-F238E27FC236}">
                  <a16:creationId xmlns:a16="http://schemas.microsoft.com/office/drawing/2014/main" id="{52A35DD9-8325-4D48-9E3B-A1A4EF550C8C}"/>
                </a:ext>
              </a:extLst>
            </p:cNvPr>
            <p:cNvSpPr>
              <a:spLocks noChangeArrowheads="1"/>
            </p:cNvSpPr>
            <p:nvPr/>
          </p:nvSpPr>
          <p:spPr bwMode="auto">
            <a:xfrm>
              <a:off x="6006" y="331"/>
              <a:ext cx="50" cy="49"/>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8" name="Freeform 143">
              <a:extLst>
                <a:ext uri="{FF2B5EF4-FFF2-40B4-BE49-F238E27FC236}">
                  <a16:creationId xmlns:a16="http://schemas.microsoft.com/office/drawing/2014/main" id="{D0444C69-10BF-4027-ADCF-41E7A139A5C5}"/>
                </a:ext>
              </a:extLst>
            </p:cNvPr>
            <p:cNvSpPr>
              <a:spLocks noEditPoints="1"/>
            </p:cNvSpPr>
            <p:nvPr/>
          </p:nvSpPr>
          <p:spPr bwMode="auto">
            <a:xfrm>
              <a:off x="5997" y="321"/>
              <a:ext cx="66" cy="69"/>
            </a:xfrm>
            <a:custGeom>
              <a:avLst/>
              <a:gdLst>
                <a:gd name="T0" fmla="*/ 14 w 27"/>
                <a:gd name="T1" fmla="*/ 4 h 28"/>
                <a:gd name="T2" fmla="*/ 24 w 27"/>
                <a:gd name="T3" fmla="*/ 14 h 28"/>
                <a:gd name="T4" fmla="*/ 14 w 27"/>
                <a:gd name="T5" fmla="*/ 24 h 28"/>
                <a:gd name="T6" fmla="*/ 4 w 27"/>
                <a:gd name="T7" fmla="*/ 14 h 28"/>
                <a:gd name="T8" fmla="*/ 14 w 27"/>
                <a:gd name="T9" fmla="*/ 4 h 28"/>
                <a:gd name="T10" fmla="*/ 14 w 27"/>
                <a:gd name="T11" fmla="*/ 0 h 28"/>
                <a:gd name="T12" fmla="*/ 0 w 27"/>
                <a:gd name="T13" fmla="*/ 14 h 28"/>
                <a:gd name="T14" fmla="*/ 14 w 27"/>
                <a:gd name="T15" fmla="*/ 28 h 28"/>
                <a:gd name="T16" fmla="*/ 27 w 27"/>
                <a:gd name="T17" fmla="*/ 14 h 28"/>
                <a:gd name="T18" fmla="*/ 14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4"/>
                  </a:moveTo>
                  <a:cubicBezTo>
                    <a:pt x="19" y="4"/>
                    <a:pt x="24" y="9"/>
                    <a:pt x="24" y="14"/>
                  </a:cubicBezTo>
                  <a:cubicBezTo>
                    <a:pt x="24" y="20"/>
                    <a:pt x="19" y="24"/>
                    <a:pt x="14" y="24"/>
                  </a:cubicBezTo>
                  <a:cubicBezTo>
                    <a:pt x="8" y="24"/>
                    <a:pt x="4" y="20"/>
                    <a:pt x="4" y="14"/>
                  </a:cubicBezTo>
                  <a:cubicBezTo>
                    <a:pt x="4" y="9"/>
                    <a:pt x="8" y="4"/>
                    <a:pt x="14" y="4"/>
                  </a:cubicBezTo>
                  <a:moveTo>
                    <a:pt x="14" y="0"/>
                  </a:moveTo>
                  <a:cubicBezTo>
                    <a:pt x="6" y="0"/>
                    <a:pt x="0" y="7"/>
                    <a:pt x="0" y="14"/>
                  </a:cubicBezTo>
                  <a:cubicBezTo>
                    <a:pt x="0" y="22"/>
                    <a:pt x="6" y="28"/>
                    <a:pt x="14" y="28"/>
                  </a:cubicBezTo>
                  <a:cubicBezTo>
                    <a:pt x="21" y="28"/>
                    <a:pt x="27" y="22"/>
                    <a:pt x="27" y="14"/>
                  </a:cubicBezTo>
                  <a:cubicBezTo>
                    <a:pt x="27" y="7"/>
                    <a:pt x="21" y="0"/>
                    <a:pt x="14"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9" name="Freeform 144">
              <a:extLst>
                <a:ext uri="{FF2B5EF4-FFF2-40B4-BE49-F238E27FC236}">
                  <a16:creationId xmlns:a16="http://schemas.microsoft.com/office/drawing/2014/main" id="{C3638E59-DD1C-4741-9974-4A2A642ADB4B}"/>
                </a:ext>
              </a:extLst>
            </p:cNvPr>
            <p:cNvSpPr>
              <a:spLocks/>
            </p:cNvSpPr>
            <p:nvPr/>
          </p:nvSpPr>
          <p:spPr bwMode="auto">
            <a:xfrm>
              <a:off x="5940" y="1164"/>
              <a:ext cx="69" cy="67"/>
            </a:xfrm>
            <a:custGeom>
              <a:avLst/>
              <a:gdLst>
                <a:gd name="T0" fmla="*/ 14 w 28"/>
                <a:gd name="T1" fmla="*/ 27 h 27"/>
                <a:gd name="T2" fmla="*/ 28 w 28"/>
                <a:gd name="T3" fmla="*/ 14 h 27"/>
                <a:gd name="T4" fmla="*/ 14 w 28"/>
                <a:gd name="T5" fmla="*/ 0 h 27"/>
                <a:gd name="T6" fmla="*/ 0 w 28"/>
                <a:gd name="T7" fmla="*/ 13 h 27"/>
                <a:gd name="T8" fmla="*/ 14 w 28"/>
                <a:gd name="T9" fmla="*/ 27 h 27"/>
              </a:gdLst>
              <a:ahLst/>
              <a:cxnLst>
                <a:cxn ang="0">
                  <a:pos x="T0" y="T1"/>
                </a:cxn>
                <a:cxn ang="0">
                  <a:pos x="T2" y="T3"/>
                </a:cxn>
                <a:cxn ang="0">
                  <a:pos x="T4" y="T5"/>
                </a:cxn>
                <a:cxn ang="0">
                  <a:pos x="T6" y="T7"/>
                </a:cxn>
                <a:cxn ang="0">
                  <a:pos x="T8" y="T9"/>
                </a:cxn>
              </a:cxnLst>
              <a:rect l="0" t="0" r="r" b="b"/>
              <a:pathLst>
                <a:path w="28" h="27">
                  <a:moveTo>
                    <a:pt x="14" y="27"/>
                  </a:moveTo>
                  <a:cubicBezTo>
                    <a:pt x="21" y="27"/>
                    <a:pt x="27" y="21"/>
                    <a:pt x="28" y="14"/>
                  </a:cubicBezTo>
                  <a:cubicBezTo>
                    <a:pt x="28" y="6"/>
                    <a:pt x="22" y="0"/>
                    <a:pt x="14" y="0"/>
                  </a:cubicBezTo>
                  <a:cubicBezTo>
                    <a:pt x="7" y="0"/>
                    <a:pt x="0" y="6"/>
                    <a:pt x="0" y="13"/>
                  </a:cubicBezTo>
                  <a:cubicBezTo>
                    <a:pt x="0" y="21"/>
                    <a:pt x="6" y="27"/>
                    <a:pt x="14" y="27"/>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0" name="Freeform 145">
              <a:extLst>
                <a:ext uri="{FF2B5EF4-FFF2-40B4-BE49-F238E27FC236}">
                  <a16:creationId xmlns:a16="http://schemas.microsoft.com/office/drawing/2014/main" id="{42B527DF-EFD6-4026-A6EA-4F782EA39956}"/>
                </a:ext>
              </a:extLst>
            </p:cNvPr>
            <p:cNvSpPr>
              <a:spLocks noEditPoints="1"/>
            </p:cNvSpPr>
            <p:nvPr/>
          </p:nvSpPr>
          <p:spPr bwMode="auto">
            <a:xfrm>
              <a:off x="5933" y="1154"/>
              <a:ext cx="83" cy="86"/>
            </a:xfrm>
            <a:custGeom>
              <a:avLst/>
              <a:gdLst>
                <a:gd name="T0" fmla="*/ 17 w 34"/>
                <a:gd name="T1" fmla="*/ 4 h 35"/>
                <a:gd name="T2" fmla="*/ 31 w 34"/>
                <a:gd name="T3" fmla="*/ 18 h 35"/>
                <a:gd name="T4" fmla="*/ 17 w 34"/>
                <a:gd name="T5" fmla="*/ 31 h 35"/>
                <a:gd name="T6" fmla="*/ 3 w 34"/>
                <a:gd name="T7" fmla="*/ 17 h 35"/>
                <a:gd name="T8" fmla="*/ 17 w 34"/>
                <a:gd name="T9" fmla="*/ 4 h 35"/>
                <a:gd name="T10" fmla="*/ 17 w 34"/>
                <a:gd name="T11" fmla="*/ 0 h 35"/>
                <a:gd name="T12" fmla="*/ 0 w 34"/>
                <a:gd name="T13" fmla="*/ 17 h 35"/>
                <a:gd name="T14" fmla="*/ 17 w 34"/>
                <a:gd name="T15" fmla="*/ 35 h 35"/>
                <a:gd name="T16" fmla="*/ 34 w 34"/>
                <a:gd name="T17" fmla="*/ 18 h 35"/>
                <a:gd name="T18" fmla="*/ 17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17" y="4"/>
                  </a:moveTo>
                  <a:cubicBezTo>
                    <a:pt x="25" y="4"/>
                    <a:pt x="31" y="10"/>
                    <a:pt x="31" y="18"/>
                  </a:cubicBezTo>
                  <a:cubicBezTo>
                    <a:pt x="30" y="25"/>
                    <a:pt x="24" y="31"/>
                    <a:pt x="17" y="31"/>
                  </a:cubicBezTo>
                  <a:cubicBezTo>
                    <a:pt x="9" y="31"/>
                    <a:pt x="3" y="25"/>
                    <a:pt x="3" y="17"/>
                  </a:cubicBezTo>
                  <a:cubicBezTo>
                    <a:pt x="3" y="10"/>
                    <a:pt x="10" y="4"/>
                    <a:pt x="17" y="4"/>
                  </a:cubicBezTo>
                  <a:moveTo>
                    <a:pt x="17" y="0"/>
                  </a:moveTo>
                  <a:cubicBezTo>
                    <a:pt x="8" y="0"/>
                    <a:pt x="0" y="8"/>
                    <a:pt x="0" y="17"/>
                  </a:cubicBezTo>
                  <a:cubicBezTo>
                    <a:pt x="0" y="27"/>
                    <a:pt x="7" y="35"/>
                    <a:pt x="17" y="35"/>
                  </a:cubicBezTo>
                  <a:cubicBezTo>
                    <a:pt x="26" y="35"/>
                    <a:pt x="34" y="27"/>
                    <a:pt x="34" y="18"/>
                  </a:cubicBezTo>
                  <a:cubicBezTo>
                    <a:pt x="34" y="8"/>
                    <a:pt x="27" y="0"/>
                    <a:pt x="17"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1" name="Freeform 146">
              <a:extLst>
                <a:ext uri="{FF2B5EF4-FFF2-40B4-BE49-F238E27FC236}">
                  <a16:creationId xmlns:a16="http://schemas.microsoft.com/office/drawing/2014/main" id="{9046369B-6241-43C7-B261-627BB5CB59BB}"/>
                </a:ext>
              </a:extLst>
            </p:cNvPr>
            <p:cNvSpPr>
              <a:spLocks/>
            </p:cNvSpPr>
            <p:nvPr/>
          </p:nvSpPr>
          <p:spPr bwMode="auto">
            <a:xfrm>
              <a:off x="6486" y="1460"/>
              <a:ext cx="34" cy="34"/>
            </a:xfrm>
            <a:custGeom>
              <a:avLst/>
              <a:gdLst>
                <a:gd name="T0" fmla="*/ 7 w 14"/>
                <a:gd name="T1" fmla="*/ 0 h 14"/>
                <a:gd name="T2" fmla="*/ 0 w 14"/>
                <a:gd name="T3" fmla="*/ 7 h 14"/>
                <a:gd name="T4" fmla="*/ 7 w 14"/>
                <a:gd name="T5" fmla="*/ 14 h 14"/>
                <a:gd name="T6" fmla="*/ 14 w 14"/>
                <a:gd name="T7" fmla="*/ 7 h 14"/>
                <a:gd name="T8" fmla="*/ 7 w 14"/>
                <a:gd name="T9" fmla="*/ 0 h 14"/>
              </a:gdLst>
              <a:ahLst/>
              <a:cxnLst>
                <a:cxn ang="0">
                  <a:pos x="T0" y="T1"/>
                </a:cxn>
                <a:cxn ang="0">
                  <a:pos x="T2" y="T3"/>
                </a:cxn>
                <a:cxn ang="0">
                  <a:pos x="T4" y="T5"/>
                </a:cxn>
                <a:cxn ang="0">
                  <a:pos x="T6" y="T7"/>
                </a:cxn>
                <a:cxn ang="0">
                  <a:pos x="T8" y="T9"/>
                </a:cxn>
              </a:cxnLst>
              <a:rect l="0" t="0" r="r" b="b"/>
              <a:pathLst>
                <a:path w="14" h="14">
                  <a:moveTo>
                    <a:pt x="7" y="0"/>
                  </a:moveTo>
                  <a:cubicBezTo>
                    <a:pt x="4" y="0"/>
                    <a:pt x="1" y="3"/>
                    <a:pt x="0" y="7"/>
                  </a:cubicBezTo>
                  <a:cubicBezTo>
                    <a:pt x="0" y="11"/>
                    <a:pt x="4" y="14"/>
                    <a:pt x="7" y="14"/>
                  </a:cubicBezTo>
                  <a:cubicBezTo>
                    <a:pt x="11" y="14"/>
                    <a:pt x="14" y="11"/>
                    <a:pt x="14" y="7"/>
                  </a:cubicBezTo>
                  <a:cubicBezTo>
                    <a:pt x="14" y="3"/>
                    <a:pt x="11" y="0"/>
                    <a:pt x="7" y="0"/>
                  </a:cubicBezTo>
                  <a:close/>
                </a:path>
              </a:pathLst>
            </a:custGeom>
            <a:solidFill>
              <a:srgbClr val="276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2" name="Freeform 147">
              <a:extLst>
                <a:ext uri="{FF2B5EF4-FFF2-40B4-BE49-F238E27FC236}">
                  <a16:creationId xmlns:a16="http://schemas.microsoft.com/office/drawing/2014/main" id="{4C1618F4-B4CA-42DC-A39D-8AE951C2FD80}"/>
                </a:ext>
              </a:extLst>
            </p:cNvPr>
            <p:cNvSpPr>
              <a:spLocks noEditPoints="1"/>
            </p:cNvSpPr>
            <p:nvPr/>
          </p:nvSpPr>
          <p:spPr bwMode="auto">
            <a:xfrm>
              <a:off x="6478" y="1452"/>
              <a:ext cx="52" cy="52"/>
            </a:xfrm>
            <a:custGeom>
              <a:avLst/>
              <a:gdLst>
                <a:gd name="T0" fmla="*/ 10 w 21"/>
                <a:gd name="T1" fmla="*/ 3 h 21"/>
                <a:gd name="T2" fmla="*/ 17 w 21"/>
                <a:gd name="T3" fmla="*/ 10 h 21"/>
                <a:gd name="T4" fmla="*/ 10 w 21"/>
                <a:gd name="T5" fmla="*/ 17 h 21"/>
                <a:gd name="T6" fmla="*/ 3 w 21"/>
                <a:gd name="T7" fmla="*/ 10 h 21"/>
                <a:gd name="T8" fmla="*/ 10 w 21"/>
                <a:gd name="T9" fmla="*/ 3 h 21"/>
                <a:gd name="T10" fmla="*/ 10 w 21"/>
                <a:gd name="T11" fmla="*/ 0 h 21"/>
                <a:gd name="T12" fmla="*/ 0 w 21"/>
                <a:gd name="T13" fmla="*/ 10 h 21"/>
                <a:gd name="T14" fmla="*/ 10 w 21"/>
                <a:gd name="T15" fmla="*/ 21 h 21"/>
                <a:gd name="T16" fmla="*/ 21 w 21"/>
                <a:gd name="T17" fmla="*/ 10 h 21"/>
                <a:gd name="T18" fmla="*/ 10 w 2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3"/>
                  </a:moveTo>
                  <a:cubicBezTo>
                    <a:pt x="14" y="3"/>
                    <a:pt x="17" y="6"/>
                    <a:pt x="17" y="10"/>
                  </a:cubicBezTo>
                  <a:cubicBezTo>
                    <a:pt x="17" y="14"/>
                    <a:pt x="14" y="17"/>
                    <a:pt x="10" y="17"/>
                  </a:cubicBezTo>
                  <a:cubicBezTo>
                    <a:pt x="7" y="17"/>
                    <a:pt x="3" y="14"/>
                    <a:pt x="3" y="10"/>
                  </a:cubicBezTo>
                  <a:cubicBezTo>
                    <a:pt x="4" y="6"/>
                    <a:pt x="7" y="3"/>
                    <a:pt x="10" y="3"/>
                  </a:cubicBezTo>
                  <a:moveTo>
                    <a:pt x="10" y="0"/>
                  </a:moveTo>
                  <a:cubicBezTo>
                    <a:pt x="5" y="0"/>
                    <a:pt x="0" y="4"/>
                    <a:pt x="0" y="10"/>
                  </a:cubicBezTo>
                  <a:cubicBezTo>
                    <a:pt x="0" y="16"/>
                    <a:pt x="4" y="21"/>
                    <a:pt x="10" y="21"/>
                  </a:cubicBezTo>
                  <a:cubicBezTo>
                    <a:pt x="16" y="21"/>
                    <a:pt x="21" y="16"/>
                    <a:pt x="21" y="10"/>
                  </a:cubicBezTo>
                  <a:cubicBezTo>
                    <a:pt x="21" y="4"/>
                    <a:pt x="16" y="0"/>
                    <a:pt x="1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3" name="Oval 148">
              <a:extLst>
                <a:ext uri="{FF2B5EF4-FFF2-40B4-BE49-F238E27FC236}">
                  <a16:creationId xmlns:a16="http://schemas.microsoft.com/office/drawing/2014/main" id="{C981E4E8-E6BA-4A97-B33F-D76EF5305323}"/>
                </a:ext>
              </a:extLst>
            </p:cNvPr>
            <p:cNvSpPr>
              <a:spLocks noChangeArrowheads="1"/>
            </p:cNvSpPr>
            <p:nvPr/>
          </p:nvSpPr>
          <p:spPr bwMode="auto">
            <a:xfrm>
              <a:off x="6233" y="407"/>
              <a:ext cx="36" cy="37"/>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4" name="Freeform 149">
              <a:extLst>
                <a:ext uri="{FF2B5EF4-FFF2-40B4-BE49-F238E27FC236}">
                  <a16:creationId xmlns:a16="http://schemas.microsoft.com/office/drawing/2014/main" id="{3ED64B73-944A-4EE1-9C7B-71FB13078E93}"/>
                </a:ext>
              </a:extLst>
            </p:cNvPr>
            <p:cNvSpPr>
              <a:spLocks noEditPoints="1"/>
            </p:cNvSpPr>
            <p:nvPr/>
          </p:nvSpPr>
          <p:spPr bwMode="auto">
            <a:xfrm>
              <a:off x="6223" y="397"/>
              <a:ext cx="56" cy="57"/>
            </a:xfrm>
            <a:custGeom>
              <a:avLst/>
              <a:gdLst>
                <a:gd name="T0" fmla="*/ 12 w 23"/>
                <a:gd name="T1" fmla="*/ 4 h 23"/>
                <a:gd name="T2" fmla="*/ 19 w 23"/>
                <a:gd name="T3" fmla="*/ 12 h 23"/>
                <a:gd name="T4" fmla="*/ 12 w 23"/>
                <a:gd name="T5" fmla="*/ 19 h 23"/>
                <a:gd name="T6" fmla="*/ 4 w 23"/>
                <a:gd name="T7" fmla="*/ 12 h 23"/>
                <a:gd name="T8" fmla="*/ 12 w 23"/>
                <a:gd name="T9" fmla="*/ 4 h 23"/>
                <a:gd name="T10" fmla="*/ 12 w 23"/>
                <a:gd name="T11" fmla="*/ 0 h 23"/>
                <a:gd name="T12" fmla="*/ 0 w 23"/>
                <a:gd name="T13" fmla="*/ 12 h 23"/>
                <a:gd name="T14" fmla="*/ 12 w 23"/>
                <a:gd name="T15" fmla="*/ 23 h 23"/>
                <a:gd name="T16" fmla="*/ 23 w 23"/>
                <a:gd name="T17" fmla="*/ 12 h 23"/>
                <a:gd name="T18" fmla="*/ 12 w 2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3">
                  <a:moveTo>
                    <a:pt x="12" y="4"/>
                  </a:moveTo>
                  <a:cubicBezTo>
                    <a:pt x="16" y="4"/>
                    <a:pt x="19" y="7"/>
                    <a:pt x="19" y="12"/>
                  </a:cubicBezTo>
                  <a:cubicBezTo>
                    <a:pt x="19" y="16"/>
                    <a:pt x="16" y="19"/>
                    <a:pt x="12" y="19"/>
                  </a:cubicBezTo>
                  <a:cubicBezTo>
                    <a:pt x="7" y="19"/>
                    <a:pt x="4" y="16"/>
                    <a:pt x="4" y="12"/>
                  </a:cubicBezTo>
                  <a:cubicBezTo>
                    <a:pt x="4" y="7"/>
                    <a:pt x="7" y="4"/>
                    <a:pt x="12" y="4"/>
                  </a:cubicBezTo>
                  <a:moveTo>
                    <a:pt x="12" y="0"/>
                  </a:moveTo>
                  <a:cubicBezTo>
                    <a:pt x="5" y="0"/>
                    <a:pt x="0" y="5"/>
                    <a:pt x="0" y="12"/>
                  </a:cubicBezTo>
                  <a:cubicBezTo>
                    <a:pt x="0" y="18"/>
                    <a:pt x="5" y="23"/>
                    <a:pt x="12" y="23"/>
                  </a:cubicBezTo>
                  <a:cubicBezTo>
                    <a:pt x="18" y="23"/>
                    <a:pt x="23" y="18"/>
                    <a:pt x="23" y="12"/>
                  </a:cubicBezTo>
                  <a:cubicBezTo>
                    <a:pt x="23" y="5"/>
                    <a:pt x="18" y="0"/>
                    <a:pt x="12"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5" name="Oval 150">
              <a:extLst>
                <a:ext uri="{FF2B5EF4-FFF2-40B4-BE49-F238E27FC236}">
                  <a16:creationId xmlns:a16="http://schemas.microsoft.com/office/drawing/2014/main" id="{E89EDBAA-5176-4D07-9407-760D49E9F47C}"/>
                </a:ext>
              </a:extLst>
            </p:cNvPr>
            <p:cNvSpPr>
              <a:spLocks noChangeArrowheads="1"/>
            </p:cNvSpPr>
            <p:nvPr/>
          </p:nvSpPr>
          <p:spPr bwMode="auto">
            <a:xfrm>
              <a:off x="7329" y="4039"/>
              <a:ext cx="35" cy="35"/>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6" name="Freeform 151">
              <a:extLst>
                <a:ext uri="{FF2B5EF4-FFF2-40B4-BE49-F238E27FC236}">
                  <a16:creationId xmlns:a16="http://schemas.microsoft.com/office/drawing/2014/main" id="{4F11C0A5-A866-4031-8C88-C3F5A54CB47D}"/>
                </a:ext>
              </a:extLst>
            </p:cNvPr>
            <p:cNvSpPr>
              <a:spLocks noEditPoints="1"/>
            </p:cNvSpPr>
            <p:nvPr/>
          </p:nvSpPr>
          <p:spPr bwMode="auto">
            <a:xfrm>
              <a:off x="7319" y="4029"/>
              <a:ext cx="54" cy="54"/>
            </a:xfrm>
            <a:custGeom>
              <a:avLst/>
              <a:gdLst>
                <a:gd name="T0" fmla="*/ 11 w 22"/>
                <a:gd name="T1" fmla="*/ 4 h 22"/>
                <a:gd name="T2" fmla="*/ 18 w 22"/>
                <a:gd name="T3" fmla="*/ 11 h 22"/>
                <a:gd name="T4" fmla="*/ 11 w 22"/>
                <a:gd name="T5" fmla="*/ 18 h 22"/>
                <a:gd name="T6" fmla="*/ 4 w 22"/>
                <a:gd name="T7" fmla="*/ 11 h 22"/>
                <a:gd name="T8" fmla="*/ 11 w 22"/>
                <a:gd name="T9" fmla="*/ 4 h 22"/>
                <a:gd name="T10" fmla="*/ 11 w 22"/>
                <a:gd name="T11" fmla="*/ 0 h 22"/>
                <a:gd name="T12" fmla="*/ 0 w 22"/>
                <a:gd name="T13" fmla="*/ 11 h 22"/>
                <a:gd name="T14" fmla="*/ 11 w 22"/>
                <a:gd name="T15" fmla="*/ 22 h 22"/>
                <a:gd name="T16" fmla="*/ 22 w 22"/>
                <a:gd name="T17" fmla="*/ 11 h 22"/>
                <a:gd name="T18" fmla="*/ 11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4"/>
                  </a:moveTo>
                  <a:cubicBezTo>
                    <a:pt x="15" y="4"/>
                    <a:pt x="18" y="7"/>
                    <a:pt x="18" y="11"/>
                  </a:cubicBezTo>
                  <a:cubicBezTo>
                    <a:pt x="18" y="15"/>
                    <a:pt x="15" y="18"/>
                    <a:pt x="11" y="18"/>
                  </a:cubicBezTo>
                  <a:cubicBezTo>
                    <a:pt x="7" y="18"/>
                    <a:pt x="4" y="15"/>
                    <a:pt x="4" y="11"/>
                  </a:cubicBezTo>
                  <a:cubicBezTo>
                    <a:pt x="4" y="7"/>
                    <a:pt x="7" y="4"/>
                    <a:pt x="11" y="4"/>
                  </a:cubicBezTo>
                  <a:moveTo>
                    <a:pt x="11" y="0"/>
                  </a:moveTo>
                  <a:cubicBezTo>
                    <a:pt x="5" y="0"/>
                    <a:pt x="0" y="5"/>
                    <a:pt x="0" y="11"/>
                  </a:cubicBezTo>
                  <a:cubicBezTo>
                    <a:pt x="0" y="17"/>
                    <a:pt x="5" y="22"/>
                    <a:pt x="11" y="22"/>
                  </a:cubicBezTo>
                  <a:cubicBezTo>
                    <a:pt x="17" y="22"/>
                    <a:pt x="22" y="17"/>
                    <a:pt x="22" y="11"/>
                  </a:cubicBezTo>
                  <a:cubicBezTo>
                    <a:pt x="22" y="5"/>
                    <a:pt x="17" y="0"/>
                    <a:pt x="11"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7" name="Oval 152">
              <a:extLst>
                <a:ext uri="{FF2B5EF4-FFF2-40B4-BE49-F238E27FC236}">
                  <a16:creationId xmlns:a16="http://schemas.microsoft.com/office/drawing/2014/main" id="{0F7FF06E-DE9B-4252-828A-EFBC0BCEB6A3}"/>
                </a:ext>
              </a:extLst>
            </p:cNvPr>
            <p:cNvSpPr>
              <a:spLocks noChangeArrowheads="1"/>
            </p:cNvSpPr>
            <p:nvPr/>
          </p:nvSpPr>
          <p:spPr bwMode="auto">
            <a:xfrm>
              <a:off x="7563" y="3262"/>
              <a:ext cx="44" cy="45"/>
            </a:xfrm>
            <a:prstGeom prst="ellipse">
              <a:avLst/>
            </a:pr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8" name="Freeform 153">
              <a:extLst>
                <a:ext uri="{FF2B5EF4-FFF2-40B4-BE49-F238E27FC236}">
                  <a16:creationId xmlns:a16="http://schemas.microsoft.com/office/drawing/2014/main" id="{BC593AEC-4C6B-4DA6-8DFD-AFE412AB67C3}"/>
                </a:ext>
              </a:extLst>
            </p:cNvPr>
            <p:cNvSpPr>
              <a:spLocks noEditPoints="1"/>
            </p:cNvSpPr>
            <p:nvPr/>
          </p:nvSpPr>
          <p:spPr bwMode="auto">
            <a:xfrm>
              <a:off x="7553" y="3252"/>
              <a:ext cx="64" cy="65"/>
            </a:xfrm>
            <a:custGeom>
              <a:avLst/>
              <a:gdLst>
                <a:gd name="T0" fmla="*/ 13 w 26"/>
                <a:gd name="T1" fmla="*/ 4 h 26"/>
                <a:gd name="T2" fmla="*/ 22 w 26"/>
                <a:gd name="T3" fmla="*/ 13 h 26"/>
                <a:gd name="T4" fmla="*/ 13 w 26"/>
                <a:gd name="T5" fmla="*/ 22 h 26"/>
                <a:gd name="T6" fmla="*/ 4 w 26"/>
                <a:gd name="T7" fmla="*/ 13 h 26"/>
                <a:gd name="T8" fmla="*/ 13 w 26"/>
                <a:gd name="T9" fmla="*/ 4 h 26"/>
                <a:gd name="T10" fmla="*/ 13 w 26"/>
                <a:gd name="T11" fmla="*/ 0 h 26"/>
                <a:gd name="T12" fmla="*/ 0 w 26"/>
                <a:gd name="T13" fmla="*/ 13 h 26"/>
                <a:gd name="T14" fmla="*/ 13 w 26"/>
                <a:gd name="T15" fmla="*/ 26 h 26"/>
                <a:gd name="T16" fmla="*/ 26 w 26"/>
                <a:gd name="T17" fmla="*/ 13 h 26"/>
                <a:gd name="T18" fmla="*/ 13 w 2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4"/>
                  </a:moveTo>
                  <a:cubicBezTo>
                    <a:pt x="18" y="4"/>
                    <a:pt x="22" y="8"/>
                    <a:pt x="22" y="13"/>
                  </a:cubicBezTo>
                  <a:cubicBezTo>
                    <a:pt x="22" y="18"/>
                    <a:pt x="18" y="22"/>
                    <a:pt x="13" y="22"/>
                  </a:cubicBezTo>
                  <a:cubicBezTo>
                    <a:pt x="8" y="22"/>
                    <a:pt x="4" y="18"/>
                    <a:pt x="4" y="13"/>
                  </a:cubicBezTo>
                  <a:cubicBezTo>
                    <a:pt x="4" y="8"/>
                    <a:pt x="8" y="4"/>
                    <a:pt x="13" y="4"/>
                  </a:cubicBezTo>
                  <a:moveTo>
                    <a:pt x="13" y="0"/>
                  </a:moveTo>
                  <a:cubicBezTo>
                    <a:pt x="6" y="0"/>
                    <a:pt x="0" y="6"/>
                    <a:pt x="0" y="13"/>
                  </a:cubicBezTo>
                  <a:cubicBezTo>
                    <a:pt x="0" y="20"/>
                    <a:pt x="6" y="26"/>
                    <a:pt x="13" y="26"/>
                  </a:cubicBezTo>
                  <a:cubicBezTo>
                    <a:pt x="20" y="26"/>
                    <a:pt x="26" y="20"/>
                    <a:pt x="26" y="13"/>
                  </a:cubicBezTo>
                  <a:cubicBezTo>
                    <a:pt x="26" y="6"/>
                    <a:pt x="20" y="0"/>
                    <a:pt x="13"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Tree>
    <p:extLst>
      <p:ext uri="{BB962C8B-B14F-4D97-AF65-F5344CB8AC3E}">
        <p14:creationId xmlns:p14="http://schemas.microsoft.com/office/powerpoint/2010/main" val="67594959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15"/>
                                        </p:tgtEl>
                                        <p:attrNameLst>
                                          <p:attrName>style.visibility</p:attrName>
                                        </p:attrNameLst>
                                      </p:cBhvr>
                                      <p:to>
                                        <p:strVal val="visible"/>
                                      </p:to>
                                    </p:set>
                                    <p:anim calcmode="lin" valueType="num">
                                      <p:cBhvr>
                                        <p:cTn id="11" dur="1000" fill="hold"/>
                                        <p:tgtEl>
                                          <p:spTgt spid="215"/>
                                        </p:tgtEl>
                                        <p:attrNameLst>
                                          <p:attrName>ppt_w</p:attrName>
                                        </p:attrNameLst>
                                      </p:cBhvr>
                                      <p:tavLst>
                                        <p:tav tm="0">
                                          <p:val>
                                            <p:fltVal val="0"/>
                                          </p:val>
                                        </p:tav>
                                        <p:tav tm="100000">
                                          <p:val>
                                            <p:strVal val="#ppt_w"/>
                                          </p:val>
                                        </p:tav>
                                      </p:tavLst>
                                    </p:anim>
                                    <p:anim calcmode="lin" valueType="num">
                                      <p:cBhvr>
                                        <p:cTn id="12" dur="1000" fill="hold"/>
                                        <p:tgtEl>
                                          <p:spTgt spid="215"/>
                                        </p:tgtEl>
                                        <p:attrNameLst>
                                          <p:attrName>ppt_h</p:attrName>
                                        </p:attrNameLst>
                                      </p:cBhvr>
                                      <p:tavLst>
                                        <p:tav tm="0">
                                          <p:val>
                                            <p:fltVal val="0"/>
                                          </p:val>
                                        </p:tav>
                                        <p:tav tm="100000">
                                          <p:val>
                                            <p:strVal val="#ppt_h"/>
                                          </p:val>
                                        </p:tav>
                                      </p:tavLst>
                                    </p:anim>
                                    <p:animEffect transition="in" filter="fade">
                                      <p:cBhvr>
                                        <p:cTn id="13" dur="1000"/>
                                        <p:tgtEl>
                                          <p:spTgt spid="215"/>
                                        </p:tgtEl>
                                      </p:cBhvr>
                                    </p:animEffect>
                                    <p:anim calcmode="lin" valueType="num">
                                      <p:cBhvr>
                                        <p:cTn id="14" dur="1000" fill="hold"/>
                                        <p:tgtEl>
                                          <p:spTgt spid="215"/>
                                        </p:tgtEl>
                                        <p:attrNameLst>
                                          <p:attrName>ppt_x</p:attrName>
                                        </p:attrNameLst>
                                      </p:cBhvr>
                                      <p:tavLst>
                                        <p:tav tm="0">
                                          <p:val>
                                            <p:fltVal val="0.5"/>
                                          </p:val>
                                        </p:tav>
                                        <p:tav tm="100000">
                                          <p:val>
                                            <p:strVal val="#ppt_x"/>
                                          </p:val>
                                        </p:tav>
                                      </p:tavLst>
                                    </p:anim>
                                    <p:anim calcmode="lin" valueType="num">
                                      <p:cBhvr>
                                        <p:cTn id="15" dur="1000" fill="hold"/>
                                        <p:tgtEl>
                                          <p:spTgt spid="215"/>
                                        </p:tgtEl>
                                        <p:attrNameLst>
                                          <p:attrName>ppt_y</p:attrName>
                                        </p:attrNameLst>
                                      </p:cBhvr>
                                      <p:tavLst>
                                        <p:tav tm="0">
                                          <p:val>
                                            <p:fltVal val="0.5"/>
                                          </p:val>
                                        </p:tav>
                                        <p:tav tm="100000">
                                          <p:val>
                                            <p:strVal val="#ppt_y"/>
                                          </p:val>
                                        </p:tav>
                                      </p:tavLst>
                                    </p:anim>
                                  </p:childTnLst>
                                </p:cTn>
                              </p:par>
                            </p:childTnLst>
                          </p:cTn>
                        </p:par>
                        <p:par>
                          <p:cTn id="16" fill="hold">
                            <p:stCondLst>
                              <p:cond delay="2000"/>
                            </p:stCondLst>
                            <p:childTnLst>
                              <p:par>
                                <p:cTn id="17" presetID="2" presetClass="entr" presetSubtype="2" decel="88000" fill="hold" grpId="0" nodeType="afterEffect">
                                  <p:stCondLst>
                                    <p:cond delay="0"/>
                                  </p:stCondLst>
                                  <p:iterate type="lt">
                                    <p:tmPct val="10000"/>
                                  </p:iterate>
                                  <p:childTnLst>
                                    <p:set>
                                      <p:cBhvr>
                                        <p:cTn id="18" dur="1" fill="hold">
                                          <p:stCondLst>
                                            <p:cond delay="0"/>
                                          </p:stCondLst>
                                        </p:cTn>
                                        <p:tgtEl>
                                          <p:spTgt spid="228"/>
                                        </p:tgtEl>
                                        <p:attrNameLst>
                                          <p:attrName>style.visibility</p:attrName>
                                        </p:attrNameLst>
                                      </p:cBhvr>
                                      <p:to>
                                        <p:strVal val="visible"/>
                                      </p:to>
                                    </p:set>
                                    <p:anim calcmode="lin" valueType="num">
                                      <p:cBhvr additive="base">
                                        <p:cTn id="19" dur="750" fill="hold"/>
                                        <p:tgtEl>
                                          <p:spTgt spid="228"/>
                                        </p:tgtEl>
                                        <p:attrNameLst>
                                          <p:attrName>ppt_x</p:attrName>
                                        </p:attrNameLst>
                                      </p:cBhvr>
                                      <p:tavLst>
                                        <p:tav tm="0">
                                          <p:val>
                                            <p:strVal val="1+#ppt_w/2"/>
                                          </p:val>
                                        </p:tav>
                                        <p:tav tm="100000">
                                          <p:val>
                                            <p:strVal val="#ppt_x"/>
                                          </p:val>
                                        </p:tav>
                                      </p:tavLst>
                                    </p:anim>
                                    <p:anim calcmode="lin" valueType="num">
                                      <p:cBhvr additive="base">
                                        <p:cTn id="20" dur="750" fill="hold"/>
                                        <p:tgtEl>
                                          <p:spTgt spid="228"/>
                                        </p:tgtEl>
                                        <p:attrNameLst>
                                          <p:attrName>ppt_y</p:attrName>
                                        </p:attrNameLst>
                                      </p:cBhvr>
                                      <p:tavLst>
                                        <p:tav tm="0">
                                          <p:val>
                                            <p:strVal val="#ppt_y"/>
                                          </p:val>
                                        </p:tav>
                                        <p:tav tm="100000">
                                          <p:val>
                                            <p:strVal val="#ppt_y"/>
                                          </p:val>
                                        </p:tav>
                                      </p:tavLst>
                                    </p:anim>
                                  </p:childTnLst>
                                </p:cTn>
                              </p:par>
                            </p:childTnLst>
                          </p:cTn>
                        </p:par>
                        <p:par>
                          <p:cTn id="21" fill="hold">
                            <p:stCondLst>
                              <p:cond delay="3350"/>
                            </p:stCondLst>
                            <p:childTnLst>
                              <p:par>
                                <p:cTn id="22" presetID="50" presetClass="entr" presetSubtype="0" decel="100000" fill="hold" nodeType="afterEffect">
                                  <p:stCondLst>
                                    <p:cond delay="0"/>
                                  </p:stCondLst>
                                  <p:childTnLst>
                                    <p:set>
                                      <p:cBhvr>
                                        <p:cTn id="23" dur="1" fill="hold">
                                          <p:stCondLst>
                                            <p:cond delay="0"/>
                                          </p:stCondLst>
                                        </p:cTn>
                                        <p:tgtEl>
                                          <p:spTgt spid="229"/>
                                        </p:tgtEl>
                                        <p:attrNameLst>
                                          <p:attrName>style.visibility</p:attrName>
                                        </p:attrNameLst>
                                      </p:cBhvr>
                                      <p:to>
                                        <p:strVal val="visible"/>
                                      </p:to>
                                    </p:set>
                                    <p:anim calcmode="lin" valueType="num">
                                      <p:cBhvr>
                                        <p:cTn id="24" dur="1000" fill="hold"/>
                                        <p:tgtEl>
                                          <p:spTgt spid="229"/>
                                        </p:tgtEl>
                                        <p:attrNameLst>
                                          <p:attrName>ppt_w</p:attrName>
                                        </p:attrNameLst>
                                      </p:cBhvr>
                                      <p:tavLst>
                                        <p:tav tm="0">
                                          <p:val>
                                            <p:strVal val="#ppt_w+.3"/>
                                          </p:val>
                                        </p:tav>
                                        <p:tav tm="100000">
                                          <p:val>
                                            <p:strVal val="#ppt_w"/>
                                          </p:val>
                                        </p:tav>
                                      </p:tavLst>
                                    </p:anim>
                                    <p:anim calcmode="lin" valueType="num">
                                      <p:cBhvr>
                                        <p:cTn id="25" dur="1000" fill="hold"/>
                                        <p:tgtEl>
                                          <p:spTgt spid="229"/>
                                        </p:tgtEl>
                                        <p:attrNameLst>
                                          <p:attrName>ppt_h</p:attrName>
                                        </p:attrNameLst>
                                      </p:cBhvr>
                                      <p:tavLst>
                                        <p:tav tm="0">
                                          <p:val>
                                            <p:strVal val="#ppt_h"/>
                                          </p:val>
                                        </p:tav>
                                        <p:tav tm="100000">
                                          <p:val>
                                            <p:strVal val="#ppt_h"/>
                                          </p:val>
                                        </p:tav>
                                      </p:tavLst>
                                    </p:anim>
                                    <p:animEffect transition="in" filter="fade">
                                      <p:cBhvr>
                                        <p:cTn id="26" dur="10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p:bldP spid="2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95B25B9-4B91-47E4-B61F-95A74EDB18B5}"/>
              </a:ext>
            </a:extLst>
          </p:cNvPr>
          <p:cNvSpPr txBox="1"/>
          <p:nvPr/>
        </p:nvSpPr>
        <p:spPr>
          <a:xfrm>
            <a:off x="982680" y="356755"/>
            <a:ext cx="6211452" cy="707886"/>
          </a:xfrm>
          <a:prstGeom prst="rect">
            <a:avLst/>
          </a:prstGeom>
          <a:noFill/>
        </p:spPr>
        <p:txBody>
          <a:bodyPr wrap="square" rtlCol="0">
            <a:spAutoFit/>
          </a:bodyPr>
          <a:lstStyle/>
          <a:p>
            <a:r>
              <a:rPr lang="zh-CN" altLang="en-US" sz="4000" dirty="0">
                <a:solidFill>
                  <a:srgbClr val="2B2B2B"/>
                </a:solidFill>
                <a:cs typeface="+mn-ea"/>
                <a:sym typeface="+mn-lt"/>
              </a:rPr>
              <a:t>宏内核结构</a:t>
            </a:r>
          </a:p>
        </p:txBody>
      </p:sp>
      <p:sp>
        <p:nvSpPr>
          <p:cNvPr id="2" name="文本框 1">
            <a:extLst>
              <a:ext uri="{FF2B5EF4-FFF2-40B4-BE49-F238E27FC236}">
                <a16:creationId xmlns:a16="http://schemas.microsoft.com/office/drawing/2014/main" id="{85E2A9BB-A744-43ED-97EC-E84ADE8CDC6A}"/>
              </a:ext>
            </a:extLst>
          </p:cNvPr>
          <p:cNvSpPr txBox="1"/>
          <p:nvPr/>
        </p:nvSpPr>
        <p:spPr>
          <a:xfrm>
            <a:off x="-40758" y="170824"/>
            <a:ext cx="1452091" cy="1323439"/>
          </a:xfrm>
          <a:prstGeom prst="rect">
            <a:avLst/>
          </a:prstGeom>
          <a:noFill/>
        </p:spPr>
        <p:txBody>
          <a:bodyPr wrap="square" rtlCol="0">
            <a:spAutoFit/>
          </a:bodyPr>
          <a:lstStyle/>
          <a:p>
            <a:pPr algn="ctr"/>
            <a:r>
              <a:rPr lang="en-US" altLang="zh-CN" sz="8000" dirty="0">
                <a:solidFill>
                  <a:srgbClr val="2B2B2B"/>
                </a:solidFill>
                <a:cs typeface="+mn-ea"/>
                <a:sym typeface="+mn-lt"/>
              </a:rPr>
              <a:t>2</a:t>
            </a:r>
            <a:endParaRPr lang="zh-CN" altLang="en-US" sz="8000" dirty="0">
              <a:solidFill>
                <a:srgbClr val="2B2B2B"/>
              </a:solidFill>
              <a:cs typeface="+mn-ea"/>
              <a:sym typeface="+mn-lt"/>
            </a:endParaRPr>
          </a:p>
        </p:txBody>
      </p:sp>
      <p:sp>
        <p:nvSpPr>
          <p:cNvPr id="83" name="TextBox 21">
            <a:extLst>
              <a:ext uri="{FF2B5EF4-FFF2-40B4-BE49-F238E27FC236}">
                <a16:creationId xmlns:a16="http://schemas.microsoft.com/office/drawing/2014/main" id="{CA7CC738-CC88-4771-9406-5F5CE7727CBE}"/>
              </a:ext>
            </a:extLst>
          </p:cNvPr>
          <p:cNvSpPr txBox="1"/>
          <p:nvPr/>
        </p:nvSpPr>
        <p:spPr>
          <a:xfrm>
            <a:off x="622835" y="2267661"/>
            <a:ext cx="6571297" cy="3170099"/>
          </a:xfrm>
          <a:prstGeom prst="rect">
            <a:avLst/>
          </a:prstGeom>
          <a:noFill/>
        </p:spPr>
        <p:txBody>
          <a:bodyPr wrap="square" rtlCol="0">
            <a:spAutoFit/>
          </a:bodyPr>
          <a:lstStyle/>
          <a:p>
            <a:r>
              <a:rPr lang="zh-CN" altLang="en-US" sz="2000" dirty="0">
                <a:latin typeface="SimSun" panose="02010600030101010101" pitchFamily="2" charset="-122"/>
                <a:ea typeface="SimSun" panose="02010600030101010101" pitchFamily="2" charset="-122"/>
              </a:rPr>
              <a:t>    简单来说，就是把很多东西都集成进内核，除了最基本的进程、线程管理、内存管理外，文件系统，驱动，网络协议等等都在内核里面。将内核从整体上作为一个大过程实现，并同时运行在一个单独的地址空间。所有的内核服务都在一个地址空间运行，相互之间直接调用函数，简单高效。</a:t>
            </a:r>
            <a:endParaRPr lang="en-US" altLang="zh-CN" sz="2000" dirty="0">
              <a:latin typeface="SimSun" panose="02010600030101010101" pitchFamily="2" charset="-122"/>
              <a:ea typeface="SimSun" panose="02010600030101010101" pitchFamily="2" charset="-122"/>
            </a:endParaRPr>
          </a:p>
          <a:p>
            <a:endParaRPr lang="en-US" altLang="zh-CN" sz="2000" dirty="0">
              <a:latin typeface="SimSun" panose="02010600030101010101" pitchFamily="2" charset="-122"/>
              <a:ea typeface="SimSun" panose="02010600030101010101" pitchFamily="2" charset="-122"/>
            </a:endParaRPr>
          </a:p>
          <a:p>
            <a:pPr marL="285750" indent="-285750">
              <a:buFont typeface="Arial" panose="020B0604020202020204" pitchFamily="34" charset="0"/>
              <a:buChar char="•"/>
            </a:pPr>
            <a:r>
              <a:rPr lang="zh-CN" altLang="en-US" sz="2000" dirty="0">
                <a:latin typeface="SimSun" panose="02010600030101010101" pitchFamily="2" charset="-122"/>
                <a:ea typeface="SimSun" panose="02010600030101010101" pitchFamily="2" charset="-122"/>
              </a:rPr>
              <a:t>优点：效率高</a:t>
            </a:r>
          </a:p>
          <a:p>
            <a:pPr marL="285750" indent="-285750">
              <a:buFont typeface="Arial" panose="020B0604020202020204" pitchFamily="34" charset="0"/>
              <a:buChar char="•"/>
            </a:pPr>
            <a:r>
              <a:rPr lang="zh-CN" altLang="en-US" sz="2000" dirty="0">
                <a:latin typeface="SimSun" panose="02010600030101010101" pitchFamily="2" charset="-122"/>
                <a:ea typeface="SimSun" panose="02010600030101010101" pitchFamily="2" charset="-122"/>
              </a:rPr>
              <a:t>缺点：稳定性差、开发过程中的</a:t>
            </a:r>
            <a:r>
              <a:rPr lang="en" altLang="zh-CN" sz="2000" dirty="0">
                <a:latin typeface="SimSun" panose="02010600030101010101" pitchFamily="2" charset="-122"/>
                <a:ea typeface="SimSun" panose="02010600030101010101" pitchFamily="2" charset="-122"/>
              </a:rPr>
              <a:t>bug</a:t>
            </a:r>
            <a:r>
              <a:rPr lang="zh-CN" altLang="en-US" sz="2000" dirty="0">
                <a:latin typeface="SimSun" panose="02010600030101010101" pitchFamily="2" charset="-122"/>
                <a:ea typeface="SimSun" panose="02010600030101010101" pitchFamily="2" charset="-122"/>
              </a:rPr>
              <a:t>经常会导致整个系统挂掉</a:t>
            </a:r>
          </a:p>
        </p:txBody>
      </p:sp>
      <p:sp>
        <p:nvSpPr>
          <p:cNvPr id="16" name="文本框 15">
            <a:extLst>
              <a:ext uri="{FF2B5EF4-FFF2-40B4-BE49-F238E27FC236}">
                <a16:creationId xmlns:a16="http://schemas.microsoft.com/office/drawing/2014/main" id="{7632816F-3D10-D848-B37B-C487E2588C74}"/>
              </a:ext>
            </a:extLst>
          </p:cNvPr>
          <p:cNvSpPr txBox="1"/>
          <p:nvPr/>
        </p:nvSpPr>
        <p:spPr>
          <a:xfrm>
            <a:off x="10617200" y="6578600"/>
            <a:ext cx="184731" cy="369332"/>
          </a:xfrm>
          <a:prstGeom prst="rect">
            <a:avLst/>
          </a:prstGeom>
          <a:noFill/>
        </p:spPr>
        <p:txBody>
          <a:bodyPr wrap="none" rtlCol="0">
            <a:spAutoFit/>
          </a:bodyPr>
          <a:lstStyle/>
          <a:p>
            <a:endParaRPr kumimoji="1" lang="zh-CN" altLang="en-US" dirty="0"/>
          </a:p>
        </p:txBody>
      </p:sp>
      <p:pic>
        <p:nvPicPr>
          <p:cNvPr id="9" name="图片 8">
            <a:extLst>
              <a:ext uri="{FF2B5EF4-FFF2-40B4-BE49-F238E27FC236}">
                <a16:creationId xmlns:a16="http://schemas.microsoft.com/office/drawing/2014/main" id="{321AEFF5-6E18-8A42-9A48-F543969A962A}"/>
              </a:ext>
            </a:extLst>
          </p:cNvPr>
          <p:cNvPicPr/>
          <p:nvPr/>
        </p:nvPicPr>
        <p:blipFill rotWithShape="1">
          <a:blip r:embed="rId3" cstate="print">
            <a:extLst>
              <a:ext uri="{28A0092B-C50C-407E-A947-70E740481C1C}">
                <a14:useLocalDpi xmlns:a14="http://schemas.microsoft.com/office/drawing/2010/main" val="0"/>
              </a:ext>
            </a:extLst>
          </a:blip>
          <a:srcRect b="7139"/>
          <a:stretch/>
        </p:blipFill>
        <p:spPr>
          <a:xfrm>
            <a:off x="7612022" y="2047069"/>
            <a:ext cx="3761184" cy="3610558"/>
          </a:xfrm>
          <a:prstGeom prst="rect">
            <a:avLst/>
          </a:prstGeom>
        </p:spPr>
      </p:pic>
    </p:spTree>
    <p:extLst>
      <p:ext uri="{BB962C8B-B14F-4D97-AF65-F5344CB8AC3E}">
        <p14:creationId xmlns:p14="http://schemas.microsoft.com/office/powerpoint/2010/main" val="122797619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9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9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additive="base">
                                        <p:cTn id="21" dur="500" fill="hold"/>
                                        <p:tgtEl>
                                          <p:spTgt spid="83"/>
                                        </p:tgtEl>
                                        <p:attrNameLst>
                                          <p:attrName>ppt_x</p:attrName>
                                        </p:attrNameLst>
                                      </p:cBhvr>
                                      <p:tavLst>
                                        <p:tav tm="0">
                                          <p:val>
                                            <p:strVal val="#ppt_x"/>
                                          </p:val>
                                        </p:tav>
                                        <p:tav tm="100000">
                                          <p:val>
                                            <p:strVal val="#ppt_x"/>
                                          </p:val>
                                        </p:tav>
                                      </p:tavLst>
                                    </p:anim>
                                    <p:anim calcmode="lin" valueType="num">
                                      <p:cBhvr additive="base">
                                        <p:cTn id="22"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P spid="8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极简风商业计划书"/>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yk0qo1ic">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1729</TotalTime>
  <Words>1449</Words>
  <Application>Microsoft Macintosh PowerPoint</Application>
  <PresentationFormat>宽屏</PresentationFormat>
  <Paragraphs>126</Paragraphs>
  <Slides>19</Slides>
  <Notes>19</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19</vt:i4>
      </vt:variant>
    </vt:vector>
  </HeadingPairs>
  <TitlesOfParts>
    <vt:vector size="33" baseType="lpstr">
      <vt:lpstr>等线</vt:lpstr>
      <vt:lpstr>方正粗黑宋简体</vt:lpstr>
      <vt:lpstr>宋体</vt:lpstr>
      <vt:lpstr>宋体</vt:lpstr>
      <vt:lpstr>微软雅黑</vt:lpstr>
      <vt:lpstr>Arial</vt:lpstr>
      <vt:lpstr>Calibri</vt:lpstr>
      <vt:lpstr>Gill Sans</vt:lpstr>
      <vt:lpstr>Perpetua Titling MT</vt:lpstr>
      <vt:lpstr>Source Sans Pro ExtraLight</vt:lpstr>
      <vt:lpstr>Times New Roman</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极简风商业计划书</dc:title>
  <dc:creator>第一PPT</dc:creator>
  <cp:keywords>www.1ppt.com</cp:keywords>
  <dc:description>www.1ppt.com</dc:description>
  <cp:lastModifiedBy>Microsoft Office User</cp:lastModifiedBy>
  <cp:revision>353</cp:revision>
  <dcterms:created xsi:type="dcterms:W3CDTF">2018-04-19T08:58:26Z</dcterms:created>
  <dcterms:modified xsi:type="dcterms:W3CDTF">2021-08-30T09:46:38Z</dcterms:modified>
</cp:coreProperties>
</file>