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1" r:id="rId4"/>
    <p:sldId id="298" r:id="rId6"/>
    <p:sldId id="285" r:id="rId7"/>
    <p:sldId id="294" r:id="rId8"/>
    <p:sldId id="337" r:id="rId9"/>
    <p:sldId id="336" r:id="rId10"/>
    <p:sldId id="334" r:id="rId11"/>
    <p:sldId id="339" r:id="rId12"/>
    <p:sldId id="340" r:id="rId13"/>
    <p:sldId id="341" r:id="rId14"/>
    <p:sldId id="347" r:id="rId15"/>
    <p:sldId id="348" r:id="rId16"/>
    <p:sldId id="349" r:id="rId17"/>
    <p:sldId id="350" r:id="rId18"/>
    <p:sldId id="351" r:id="rId19"/>
    <p:sldId id="326" r:id="rId20"/>
    <p:sldId id="271" r:id="rId21"/>
    <p:sldId id="270" r:id="rId22"/>
    <p:sldId id="343" r:id="rId23"/>
    <p:sldId id="342" r:id="rId24"/>
    <p:sldId id="328" r:id="rId25"/>
    <p:sldId id="293" r:id="rId26"/>
    <p:sldId id="344" r:id="rId27"/>
    <p:sldId id="329" r:id="rId28"/>
    <p:sldId id="289" r:id="rId29"/>
    <p:sldId id="363" r:id="rId30"/>
    <p:sldId id="299"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09ACC"/>
    <a:srgbClr val="276B91"/>
    <a:srgbClr val="184158"/>
    <a:srgbClr val="C4C4C4"/>
    <a:srgbClr val="D9D9D9"/>
    <a:srgbClr val="740000"/>
    <a:srgbClr val="1D506D"/>
    <a:srgbClr val="E3E3E3"/>
    <a:srgbClr val="ECECEC"/>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0" autoAdjust="0"/>
    <p:restoredTop sz="94660"/>
  </p:normalViewPr>
  <p:slideViewPr>
    <p:cSldViewPr snapToGrid="0" showGuides="1">
      <p:cViewPr>
        <p:scale>
          <a:sx n="66" d="100"/>
          <a:sy n="66" d="100"/>
        </p:scale>
        <p:origin x="-2274" y="-1146"/>
      </p:cViewPr>
      <p:guideLst>
        <p:guide orient="horz" pos="2160"/>
        <p:guide pos="521"/>
        <p:guide pos="383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4.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3B59A-7313-4EFB-A8BA-91C522C7ED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D230E-D50B-4EB4-B3B6-47FE0B2F44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运行于嵌入式实时操作系统之上，一般情况下是与操作系统分开的。应用软件用来实现对被控制对象的控制功能。由于面对的是被控对象和用户，为了方便用户操作，功能层往往需要提供一个友好的人机界面。</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BSP具有以下两个特点：</a:t>
            </a:r>
            <a:endParaRPr lang="zh-CN" altLang="en-US"/>
          </a:p>
          <a:p>
            <a:r>
              <a:rPr lang="zh-CN" altLang="en-US"/>
              <a:t>（1）硬件相关性：因为嵌入式实时系统的硬件环境具有应用相关性，而作为上层软件与硬件平台之间的接口，BSP需要为操作系统提供操作和控制具体硬件的方法。</a:t>
            </a:r>
            <a:endParaRPr lang="zh-CN" altLang="en-US"/>
          </a:p>
          <a:p>
            <a:r>
              <a:rPr lang="zh-CN" altLang="en-US"/>
              <a:t>（2）操作系统相关性：不同的操作系统具有各自的软件层次结构，因此，不同的操作系统具有特定的硬件接口形式。</a:t>
            </a:r>
            <a:endParaRPr lang="zh-CN" altLang="en-US"/>
          </a:p>
          <a:p>
            <a:r>
              <a:rPr lang="zh-CN" altLang="en-US"/>
              <a:t>实际上，BSP是一个介于操作系统和底层硬件之间的软件层次，包括了系统中大部分与硬件联系紧密的软件模块。因为嵌入式实时系统的硬件环境具有应用相关性，所以，作为高层软件与硬件之间的接口，BSP必须为操作系统提供操作和控制具体硬件的方法。设计一个完整的BSP需要完成两部分工作:嵌入式系统的硬件初始化以及BSP的基本功能，设计硬件相关的设备驱动。</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嵌入式微处理器与通用CPU最大的不同在于嵌入式微处理器大多工作在为特定用户群所专门设计的系统中，它将通用CPU许多由板卡完成的任务集成在芯片内部，从而有利于嵌入式系统在设计时趋于小型化，同时还具有很高的效率和可靠性。</a:t>
            </a:r>
            <a:endParaRPr lang="zh-CN" altLang="en-US"/>
          </a:p>
          <a:p>
            <a:r>
              <a:rPr lang="zh-CN" altLang="en-US"/>
              <a:t>嵌入式微处理器有各种不同的体系，即使在同一体系中也可能具有不同的时钟频率和数据总线宽度，或集成了不同的外设和接口。据不完全统计，目前全世界嵌入式微处理器已经超过1000多种，体系结构有30多个系列，其中主流的体系有ARM、MIPS( Microprocessor without Interlocked Piped Stages，无互锁流水级的微处理器)/Power PC、X86、SH等。</a:t>
            </a:r>
            <a:endParaRPr lang="zh-CN" altLang="en-US"/>
          </a:p>
          <a:p>
            <a:r>
              <a:rPr lang="en-US" altLang="zh-CN"/>
              <a:t>2</a:t>
            </a:r>
            <a:r>
              <a:rPr lang="zh-CN" altLang="en-US"/>
              <a:t>、嵌入式系统中常用的外存有硬盘、NAND Flash、CF卡、MMC、SD卡等。</a:t>
            </a:r>
            <a:endParaRPr lang="zh-CN" altLang="en-US"/>
          </a:p>
          <a:p>
            <a:r>
              <a:rPr lang="en-US" altLang="zh-CN"/>
              <a:t>3</a:t>
            </a:r>
            <a:r>
              <a:rPr lang="zh-CN" altLang="en-US"/>
              <a:t>、嵌入式系统和外界交互需要一定形式的通用设备接口，如A/D、D/A、I/O等，外设通过和片外其他设备或传感器的连接来实现微处理器的输入/输出功能。每个外设通常都只有单一的功能，它可以在芯片外也可以内置芯片中。外设的种类很多，可从一个简单的串行通信设备到非常复杂的802.11无线设备。</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、医疗仪器领域大量医疗仪器的应用，如心脏起搏器、放射设备及分析监护设备，都需要嵌入式系统的支持。引入嵌入式系统后，现有的各种监护仪的功能与性能都将得到大幅度的提高。</a:t>
            </a:r>
            <a:endParaRPr lang="zh-CN" altLang="en-US"/>
          </a:p>
          <a:p>
            <a:r>
              <a:rPr lang="en-US" altLang="zh-CN"/>
              <a:t>2</a:t>
            </a:r>
            <a:r>
              <a:rPr lang="zh-CN" altLang="en-US"/>
              <a:t>、对住宅内的家用电器、照明灯光进行智能控制，实现家庭安全防范，并结合其他系统为住户提供一个温馨舒适、安全节能、先进高尚的家居环境。</a:t>
            </a:r>
            <a:endParaRPr lang="zh-CN" altLang="en-US"/>
          </a:p>
          <a:p>
            <a:r>
              <a:rPr lang="en-US" altLang="zh-CN"/>
              <a:t>3</a:t>
            </a:r>
            <a:r>
              <a:rPr lang="zh-CN" altLang="en-US"/>
              <a:t>、嵌入式系统在环境工程里的应用广泛，如水文资料实时监测、防洪体系及水土质量监测、堤坝安全、地震监测、实时气象信息等，通过利用最新的技术实现水源和空气污染监测，在很多环境恶劣，地况复杂的地区，嵌入式系统是实现无人监测的重要依托。</a:t>
            </a:r>
            <a:endParaRPr lang="zh-CN" altLang="en-US"/>
          </a:p>
          <a:p>
            <a:r>
              <a:rPr lang="en-US" altLang="zh-CN"/>
              <a:t>4</a:t>
            </a:r>
            <a:r>
              <a:rPr lang="zh-CN" altLang="en-US"/>
              <a:t>、如各类收款机、POS系统、电子秤、条形码阅读机、商用终端、银行点钞机、IC卡输入设备、取款机、自动柜员机、自动服务终端、防盗系统、各种银行专业外围设备以及各种医疗电子仪器</a:t>
            </a:r>
            <a:endParaRPr lang="zh-CN" altLang="en-US"/>
          </a:p>
          <a:p>
            <a:r>
              <a:rPr lang="en-US" altLang="zh-CN"/>
              <a:t>5</a:t>
            </a:r>
            <a:r>
              <a:rPr lang="zh-CN" altLang="en-US"/>
              <a:t>、使用装有嵌入式弹药的武器可以以最小的成本来精确的摧毁目标，提高了常规弹药的射程和自身的性能；装有自动识别系统的导弹会自动锁定目标，装有嵌入式系统的防御系统可以将导弹等重大威胁拦截下来；结合机械设备与电子传感设备以及嵌入式系统的无人机常用来执行恶劣环境下的危险任务。</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随着嵌入式系统的应用越来越广泛，其功能类型与需求种类也越来越多样化，其结构形式与开发也越来越复杂。由于实际需求对嵌入式的开发提出了更高的要求，嵌入式系统的开发工具将向着系统化的方向不断发展，以更适应嵌入式系统的开发需求。</a:t>
            </a:r>
            <a:endParaRPr lang="zh-CN" altLang="en-US"/>
          </a:p>
          <a:p>
            <a:r>
              <a:rPr lang="en-US" altLang="zh-CN"/>
              <a:t>2</a:t>
            </a:r>
            <a:r>
              <a:rPr lang="zh-CN" altLang="en-US"/>
              <a:t>、精简系统内核，只保留和系统功能紧密相关的软硬件，利用最低的资源实现最高效的性能。</a:t>
            </a:r>
            <a:endParaRPr lang="zh-CN" altLang="en-US"/>
          </a:p>
          <a:p>
            <a:r>
              <a:rPr lang="en-US" altLang="zh-CN"/>
              <a:t>3</a:t>
            </a:r>
            <a:r>
              <a:rPr lang="zh-CN" altLang="en-US"/>
              <a:t>、5G通讯技术的逐渐成熟以及物联网的逐步实施为万物互联铺好了道路。现阶段，新型的嵌入式系统已经开始支持网络连接，嵌入式处理器已经开始内嵌网络接口，系统内核也同样支持网络模块，网络化是未来必然的发展趋势之一。</a:t>
            </a:r>
            <a:endParaRPr lang="zh-CN" altLang="en-US"/>
          </a:p>
          <a:p>
            <a:r>
              <a:rPr lang="en-US" altLang="zh-CN"/>
              <a:t>4</a:t>
            </a:r>
            <a:r>
              <a:rPr lang="zh-CN" altLang="en-US"/>
              <a:t>、实现小型智能机器人的应用，与其他智能设备相结合，有效提高生产生活的智能化水平</a:t>
            </a:r>
            <a:endParaRPr lang="zh-CN" altLang="en-US"/>
          </a:p>
          <a:p>
            <a:r>
              <a:rPr lang="en-US" altLang="zh-CN"/>
              <a:t>5</a:t>
            </a:r>
            <a:r>
              <a:rPr lang="zh-CN" altLang="en-US"/>
              <a:t>、舒适的图像界面、便捷的输入输出方式、灵活的控制方法都能够给使用者带来自由的感受。一些嵌入式设备已经在显示屏幕上实现了语音或手写输入、短消息语音发布等功能。</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与通用计算机的硬件系统有着较高的相似性，</a:t>
            </a:r>
            <a:r>
              <a:rPr lang="zh-CN" altLang="en-US"/>
              <a:t>也是由CPU、内存、I/O端口、总线等几个部分组成。</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1</a:t>
            </a:r>
            <a:r>
              <a:rPr lang="zh-CN" altLang="en-US">
                <a:sym typeface="+mn-ea"/>
              </a:rPr>
              <a:t>、嵌入式系统的组成结构：处理器（内核</a:t>
            </a:r>
            <a:r>
              <a:rPr lang="en-US" altLang="zh-CN">
                <a:sym typeface="+mn-ea"/>
              </a:rPr>
              <a:t>+</a:t>
            </a:r>
            <a:r>
              <a:rPr lang="zh-CN" altLang="en-US">
                <a:sym typeface="+mn-ea"/>
              </a:rPr>
              <a:t>片内外设）</a:t>
            </a:r>
            <a:r>
              <a:rPr lang="en-US" altLang="zh-CN">
                <a:sym typeface="+mn-ea"/>
              </a:rPr>
              <a:t>+</a:t>
            </a:r>
            <a:r>
              <a:rPr lang="zh-CN" altLang="en-US">
                <a:sym typeface="+mn-ea"/>
              </a:rPr>
              <a:t>内存</a:t>
            </a:r>
            <a:r>
              <a:rPr lang="en-US" altLang="zh-CN">
                <a:sym typeface="+mn-ea"/>
              </a:rPr>
              <a:t>+</a:t>
            </a:r>
            <a:r>
              <a:rPr lang="zh-CN" altLang="en-US">
                <a:sym typeface="+mn-ea"/>
              </a:rPr>
              <a:t>外围硬件</a:t>
            </a:r>
            <a:r>
              <a:rPr lang="en-US" altLang="zh-CN">
                <a:sym typeface="+mn-ea"/>
              </a:rPr>
              <a:t>+</a:t>
            </a:r>
            <a:r>
              <a:rPr lang="zh-CN" altLang="en-US">
                <a:sym typeface="+mn-ea"/>
              </a:rPr>
              <a:t>辅助设备</a:t>
            </a:r>
            <a:endParaRPr lang="zh-CN" altLang="en-US">
              <a:sym typeface="+mn-ea"/>
            </a:endParaRPr>
          </a:p>
          <a:p>
            <a:r>
              <a:rPr lang="en-US" altLang="zh-CN">
                <a:sym typeface="+mn-ea"/>
              </a:rPr>
              <a:t>2</a:t>
            </a:r>
            <a:r>
              <a:rPr lang="zh-CN" altLang="en-US">
                <a:sym typeface="+mn-ea"/>
              </a:rPr>
              <a:t>、嵌入式系统应用上的特点致使嵌入式系统的硬件集成度高、非标准化且接口复杂，比如I2C、SPI、蓝牙、红外、CAN总线等等。根据实际应用和规模的不同，有些嵌入式系统要采用外部总线，嵌入式的处理器带有外部总线的时候，可以在总线上扩展内存，如SRAM、FLASH等，还可以扩展类似内存的部件，即可以映射到内存空间的部件，如网络芯片、USB芯片、A/D、D/A等。随着嵌入式系统应用领域的迅速扩张，嵌入式系统越来越趋于个性化，根据自身特点采用总线的种类也越来越多。</a:t>
            </a:r>
            <a:endParaRPr lang="zh-CN" altLang="en-US">
              <a:sym typeface="+mn-ea"/>
            </a:endParaRPr>
          </a:p>
          <a:p>
            <a:r>
              <a:rPr lang="en-US" altLang="zh-CN">
                <a:sym typeface="+mn-ea"/>
              </a:rPr>
              <a:t>3</a:t>
            </a:r>
            <a:r>
              <a:rPr lang="zh-CN" altLang="en-US">
                <a:sym typeface="+mn-ea"/>
              </a:rPr>
              <a:t>、时钟模块保证了</a:t>
            </a:r>
            <a:r>
              <a:rPr lang="zh-CN" altLang="en-US">
                <a:sym typeface="+mn-ea"/>
              </a:rPr>
              <a:t>系统处于一个统一,有规律和稳定的频率的工作状态</a:t>
            </a:r>
            <a:endParaRPr lang="zh-CN" altLang="en-US">
              <a:sym typeface="+mn-ea"/>
            </a:endParaRPr>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着嵌入式系统设计中性价比最高的原则，应该首先选择最适用，即内部功能模块最满足应用需求的处理器，而不是确定了一个控制器之后再进行扩展。无总线扩展的嵌入式处理器的系统就适用于集成度要求较高的应用，一些基本的设备如通用可编程输入输出端口(GPIO)、定时器、中断控制器，通常都集成在处理器当中，甚至包含内存。</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嵌入式应用软件和普通应用软件有一定的区别，它不仅要求在准确性、安全性和稳定性等方面能够满足实际应用的需要，而且还要尽可能地进行优化，以减少对系统资源的消耗，降低硬件成本。</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宋体" panose="02010600030101010101" pitchFamily="2" charset="-122"/>
                <a:sym typeface="+mn-ea"/>
              </a:rPr>
              <a:t>1</a:t>
            </a:r>
            <a:r>
              <a:rPr lang="zh-CN" altLang="en-US">
                <a:ea typeface="宋体" panose="02010600030101010101" pitchFamily="2" charset="-122"/>
                <a:sym typeface="+mn-ea"/>
              </a:rPr>
              <a:t>、</a:t>
            </a:r>
            <a:r>
              <a:rPr lang="zh-CN">
                <a:ea typeface="宋体" panose="02010600030101010101" pitchFamily="2" charset="-122"/>
                <a:sym typeface="+mn-ea"/>
              </a:rPr>
              <a:t>交叉平台开发方法</a:t>
            </a:r>
            <a:r>
              <a:rPr lang="zh-CN">
                <a:latin typeface="Times New Roman" panose="02020603050405020304" charset="0"/>
                <a:ea typeface="宋体" panose="02010600030101010101" pitchFamily="2" charset="-122"/>
                <a:sym typeface="+mn-ea"/>
              </a:rPr>
              <a:t>（</a:t>
            </a:r>
            <a:r>
              <a:rPr lang="en-US">
                <a:latin typeface="Times New Roman" panose="02020603050405020304" charset="0"/>
                <a:ea typeface="宋体" panose="02010600030101010101" pitchFamily="2" charset="-122"/>
                <a:sym typeface="+mn-ea"/>
              </a:rPr>
              <a:t>Cross Platform Development,CPD</a:t>
            </a:r>
            <a:r>
              <a:rPr lang="zh-CN">
                <a:ea typeface="宋体" panose="02010600030101010101" pitchFamily="2" charset="-122"/>
                <a:sym typeface="+mn-ea"/>
              </a:rPr>
              <a:t>）：即软件在一个通用的平台上开发，而在另一个嵌入式目标平台上运行</a:t>
            </a:r>
            <a:r>
              <a:rPr lang="zh-CN">
                <a:latin typeface="Times New Roman" panose="02020603050405020304" charset="0"/>
                <a:ea typeface="宋体" panose="02010600030101010101" pitchFamily="2" charset="-122"/>
                <a:sym typeface="+mn-ea"/>
              </a:rPr>
              <a:t>，两者以统一的通信协议进行通信，宿主机向目标机发送命令，目标机接收、执行命令并将结果返回宿主机，从而实现两机之间的交互控制</a:t>
            </a:r>
            <a:r>
              <a:rPr lang="zh-CN">
                <a:ea typeface="宋体" panose="02010600030101010101" pitchFamily="2" charset="-122"/>
                <a:sym typeface="+mn-ea"/>
              </a:rPr>
              <a:t>。</a:t>
            </a:r>
            <a:endParaRPr lang="zh-CN" b="0">
              <a:ea typeface="宋体" panose="02010600030101010101" pitchFamily="2" charset="-122"/>
            </a:endParaRPr>
          </a:p>
          <a:p>
            <a:r>
              <a:rPr lang="en-US" altLang="zh-CN">
                <a:ea typeface="宋体" panose="02010600030101010101" pitchFamily="2" charset="-122"/>
                <a:sym typeface="+mn-ea"/>
              </a:rPr>
              <a:t>2</a:t>
            </a:r>
            <a:r>
              <a:rPr lang="zh-CN" altLang="en-US">
                <a:ea typeface="宋体" panose="02010600030101010101" pitchFamily="2" charset="-122"/>
                <a:sym typeface="+mn-ea"/>
              </a:rPr>
              <a:t>、在目标机和宿主机之间有一组连接，通过这组连接程序代码映像从宿主机下载到目标机，这组连接同时也用来传输宿主机和目标机调度代理这间的信息。</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早期的时候，人们勉强地将通用计算机系统改装成能够嵌入大型设备的应用，但是收效甚微，于是嵌入式系统应运而生。20世纪70年代，Intel公司成功地把算术运算器和控制器电路集成在一起，推出了第一款微处理器Intel 4004，随着微处理器的出现，嵌入式计算机系统正式登上了历史的舞台，计算机出现了历史性的变化。</a:t>
            </a:r>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嵌入式系统的发展经历了三个阶段。</a:t>
            </a:r>
            <a:endParaRPr lang="zh-CN" altLang="en-US"/>
          </a:p>
          <a:p>
            <a:r>
              <a:rPr lang="zh-CN" altLang="en-US">
                <a:sym typeface="+mn-ea"/>
              </a:rPr>
              <a:t>一、通常应用于各类工业控制和飞机、导弹等武器装备中，此时的</a:t>
            </a:r>
            <a:r>
              <a:rPr lang="zh-CN" altLang="en-US">
                <a:sym typeface="+mn-ea"/>
              </a:rPr>
              <a:t>嵌入式系统一般没有操作系统的支持，只能通过汇编语言对系统进行直接控制，运行结束后再清除内存。这些装置虽然已经初步具备了嵌入式的应用特点，但仅仅只是使用8位的CPU芯片来执行一些单线程的程序，因此严格地说还谈不上“系统”的概念。 </a:t>
            </a:r>
            <a:endParaRPr lang="zh-CN" altLang="en-US"/>
          </a:p>
          <a:p>
            <a:r>
              <a:rPr lang="zh-CN" altLang="en-US">
                <a:sym typeface="+mn-ea"/>
              </a:rPr>
              <a:t>二、操作系统的实时性得到了很大改善，已经能够运行在各种不同类型的微处理器上，具有高度的模块化特点和扩展性。此时的嵌入式操作系统已经具备了文件和目录管理、设备管理、多任务、网络、图形用户界面(GUI)等功能，并提供了大量的应用程序接EI(API)，从而使得应用软件的开发变得更加简单。</a:t>
            </a:r>
            <a:endParaRPr lang="zh-CN" altLang="en-US"/>
          </a:p>
          <a:p>
            <a:r>
              <a:rPr lang="zh-CN" altLang="en-US">
                <a:sym typeface="+mn-ea"/>
              </a:rPr>
              <a:t>三、在设备中装备具有嵌入式的监测系统，使其能够自动监测到各个关键参数信号，通过嵌入式系统直接接入到Internet网络上，专业的设备维护人员接收到异常参数信号后就能及时维护，在大大降低设备维护费用的同时又提高了设备的使用效率。由此可见，嵌入式设备与Internet的结合是嵌入式技术的真正未来。</a:t>
            </a:r>
            <a:endParaRPr lang="zh-CN" altLang="en-US">
              <a:sym typeface="+mn-ea"/>
            </a:endParaRPr>
          </a:p>
          <a:p>
            <a:endParaRPr lang="zh-CN" altLang="en-US">
              <a:sym typeface="+mn-ea"/>
            </a:endParaRPr>
          </a:p>
          <a:p>
            <a:r>
              <a:rPr lang="zh-CN" altLang="en-US"/>
              <a:t>嵌入式系统将一个计算机系统嵌入到对象系统中，这个对象系统可以是复杂且庞大的机器，例如导弹、坦克、轰炸机，也可以是手表、鼠标、键盘、U盘等等人们手边的小巧电子设备。事实上，所有带有数字接口的设备，如手表、微波炉、录像机、汽车等，都使用嵌入式系统，它在生活中随处可寻。</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“以应用为中心”强调的是嵌入式系统需要针对用户的特定需求来进行设计和优化，用户仅需要少量配置操作就能够使用其功能，而无需了解其内部结构和实现机制。</a:t>
            </a:r>
            <a:endParaRPr lang="zh-CN" altLang="en-US"/>
          </a:p>
          <a:p>
            <a:r>
              <a:rPr lang="zh-CN" altLang="en-US">
                <a:sym typeface="+mn-ea"/>
              </a:rPr>
              <a:t>“以现代计算机技术为基础”指的是嵌入式系统以计算机基本原理为基石，运用集成电路设计技术、系统结构技术、传感与检测技术、嵌入式操作系统和实时操作系统技术、资源受限系统的高可靠软件开发技术、系统形式化规范与验证技术、通信技术、低功耗技术、特定应用领域的数据分析、信号处理和控制优化技术等，集成进特定的专用设备形成一个嵌入式系统。</a:t>
            </a:r>
            <a:endParaRPr lang="zh-CN" altLang="en-US"/>
          </a:p>
          <a:p>
            <a:r>
              <a:rPr lang="zh-CN" altLang="en-US">
                <a:sym typeface="+mn-ea"/>
              </a:rPr>
              <a:t>“专用性”意味着嵌入式系统扮演的角色是服务于特定应用的专用系统，而对系统的通用性和可扩展性不做要求。这种专用性要求嵌入式系统是一个由软硬件及各项技术紧密集成的最终系统，具有可靠性和实时性，能够在很大程度上满足用户的需求，提高用户的使用幸福感。 </a:t>
            </a:r>
            <a:endParaRPr lang="zh-CN" altLang="en-US"/>
          </a:p>
          <a:p>
            <a:r>
              <a:rPr lang="zh-CN" altLang="en-US">
                <a:sym typeface="+mn-ea"/>
              </a:rPr>
              <a:t>“软硬件可裁剪”的特点使得嵌入式系统在面对不同需求、不同应用场景的情况下更加灵活，能够为组建符合要求的最终系统而做出相应的改变，同时设计人员能够对嵌入式系统做出优化，降低单个系统的生产成本，从而在大量生产的情况下节约成百上千倍的资源。</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1</a:t>
            </a:r>
            <a:r>
              <a:rPr lang="zh-CN" altLang="en-US">
                <a:sym typeface="+mn-ea"/>
              </a:rPr>
              <a:t>、满足特定用户的需求，无法随意迁移到别的设备或者系统当中。</a:t>
            </a:r>
            <a:endParaRPr lang="zh-CN" altLang="en-US"/>
          </a:p>
          <a:p>
            <a:r>
              <a:rPr lang="en-US" altLang="zh-CN">
                <a:sym typeface="+mn-ea"/>
              </a:rPr>
              <a:t>2</a:t>
            </a:r>
            <a:r>
              <a:rPr lang="zh-CN" altLang="en-US">
                <a:sym typeface="+mn-ea"/>
              </a:rPr>
              <a:t>、例如超市的电子秤能够在尽快的响应时间内显示出重量及总价；使用鼠标、键盘时，也要求显示器能实时显示此刻所进行的操作。</a:t>
            </a:r>
            <a:endParaRPr lang="zh-CN" altLang="en-US"/>
          </a:p>
          <a:p>
            <a:r>
              <a:rPr lang="en-US" altLang="zh-CN">
                <a:sym typeface="+mn-ea"/>
              </a:rPr>
              <a:t>3</a:t>
            </a:r>
            <a:r>
              <a:rPr lang="zh-CN" altLang="en-US">
                <a:sym typeface="+mn-ea"/>
              </a:rPr>
              <a:t>、对于不同领域的应用，它的系统结构也会有相应的改变，处理器、硬件平台、操作系统、应用软件等都有很多的选择空间。</a:t>
            </a:r>
            <a:endParaRPr lang="zh-CN" altLang="en-US"/>
          </a:p>
          <a:p>
            <a:r>
              <a:rPr lang="en-US" altLang="zh-CN">
                <a:sym typeface="+mn-ea"/>
              </a:rPr>
              <a:t>4</a:t>
            </a:r>
            <a:r>
              <a:rPr lang="zh-CN" altLang="en-US">
                <a:sym typeface="+mn-ea"/>
              </a:rPr>
              <a:t>、嵌入式系统在服务于特定场合环境条件较为恶劣时，又或是要求其长时间地连续运转时</a:t>
            </a:r>
            <a:endParaRPr lang="zh-CN" altLang="en-US"/>
          </a:p>
          <a:p>
            <a:r>
              <a:rPr lang="en-US" altLang="zh-CN">
                <a:sym typeface="+mn-ea"/>
              </a:rPr>
              <a:t>5</a:t>
            </a:r>
            <a:r>
              <a:rPr lang="zh-CN" altLang="en-US">
                <a:sym typeface="+mn-ea"/>
              </a:rPr>
              <a:t>、嵌入式系统的硬件资源分配到的较少，这就要求嵌入式系统的软件设计是高质量的。</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功能层也就是应用软件层，应用软件是由基于实时系统开发的应用程序组成。软件层由嵌入式实时操作系统、文件系统、图形用户接口、网络组件、任务管理及通用组件模块组成，嵌入式实时操作系统是嵌入式应用软件的基础和开发平台。下面介绍前三种模块。硬件层与软件层之间为中间层，也称为硬件抽象层( Hardware Abstract Layer，HAL)或板级支持包( Board support Package，BSP)，它将系统上层软件与底层硬件分离开来，使系统的底层驱动程序与硬件无关，上层软件开发人员无须关心底层硬件的具体情况，根据BSP层提供的接口即可进行开发。硬件层是整个嵌入式实时操作系统实时应用程序运行的硬件平台，其中包含嵌入式微处理器、存储器(如 SDRAM、ROM、 Flash等)、通用设备接口和I/O接口(如A/D、D/A、I/O等)。</a:t>
            </a:r>
            <a:endParaRPr lang="zh-CN" altLang="en-US"/>
          </a:p>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2" name="组合 1"/>
          <p:cNvGrpSpPr/>
          <p:nvPr userDrawn="1"/>
        </p:nvGrpSpPr>
        <p:grpSpPr>
          <a:xfrm>
            <a:off x="-524024" y="-332605"/>
            <a:ext cx="1943299" cy="1818218"/>
            <a:chOff x="-524024" y="-332605"/>
            <a:chExt cx="1943299" cy="1818218"/>
          </a:xfrm>
        </p:grpSpPr>
        <p:sp>
          <p:nvSpPr>
            <p:cNvPr id="3" name="Freeform 20"/>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22"/>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3"/>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38"/>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9"/>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40"/>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41"/>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9"/>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57"/>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58"/>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59"/>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0"/>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1"/>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2"/>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3"/>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4"/>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5"/>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9"/>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71"/>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2"/>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3"/>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5"/>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6"/>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98"/>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9"/>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0"/>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1"/>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112"/>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3"/>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4"/>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6"/>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7"/>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8"/>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9"/>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0"/>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1"/>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6"/>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p>
          </p:txBody>
        </p:sp>
        <p:sp>
          <p:nvSpPr>
            <p:cNvPr id="40" name="Freeform 127"/>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128"/>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9"/>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132"/>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3"/>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4"/>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5"/>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136"/>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7"/>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8"/>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p>
          </p:txBody>
        </p:sp>
        <p:sp>
          <p:nvSpPr>
            <p:cNvPr id="50" name="Freeform 139"/>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40"/>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lstStyle/>
            <a:p>
              <a:endParaRPr lang="zh-CN" altLang="en-US"/>
            </a:p>
          </p:txBody>
        </p:sp>
        <p:sp>
          <p:nvSpPr>
            <p:cNvPr id="52" name="Freeform 141"/>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4"/>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p>
          </p:txBody>
        </p:sp>
        <p:sp>
          <p:nvSpPr>
            <p:cNvPr id="54" name="Freeform 145"/>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675476" y="652301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19050" y="0"/>
            <a:ext cx="12211050" cy="6858000"/>
          </a:xfrm>
          <a:prstGeom prst="rect">
            <a:avLst/>
          </a:prstGeom>
          <a:gradFill flip="none" rotWithShape="1">
            <a:gsLst>
              <a:gs pos="100000">
                <a:srgbClr val="ECECEC"/>
              </a:gs>
              <a:gs pos="64000">
                <a:schemeClr val="bg1"/>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reeform 60"/>
          <p:cNvSpPr>
            <a:spLocks noEditPoints="1"/>
          </p:cNvSpPr>
          <p:nvPr/>
        </p:nvSpPr>
        <p:spPr bwMode="auto">
          <a:xfrm flipH="1" flipV="1">
            <a:off x="1141416" y="1854389"/>
            <a:ext cx="755032" cy="560589"/>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76"/>
          <p:cNvSpPr>
            <a:spLocks noEditPoints="1"/>
          </p:cNvSpPr>
          <p:nvPr/>
        </p:nvSpPr>
        <p:spPr bwMode="auto">
          <a:xfrm flipH="1" flipV="1">
            <a:off x="1141416" y="2227357"/>
            <a:ext cx="612896" cy="594702"/>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8"/>
          <p:cNvSpPr>
            <a:spLocks noEditPoints="1"/>
          </p:cNvSpPr>
          <p:nvPr/>
        </p:nvSpPr>
        <p:spPr bwMode="auto">
          <a:xfrm flipH="1" flipV="1">
            <a:off x="-96883" y="777558"/>
            <a:ext cx="553767" cy="1122315"/>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40"/>
          <p:cNvSpPr>
            <a:spLocks noEditPoints="1"/>
          </p:cNvSpPr>
          <p:nvPr/>
        </p:nvSpPr>
        <p:spPr bwMode="auto">
          <a:xfrm flipH="1" flipV="1">
            <a:off x="1012925" y="836687"/>
            <a:ext cx="643597" cy="392299"/>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65"/>
          <p:cNvSpPr>
            <a:spLocks noEditPoints="1"/>
          </p:cNvSpPr>
          <p:nvPr/>
        </p:nvSpPr>
        <p:spPr bwMode="auto">
          <a:xfrm flipH="1" flipV="1">
            <a:off x="1346094" y="-45700"/>
            <a:ext cx="797105" cy="834629"/>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70"/>
          <p:cNvSpPr>
            <a:spLocks noEditPoints="1"/>
          </p:cNvSpPr>
          <p:nvPr/>
        </p:nvSpPr>
        <p:spPr bwMode="auto">
          <a:xfrm flipH="1" flipV="1">
            <a:off x="2283062" y="-596055"/>
            <a:ext cx="914226" cy="973355"/>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22"/>
          <p:cNvSpPr>
            <a:spLocks noEditPoints="1"/>
          </p:cNvSpPr>
          <p:nvPr/>
        </p:nvSpPr>
        <p:spPr bwMode="auto">
          <a:xfrm flipH="1" flipV="1">
            <a:off x="3191603" y="-578999"/>
            <a:ext cx="548081" cy="589016"/>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9"/>
          <p:cNvSpPr>
            <a:spLocks noEditPoints="1"/>
          </p:cNvSpPr>
          <p:nvPr/>
        </p:nvSpPr>
        <p:spPr bwMode="auto">
          <a:xfrm flipH="1" flipV="1">
            <a:off x="-393665" y="777558"/>
            <a:ext cx="388887" cy="11245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31"/>
          <p:cNvSpPr>
            <a:spLocks noEditPoints="1"/>
          </p:cNvSpPr>
          <p:nvPr/>
        </p:nvSpPr>
        <p:spPr bwMode="auto">
          <a:xfrm flipH="1" flipV="1">
            <a:off x="-393665" y="1894187"/>
            <a:ext cx="388887" cy="369557"/>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42"/>
          <p:cNvSpPr>
            <a:spLocks noEditPoints="1"/>
          </p:cNvSpPr>
          <p:nvPr/>
        </p:nvSpPr>
        <p:spPr bwMode="auto">
          <a:xfrm flipH="1" flipV="1">
            <a:off x="-96882" y="777558"/>
            <a:ext cx="1269000" cy="451428"/>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43"/>
          <p:cNvSpPr>
            <a:spLocks noEditPoints="1"/>
          </p:cNvSpPr>
          <p:nvPr/>
        </p:nvSpPr>
        <p:spPr bwMode="auto">
          <a:xfrm flipH="1" flipV="1">
            <a:off x="451199" y="1223301"/>
            <a:ext cx="695903" cy="1009742"/>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44"/>
          <p:cNvSpPr>
            <a:spLocks noEditPoints="1"/>
          </p:cNvSpPr>
          <p:nvPr/>
        </p:nvSpPr>
        <p:spPr bwMode="auto">
          <a:xfrm flipH="1" flipV="1">
            <a:off x="451199" y="1686099"/>
            <a:ext cx="695903" cy="81871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45"/>
          <p:cNvSpPr>
            <a:spLocks noEditPoints="1"/>
          </p:cNvSpPr>
          <p:nvPr/>
        </p:nvSpPr>
        <p:spPr bwMode="auto">
          <a:xfrm flipH="1" flipV="1">
            <a:off x="-390253" y="2499123"/>
            <a:ext cx="1221242" cy="144411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47"/>
          <p:cNvSpPr>
            <a:spLocks noEditPoints="1"/>
          </p:cNvSpPr>
          <p:nvPr/>
        </p:nvSpPr>
        <p:spPr bwMode="auto">
          <a:xfrm flipH="1" flipV="1">
            <a:off x="-390253" y="1894187"/>
            <a:ext cx="936968" cy="610621"/>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48"/>
          <p:cNvSpPr>
            <a:spLocks noEditPoints="1"/>
          </p:cNvSpPr>
          <p:nvPr/>
        </p:nvSpPr>
        <p:spPr bwMode="auto">
          <a:xfrm flipH="1" flipV="1">
            <a:off x="-390253" y="2258059"/>
            <a:ext cx="936968" cy="1685178"/>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211" name="Freeform 49"/>
          <p:cNvSpPr>
            <a:spLocks noEditPoints="1"/>
          </p:cNvSpPr>
          <p:nvPr/>
        </p:nvSpPr>
        <p:spPr bwMode="auto">
          <a:xfrm flipH="1" flipV="1">
            <a:off x="211271" y="-45700"/>
            <a:ext cx="1184855" cy="888073"/>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50"/>
          <p:cNvSpPr>
            <a:spLocks noEditPoints="1"/>
          </p:cNvSpPr>
          <p:nvPr/>
        </p:nvSpPr>
        <p:spPr bwMode="auto">
          <a:xfrm flipH="1" flipV="1">
            <a:off x="211271" y="-385692"/>
            <a:ext cx="1184855" cy="566274"/>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51"/>
          <p:cNvSpPr>
            <a:spLocks noEditPoints="1"/>
          </p:cNvSpPr>
          <p:nvPr/>
        </p:nvSpPr>
        <p:spPr bwMode="auto">
          <a:xfrm flipH="1" flipV="1">
            <a:off x="-96882" y="174896"/>
            <a:ext cx="1269000" cy="667476"/>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52"/>
          <p:cNvSpPr>
            <a:spLocks noEditPoints="1"/>
          </p:cNvSpPr>
          <p:nvPr/>
        </p:nvSpPr>
        <p:spPr bwMode="auto">
          <a:xfrm flipH="1" flipV="1">
            <a:off x="211271" y="-500539"/>
            <a:ext cx="485541" cy="681121"/>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54"/>
          <p:cNvSpPr>
            <a:spLocks noEditPoints="1"/>
          </p:cNvSpPr>
          <p:nvPr/>
        </p:nvSpPr>
        <p:spPr bwMode="auto">
          <a:xfrm flipH="1" flipV="1">
            <a:off x="-440286" y="174896"/>
            <a:ext cx="656105" cy="60607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55"/>
          <p:cNvSpPr>
            <a:spLocks noEditPoints="1"/>
          </p:cNvSpPr>
          <p:nvPr/>
        </p:nvSpPr>
        <p:spPr bwMode="auto">
          <a:xfrm flipH="1" flipV="1">
            <a:off x="-689310" y="-433450"/>
            <a:ext cx="905129" cy="883525"/>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57"/>
          <p:cNvSpPr>
            <a:spLocks noEditPoints="1"/>
          </p:cNvSpPr>
          <p:nvPr/>
        </p:nvSpPr>
        <p:spPr bwMode="auto">
          <a:xfrm flipH="1" flipV="1">
            <a:off x="3191602" y="-158273"/>
            <a:ext cx="906267" cy="44005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58"/>
          <p:cNvSpPr>
            <a:spLocks noEditPoints="1"/>
          </p:cNvSpPr>
          <p:nvPr/>
        </p:nvSpPr>
        <p:spPr bwMode="auto">
          <a:xfrm flipH="1" flipV="1">
            <a:off x="2886861" y="4332"/>
            <a:ext cx="463936" cy="369557"/>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61"/>
          <p:cNvSpPr>
            <a:spLocks noEditPoints="1"/>
          </p:cNvSpPr>
          <p:nvPr/>
        </p:nvSpPr>
        <p:spPr bwMode="auto">
          <a:xfrm flipH="1" flipV="1">
            <a:off x="1012924" y="1144840"/>
            <a:ext cx="883525" cy="715234"/>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62"/>
          <p:cNvSpPr>
            <a:spLocks noEditPoints="1"/>
          </p:cNvSpPr>
          <p:nvPr/>
        </p:nvSpPr>
        <p:spPr bwMode="auto">
          <a:xfrm flipH="1" flipV="1">
            <a:off x="1012924" y="1223301"/>
            <a:ext cx="883525" cy="1009742"/>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63"/>
          <p:cNvSpPr>
            <a:spLocks noEditPoints="1"/>
          </p:cNvSpPr>
          <p:nvPr/>
        </p:nvSpPr>
        <p:spPr bwMode="auto">
          <a:xfrm flipH="1" flipV="1">
            <a:off x="1650836" y="649066"/>
            <a:ext cx="492363" cy="50146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71"/>
          <p:cNvSpPr>
            <a:spLocks noEditPoints="1"/>
          </p:cNvSpPr>
          <p:nvPr/>
        </p:nvSpPr>
        <p:spPr bwMode="auto">
          <a:xfrm flipH="1" flipV="1">
            <a:off x="2137513" y="368204"/>
            <a:ext cx="755032" cy="286548"/>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73"/>
          <p:cNvSpPr>
            <a:spLocks noEditPoints="1"/>
          </p:cNvSpPr>
          <p:nvPr/>
        </p:nvSpPr>
        <p:spPr bwMode="auto">
          <a:xfrm flipH="1" flipV="1">
            <a:off x="1390441" y="-45700"/>
            <a:ext cx="898307" cy="700452"/>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77"/>
          <p:cNvSpPr>
            <a:spLocks noEditPoints="1"/>
          </p:cNvSpPr>
          <p:nvPr/>
        </p:nvSpPr>
        <p:spPr bwMode="auto">
          <a:xfrm flipH="1" flipV="1">
            <a:off x="541029" y="2227357"/>
            <a:ext cx="606073" cy="594702"/>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78"/>
          <p:cNvSpPr>
            <a:spLocks noEditPoints="1"/>
          </p:cNvSpPr>
          <p:nvPr/>
        </p:nvSpPr>
        <p:spPr bwMode="auto">
          <a:xfrm flipH="1" flipV="1">
            <a:off x="541029" y="2499123"/>
            <a:ext cx="606073" cy="1200774"/>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Oval 90"/>
          <p:cNvSpPr>
            <a:spLocks noChangeArrowheads="1"/>
          </p:cNvSpPr>
          <p:nvPr/>
        </p:nvSpPr>
        <p:spPr bwMode="auto">
          <a:xfrm flipH="1" flipV="1">
            <a:off x="418223" y="1655397"/>
            <a:ext cx="69363" cy="70500"/>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91"/>
          <p:cNvSpPr>
            <a:spLocks noEditPoints="1"/>
          </p:cNvSpPr>
          <p:nvPr/>
        </p:nvSpPr>
        <p:spPr bwMode="auto">
          <a:xfrm flipH="1" flipV="1">
            <a:off x="406852" y="1644026"/>
            <a:ext cx="92105" cy="89831"/>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92"/>
          <p:cNvSpPr/>
          <p:nvPr/>
        </p:nvSpPr>
        <p:spPr bwMode="auto">
          <a:xfrm flipH="1" flipV="1">
            <a:off x="-21834" y="1882816"/>
            <a:ext cx="30702" cy="28428"/>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93"/>
          <p:cNvSpPr>
            <a:spLocks noEditPoints="1"/>
          </p:cNvSpPr>
          <p:nvPr/>
        </p:nvSpPr>
        <p:spPr bwMode="auto">
          <a:xfrm flipH="1" flipV="1">
            <a:off x="-32068" y="1871446"/>
            <a:ext cx="50032" cy="50032"/>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98"/>
          <p:cNvSpPr/>
          <p:nvPr/>
        </p:nvSpPr>
        <p:spPr bwMode="auto">
          <a:xfrm flipH="1" flipV="1">
            <a:off x="1135731" y="809397"/>
            <a:ext cx="64815" cy="61403"/>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99"/>
          <p:cNvSpPr>
            <a:spLocks noEditPoints="1"/>
          </p:cNvSpPr>
          <p:nvPr/>
        </p:nvSpPr>
        <p:spPr bwMode="auto">
          <a:xfrm flipH="1" flipV="1">
            <a:off x="1127771" y="798026"/>
            <a:ext cx="80734" cy="84145"/>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104"/>
          <p:cNvSpPr/>
          <p:nvPr/>
        </p:nvSpPr>
        <p:spPr bwMode="auto">
          <a:xfrm flipH="1" flipV="1">
            <a:off x="194215" y="158978"/>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105"/>
          <p:cNvSpPr>
            <a:spLocks noEditPoints="1"/>
          </p:cNvSpPr>
          <p:nvPr/>
        </p:nvSpPr>
        <p:spPr bwMode="auto">
          <a:xfrm flipH="1" flipV="1">
            <a:off x="182844" y="147607"/>
            <a:ext cx="59129" cy="61403"/>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Oval 108"/>
          <p:cNvSpPr>
            <a:spLocks noChangeArrowheads="1"/>
          </p:cNvSpPr>
          <p:nvPr/>
        </p:nvSpPr>
        <p:spPr bwMode="auto">
          <a:xfrm flipH="1" flipV="1">
            <a:off x="4077401" y="-171918"/>
            <a:ext cx="31839"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09"/>
          <p:cNvSpPr>
            <a:spLocks noEditPoints="1"/>
          </p:cNvSpPr>
          <p:nvPr/>
        </p:nvSpPr>
        <p:spPr bwMode="auto">
          <a:xfrm flipH="1" flipV="1">
            <a:off x="4067167" y="-183289"/>
            <a:ext cx="52306" cy="53444"/>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10"/>
          <p:cNvSpPr/>
          <p:nvPr/>
        </p:nvSpPr>
        <p:spPr bwMode="auto">
          <a:xfrm flipH="1" flipV="1">
            <a:off x="3325780" y="256768"/>
            <a:ext cx="47758" cy="4775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11"/>
          <p:cNvSpPr>
            <a:spLocks noEditPoints="1"/>
          </p:cNvSpPr>
          <p:nvPr/>
        </p:nvSpPr>
        <p:spPr bwMode="auto">
          <a:xfrm flipH="1" flipV="1">
            <a:off x="3314409" y="245397"/>
            <a:ext cx="70500" cy="7050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Oval 112"/>
          <p:cNvSpPr>
            <a:spLocks noChangeArrowheads="1"/>
          </p:cNvSpPr>
          <p:nvPr/>
        </p:nvSpPr>
        <p:spPr bwMode="auto">
          <a:xfrm flipH="1" flipV="1">
            <a:off x="1880529" y="1840744"/>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13"/>
          <p:cNvSpPr>
            <a:spLocks noEditPoints="1"/>
          </p:cNvSpPr>
          <p:nvPr/>
        </p:nvSpPr>
        <p:spPr bwMode="auto">
          <a:xfrm flipH="1" flipV="1">
            <a:off x="1869158" y="1829373"/>
            <a:ext cx="53444" cy="53444"/>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14"/>
          <p:cNvSpPr/>
          <p:nvPr/>
        </p:nvSpPr>
        <p:spPr bwMode="auto">
          <a:xfrm flipH="1" flipV="1">
            <a:off x="979949" y="1190324"/>
            <a:ext cx="69363" cy="7050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15"/>
          <p:cNvSpPr>
            <a:spLocks noEditPoints="1"/>
          </p:cNvSpPr>
          <p:nvPr/>
        </p:nvSpPr>
        <p:spPr bwMode="auto">
          <a:xfrm flipH="1" flipV="1">
            <a:off x="970852" y="1182365"/>
            <a:ext cx="89831" cy="88694"/>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16"/>
          <p:cNvSpPr/>
          <p:nvPr/>
        </p:nvSpPr>
        <p:spPr bwMode="auto">
          <a:xfrm flipH="1" flipV="1">
            <a:off x="1664481" y="1131195"/>
            <a:ext cx="34113" cy="34113"/>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17"/>
          <p:cNvSpPr>
            <a:spLocks noEditPoints="1"/>
          </p:cNvSpPr>
          <p:nvPr/>
        </p:nvSpPr>
        <p:spPr bwMode="auto">
          <a:xfrm flipH="1" flipV="1">
            <a:off x="1653110" y="1119824"/>
            <a:ext cx="56855" cy="56855"/>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118"/>
          <p:cNvSpPr/>
          <p:nvPr/>
        </p:nvSpPr>
        <p:spPr bwMode="auto">
          <a:xfrm flipH="1" flipV="1">
            <a:off x="1633779" y="999292"/>
            <a:ext cx="39799" cy="36387"/>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119"/>
          <p:cNvSpPr>
            <a:spLocks noEditPoints="1"/>
          </p:cNvSpPr>
          <p:nvPr/>
        </p:nvSpPr>
        <p:spPr bwMode="auto">
          <a:xfrm flipH="1" flipV="1">
            <a:off x="1625820" y="987921"/>
            <a:ext cx="57992" cy="59129"/>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120"/>
          <p:cNvSpPr/>
          <p:nvPr/>
        </p:nvSpPr>
        <p:spPr bwMode="auto">
          <a:xfrm flipH="1" flipV="1">
            <a:off x="1332449" y="773009"/>
            <a:ext cx="30702" cy="3070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121"/>
          <p:cNvSpPr>
            <a:spLocks noEditPoints="1"/>
          </p:cNvSpPr>
          <p:nvPr/>
        </p:nvSpPr>
        <p:spPr bwMode="auto">
          <a:xfrm flipH="1" flipV="1">
            <a:off x="1323352" y="761639"/>
            <a:ext cx="51170" cy="50032"/>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122"/>
          <p:cNvSpPr/>
          <p:nvPr/>
        </p:nvSpPr>
        <p:spPr bwMode="auto">
          <a:xfrm flipH="1" flipV="1">
            <a:off x="-121899" y="752542"/>
            <a:ext cx="53444" cy="53444"/>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123"/>
          <p:cNvSpPr>
            <a:spLocks noEditPoints="1"/>
          </p:cNvSpPr>
          <p:nvPr/>
        </p:nvSpPr>
        <p:spPr bwMode="auto">
          <a:xfrm flipH="1" flipV="1">
            <a:off x="-129858" y="741171"/>
            <a:ext cx="71637" cy="76186"/>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126"/>
          <p:cNvSpPr/>
          <p:nvPr/>
        </p:nvSpPr>
        <p:spPr bwMode="auto">
          <a:xfrm flipH="1" flipV="1">
            <a:off x="3163175" y="-26369"/>
            <a:ext cx="64815" cy="63677"/>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9" name="Freeform 127"/>
          <p:cNvSpPr>
            <a:spLocks noEditPoints="1"/>
          </p:cNvSpPr>
          <p:nvPr/>
        </p:nvSpPr>
        <p:spPr bwMode="auto">
          <a:xfrm flipH="1" flipV="1">
            <a:off x="3152941" y="-37740"/>
            <a:ext cx="86419" cy="86419"/>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Oval 128"/>
          <p:cNvSpPr>
            <a:spLocks noChangeArrowheads="1"/>
          </p:cNvSpPr>
          <p:nvPr/>
        </p:nvSpPr>
        <p:spPr bwMode="auto">
          <a:xfrm flipH="1" flipV="1">
            <a:off x="2869804" y="352284"/>
            <a:ext cx="39799" cy="3866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129"/>
          <p:cNvSpPr>
            <a:spLocks noEditPoints="1"/>
          </p:cNvSpPr>
          <p:nvPr/>
        </p:nvSpPr>
        <p:spPr bwMode="auto">
          <a:xfrm flipH="1" flipV="1">
            <a:off x="2861844" y="343187"/>
            <a:ext cx="57992" cy="59129"/>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Oval 132"/>
          <p:cNvSpPr>
            <a:spLocks noChangeArrowheads="1"/>
          </p:cNvSpPr>
          <p:nvPr/>
        </p:nvSpPr>
        <p:spPr bwMode="auto">
          <a:xfrm flipH="1" flipV="1">
            <a:off x="2254635" y="343187"/>
            <a:ext cx="61403" cy="6140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133"/>
          <p:cNvSpPr>
            <a:spLocks noEditPoints="1"/>
          </p:cNvSpPr>
          <p:nvPr/>
        </p:nvSpPr>
        <p:spPr bwMode="auto">
          <a:xfrm flipH="1" flipV="1">
            <a:off x="2243264" y="331816"/>
            <a:ext cx="84145" cy="84145"/>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134"/>
          <p:cNvSpPr/>
          <p:nvPr/>
        </p:nvSpPr>
        <p:spPr bwMode="auto">
          <a:xfrm flipH="1" flipV="1">
            <a:off x="1365424" y="-68442"/>
            <a:ext cx="55718" cy="53444"/>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135"/>
          <p:cNvSpPr>
            <a:spLocks noEditPoints="1"/>
          </p:cNvSpPr>
          <p:nvPr/>
        </p:nvSpPr>
        <p:spPr bwMode="auto">
          <a:xfrm flipH="1" flipV="1">
            <a:off x="1357465" y="-79813"/>
            <a:ext cx="75048" cy="75048"/>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Oval 136"/>
          <p:cNvSpPr>
            <a:spLocks noChangeArrowheads="1"/>
          </p:cNvSpPr>
          <p:nvPr/>
        </p:nvSpPr>
        <p:spPr bwMode="auto">
          <a:xfrm flipH="1" flipV="1">
            <a:off x="2120457" y="632009"/>
            <a:ext cx="39799" cy="3979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137"/>
          <p:cNvSpPr>
            <a:spLocks noEditPoints="1"/>
          </p:cNvSpPr>
          <p:nvPr/>
        </p:nvSpPr>
        <p:spPr bwMode="auto">
          <a:xfrm flipH="1" flipV="1">
            <a:off x="2109086" y="620638"/>
            <a:ext cx="61403" cy="6254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138"/>
          <p:cNvSpPr/>
          <p:nvPr/>
        </p:nvSpPr>
        <p:spPr bwMode="auto">
          <a:xfrm flipH="1" flipV="1">
            <a:off x="1725884" y="2389962"/>
            <a:ext cx="47758" cy="4775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1" name="Freeform 139"/>
          <p:cNvSpPr>
            <a:spLocks noEditPoints="1"/>
          </p:cNvSpPr>
          <p:nvPr/>
        </p:nvSpPr>
        <p:spPr bwMode="auto">
          <a:xfrm flipH="1" flipV="1">
            <a:off x="1717924" y="2378591"/>
            <a:ext cx="67089" cy="7050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Oval 140"/>
          <p:cNvSpPr>
            <a:spLocks noChangeArrowheads="1"/>
          </p:cNvSpPr>
          <p:nvPr/>
        </p:nvSpPr>
        <p:spPr bwMode="auto">
          <a:xfrm flipH="1" flipV="1">
            <a:off x="1127771" y="2213712"/>
            <a:ext cx="34113" cy="32976"/>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3" name="Freeform 141"/>
          <p:cNvSpPr>
            <a:spLocks noEditPoints="1"/>
          </p:cNvSpPr>
          <p:nvPr/>
        </p:nvSpPr>
        <p:spPr bwMode="auto">
          <a:xfrm flipH="1" flipV="1">
            <a:off x="1116400" y="2202341"/>
            <a:ext cx="55718" cy="5571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Oval 142"/>
          <p:cNvSpPr>
            <a:spLocks noChangeArrowheads="1"/>
          </p:cNvSpPr>
          <p:nvPr/>
        </p:nvSpPr>
        <p:spPr bwMode="auto">
          <a:xfrm flipH="1" flipV="1">
            <a:off x="281198" y="4582573"/>
            <a:ext cx="55718" cy="55718"/>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143"/>
          <p:cNvSpPr>
            <a:spLocks noEditPoints="1"/>
          </p:cNvSpPr>
          <p:nvPr/>
        </p:nvSpPr>
        <p:spPr bwMode="auto">
          <a:xfrm flipH="1" flipV="1">
            <a:off x="272101" y="4571203"/>
            <a:ext cx="76186" cy="78460"/>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144"/>
          <p:cNvSpPr/>
          <p:nvPr/>
        </p:nvSpPr>
        <p:spPr bwMode="auto">
          <a:xfrm flipH="1" flipV="1">
            <a:off x="1105029" y="2782260"/>
            <a:ext cx="78460" cy="76186"/>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7" name="Freeform 145"/>
          <p:cNvSpPr>
            <a:spLocks noEditPoints="1"/>
          </p:cNvSpPr>
          <p:nvPr/>
        </p:nvSpPr>
        <p:spPr bwMode="auto">
          <a:xfrm flipH="1" flipV="1">
            <a:off x="1097070" y="2772027"/>
            <a:ext cx="95516" cy="97790"/>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146"/>
          <p:cNvSpPr/>
          <p:nvPr/>
        </p:nvSpPr>
        <p:spPr bwMode="auto">
          <a:xfrm flipH="1" flipV="1">
            <a:off x="523973" y="2483204"/>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9" name="Freeform 147"/>
          <p:cNvSpPr>
            <a:spLocks noEditPoints="1"/>
          </p:cNvSpPr>
          <p:nvPr/>
        </p:nvSpPr>
        <p:spPr bwMode="auto">
          <a:xfrm flipH="1" flipV="1">
            <a:off x="512602" y="2471833"/>
            <a:ext cx="59129" cy="59129"/>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Oval 148"/>
          <p:cNvSpPr>
            <a:spLocks noChangeArrowheads="1"/>
          </p:cNvSpPr>
          <p:nvPr/>
        </p:nvSpPr>
        <p:spPr bwMode="auto">
          <a:xfrm flipH="1" flipV="1">
            <a:off x="809384" y="3677155"/>
            <a:ext cx="42073" cy="4207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149"/>
          <p:cNvSpPr>
            <a:spLocks noEditPoints="1"/>
          </p:cNvSpPr>
          <p:nvPr/>
        </p:nvSpPr>
        <p:spPr bwMode="auto">
          <a:xfrm flipH="1" flipV="1">
            <a:off x="798013" y="3665784"/>
            <a:ext cx="64815" cy="64815"/>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 name="标题 1"/>
          <p:cNvSpPr>
            <a:spLocks noGrp="1"/>
          </p:cNvSpPr>
          <p:nvPr/>
        </p:nvSpPr>
        <p:spPr>
          <a:xfrm>
            <a:off x="1573530" y="1860868"/>
            <a:ext cx="9144000" cy="238760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spcBef>
                <a:spcPts val="1200"/>
              </a:spcBef>
            </a:pPr>
            <a:r>
              <a:rPr lang="zh-CN" altLang="en-US"/>
              <a:t>《嵌入式原理与应用》</a:t>
            </a:r>
            <a:br>
              <a:rPr lang="zh-CN" altLang="en-US"/>
            </a:br>
            <a:br>
              <a:rPr lang="zh-CN" altLang="en-US"/>
            </a:br>
            <a:r>
              <a:rPr lang="zh-CN" altLang="en-US" sz="4000"/>
              <a:t>第一章</a:t>
            </a:r>
            <a:r>
              <a:rPr lang="en-US" altLang="zh-CN" sz="4000"/>
              <a:t>    </a:t>
            </a:r>
            <a:r>
              <a:rPr lang="zh-CN" altLang="en-US" sz="4000"/>
              <a:t>嵌入式系统概述</a:t>
            </a:r>
            <a:endParaRPr lang="zh-CN" altLang="en-US" sz="40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fill="hold"/>
                                        <p:tgtEl>
                                          <p:spTgt spid="232"/>
                                        </p:tgtEl>
                                        <p:attrNameLst>
                                          <p:attrName>ppt_x</p:attrName>
                                        </p:attrNameLst>
                                      </p:cBhvr>
                                      <p:tavLst>
                                        <p:tav tm="0">
                                          <p:val>
                                            <p:strVal val="0-#ppt_w/2"/>
                                          </p:val>
                                        </p:tav>
                                        <p:tav tm="100000">
                                          <p:val>
                                            <p:strVal val="#ppt_x"/>
                                          </p:val>
                                        </p:tav>
                                      </p:tavLst>
                                    </p:anim>
                                    <p:anim calcmode="lin" valueType="num">
                                      <p:cBhvr additive="base">
                                        <p:cTn id="8" dur="1000" fill="hold"/>
                                        <p:tgtEl>
                                          <p:spTgt spid="2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fill="hold"/>
                                        <p:tgtEl>
                                          <p:spTgt spid="219"/>
                                        </p:tgtEl>
                                        <p:attrNameLst>
                                          <p:attrName>ppt_x</p:attrName>
                                        </p:attrNameLst>
                                      </p:cBhvr>
                                      <p:tavLst>
                                        <p:tav tm="0">
                                          <p:val>
                                            <p:strVal val="0-#ppt_w/2"/>
                                          </p:val>
                                        </p:tav>
                                        <p:tav tm="100000">
                                          <p:val>
                                            <p:strVal val="#ppt_x"/>
                                          </p:val>
                                        </p:tav>
                                      </p:tavLst>
                                    </p:anim>
                                    <p:anim calcmode="lin" valueType="num">
                                      <p:cBhvr additive="base">
                                        <p:cTn id="12" dur="1000" fill="hold"/>
                                        <p:tgtEl>
                                          <p:spTgt spid="21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0-#ppt_w/2"/>
                                          </p:val>
                                        </p:tav>
                                        <p:tav tm="100000">
                                          <p:val>
                                            <p:strVal val="#ppt_x"/>
                                          </p:val>
                                        </p:tav>
                                      </p:tavLst>
                                    </p:anim>
                                    <p:anim calcmode="lin" valueType="num">
                                      <p:cBhvr additive="base">
                                        <p:cTn id="16" dur="1000" fill="hold"/>
                                        <p:tgtEl>
                                          <p:spTgt spid="22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additive="base">
                                        <p:cTn id="19" dur="1000" fill="hold"/>
                                        <p:tgtEl>
                                          <p:spTgt spid="233"/>
                                        </p:tgtEl>
                                        <p:attrNameLst>
                                          <p:attrName>ppt_x</p:attrName>
                                        </p:attrNameLst>
                                      </p:cBhvr>
                                      <p:tavLst>
                                        <p:tav tm="0">
                                          <p:val>
                                            <p:strVal val="0-#ppt_w/2"/>
                                          </p:val>
                                        </p:tav>
                                        <p:tav tm="100000">
                                          <p:val>
                                            <p:strVal val="#ppt_x"/>
                                          </p:val>
                                        </p:tav>
                                      </p:tavLst>
                                    </p:anim>
                                    <p:anim calcmode="lin" valueType="num">
                                      <p:cBhvr additive="base">
                                        <p:cTn id="20" dur="1000" fill="hold"/>
                                        <p:tgtEl>
                                          <p:spTgt spid="23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1000" fill="hold"/>
                                        <p:tgtEl>
                                          <p:spTgt spid="235"/>
                                        </p:tgtEl>
                                        <p:attrNameLst>
                                          <p:attrName>ppt_x</p:attrName>
                                        </p:attrNameLst>
                                      </p:cBhvr>
                                      <p:tavLst>
                                        <p:tav tm="0">
                                          <p:val>
                                            <p:strVal val="0-#ppt_w/2"/>
                                          </p:val>
                                        </p:tav>
                                        <p:tav tm="100000">
                                          <p:val>
                                            <p:strVal val="#ppt_x"/>
                                          </p:val>
                                        </p:tav>
                                      </p:tavLst>
                                    </p:anim>
                                    <p:anim calcmode="lin" valueType="num">
                                      <p:cBhvr additive="base">
                                        <p:cTn id="24" dur="1000" fill="hold"/>
                                        <p:tgtEl>
                                          <p:spTgt spid="23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27"/>
                                        </p:tgtEl>
                                        <p:attrNameLst>
                                          <p:attrName>style.visibility</p:attrName>
                                        </p:attrNameLst>
                                      </p:cBhvr>
                                      <p:to>
                                        <p:strVal val="visible"/>
                                      </p:to>
                                    </p:set>
                                    <p:anim calcmode="lin" valueType="num">
                                      <p:cBhvr additive="base">
                                        <p:cTn id="27" dur="1000" fill="hold"/>
                                        <p:tgtEl>
                                          <p:spTgt spid="227"/>
                                        </p:tgtEl>
                                        <p:attrNameLst>
                                          <p:attrName>ppt_x</p:attrName>
                                        </p:attrNameLst>
                                      </p:cBhvr>
                                      <p:tavLst>
                                        <p:tav tm="0">
                                          <p:val>
                                            <p:strVal val="0-#ppt_w/2"/>
                                          </p:val>
                                        </p:tav>
                                        <p:tav tm="100000">
                                          <p:val>
                                            <p:strVal val="#ppt_x"/>
                                          </p:val>
                                        </p:tav>
                                      </p:tavLst>
                                    </p:anim>
                                    <p:anim calcmode="lin" valueType="num">
                                      <p:cBhvr additive="base">
                                        <p:cTn id="28" dur="1000" fill="hold"/>
                                        <p:tgtEl>
                                          <p:spTgt spid="22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11"/>
                                        </p:tgtEl>
                                        <p:attrNameLst>
                                          <p:attrName>style.visibility</p:attrName>
                                        </p:attrNameLst>
                                      </p:cBhvr>
                                      <p:to>
                                        <p:strVal val="visible"/>
                                      </p:to>
                                    </p:set>
                                    <p:anim calcmode="lin" valueType="num">
                                      <p:cBhvr additive="base">
                                        <p:cTn id="31" dur="1000" fill="hold"/>
                                        <p:tgtEl>
                                          <p:spTgt spid="211"/>
                                        </p:tgtEl>
                                        <p:attrNameLst>
                                          <p:attrName>ppt_x</p:attrName>
                                        </p:attrNameLst>
                                      </p:cBhvr>
                                      <p:tavLst>
                                        <p:tav tm="0">
                                          <p:val>
                                            <p:strVal val="0-#ppt_w/2"/>
                                          </p:val>
                                        </p:tav>
                                        <p:tav tm="100000">
                                          <p:val>
                                            <p:strVal val="#ppt_x"/>
                                          </p:val>
                                        </p:tav>
                                      </p:tavLst>
                                    </p:anim>
                                    <p:anim calcmode="lin" valueType="num">
                                      <p:cBhvr additive="base">
                                        <p:cTn id="32" dur="1000" fill="hold"/>
                                        <p:tgtEl>
                                          <p:spTgt spid="2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anim calcmode="lin" valueType="num">
                                      <p:cBhvr additive="base">
                                        <p:cTn id="35" dur="1000" fill="hold"/>
                                        <p:tgtEl>
                                          <p:spTgt spid="202"/>
                                        </p:tgtEl>
                                        <p:attrNameLst>
                                          <p:attrName>ppt_x</p:attrName>
                                        </p:attrNameLst>
                                      </p:cBhvr>
                                      <p:tavLst>
                                        <p:tav tm="0">
                                          <p:val>
                                            <p:strVal val="0-#ppt_w/2"/>
                                          </p:val>
                                        </p:tav>
                                        <p:tav tm="100000">
                                          <p:val>
                                            <p:strVal val="#ppt_x"/>
                                          </p:val>
                                        </p:tav>
                                      </p:tavLst>
                                    </p:anim>
                                    <p:anim calcmode="lin" valueType="num">
                                      <p:cBhvr additive="base">
                                        <p:cTn id="36" dur="1000" fill="hold"/>
                                        <p:tgtEl>
                                          <p:spTgt spid="20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238"/>
                                        </p:tgtEl>
                                        <p:attrNameLst>
                                          <p:attrName>style.visibility</p:attrName>
                                        </p:attrNameLst>
                                      </p:cBhvr>
                                      <p:to>
                                        <p:strVal val="visible"/>
                                      </p:to>
                                    </p:set>
                                    <p:anim calcmode="lin" valueType="num">
                                      <p:cBhvr additive="base">
                                        <p:cTn id="39" dur="1000" fill="hold"/>
                                        <p:tgtEl>
                                          <p:spTgt spid="238"/>
                                        </p:tgtEl>
                                        <p:attrNameLst>
                                          <p:attrName>ppt_x</p:attrName>
                                        </p:attrNameLst>
                                      </p:cBhvr>
                                      <p:tavLst>
                                        <p:tav tm="0">
                                          <p:val>
                                            <p:strVal val="0-#ppt_w/2"/>
                                          </p:val>
                                        </p:tav>
                                        <p:tav tm="100000">
                                          <p:val>
                                            <p:strVal val="#ppt_x"/>
                                          </p:val>
                                        </p:tav>
                                      </p:tavLst>
                                    </p:anim>
                                    <p:anim calcmode="lin" valueType="num">
                                      <p:cBhvr additive="base">
                                        <p:cTn id="40" dur="1000" fill="hold"/>
                                        <p:tgtEl>
                                          <p:spTgt spid="238"/>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anim calcmode="lin" valueType="num">
                                      <p:cBhvr additive="base">
                                        <p:cTn id="43" dur="1000" fill="hold"/>
                                        <p:tgtEl>
                                          <p:spTgt spid="213"/>
                                        </p:tgtEl>
                                        <p:attrNameLst>
                                          <p:attrName>ppt_x</p:attrName>
                                        </p:attrNameLst>
                                      </p:cBhvr>
                                      <p:tavLst>
                                        <p:tav tm="0">
                                          <p:val>
                                            <p:strVal val="0-#ppt_w/2"/>
                                          </p:val>
                                        </p:tav>
                                        <p:tav tm="100000">
                                          <p:val>
                                            <p:strVal val="#ppt_x"/>
                                          </p:val>
                                        </p:tav>
                                      </p:tavLst>
                                    </p:anim>
                                    <p:anim calcmode="lin" valueType="num">
                                      <p:cBhvr additive="base">
                                        <p:cTn id="44" dur="1000" fill="hold"/>
                                        <p:tgtEl>
                                          <p:spTgt spid="213"/>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212"/>
                                        </p:tgtEl>
                                        <p:attrNameLst>
                                          <p:attrName>style.visibility</p:attrName>
                                        </p:attrNameLst>
                                      </p:cBhvr>
                                      <p:to>
                                        <p:strVal val="visible"/>
                                      </p:to>
                                    </p:set>
                                    <p:anim calcmode="lin" valueType="num">
                                      <p:cBhvr additive="base">
                                        <p:cTn id="47" dur="1000" fill="hold"/>
                                        <p:tgtEl>
                                          <p:spTgt spid="212"/>
                                        </p:tgtEl>
                                        <p:attrNameLst>
                                          <p:attrName>ppt_x</p:attrName>
                                        </p:attrNameLst>
                                      </p:cBhvr>
                                      <p:tavLst>
                                        <p:tav tm="0">
                                          <p:val>
                                            <p:strVal val="0-#ppt_w/2"/>
                                          </p:val>
                                        </p:tav>
                                        <p:tav tm="100000">
                                          <p:val>
                                            <p:strVal val="#ppt_x"/>
                                          </p:val>
                                        </p:tav>
                                      </p:tavLst>
                                    </p:anim>
                                    <p:anim calcmode="lin" valueType="num">
                                      <p:cBhvr additive="base">
                                        <p:cTn id="48" dur="1000" fill="hold"/>
                                        <p:tgtEl>
                                          <p:spTgt spid="212"/>
                                        </p:tgtEl>
                                        <p:attrNameLst>
                                          <p:attrName>ppt_y</p:attrName>
                                        </p:attrNameLst>
                                      </p:cBhvr>
                                      <p:tavLst>
                                        <p:tav tm="0">
                                          <p:val>
                                            <p:strVal val="0-#ppt_h/2"/>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2"/>
                                        </p:tgtEl>
                                        <p:attrNameLst>
                                          <p:attrName>style.visibility</p:attrName>
                                        </p:attrNameLst>
                                      </p:cBhvr>
                                      <p:to>
                                        <p:strVal val="visible"/>
                                      </p:to>
                                    </p:set>
                                    <p:anim calcmode="lin" valueType="num">
                                      <p:cBhvr>
                                        <p:cTn id="51" dur="1000" fill="hold"/>
                                        <p:tgtEl>
                                          <p:spTgt spid="232"/>
                                        </p:tgtEl>
                                        <p:attrNameLst>
                                          <p:attrName>ppt_w</p:attrName>
                                        </p:attrNameLst>
                                      </p:cBhvr>
                                      <p:tavLst>
                                        <p:tav tm="0">
                                          <p:val>
                                            <p:fltVal val="0"/>
                                          </p:val>
                                        </p:tav>
                                        <p:tav tm="100000">
                                          <p:val>
                                            <p:strVal val="#ppt_w"/>
                                          </p:val>
                                        </p:tav>
                                      </p:tavLst>
                                    </p:anim>
                                    <p:anim calcmode="lin" valueType="num">
                                      <p:cBhvr>
                                        <p:cTn id="52" dur="1000" fill="hold"/>
                                        <p:tgtEl>
                                          <p:spTgt spid="232"/>
                                        </p:tgtEl>
                                        <p:attrNameLst>
                                          <p:attrName>ppt_h</p:attrName>
                                        </p:attrNameLst>
                                      </p:cBhvr>
                                      <p:tavLst>
                                        <p:tav tm="0">
                                          <p:val>
                                            <p:fltVal val="0"/>
                                          </p:val>
                                        </p:tav>
                                        <p:tav tm="100000">
                                          <p:val>
                                            <p:strVal val="#ppt_h"/>
                                          </p:val>
                                        </p:tav>
                                      </p:tavLst>
                                    </p:anim>
                                    <p:anim calcmode="lin" valueType="num">
                                      <p:cBhvr>
                                        <p:cTn id="53" dur="1000" fill="hold"/>
                                        <p:tgtEl>
                                          <p:spTgt spid="232"/>
                                        </p:tgtEl>
                                        <p:attrNameLst>
                                          <p:attrName>style.rotation</p:attrName>
                                        </p:attrNameLst>
                                      </p:cBhvr>
                                      <p:tavLst>
                                        <p:tav tm="0">
                                          <p:val>
                                            <p:fltVal val="360"/>
                                          </p:val>
                                        </p:tav>
                                        <p:tav tm="100000">
                                          <p:val>
                                            <p:fltVal val="0"/>
                                          </p:val>
                                        </p:tav>
                                      </p:tavLst>
                                    </p:anim>
                                    <p:animEffect transition="in" filter="fade">
                                      <p:cBhvr>
                                        <p:cTn id="54" dur="1000"/>
                                        <p:tgtEl>
                                          <p:spTgt spid="232"/>
                                        </p:tgtEl>
                                      </p:cBhvr>
                                    </p:animEffect>
                                  </p:childTnLst>
                                </p:cTn>
                              </p:par>
                              <p:par>
                                <p:cTn id="55" presetID="49" presetClass="entr" presetSubtype="0" decel="100000" fill="hold" grpId="1" nodeType="withEffect">
                                  <p:stCondLst>
                                    <p:cond delay="0"/>
                                  </p:stCondLst>
                                  <p:childTnLst>
                                    <p:set>
                                      <p:cBhvr>
                                        <p:cTn id="56" dur="1" fill="hold">
                                          <p:stCondLst>
                                            <p:cond delay="0"/>
                                          </p:stCondLst>
                                        </p:cTn>
                                        <p:tgtEl>
                                          <p:spTgt spid="219"/>
                                        </p:tgtEl>
                                        <p:attrNameLst>
                                          <p:attrName>style.visibility</p:attrName>
                                        </p:attrNameLst>
                                      </p:cBhvr>
                                      <p:to>
                                        <p:strVal val="visible"/>
                                      </p:to>
                                    </p:set>
                                    <p:anim calcmode="lin" valueType="num">
                                      <p:cBhvr>
                                        <p:cTn id="57" dur="1000" fill="hold"/>
                                        <p:tgtEl>
                                          <p:spTgt spid="219"/>
                                        </p:tgtEl>
                                        <p:attrNameLst>
                                          <p:attrName>ppt_w</p:attrName>
                                        </p:attrNameLst>
                                      </p:cBhvr>
                                      <p:tavLst>
                                        <p:tav tm="0">
                                          <p:val>
                                            <p:fltVal val="0"/>
                                          </p:val>
                                        </p:tav>
                                        <p:tav tm="100000">
                                          <p:val>
                                            <p:strVal val="#ppt_w"/>
                                          </p:val>
                                        </p:tav>
                                      </p:tavLst>
                                    </p:anim>
                                    <p:anim calcmode="lin" valueType="num">
                                      <p:cBhvr>
                                        <p:cTn id="58" dur="1000" fill="hold"/>
                                        <p:tgtEl>
                                          <p:spTgt spid="219"/>
                                        </p:tgtEl>
                                        <p:attrNameLst>
                                          <p:attrName>ppt_h</p:attrName>
                                        </p:attrNameLst>
                                      </p:cBhvr>
                                      <p:tavLst>
                                        <p:tav tm="0">
                                          <p:val>
                                            <p:fltVal val="0"/>
                                          </p:val>
                                        </p:tav>
                                        <p:tav tm="100000">
                                          <p:val>
                                            <p:strVal val="#ppt_h"/>
                                          </p:val>
                                        </p:tav>
                                      </p:tavLst>
                                    </p:anim>
                                    <p:anim calcmode="lin" valueType="num">
                                      <p:cBhvr>
                                        <p:cTn id="59" dur="1000" fill="hold"/>
                                        <p:tgtEl>
                                          <p:spTgt spid="219"/>
                                        </p:tgtEl>
                                        <p:attrNameLst>
                                          <p:attrName>style.rotation</p:attrName>
                                        </p:attrNameLst>
                                      </p:cBhvr>
                                      <p:tavLst>
                                        <p:tav tm="0">
                                          <p:val>
                                            <p:fltVal val="360"/>
                                          </p:val>
                                        </p:tav>
                                        <p:tav tm="100000">
                                          <p:val>
                                            <p:fltVal val="0"/>
                                          </p:val>
                                        </p:tav>
                                      </p:tavLst>
                                    </p:anim>
                                    <p:animEffect transition="in" filter="fade">
                                      <p:cBhvr>
                                        <p:cTn id="60" dur="1000"/>
                                        <p:tgtEl>
                                          <p:spTgt spid="219"/>
                                        </p:tgtEl>
                                      </p:cBhvr>
                                    </p:animEffect>
                                  </p:childTnLst>
                                </p:cTn>
                              </p:par>
                              <p:par>
                                <p:cTn id="61" presetID="49" presetClass="entr" presetSubtype="0" decel="100000" fill="hold" grpId="1" nodeType="withEffect">
                                  <p:stCondLst>
                                    <p:cond delay="0"/>
                                  </p:stCondLst>
                                  <p:childTnLst>
                                    <p:set>
                                      <p:cBhvr>
                                        <p:cTn id="62" dur="1" fill="hold">
                                          <p:stCondLst>
                                            <p:cond delay="0"/>
                                          </p:stCondLst>
                                        </p:cTn>
                                        <p:tgtEl>
                                          <p:spTgt spid="220"/>
                                        </p:tgtEl>
                                        <p:attrNameLst>
                                          <p:attrName>style.visibility</p:attrName>
                                        </p:attrNameLst>
                                      </p:cBhvr>
                                      <p:to>
                                        <p:strVal val="visible"/>
                                      </p:to>
                                    </p:set>
                                    <p:anim calcmode="lin" valueType="num">
                                      <p:cBhvr>
                                        <p:cTn id="63" dur="1000" fill="hold"/>
                                        <p:tgtEl>
                                          <p:spTgt spid="220"/>
                                        </p:tgtEl>
                                        <p:attrNameLst>
                                          <p:attrName>ppt_w</p:attrName>
                                        </p:attrNameLst>
                                      </p:cBhvr>
                                      <p:tavLst>
                                        <p:tav tm="0">
                                          <p:val>
                                            <p:fltVal val="0"/>
                                          </p:val>
                                        </p:tav>
                                        <p:tav tm="100000">
                                          <p:val>
                                            <p:strVal val="#ppt_w"/>
                                          </p:val>
                                        </p:tav>
                                      </p:tavLst>
                                    </p:anim>
                                    <p:anim calcmode="lin" valueType="num">
                                      <p:cBhvr>
                                        <p:cTn id="64" dur="1000" fill="hold"/>
                                        <p:tgtEl>
                                          <p:spTgt spid="220"/>
                                        </p:tgtEl>
                                        <p:attrNameLst>
                                          <p:attrName>ppt_h</p:attrName>
                                        </p:attrNameLst>
                                      </p:cBhvr>
                                      <p:tavLst>
                                        <p:tav tm="0">
                                          <p:val>
                                            <p:fltVal val="0"/>
                                          </p:val>
                                        </p:tav>
                                        <p:tav tm="100000">
                                          <p:val>
                                            <p:strVal val="#ppt_h"/>
                                          </p:val>
                                        </p:tav>
                                      </p:tavLst>
                                    </p:anim>
                                    <p:anim calcmode="lin" valueType="num">
                                      <p:cBhvr>
                                        <p:cTn id="65" dur="1000" fill="hold"/>
                                        <p:tgtEl>
                                          <p:spTgt spid="220"/>
                                        </p:tgtEl>
                                        <p:attrNameLst>
                                          <p:attrName>style.rotation</p:attrName>
                                        </p:attrNameLst>
                                      </p:cBhvr>
                                      <p:tavLst>
                                        <p:tav tm="0">
                                          <p:val>
                                            <p:fltVal val="360"/>
                                          </p:val>
                                        </p:tav>
                                        <p:tav tm="100000">
                                          <p:val>
                                            <p:fltVal val="0"/>
                                          </p:val>
                                        </p:tav>
                                      </p:tavLst>
                                    </p:anim>
                                    <p:animEffect transition="in" filter="fade">
                                      <p:cBhvr>
                                        <p:cTn id="66" dur="1000"/>
                                        <p:tgtEl>
                                          <p:spTgt spid="220"/>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233"/>
                                        </p:tgtEl>
                                        <p:attrNameLst>
                                          <p:attrName>style.visibility</p:attrName>
                                        </p:attrNameLst>
                                      </p:cBhvr>
                                      <p:to>
                                        <p:strVal val="visible"/>
                                      </p:to>
                                    </p:set>
                                    <p:anim calcmode="lin" valueType="num">
                                      <p:cBhvr>
                                        <p:cTn id="69" dur="1000" fill="hold"/>
                                        <p:tgtEl>
                                          <p:spTgt spid="233"/>
                                        </p:tgtEl>
                                        <p:attrNameLst>
                                          <p:attrName>ppt_w</p:attrName>
                                        </p:attrNameLst>
                                      </p:cBhvr>
                                      <p:tavLst>
                                        <p:tav tm="0">
                                          <p:val>
                                            <p:fltVal val="0"/>
                                          </p:val>
                                        </p:tav>
                                        <p:tav tm="100000">
                                          <p:val>
                                            <p:strVal val="#ppt_w"/>
                                          </p:val>
                                        </p:tav>
                                      </p:tavLst>
                                    </p:anim>
                                    <p:anim calcmode="lin" valueType="num">
                                      <p:cBhvr>
                                        <p:cTn id="70" dur="1000" fill="hold"/>
                                        <p:tgtEl>
                                          <p:spTgt spid="233"/>
                                        </p:tgtEl>
                                        <p:attrNameLst>
                                          <p:attrName>ppt_h</p:attrName>
                                        </p:attrNameLst>
                                      </p:cBhvr>
                                      <p:tavLst>
                                        <p:tav tm="0">
                                          <p:val>
                                            <p:fltVal val="0"/>
                                          </p:val>
                                        </p:tav>
                                        <p:tav tm="100000">
                                          <p:val>
                                            <p:strVal val="#ppt_h"/>
                                          </p:val>
                                        </p:tav>
                                      </p:tavLst>
                                    </p:anim>
                                    <p:anim calcmode="lin" valueType="num">
                                      <p:cBhvr>
                                        <p:cTn id="71" dur="1000" fill="hold"/>
                                        <p:tgtEl>
                                          <p:spTgt spid="233"/>
                                        </p:tgtEl>
                                        <p:attrNameLst>
                                          <p:attrName>style.rotation</p:attrName>
                                        </p:attrNameLst>
                                      </p:cBhvr>
                                      <p:tavLst>
                                        <p:tav tm="0">
                                          <p:val>
                                            <p:fltVal val="360"/>
                                          </p:val>
                                        </p:tav>
                                        <p:tav tm="100000">
                                          <p:val>
                                            <p:fltVal val="0"/>
                                          </p:val>
                                        </p:tav>
                                      </p:tavLst>
                                    </p:anim>
                                    <p:animEffect transition="in" filter="fade">
                                      <p:cBhvr>
                                        <p:cTn id="72" dur="1000"/>
                                        <p:tgtEl>
                                          <p:spTgt spid="23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235"/>
                                        </p:tgtEl>
                                        <p:attrNameLst>
                                          <p:attrName>style.visibility</p:attrName>
                                        </p:attrNameLst>
                                      </p:cBhvr>
                                      <p:to>
                                        <p:strVal val="visible"/>
                                      </p:to>
                                    </p:set>
                                    <p:anim calcmode="lin" valueType="num">
                                      <p:cBhvr>
                                        <p:cTn id="75" dur="1000" fill="hold"/>
                                        <p:tgtEl>
                                          <p:spTgt spid="235"/>
                                        </p:tgtEl>
                                        <p:attrNameLst>
                                          <p:attrName>ppt_w</p:attrName>
                                        </p:attrNameLst>
                                      </p:cBhvr>
                                      <p:tavLst>
                                        <p:tav tm="0">
                                          <p:val>
                                            <p:fltVal val="0"/>
                                          </p:val>
                                        </p:tav>
                                        <p:tav tm="100000">
                                          <p:val>
                                            <p:strVal val="#ppt_w"/>
                                          </p:val>
                                        </p:tav>
                                      </p:tavLst>
                                    </p:anim>
                                    <p:anim calcmode="lin" valueType="num">
                                      <p:cBhvr>
                                        <p:cTn id="76" dur="1000" fill="hold"/>
                                        <p:tgtEl>
                                          <p:spTgt spid="235"/>
                                        </p:tgtEl>
                                        <p:attrNameLst>
                                          <p:attrName>ppt_h</p:attrName>
                                        </p:attrNameLst>
                                      </p:cBhvr>
                                      <p:tavLst>
                                        <p:tav tm="0">
                                          <p:val>
                                            <p:fltVal val="0"/>
                                          </p:val>
                                        </p:tav>
                                        <p:tav tm="100000">
                                          <p:val>
                                            <p:strVal val="#ppt_h"/>
                                          </p:val>
                                        </p:tav>
                                      </p:tavLst>
                                    </p:anim>
                                    <p:anim calcmode="lin" valueType="num">
                                      <p:cBhvr>
                                        <p:cTn id="77" dur="1000" fill="hold"/>
                                        <p:tgtEl>
                                          <p:spTgt spid="235"/>
                                        </p:tgtEl>
                                        <p:attrNameLst>
                                          <p:attrName>style.rotation</p:attrName>
                                        </p:attrNameLst>
                                      </p:cBhvr>
                                      <p:tavLst>
                                        <p:tav tm="0">
                                          <p:val>
                                            <p:fltVal val="360"/>
                                          </p:val>
                                        </p:tav>
                                        <p:tav tm="100000">
                                          <p:val>
                                            <p:fltVal val="0"/>
                                          </p:val>
                                        </p:tav>
                                      </p:tavLst>
                                    </p:anim>
                                    <p:animEffect transition="in" filter="fade">
                                      <p:cBhvr>
                                        <p:cTn id="78" dur="1000"/>
                                        <p:tgtEl>
                                          <p:spTgt spid="23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227"/>
                                        </p:tgtEl>
                                        <p:attrNameLst>
                                          <p:attrName>style.visibility</p:attrName>
                                        </p:attrNameLst>
                                      </p:cBhvr>
                                      <p:to>
                                        <p:strVal val="visible"/>
                                      </p:to>
                                    </p:set>
                                    <p:anim calcmode="lin" valueType="num">
                                      <p:cBhvr>
                                        <p:cTn id="81" dur="1000" fill="hold"/>
                                        <p:tgtEl>
                                          <p:spTgt spid="227"/>
                                        </p:tgtEl>
                                        <p:attrNameLst>
                                          <p:attrName>ppt_w</p:attrName>
                                        </p:attrNameLst>
                                      </p:cBhvr>
                                      <p:tavLst>
                                        <p:tav tm="0">
                                          <p:val>
                                            <p:fltVal val="0"/>
                                          </p:val>
                                        </p:tav>
                                        <p:tav tm="100000">
                                          <p:val>
                                            <p:strVal val="#ppt_w"/>
                                          </p:val>
                                        </p:tav>
                                      </p:tavLst>
                                    </p:anim>
                                    <p:anim calcmode="lin" valueType="num">
                                      <p:cBhvr>
                                        <p:cTn id="82" dur="1000" fill="hold"/>
                                        <p:tgtEl>
                                          <p:spTgt spid="227"/>
                                        </p:tgtEl>
                                        <p:attrNameLst>
                                          <p:attrName>ppt_h</p:attrName>
                                        </p:attrNameLst>
                                      </p:cBhvr>
                                      <p:tavLst>
                                        <p:tav tm="0">
                                          <p:val>
                                            <p:fltVal val="0"/>
                                          </p:val>
                                        </p:tav>
                                        <p:tav tm="100000">
                                          <p:val>
                                            <p:strVal val="#ppt_h"/>
                                          </p:val>
                                        </p:tav>
                                      </p:tavLst>
                                    </p:anim>
                                    <p:anim calcmode="lin" valueType="num">
                                      <p:cBhvr>
                                        <p:cTn id="83" dur="1000" fill="hold"/>
                                        <p:tgtEl>
                                          <p:spTgt spid="227"/>
                                        </p:tgtEl>
                                        <p:attrNameLst>
                                          <p:attrName>style.rotation</p:attrName>
                                        </p:attrNameLst>
                                      </p:cBhvr>
                                      <p:tavLst>
                                        <p:tav tm="0">
                                          <p:val>
                                            <p:fltVal val="360"/>
                                          </p:val>
                                        </p:tav>
                                        <p:tav tm="100000">
                                          <p:val>
                                            <p:fltVal val="0"/>
                                          </p:val>
                                        </p:tav>
                                      </p:tavLst>
                                    </p:anim>
                                    <p:animEffect transition="in" filter="fade">
                                      <p:cBhvr>
                                        <p:cTn id="84" dur="1000"/>
                                        <p:tgtEl>
                                          <p:spTgt spid="227"/>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211"/>
                                        </p:tgtEl>
                                        <p:attrNameLst>
                                          <p:attrName>style.visibility</p:attrName>
                                        </p:attrNameLst>
                                      </p:cBhvr>
                                      <p:to>
                                        <p:strVal val="visible"/>
                                      </p:to>
                                    </p:set>
                                    <p:anim calcmode="lin" valueType="num">
                                      <p:cBhvr>
                                        <p:cTn id="87" dur="1000" fill="hold"/>
                                        <p:tgtEl>
                                          <p:spTgt spid="211"/>
                                        </p:tgtEl>
                                        <p:attrNameLst>
                                          <p:attrName>ppt_w</p:attrName>
                                        </p:attrNameLst>
                                      </p:cBhvr>
                                      <p:tavLst>
                                        <p:tav tm="0">
                                          <p:val>
                                            <p:fltVal val="0"/>
                                          </p:val>
                                        </p:tav>
                                        <p:tav tm="100000">
                                          <p:val>
                                            <p:strVal val="#ppt_w"/>
                                          </p:val>
                                        </p:tav>
                                      </p:tavLst>
                                    </p:anim>
                                    <p:anim calcmode="lin" valueType="num">
                                      <p:cBhvr>
                                        <p:cTn id="88" dur="1000" fill="hold"/>
                                        <p:tgtEl>
                                          <p:spTgt spid="211"/>
                                        </p:tgtEl>
                                        <p:attrNameLst>
                                          <p:attrName>ppt_h</p:attrName>
                                        </p:attrNameLst>
                                      </p:cBhvr>
                                      <p:tavLst>
                                        <p:tav tm="0">
                                          <p:val>
                                            <p:fltVal val="0"/>
                                          </p:val>
                                        </p:tav>
                                        <p:tav tm="100000">
                                          <p:val>
                                            <p:strVal val="#ppt_h"/>
                                          </p:val>
                                        </p:tav>
                                      </p:tavLst>
                                    </p:anim>
                                    <p:anim calcmode="lin" valueType="num">
                                      <p:cBhvr>
                                        <p:cTn id="89" dur="1000" fill="hold"/>
                                        <p:tgtEl>
                                          <p:spTgt spid="211"/>
                                        </p:tgtEl>
                                        <p:attrNameLst>
                                          <p:attrName>style.rotation</p:attrName>
                                        </p:attrNameLst>
                                      </p:cBhvr>
                                      <p:tavLst>
                                        <p:tav tm="0">
                                          <p:val>
                                            <p:fltVal val="360"/>
                                          </p:val>
                                        </p:tav>
                                        <p:tav tm="100000">
                                          <p:val>
                                            <p:fltVal val="0"/>
                                          </p:val>
                                        </p:tav>
                                      </p:tavLst>
                                    </p:anim>
                                    <p:animEffect transition="in" filter="fade">
                                      <p:cBhvr>
                                        <p:cTn id="90" dur="1000"/>
                                        <p:tgtEl>
                                          <p:spTgt spid="211"/>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202"/>
                                        </p:tgtEl>
                                        <p:attrNameLst>
                                          <p:attrName>style.visibility</p:attrName>
                                        </p:attrNameLst>
                                      </p:cBhvr>
                                      <p:to>
                                        <p:strVal val="visible"/>
                                      </p:to>
                                    </p:set>
                                    <p:anim calcmode="lin" valueType="num">
                                      <p:cBhvr>
                                        <p:cTn id="93" dur="1000" fill="hold"/>
                                        <p:tgtEl>
                                          <p:spTgt spid="202"/>
                                        </p:tgtEl>
                                        <p:attrNameLst>
                                          <p:attrName>ppt_w</p:attrName>
                                        </p:attrNameLst>
                                      </p:cBhvr>
                                      <p:tavLst>
                                        <p:tav tm="0">
                                          <p:val>
                                            <p:fltVal val="0"/>
                                          </p:val>
                                        </p:tav>
                                        <p:tav tm="100000">
                                          <p:val>
                                            <p:strVal val="#ppt_w"/>
                                          </p:val>
                                        </p:tav>
                                      </p:tavLst>
                                    </p:anim>
                                    <p:anim calcmode="lin" valueType="num">
                                      <p:cBhvr>
                                        <p:cTn id="94" dur="1000" fill="hold"/>
                                        <p:tgtEl>
                                          <p:spTgt spid="202"/>
                                        </p:tgtEl>
                                        <p:attrNameLst>
                                          <p:attrName>ppt_h</p:attrName>
                                        </p:attrNameLst>
                                      </p:cBhvr>
                                      <p:tavLst>
                                        <p:tav tm="0">
                                          <p:val>
                                            <p:fltVal val="0"/>
                                          </p:val>
                                        </p:tav>
                                        <p:tav tm="100000">
                                          <p:val>
                                            <p:strVal val="#ppt_h"/>
                                          </p:val>
                                        </p:tav>
                                      </p:tavLst>
                                    </p:anim>
                                    <p:anim calcmode="lin" valueType="num">
                                      <p:cBhvr>
                                        <p:cTn id="95" dur="1000" fill="hold"/>
                                        <p:tgtEl>
                                          <p:spTgt spid="202"/>
                                        </p:tgtEl>
                                        <p:attrNameLst>
                                          <p:attrName>style.rotation</p:attrName>
                                        </p:attrNameLst>
                                      </p:cBhvr>
                                      <p:tavLst>
                                        <p:tav tm="0">
                                          <p:val>
                                            <p:fltVal val="360"/>
                                          </p:val>
                                        </p:tav>
                                        <p:tav tm="100000">
                                          <p:val>
                                            <p:fltVal val="0"/>
                                          </p:val>
                                        </p:tav>
                                      </p:tavLst>
                                    </p:anim>
                                    <p:animEffect transition="in" filter="fade">
                                      <p:cBhvr>
                                        <p:cTn id="96" dur="1000"/>
                                        <p:tgtEl>
                                          <p:spTgt spid="202"/>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238"/>
                                        </p:tgtEl>
                                        <p:attrNameLst>
                                          <p:attrName>style.visibility</p:attrName>
                                        </p:attrNameLst>
                                      </p:cBhvr>
                                      <p:to>
                                        <p:strVal val="visible"/>
                                      </p:to>
                                    </p:set>
                                    <p:anim calcmode="lin" valueType="num">
                                      <p:cBhvr>
                                        <p:cTn id="99" dur="1000" fill="hold"/>
                                        <p:tgtEl>
                                          <p:spTgt spid="238"/>
                                        </p:tgtEl>
                                        <p:attrNameLst>
                                          <p:attrName>ppt_w</p:attrName>
                                        </p:attrNameLst>
                                      </p:cBhvr>
                                      <p:tavLst>
                                        <p:tav tm="0">
                                          <p:val>
                                            <p:fltVal val="0"/>
                                          </p:val>
                                        </p:tav>
                                        <p:tav tm="100000">
                                          <p:val>
                                            <p:strVal val="#ppt_w"/>
                                          </p:val>
                                        </p:tav>
                                      </p:tavLst>
                                    </p:anim>
                                    <p:anim calcmode="lin" valueType="num">
                                      <p:cBhvr>
                                        <p:cTn id="100" dur="1000" fill="hold"/>
                                        <p:tgtEl>
                                          <p:spTgt spid="238"/>
                                        </p:tgtEl>
                                        <p:attrNameLst>
                                          <p:attrName>ppt_h</p:attrName>
                                        </p:attrNameLst>
                                      </p:cBhvr>
                                      <p:tavLst>
                                        <p:tav tm="0">
                                          <p:val>
                                            <p:fltVal val="0"/>
                                          </p:val>
                                        </p:tav>
                                        <p:tav tm="100000">
                                          <p:val>
                                            <p:strVal val="#ppt_h"/>
                                          </p:val>
                                        </p:tav>
                                      </p:tavLst>
                                    </p:anim>
                                    <p:anim calcmode="lin" valueType="num">
                                      <p:cBhvr>
                                        <p:cTn id="101" dur="1000" fill="hold"/>
                                        <p:tgtEl>
                                          <p:spTgt spid="238"/>
                                        </p:tgtEl>
                                        <p:attrNameLst>
                                          <p:attrName>style.rotation</p:attrName>
                                        </p:attrNameLst>
                                      </p:cBhvr>
                                      <p:tavLst>
                                        <p:tav tm="0">
                                          <p:val>
                                            <p:fltVal val="360"/>
                                          </p:val>
                                        </p:tav>
                                        <p:tav tm="100000">
                                          <p:val>
                                            <p:fltVal val="0"/>
                                          </p:val>
                                        </p:tav>
                                      </p:tavLst>
                                    </p:anim>
                                    <p:animEffect transition="in" filter="fade">
                                      <p:cBhvr>
                                        <p:cTn id="102" dur="1000"/>
                                        <p:tgtEl>
                                          <p:spTgt spid="238"/>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1000" fill="hold"/>
                                        <p:tgtEl>
                                          <p:spTgt spid="213"/>
                                        </p:tgtEl>
                                        <p:attrNameLst>
                                          <p:attrName>ppt_w</p:attrName>
                                        </p:attrNameLst>
                                      </p:cBhvr>
                                      <p:tavLst>
                                        <p:tav tm="0">
                                          <p:val>
                                            <p:fltVal val="0"/>
                                          </p:val>
                                        </p:tav>
                                        <p:tav tm="100000">
                                          <p:val>
                                            <p:strVal val="#ppt_w"/>
                                          </p:val>
                                        </p:tav>
                                      </p:tavLst>
                                    </p:anim>
                                    <p:anim calcmode="lin" valueType="num">
                                      <p:cBhvr>
                                        <p:cTn id="106" dur="1000" fill="hold"/>
                                        <p:tgtEl>
                                          <p:spTgt spid="213"/>
                                        </p:tgtEl>
                                        <p:attrNameLst>
                                          <p:attrName>ppt_h</p:attrName>
                                        </p:attrNameLst>
                                      </p:cBhvr>
                                      <p:tavLst>
                                        <p:tav tm="0">
                                          <p:val>
                                            <p:fltVal val="0"/>
                                          </p:val>
                                        </p:tav>
                                        <p:tav tm="100000">
                                          <p:val>
                                            <p:strVal val="#ppt_h"/>
                                          </p:val>
                                        </p:tav>
                                      </p:tavLst>
                                    </p:anim>
                                    <p:anim calcmode="lin" valueType="num">
                                      <p:cBhvr>
                                        <p:cTn id="107" dur="1000" fill="hold"/>
                                        <p:tgtEl>
                                          <p:spTgt spid="213"/>
                                        </p:tgtEl>
                                        <p:attrNameLst>
                                          <p:attrName>style.rotation</p:attrName>
                                        </p:attrNameLst>
                                      </p:cBhvr>
                                      <p:tavLst>
                                        <p:tav tm="0">
                                          <p:val>
                                            <p:fltVal val="360"/>
                                          </p:val>
                                        </p:tav>
                                        <p:tav tm="100000">
                                          <p:val>
                                            <p:fltVal val="0"/>
                                          </p:val>
                                        </p:tav>
                                      </p:tavLst>
                                    </p:anim>
                                    <p:animEffect transition="in" filter="fade">
                                      <p:cBhvr>
                                        <p:cTn id="108" dur="1000"/>
                                        <p:tgtEl>
                                          <p:spTgt spid="213"/>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212"/>
                                        </p:tgtEl>
                                        <p:attrNameLst>
                                          <p:attrName>style.visibility</p:attrName>
                                        </p:attrNameLst>
                                      </p:cBhvr>
                                      <p:to>
                                        <p:strVal val="visible"/>
                                      </p:to>
                                    </p:set>
                                    <p:anim calcmode="lin" valueType="num">
                                      <p:cBhvr>
                                        <p:cTn id="111" dur="1000" fill="hold"/>
                                        <p:tgtEl>
                                          <p:spTgt spid="212"/>
                                        </p:tgtEl>
                                        <p:attrNameLst>
                                          <p:attrName>ppt_w</p:attrName>
                                        </p:attrNameLst>
                                      </p:cBhvr>
                                      <p:tavLst>
                                        <p:tav tm="0">
                                          <p:val>
                                            <p:fltVal val="0"/>
                                          </p:val>
                                        </p:tav>
                                        <p:tav tm="100000">
                                          <p:val>
                                            <p:strVal val="#ppt_w"/>
                                          </p:val>
                                        </p:tav>
                                      </p:tavLst>
                                    </p:anim>
                                    <p:anim calcmode="lin" valueType="num">
                                      <p:cBhvr>
                                        <p:cTn id="112" dur="1000" fill="hold"/>
                                        <p:tgtEl>
                                          <p:spTgt spid="212"/>
                                        </p:tgtEl>
                                        <p:attrNameLst>
                                          <p:attrName>ppt_h</p:attrName>
                                        </p:attrNameLst>
                                      </p:cBhvr>
                                      <p:tavLst>
                                        <p:tav tm="0">
                                          <p:val>
                                            <p:fltVal val="0"/>
                                          </p:val>
                                        </p:tav>
                                        <p:tav tm="100000">
                                          <p:val>
                                            <p:strVal val="#ppt_h"/>
                                          </p:val>
                                        </p:tav>
                                      </p:tavLst>
                                    </p:anim>
                                    <p:anim calcmode="lin" valueType="num">
                                      <p:cBhvr>
                                        <p:cTn id="113" dur="1000" fill="hold"/>
                                        <p:tgtEl>
                                          <p:spTgt spid="212"/>
                                        </p:tgtEl>
                                        <p:attrNameLst>
                                          <p:attrName>style.rotation</p:attrName>
                                        </p:attrNameLst>
                                      </p:cBhvr>
                                      <p:tavLst>
                                        <p:tav tm="0">
                                          <p:val>
                                            <p:fltVal val="360"/>
                                          </p:val>
                                        </p:tav>
                                        <p:tav tm="100000">
                                          <p:val>
                                            <p:fltVal val="0"/>
                                          </p:val>
                                        </p:tav>
                                      </p:tavLst>
                                    </p:anim>
                                    <p:animEffect transition="in" filter="fade">
                                      <p:cBhvr>
                                        <p:cTn id="114" dur="1000"/>
                                        <p:tgtEl>
                                          <p:spTgt spid="212"/>
                                        </p:tgtEl>
                                      </p:cBhvr>
                                    </p:animEffect>
                                  </p:childTnLst>
                                </p:cTn>
                              </p:par>
                              <p:par>
                                <p:cTn id="115" presetID="2" presetClass="entr" presetSubtype="9" fill="hold" grpId="0" nodeType="withEffect">
                                  <p:stCondLst>
                                    <p:cond delay="0"/>
                                  </p:stCondLst>
                                  <p:childTnLst>
                                    <p:set>
                                      <p:cBhvr>
                                        <p:cTn id="116" dur="1" fill="hold">
                                          <p:stCondLst>
                                            <p:cond delay="0"/>
                                          </p:stCondLst>
                                        </p:cTn>
                                        <p:tgtEl>
                                          <p:spTgt spid="225"/>
                                        </p:tgtEl>
                                        <p:attrNameLst>
                                          <p:attrName>style.visibility</p:attrName>
                                        </p:attrNameLst>
                                      </p:cBhvr>
                                      <p:to>
                                        <p:strVal val="visible"/>
                                      </p:to>
                                    </p:set>
                                    <p:anim calcmode="lin" valueType="num">
                                      <p:cBhvr additive="base">
                                        <p:cTn id="117" dur="1000" fill="hold"/>
                                        <p:tgtEl>
                                          <p:spTgt spid="225"/>
                                        </p:tgtEl>
                                        <p:attrNameLst>
                                          <p:attrName>ppt_x</p:attrName>
                                        </p:attrNameLst>
                                      </p:cBhvr>
                                      <p:tavLst>
                                        <p:tav tm="0">
                                          <p:val>
                                            <p:strVal val="0-#ppt_w/2"/>
                                          </p:val>
                                        </p:tav>
                                        <p:tav tm="100000">
                                          <p:val>
                                            <p:strVal val="#ppt_x"/>
                                          </p:val>
                                        </p:tav>
                                      </p:tavLst>
                                    </p:anim>
                                    <p:anim calcmode="lin" valueType="num">
                                      <p:cBhvr additive="base">
                                        <p:cTn id="118" dur="1000" fill="hold"/>
                                        <p:tgtEl>
                                          <p:spTgt spid="225"/>
                                        </p:tgtEl>
                                        <p:attrNameLst>
                                          <p:attrName>ppt_y</p:attrName>
                                        </p:attrNameLst>
                                      </p:cBhvr>
                                      <p:tavLst>
                                        <p:tav tm="0">
                                          <p:val>
                                            <p:strVal val="0-#ppt_h/2"/>
                                          </p:val>
                                        </p:tav>
                                        <p:tav tm="100000">
                                          <p:val>
                                            <p:strVal val="#ppt_y"/>
                                          </p:val>
                                        </p:tav>
                                      </p:tavLst>
                                    </p:anim>
                                  </p:childTnLst>
                                </p:cTn>
                              </p:par>
                              <p:par>
                                <p:cTn id="119" presetID="49" presetClass="entr" presetSubtype="0" decel="100000" fill="hold" grpId="1" nodeType="withEffect">
                                  <p:stCondLst>
                                    <p:cond delay="0"/>
                                  </p:stCondLst>
                                  <p:childTnLst>
                                    <p:set>
                                      <p:cBhvr>
                                        <p:cTn id="120" dur="1" fill="hold">
                                          <p:stCondLst>
                                            <p:cond delay="0"/>
                                          </p:stCondLst>
                                        </p:cTn>
                                        <p:tgtEl>
                                          <p:spTgt spid="225"/>
                                        </p:tgtEl>
                                        <p:attrNameLst>
                                          <p:attrName>style.visibility</p:attrName>
                                        </p:attrNameLst>
                                      </p:cBhvr>
                                      <p:to>
                                        <p:strVal val="visible"/>
                                      </p:to>
                                    </p:set>
                                    <p:anim calcmode="lin" valueType="num">
                                      <p:cBhvr>
                                        <p:cTn id="121" dur="1000" fill="hold"/>
                                        <p:tgtEl>
                                          <p:spTgt spid="225"/>
                                        </p:tgtEl>
                                        <p:attrNameLst>
                                          <p:attrName>ppt_w</p:attrName>
                                        </p:attrNameLst>
                                      </p:cBhvr>
                                      <p:tavLst>
                                        <p:tav tm="0">
                                          <p:val>
                                            <p:fltVal val="0"/>
                                          </p:val>
                                        </p:tav>
                                        <p:tav tm="100000">
                                          <p:val>
                                            <p:strVal val="#ppt_w"/>
                                          </p:val>
                                        </p:tav>
                                      </p:tavLst>
                                    </p:anim>
                                    <p:anim calcmode="lin" valueType="num">
                                      <p:cBhvr>
                                        <p:cTn id="122" dur="1000" fill="hold"/>
                                        <p:tgtEl>
                                          <p:spTgt spid="225"/>
                                        </p:tgtEl>
                                        <p:attrNameLst>
                                          <p:attrName>ppt_h</p:attrName>
                                        </p:attrNameLst>
                                      </p:cBhvr>
                                      <p:tavLst>
                                        <p:tav tm="0">
                                          <p:val>
                                            <p:fltVal val="0"/>
                                          </p:val>
                                        </p:tav>
                                        <p:tav tm="100000">
                                          <p:val>
                                            <p:strVal val="#ppt_h"/>
                                          </p:val>
                                        </p:tav>
                                      </p:tavLst>
                                    </p:anim>
                                    <p:anim calcmode="lin" valueType="num">
                                      <p:cBhvr>
                                        <p:cTn id="123" dur="1000" fill="hold"/>
                                        <p:tgtEl>
                                          <p:spTgt spid="225"/>
                                        </p:tgtEl>
                                        <p:attrNameLst>
                                          <p:attrName>style.rotation</p:attrName>
                                        </p:attrNameLst>
                                      </p:cBhvr>
                                      <p:tavLst>
                                        <p:tav tm="0">
                                          <p:val>
                                            <p:fltVal val="360"/>
                                          </p:val>
                                        </p:tav>
                                        <p:tav tm="100000">
                                          <p:val>
                                            <p:fltVal val="0"/>
                                          </p:val>
                                        </p:tav>
                                      </p:tavLst>
                                    </p:anim>
                                    <p:animEffect transition="in" filter="fade">
                                      <p:cBhvr>
                                        <p:cTn id="124" dur="1000"/>
                                        <p:tgtEl>
                                          <p:spTgt spid="225"/>
                                        </p:tgtEl>
                                      </p:cBhvr>
                                    </p:animEffect>
                                  </p:childTnLst>
                                </p:cTn>
                              </p:par>
                              <p:par>
                                <p:cTn id="125" presetID="2" presetClass="entr" presetSubtype="9"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anim calcmode="lin" valueType="num">
                                      <p:cBhvr additive="base">
                                        <p:cTn id="127" dur="1000" fill="hold"/>
                                        <p:tgtEl>
                                          <p:spTgt spid="216"/>
                                        </p:tgtEl>
                                        <p:attrNameLst>
                                          <p:attrName>ppt_x</p:attrName>
                                        </p:attrNameLst>
                                      </p:cBhvr>
                                      <p:tavLst>
                                        <p:tav tm="0">
                                          <p:val>
                                            <p:strVal val="0-#ppt_w/2"/>
                                          </p:val>
                                        </p:tav>
                                        <p:tav tm="100000">
                                          <p:val>
                                            <p:strVal val="#ppt_x"/>
                                          </p:val>
                                        </p:tav>
                                      </p:tavLst>
                                    </p:anim>
                                    <p:anim calcmode="lin" valueType="num">
                                      <p:cBhvr additive="base">
                                        <p:cTn id="128" dur="1000" fill="hold"/>
                                        <p:tgtEl>
                                          <p:spTgt spid="216"/>
                                        </p:tgtEl>
                                        <p:attrNameLst>
                                          <p:attrName>ppt_y</p:attrName>
                                        </p:attrNameLst>
                                      </p:cBhvr>
                                      <p:tavLst>
                                        <p:tav tm="0">
                                          <p:val>
                                            <p:strVal val="0-#ppt_h/2"/>
                                          </p:val>
                                        </p:tav>
                                        <p:tav tm="100000">
                                          <p:val>
                                            <p:strVal val="#ppt_y"/>
                                          </p:val>
                                        </p:tav>
                                      </p:tavLst>
                                    </p:anim>
                                  </p:childTnLst>
                                </p:cTn>
                              </p:par>
                              <p:par>
                                <p:cTn id="129" presetID="49" presetClass="entr" presetSubtype="0" decel="100000" fill="hold" grpId="1" nodeType="withEffect">
                                  <p:stCondLst>
                                    <p:cond delay="0"/>
                                  </p:stCondLst>
                                  <p:childTnLst>
                                    <p:set>
                                      <p:cBhvr>
                                        <p:cTn id="130" dur="1" fill="hold">
                                          <p:stCondLst>
                                            <p:cond delay="0"/>
                                          </p:stCondLst>
                                        </p:cTn>
                                        <p:tgtEl>
                                          <p:spTgt spid="216"/>
                                        </p:tgtEl>
                                        <p:attrNameLst>
                                          <p:attrName>style.visibility</p:attrName>
                                        </p:attrNameLst>
                                      </p:cBhvr>
                                      <p:to>
                                        <p:strVal val="visible"/>
                                      </p:to>
                                    </p:set>
                                    <p:anim calcmode="lin" valueType="num">
                                      <p:cBhvr>
                                        <p:cTn id="131" dur="1000" fill="hold"/>
                                        <p:tgtEl>
                                          <p:spTgt spid="216"/>
                                        </p:tgtEl>
                                        <p:attrNameLst>
                                          <p:attrName>ppt_w</p:attrName>
                                        </p:attrNameLst>
                                      </p:cBhvr>
                                      <p:tavLst>
                                        <p:tav tm="0">
                                          <p:val>
                                            <p:fltVal val="0"/>
                                          </p:val>
                                        </p:tav>
                                        <p:tav tm="100000">
                                          <p:val>
                                            <p:strVal val="#ppt_w"/>
                                          </p:val>
                                        </p:tav>
                                      </p:tavLst>
                                    </p:anim>
                                    <p:anim calcmode="lin" valueType="num">
                                      <p:cBhvr>
                                        <p:cTn id="132" dur="1000" fill="hold"/>
                                        <p:tgtEl>
                                          <p:spTgt spid="216"/>
                                        </p:tgtEl>
                                        <p:attrNameLst>
                                          <p:attrName>ppt_h</p:attrName>
                                        </p:attrNameLst>
                                      </p:cBhvr>
                                      <p:tavLst>
                                        <p:tav tm="0">
                                          <p:val>
                                            <p:fltVal val="0"/>
                                          </p:val>
                                        </p:tav>
                                        <p:tav tm="100000">
                                          <p:val>
                                            <p:strVal val="#ppt_h"/>
                                          </p:val>
                                        </p:tav>
                                      </p:tavLst>
                                    </p:anim>
                                    <p:anim calcmode="lin" valueType="num">
                                      <p:cBhvr>
                                        <p:cTn id="133" dur="1000" fill="hold"/>
                                        <p:tgtEl>
                                          <p:spTgt spid="216"/>
                                        </p:tgtEl>
                                        <p:attrNameLst>
                                          <p:attrName>style.rotation</p:attrName>
                                        </p:attrNameLst>
                                      </p:cBhvr>
                                      <p:tavLst>
                                        <p:tav tm="0">
                                          <p:val>
                                            <p:fltVal val="360"/>
                                          </p:val>
                                        </p:tav>
                                        <p:tav tm="100000">
                                          <p:val>
                                            <p:fltVal val="0"/>
                                          </p:val>
                                        </p:tav>
                                      </p:tavLst>
                                    </p:anim>
                                    <p:animEffect transition="in" filter="fade">
                                      <p:cBhvr>
                                        <p:cTn id="134" dur="1000"/>
                                        <p:tgtEl>
                                          <p:spTgt spid="216"/>
                                        </p:tgtEl>
                                      </p:cBhvr>
                                    </p:animEffect>
                                  </p:childTnLst>
                                </p:cTn>
                              </p:par>
                              <p:par>
                                <p:cTn id="135" presetID="2" presetClass="entr" presetSubtype="9" fill="hold" grpId="0" nodeType="withEffect">
                                  <p:stCondLst>
                                    <p:cond delay="0"/>
                                  </p:stCondLst>
                                  <p:childTnLst>
                                    <p:set>
                                      <p:cBhvr>
                                        <p:cTn id="136" dur="1" fill="hold">
                                          <p:stCondLst>
                                            <p:cond delay="0"/>
                                          </p:stCondLst>
                                        </p:cTn>
                                        <p:tgtEl>
                                          <p:spTgt spid="214"/>
                                        </p:tgtEl>
                                        <p:attrNameLst>
                                          <p:attrName>style.visibility</p:attrName>
                                        </p:attrNameLst>
                                      </p:cBhvr>
                                      <p:to>
                                        <p:strVal val="visible"/>
                                      </p:to>
                                    </p:set>
                                    <p:anim calcmode="lin" valueType="num">
                                      <p:cBhvr additive="base">
                                        <p:cTn id="137" dur="1000" fill="hold"/>
                                        <p:tgtEl>
                                          <p:spTgt spid="214"/>
                                        </p:tgtEl>
                                        <p:attrNameLst>
                                          <p:attrName>ppt_x</p:attrName>
                                        </p:attrNameLst>
                                      </p:cBhvr>
                                      <p:tavLst>
                                        <p:tav tm="0">
                                          <p:val>
                                            <p:strVal val="0-#ppt_w/2"/>
                                          </p:val>
                                        </p:tav>
                                        <p:tav tm="100000">
                                          <p:val>
                                            <p:strVal val="#ppt_x"/>
                                          </p:val>
                                        </p:tav>
                                      </p:tavLst>
                                    </p:anim>
                                    <p:anim calcmode="lin" valueType="num">
                                      <p:cBhvr additive="base">
                                        <p:cTn id="138" dur="1000" fill="hold"/>
                                        <p:tgtEl>
                                          <p:spTgt spid="214"/>
                                        </p:tgtEl>
                                        <p:attrNameLst>
                                          <p:attrName>ppt_y</p:attrName>
                                        </p:attrNameLst>
                                      </p:cBhvr>
                                      <p:tavLst>
                                        <p:tav tm="0">
                                          <p:val>
                                            <p:strVal val="0-#ppt_h/2"/>
                                          </p:val>
                                        </p:tav>
                                        <p:tav tm="100000">
                                          <p:val>
                                            <p:strVal val="#ppt_y"/>
                                          </p:val>
                                        </p:tav>
                                      </p:tavLst>
                                    </p:anim>
                                  </p:childTnLst>
                                </p:cTn>
                              </p:par>
                              <p:par>
                                <p:cTn id="139" presetID="49" presetClass="entr" presetSubtype="0" decel="100000" fill="hold" grpId="1" nodeType="withEffect">
                                  <p:stCondLst>
                                    <p:cond delay="0"/>
                                  </p:stCondLst>
                                  <p:childTnLst>
                                    <p:set>
                                      <p:cBhvr>
                                        <p:cTn id="140" dur="1" fill="hold">
                                          <p:stCondLst>
                                            <p:cond delay="0"/>
                                          </p:stCondLst>
                                        </p:cTn>
                                        <p:tgtEl>
                                          <p:spTgt spid="214"/>
                                        </p:tgtEl>
                                        <p:attrNameLst>
                                          <p:attrName>style.visibility</p:attrName>
                                        </p:attrNameLst>
                                      </p:cBhvr>
                                      <p:to>
                                        <p:strVal val="visible"/>
                                      </p:to>
                                    </p:set>
                                    <p:anim calcmode="lin" valueType="num">
                                      <p:cBhvr>
                                        <p:cTn id="141" dur="1000" fill="hold"/>
                                        <p:tgtEl>
                                          <p:spTgt spid="214"/>
                                        </p:tgtEl>
                                        <p:attrNameLst>
                                          <p:attrName>ppt_w</p:attrName>
                                        </p:attrNameLst>
                                      </p:cBhvr>
                                      <p:tavLst>
                                        <p:tav tm="0">
                                          <p:val>
                                            <p:fltVal val="0"/>
                                          </p:val>
                                        </p:tav>
                                        <p:tav tm="100000">
                                          <p:val>
                                            <p:strVal val="#ppt_w"/>
                                          </p:val>
                                        </p:tav>
                                      </p:tavLst>
                                    </p:anim>
                                    <p:anim calcmode="lin" valueType="num">
                                      <p:cBhvr>
                                        <p:cTn id="142" dur="1000" fill="hold"/>
                                        <p:tgtEl>
                                          <p:spTgt spid="214"/>
                                        </p:tgtEl>
                                        <p:attrNameLst>
                                          <p:attrName>ppt_h</p:attrName>
                                        </p:attrNameLst>
                                      </p:cBhvr>
                                      <p:tavLst>
                                        <p:tav tm="0">
                                          <p:val>
                                            <p:fltVal val="0"/>
                                          </p:val>
                                        </p:tav>
                                        <p:tav tm="100000">
                                          <p:val>
                                            <p:strVal val="#ppt_h"/>
                                          </p:val>
                                        </p:tav>
                                      </p:tavLst>
                                    </p:anim>
                                    <p:anim calcmode="lin" valueType="num">
                                      <p:cBhvr>
                                        <p:cTn id="143" dur="1000" fill="hold"/>
                                        <p:tgtEl>
                                          <p:spTgt spid="214"/>
                                        </p:tgtEl>
                                        <p:attrNameLst>
                                          <p:attrName>style.rotation</p:attrName>
                                        </p:attrNameLst>
                                      </p:cBhvr>
                                      <p:tavLst>
                                        <p:tav tm="0">
                                          <p:val>
                                            <p:fltVal val="360"/>
                                          </p:val>
                                        </p:tav>
                                        <p:tav tm="100000">
                                          <p:val>
                                            <p:fltVal val="0"/>
                                          </p:val>
                                        </p:tav>
                                      </p:tavLst>
                                    </p:anim>
                                    <p:animEffect transition="in" filter="fade">
                                      <p:cBhvr>
                                        <p:cTn id="144" dur="1000"/>
                                        <p:tgtEl>
                                          <p:spTgt spid="214"/>
                                        </p:tgtEl>
                                      </p:cBhvr>
                                    </p:animEffect>
                                  </p:childTnLst>
                                </p:cTn>
                              </p:par>
                              <p:par>
                                <p:cTn id="145" presetID="2" presetClass="entr" presetSubtype="9" fill="hold" grpId="0" nodeType="withEffect">
                                  <p:stCondLst>
                                    <p:cond delay="0"/>
                                  </p:stCondLst>
                                  <p:childTnLst>
                                    <p:set>
                                      <p:cBhvr>
                                        <p:cTn id="146" dur="1" fill="hold">
                                          <p:stCondLst>
                                            <p:cond delay="0"/>
                                          </p:stCondLst>
                                        </p:cTn>
                                        <p:tgtEl>
                                          <p:spTgt spid="217"/>
                                        </p:tgtEl>
                                        <p:attrNameLst>
                                          <p:attrName>style.visibility</p:attrName>
                                        </p:attrNameLst>
                                      </p:cBhvr>
                                      <p:to>
                                        <p:strVal val="visible"/>
                                      </p:to>
                                    </p:set>
                                    <p:anim calcmode="lin" valueType="num">
                                      <p:cBhvr additive="base">
                                        <p:cTn id="147" dur="1000" fill="hold"/>
                                        <p:tgtEl>
                                          <p:spTgt spid="217"/>
                                        </p:tgtEl>
                                        <p:attrNameLst>
                                          <p:attrName>ppt_x</p:attrName>
                                        </p:attrNameLst>
                                      </p:cBhvr>
                                      <p:tavLst>
                                        <p:tav tm="0">
                                          <p:val>
                                            <p:strVal val="0-#ppt_w/2"/>
                                          </p:val>
                                        </p:tav>
                                        <p:tav tm="100000">
                                          <p:val>
                                            <p:strVal val="#ppt_x"/>
                                          </p:val>
                                        </p:tav>
                                      </p:tavLst>
                                    </p:anim>
                                    <p:anim calcmode="lin" valueType="num">
                                      <p:cBhvr additive="base">
                                        <p:cTn id="148" dur="1000" fill="hold"/>
                                        <p:tgtEl>
                                          <p:spTgt spid="217"/>
                                        </p:tgtEl>
                                        <p:attrNameLst>
                                          <p:attrName>ppt_y</p:attrName>
                                        </p:attrNameLst>
                                      </p:cBhvr>
                                      <p:tavLst>
                                        <p:tav tm="0">
                                          <p:val>
                                            <p:strVal val="0-#ppt_h/2"/>
                                          </p:val>
                                        </p:tav>
                                        <p:tav tm="100000">
                                          <p:val>
                                            <p:strVal val="#ppt_y"/>
                                          </p:val>
                                        </p:tav>
                                      </p:tavLst>
                                    </p:anim>
                                  </p:childTnLst>
                                </p:cTn>
                              </p:par>
                              <p:par>
                                <p:cTn id="149" presetID="49" presetClass="entr" presetSubtype="0" decel="100000" fill="hold" grpId="1" nodeType="withEffect">
                                  <p:stCondLst>
                                    <p:cond delay="0"/>
                                  </p:stCondLst>
                                  <p:childTnLst>
                                    <p:set>
                                      <p:cBhvr>
                                        <p:cTn id="150" dur="1" fill="hold">
                                          <p:stCondLst>
                                            <p:cond delay="0"/>
                                          </p:stCondLst>
                                        </p:cTn>
                                        <p:tgtEl>
                                          <p:spTgt spid="217"/>
                                        </p:tgtEl>
                                        <p:attrNameLst>
                                          <p:attrName>style.visibility</p:attrName>
                                        </p:attrNameLst>
                                      </p:cBhvr>
                                      <p:to>
                                        <p:strVal val="visible"/>
                                      </p:to>
                                    </p:set>
                                    <p:anim calcmode="lin" valueType="num">
                                      <p:cBhvr>
                                        <p:cTn id="151" dur="1000" fill="hold"/>
                                        <p:tgtEl>
                                          <p:spTgt spid="217"/>
                                        </p:tgtEl>
                                        <p:attrNameLst>
                                          <p:attrName>ppt_w</p:attrName>
                                        </p:attrNameLst>
                                      </p:cBhvr>
                                      <p:tavLst>
                                        <p:tav tm="0">
                                          <p:val>
                                            <p:fltVal val="0"/>
                                          </p:val>
                                        </p:tav>
                                        <p:tav tm="100000">
                                          <p:val>
                                            <p:strVal val="#ppt_w"/>
                                          </p:val>
                                        </p:tav>
                                      </p:tavLst>
                                    </p:anim>
                                    <p:anim calcmode="lin" valueType="num">
                                      <p:cBhvr>
                                        <p:cTn id="152" dur="1000" fill="hold"/>
                                        <p:tgtEl>
                                          <p:spTgt spid="217"/>
                                        </p:tgtEl>
                                        <p:attrNameLst>
                                          <p:attrName>ppt_h</p:attrName>
                                        </p:attrNameLst>
                                      </p:cBhvr>
                                      <p:tavLst>
                                        <p:tav tm="0">
                                          <p:val>
                                            <p:fltVal val="0"/>
                                          </p:val>
                                        </p:tav>
                                        <p:tav tm="100000">
                                          <p:val>
                                            <p:strVal val="#ppt_h"/>
                                          </p:val>
                                        </p:tav>
                                      </p:tavLst>
                                    </p:anim>
                                    <p:anim calcmode="lin" valueType="num">
                                      <p:cBhvr>
                                        <p:cTn id="153" dur="1000" fill="hold"/>
                                        <p:tgtEl>
                                          <p:spTgt spid="217"/>
                                        </p:tgtEl>
                                        <p:attrNameLst>
                                          <p:attrName>style.rotation</p:attrName>
                                        </p:attrNameLst>
                                      </p:cBhvr>
                                      <p:tavLst>
                                        <p:tav tm="0">
                                          <p:val>
                                            <p:fltVal val="360"/>
                                          </p:val>
                                        </p:tav>
                                        <p:tav tm="100000">
                                          <p:val>
                                            <p:fltVal val="0"/>
                                          </p:val>
                                        </p:tav>
                                      </p:tavLst>
                                    </p:anim>
                                    <p:animEffect transition="in" filter="fade">
                                      <p:cBhvr>
                                        <p:cTn id="154" dur="1000"/>
                                        <p:tgtEl>
                                          <p:spTgt spid="217"/>
                                        </p:tgtEl>
                                      </p:cBhvr>
                                    </p:animEffect>
                                  </p:childTnLst>
                                </p:cTn>
                              </p:par>
                              <p:par>
                                <p:cTn id="155" presetID="2" presetClass="entr" presetSubtype="9"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 calcmode="lin" valueType="num">
                                      <p:cBhvr additive="base">
                                        <p:cTn id="157" dur="1000" fill="hold"/>
                                        <p:tgtEl>
                                          <p:spTgt spid="209"/>
                                        </p:tgtEl>
                                        <p:attrNameLst>
                                          <p:attrName>ppt_x</p:attrName>
                                        </p:attrNameLst>
                                      </p:cBhvr>
                                      <p:tavLst>
                                        <p:tav tm="0">
                                          <p:val>
                                            <p:strVal val="0-#ppt_w/2"/>
                                          </p:val>
                                        </p:tav>
                                        <p:tav tm="100000">
                                          <p:val>
                                            <p:strVal val="#ppt_x"/>
                                          </p:val>
                                        </p:tav>
                                      </p:tavLst>
                                    </p:anim>
                                    <p:anim calcmode="lin" valueType="num">
                                      <p:cBhvr additive="base">
                                        <p:cTn id="158" dur="1000" fill="hold"/>
                                        <p:tgtEl>
                                          <p:spTgt spid="209"/>
                                        </p:tgtEl>
                                        <p:attrNameLst>
                                          <p:attrName>ppt_y</p:attrName>
                                        </p:attrNameLst>
                                      </p:cBhvr>
                                      <p:tavLst>
                                        <p:tav tm="0">
                                          <p:val>
                                            <p:strVal val="0-#ppt_h/2"/>
                                          </p:val>
                                        </p:tav>
                                        <p:tav tm="100000">
                                          <p:val>
                                            <p:strVal val="#ppt_y"/>
                                          </p:val>
                                        </p:tav>
                                      </p:tavLst>
                                    </p:anim>
                                  </p:childTnLst>
                                </p:cTn>
                              </p:par>
                              <p:par>
                                <p:cTn id="159" presetID="49" presetClass="entr" presetSubtype="0" decel="100000" fill="hold" grpId="1" nodeType="withEffect">
                                  <p:stCondLst>
                                    <p:cond delay="0"/>
                                  </p:stCondLst>
                                  <p:childTnLst>
                                    <p:set>
                                      <p:cBhvr>
                                        <p:cTn id="160" dur="1" fill="hold">
                                          <p:stCondLst>
                                            <p:cond delay="0"/>
                                          </p:stCondLst>
                                        </p:cTn>
                                        <p:tgtEl>
                                          <p:spTgt spid="209"/>
                                        </p:tgtEl>
                                        <p:attrNameLst>
                                          <p:attrName>style.visibility</p:attrName>
                                        </p:attrNameLst>
                                      </p:cBhvr>
                                      <p:to>
                                        <p:strVal val="visible"/>
                                      </p:to>
                                    </p:set>
                                    <p:anim calcmode="lin" valueType="num">
                                      <p:cBhvr>
                                        <p:cTn id="161" dur="1000" fill="hold"/>
                                        <p:tgtEl>
                                          <p:spTgt spid="209"/>
                                        </p:tgtEl>
                                        <p:attrNameLst>
                                          <p:attrName>ppt_w</p:attrName>
                                        </p:attrNameLst>
                                      </p:cBhvr>
                                      <p:tavLst>
                                        <p:tav tm="0">
                                          <p:val>
                                            <p:fltVal val="0"/>
                                          </p:val>
                                        </p:tav>
                                        <p:tav tm="100000">
                                          <p:val>
                                            <p:strVal val="#ppt_w"/>
                                          </p:val>
                                        </p:tav>
                                      </p:tavLst>
                                    </p:anim>
                                    <p:anim calcmode="lin" valueType="num">
                                      <p:cBhvr>
                                        <p:cTn id="162" dur="1000" fill="hold"/>
                                        <p:tgtEl>
                                          <p:spTgt spid="209"/>
                                        </p:tgtEl>
                                        <p:attrNameLst>
                                          <p:attrName>ppt_h</p:attrName>
                                        </p:attrNameLst>
                                      </p:cBhvr>
                                      <p:tavLst>
                                        <p:tav tm="0">
                                          <p:val>
                                            <p:fltVal val="0"/>
                                          </p:val>
                                        </p:tav>
                                        <p:tav tm="100000">
                                          <p:val>
                                            <p:strVal val="#ppt_h"/>
                                          </p:val>
                                        </p:tav>
                                      </p:tavLst>
                                    </p:anim>
                                    <p:anim calcmode="lin" valueType="num">
                                      <p:cBhvr>
                                        <p:cTn id="163" dur="1000" fill="hold"/>
                                        <p:tgtEl>
                                          <p:spTgt spid="209"/>
                                        </p:tgtEl>
                                        <p:attrNameLst>
                                          <p:attrName>style.rotation</p:attrName>
                                        </p:attrNameLst>
                                      </p:cBhvr>
                                      <p:tavLst>
                                        <p:tav tm="0">
                                          <p:val>
                                            <p:fltVal val="360"/>
                                          </p:val>
                                        </p:tav>
                                        <p:tav tm="100000">
                                          <p:val>
                                            <p:fltVal val="0"/>
                                          </p:val>
                                        </p:tav>
                                      </p:tavLst>
                                    </p:anim>
                                    <p:animEffect transition="in" filter="fade">
                                      <p:cBhvr>
                                        <p:cTn id="164" dur="1000"/>
                                        <p:tgtEl>
                                          <p:spTgt spid="209"/>
                                        </p:tgtEl>
                                      </p:cBhvr>
                                    </p:animEffect>
                                  </p:childTnLst>
                                </p:cTn>
                              </p:par>
                              <p:par>
                                <p:cTn id="165" presetID="2" presetClass="entr" presetSubtype="9" fill="hold" grpId="0" nodeType="withEffect">
                                  <p:stCondLst>
                                    <p:cond delay="0"/>
                                  </p:stCondLst>
                                  <p:childTnLst>
                                    <p:set>
                                      <p:cBhvr>
                                        <p:cTn id="166" dur="1" fill="hold">
                                          <p:stCondLst>
                                            <p:cond delay="0"/>
                                          </p:stCondLst>
                                        </p:cTn>
                                        <p:tgtEl>
                                          <p:spTgt spid="240"/>
                                        </p:tgtEl>
                                        <p:attrNameLst>
                                          <p:attrName>style.visibility</p:attrName>
                                        </p:attrNameLst>
                                      </p:cBhvr>
                                      <p:to>
                                        <p:strVal val="visible"/>
                                      </p:to>
                                    </p:set>
                                    <p:anim calcmode="lin" valueType="num">
                                      <p:cBhvr additive="base">
                                        <p:cTn id="167" dur="1000" fill="hold"/>
                                        <p:tgtEl>
                                          <p:spTgt spid="240"/>
                                        </p:tgtEl>
                                        <p:attrNameLst>
                                          <p:attrName>ppt_x</p:attrName>
                                        </p:attrNameLst>
                                      </p:cBhvr>
                                      <p:tavLst>
                                        <p:tav tm="0">
                                          <p:val>
                                            <p:strVal val="0-#ppt_w/2"/>
                                          </p:val>
                                        </p:tav>
                                        <p:tav tm="100000">
                                          <p:val>
                                            <p:strVal val="#ppt_x"/>
                                          </p:val>
                                        </p:tav>
                                      </p:tavLst>
                                    </p:anim>
                                    <p:anim calcmode="lin" valueType="num">
                                      <p:cBhvr additive="base">
                                        <p:cTn id="168" dur="1000" fill="hold"/>
                                        <p:tgtEl>
                                          <p:spTgt spid="240"/>
                                        </p:tgtEl>
                                        <p:attrNameLst>
                                          <p:attrName>ppt_y</p:attrName>
                                        </p:attrNameLst>
                                      </p:cBhvr>
                                      <p:tavLst>
                                        <p:tav tm="0">
                                          <p:val>
                                            <p:strVal val="0-#ppt_h/2"/>
                                          </p:val>
                                        </p:tav>
                                        <p:tav tm="100000">
                                          <p:val>
                                            <p:strVal val="#ppt_y"/>
                                          </p:val>
                                        </p:tav>
                                      </p:tavLst>
                                    </p:anim>
                                  </p:childTnLst>
                                </p:cTn>
                              </p:par>
                              <p:par>
                                <p:cTn id="169" presetID="49" presetClass="entr" presetSubtype="0" decel="100000" fill="hold" grpId="1" nodeType="withEffect">
                                  <p:stCondLst>
                                    <p:cond delay="0"/>
                                  </p:stCondLst>
                                  <p:childTnLst>
                                    <p:set>
                                      <p:cBhvr>
                                        <p:cTn id="170" dur="1" fill="hold">
                                          <p:stCondLst>
                                            <p:cond delay="0"/>
                                          </p:stCondLst>
                                        </p:cTn>
                                        <p:tgtEl>
                                          <p:spTgt spid="240"/>
                                        </p:tgtEl>
                                        <p:attrNameLst>
                                          <p:attrName>style.visibility</p:attrName>
                                        </p:attrNameLst>
                                      </p:cBhvr>
                                      <p:to>
                                        <p:strVal val="visible"/>
                                      </p:to>
                                    </p:set>
                                    <p:anim calcmode="lin" valueType="num">
                                      <p:cBhvr>
                                        <p:cTn id="171" dur="1000" fill="hold"/>
                                        <p:tgtEl>
                                          <p:spTgt spid="240"/>
                                        </p:tgtEl>
                                        <p:attrNameLst>
                                          <p:attrName>ppt_w</p:attrName>
                                        </p:attrNameLst>
                                      </p:cBhvr>
                                      <p:tavLst>
                                        <p:tav tm="0">
                                          <p:val>
                                            <p:fltVal val="0"/>
                                          </p:val>
                                        </p:tav>
                                        <p:tav tm="100000">
                                          <p:val>
                                            <p:strVal val="#ppt_w"/>
                                          </p:val>
                                        </p:tav>
                                      </p:tavLst>
                                    </p:anim>
                                    <p:anim calcmode="lin" valueType="num">
                                      <p:cBhvr>
                                        <p:cTn id="172" dur="1000" fill="hold"/>
                                        <p:tgtEl>
                                          <p:spTgt spid="240"/>
                                        </p:tgtEl>
                                        <p:attrNameLst>
                                          <p:attrName>ppt_h</p:attrName>
                                        </p:attrNameLst>
                                      </p:cBhvr>
                                      <p:tavLst>
                                        <p:tav tm="0">
                                          <p:val>
                                            <p:fltVal val="0"/>
                                          </p:val>
                                        </p:tav>
                                        <p:tav tm="100000">
                                          <p:val>
                                            <p:strVal val="#ppt_h"/>
                                          </p:val>
                                        </p:tav>
                                      </p:tavLst>
                                    </p:anim>
                                    <p:anim calcmode="lin" valueType="num">
                                      <p:cBhvr>
                                        <p:cTn id="173" dur="1000" fill="hold"/>
                                        <p:tgtEl>
                                          <p:spTgt spid="240"/>
                                        </p:tgtEl>
                                        <p:attrNameLst>
                                          <p:attrName>style.rotation</p:attrName>
                                        </p:attrNameLst>
                                      </p:cBhvr>
                                      <p:tavLst>
                                        <p:tav tm="0">
                                          <p:val>
                                            <p:fltVal val="360"/>
                                          </p:val>
                                        </p:tav>
                                        <p:tav tm="100000">
                                          <p:val>
                                            <p:fltVal val="0"/>
                                          </p:val>
                                        </p:tav>
                                      </p:tavLst>
                                    </p:anim>
                                    <p:animEffect transition="in" filter="fade">
                                      <p:cBhvr>
                                        <p:cTn id="174" dur="1000"/>
                                        <p:tgtEl>
                                          <p:spTgt spid="240"/>
                                        </p:tgtEl>
                                      </p:cBhvr>
                                    </p:animEffect>
                                  </p:childTnLst>
                                </p:cTn>
                              </p:par>
                              <p:par>
                                <p:cTn id="175" presetID="2" presetClass="entr" presetSubtype="9" fill="hold" grpId="0" nodeType="withEffect">
                                  <p:stCondLst>
                                    <p:cond delay="0"/>
                                  </p:stCondLst>
                                  <p:childTnLst>
                                    <p:set>
                                      <p:cBhvr>
                                        <p:cTn id="176" dur="1" fill="hold">
                                          <p:stCondLst>
                                            <p:cond delay="0"/>
                                          </p:stCondLst>
                                        </p:cTn>
                                        <p:tgtEl>
                                          <p:spTgt spid="239"/>
                                        </p:tgtEl>
                                        <p:attrNameLst>
                                          <p:attrName>style.visibility</p:attrName>
                                        </p:attrNameLst>
                                      </p:cBhvr>
                                      <p:to>
                                        <p:strVal val="visible"/>
                                      </p:to>
                                    </p:set>
                                    <p:anim calcmode="lin" valueType="num">
                                      <p:cBhvr additive="base">
                                        <p:cTn id="177" dur="1000" fill="hold"/>
                                        <p:tgtEl>
                                          <p:spTgt spid="239"/>
                                        </p:tgtEl>
                                        <p:attrNameLst>
                                          <p:attrName>ppt_x</p:attrName>
                                        </p:attrNameLst>
                                      </p:cBhvr>
                                      <p:tavLst>
                                        <p:tav tm="0">
                                          <p:val>
                                            <p:strVal val="0-#ppt_w/2"/>
                                          </p:val>
                                        </p:tav>
                                        <p:tav tm="100000">
                                          <p:val>
                                            <p:strVal val="#ppt_x"/>
                                          </p:val>
                                        </p:tav>
                                      </p:tavLst>
                                    </p:anim>
                                    <p:anim calcmode="lin" valueType="num">
                                      <p:cBhvr additive="base">
                                        <p:cTn id="178" dur="1000" fill="hold"/>
                                        <p:tgtEl>
                                          <p:spTgt spid="239"/>
                                        </p:tgtEl>
                                        <p:attrNameLst>
                                          <p:attrName>ppt_y</p:attrName>
                                        </p:attrNameLst>
                                      </p:cBhvr>
                                      <p:tavLst>
                                        <p:tav tm="0">
                                          <p:val>
                                            <p:strVal val="0-#ppt_h/2"/>
                                          </p:val>
                                        </p:tav>
                                        <p:tav tm="100000">
                                          <p:val>
                                            <p:strVal val="#ppt_y"/>
                                          </p:val>
                                        </p:tav>
                                      </p:tavLst>
                                    </p:anim>
                                  </p:childTnLst>
                                </p:cTn>
                              </p:par>
                              <p:par>
                                <p:cTn id="179" presetID="49" presetClass="entr" presetSubtype="0" decel="100000" fill="hold" grpId="1" nodeType="withEffect">
                                  <p:stCondLst>
                                    <p:cond delay="0"/>
                                  </p:stCondLst>
                                  <p:childTnLst>
                                    <p:set>
                                      <p:cBhvr>
                                        <p:cTn id="180" dur="1" fill="hold">
                                          <p:stCondLst>
                                            <p:cond delay="0"/>
                                          </p:stCondLst>
                                        </p:cTn>
                                        <p:tgtEl>
                                          <p:spTgt spid="239"/>
                                        </p:tgtEl>
                                        <p:attrNameLst>
                                          <p:attrName>style.visibility</p:attrName>
                                        </p:attrNameLst>
                                      </p:cBhvr>
                                      <p:to>
                                        <p:strVal val="visible"/>
                                      </p:to>
                                    </p:set>
                                    <p:anim calcmode="lin" valueType="num">
                                      <p:cBhvr>
                                        <p:cTn id="181" dur="1000" fill="hold"/>
                                        <p:tgtEl>
                                          <p:spTgt spid="239"/>
                                        </p:tgtEl>
                                        <p:attrNameLst>
                                          <p:attrName>ppt_w</p:attrName>
                                        </p:attrNameLst>
                                      </p:cBhvr>
                                      <p:tavLst>
                                        <p:tav tm="0">
                                          <p:val>
                                            <p:fltVal val="0"/>
                                          </p:val>
                                        </p:tav>
                                        <p:tav tm="100000">
                                          <p:val>
                                            <p:strVal val="#ppt_w"/>
                                          </p:val>
                                        </p:tav>
                                      </p:tavLst>
                                    </p:anim>
                                    <p:anim calcmode="lin" valueType="num">
                                      <p:cBhvr>
                                        <p:cTn id="182" dur="1000" fill="hold"/>
                                        <p:tgtEl>
                                          <p:spTgt spid="239"/>
                                        </p:tgtEl>
                                        <p:attrNameLst>
                                          <p:attrName>ppt_h</p:attrName>
                                        </p:attrNameLst>
                                      </p:cBhvr>
                                      <p:tavLst>
                                        <p:tav tm="0">
                                          <p:val>
                                            <p:fltVal val="0"/>
                                          </p:val>
                                        </p:tav>
                                        <p:tav tm="100000">
                                          <p:val>
                                            <p:strVal val="#ppt_h"/>
                                          </p:val>
                                        </p:tav>
                                      </p:tavLst>
                                    </p:anim>
                                    <p:anim calcmode="lin" valueType="num">
                                      <p:cBhvr>
                                        <p:cTn id="183" dur="1000" fill="hold"/>
                                        <p:tgtEl>
                                          <p:spTgt spid="239"/>
                                        </p:tgtEl>
                                        <p:attrNameLst>
                                          <p:attrName>style.rotation</p:attrName>
                                        </p:attrNameLst>
                                      </p:cBhvr>
                                      <p:tavLst>
                                        <p:tav tm="0">
                                          <p:val>
                                            <p:fltVal val="360"/>
                                          </p:val>
                                        </p:tav>
                                        <p:tav tm="100000">
                                          <p:val>
                                            <p:fltVal val="0"/>
                                          </p:val>
                                        </p:tav>
                                      </p:tavLst>
                                    </p:anim>
                                    <p:animEffect transition="in" filter="fade">
                                      <p:cBhvr>
                                        <p:cTn id="184" dur="1000"/>
                                        <p:tgtEl>
                                          <p:spTgt spid="239"/>
                                        </p:tgtEl>
                                      </p:cBhvr>
                                    </p:animEffect>
                                  </p:childTnLst>
                                </p:cTn>
                              </p:par>
                              <p:par>
                                <p:cTn id="185" presetID="2" presetClass="entr" presetSubtype="9" fill="hold" grpId="0" nodeType="withEffect">
                                  <p:stCondLst>
                                    <p:cond delay="0"/>
                                  </p:stCondLst>
                                  <p:childTnLst>
                                    <p:set>
                                      <p:cBhvr>
                                        <p:cTn id="186" dur="1" fill="hold">
                                          <p:stCondLst>
                                            <p:cond delay="0"/>
                                          </p:stCondLst>
                                        </p:cTn>
                                        <p:tgtEl>
                                          <p:spTgt spid="206"/>
                                        </p:tgtEl>
                                        <p:attrNameLst>
                                          <p:attrName>style.visibility</p:attrName>
                                        </p:attrNameLst>
                                      </p:cBhvr>
                                      <p:to>
                                        <p:strVal val="visible"/>
                                      </p:to>
                                    </p:set>
                                    <p:anim calcmode="lin" valueType="num">
                                      <p:cBhvr additive="base">
                                        <p:cTn id="187" dur="1000" fill="hold"/>
                                        <p:tgtEl>
                                          <p:spTgt spid="206"/>
                                        </p:tgtEl>
                                        <p:attrNameLst>
                                          <p:attrName>ppt_x</p:attrName>
                                        </p:attrNameLst>
                                      </p:cBhvr>
                                      <p:tavLst>
                                        <p:tav tm="0">
                                          <p:val>
                                            <p:strVal val="0-#ppt_w/2"/>
                                          </p:val>
                                        </p:tav>
                                        <p:tav tm="100000">
                                          <p:val>
                                            <p:strVal val="#ppt_x"/>
                                          </p:val>
                                        </p:tav>
                                      </p:tavLst>
                                    </p:anim>
                                    <p:anim calcmode="lin" valueType="num">
                                      <p:cBhvr additive="base">
                                        <p:cTn id="188" dur="1000" fill="hold"/>
                                        <p:tgtEl>
                                          <p:spTgt spid="206"/>
                                        </p:tgtEl>
                                        <p:attrNameLst>
                                          <p:attrName>ppt_y</p:attrName>
                                        </p:attrNameLst>
                                      </p:cBhvr>
                                      <p:tavLst>
                                        <p:tav tm="0">
                                          <p:val>
                                            <p:strVal val="0-#ppt_h/2"/>
                                          </p:val>
                                        </p:tav>
                                        <p:tav tm="100000">
                                          <p:val>
                                            <p:strVal val="#ppt_y"/>
                                          </p:val>
                                        </p:tav>
                                      </p:tavLst>
                                    </p:anim>
                                  </p:childTnLst>
                                </p:cTn>
                              </p:par>
                              <p:par>
                                <p:cTn id="189" presetID="49" presetClass="entr" presetSubtype="0" decel="100000" fill="hold" grpId="1" nodeType="withEffect">
                                  <p:stCondLst>
                                    <p:cond delay="0"/>
                                  </p:stCondLst>
                                  <p:childTnLst>
                                    <p:set>
                                      <p:cBhvr>
                                        <p:cTn id="190" dur="1" fill="hold">
                                          <p:stCondLst>
                                            <p:cond delay="0"/>
                                          </p:stCondLst>
                                        </p:cTn>
                                        <p:tgtEl>
                                          <p:spTgt spid="206"/>
                                        </p:tgtEl>
                                        <p:attrNameLst>
                                          <p:attrName>style.visibility</p:attrName>
                                        </p:attrNameLst>
                                      </p:cBhvr>
                                      <p:to>
                                        <p:strVal val="visible"/>
                                      </p:to>
                                    </p:set>
                                    <p:anim calcmode="lin" valueType="num">
                                      <p:cBhvr>
                                        <p:cTn id="191" dur="1000" fill="hold"/>
                                        <p:tgtEl>
                                          <p:spTgt spid="206"/>
                                        </p:tgtEl>
                                        <p:attrNameLst>
                                          <p:attrName>ppt_w</p:attrName>
                                        </p:attrNameLst>
                                      </p:cBhvr>
                                      <p:tavLst>
                                        <p:tav tm="0">
                                          <p:val>
                                            <p:fltVal val="0"/>
                                          </p:val>
                                        </p:tav>
                                        <p:tav tm="100000">
                                          <p:val>
                                            <p:strVal val="#ppt_w"/>
                                          </p:val>
                                        </p:tav>
                                      </p:tavLst>
                                    </p:anim>
                                    <p:anim calcmode="lin" valueType="num">
                                      <p:cBhvr>
                                        <p:cTn id="192" dur="1000" fill="hold"/>
                                        <p:tgtEl>
                                          <p:spTgt spid="206"/>
                                        </p:tgtEl>
                                        <p:attrNameLst>
                                          <p:attrName>ppt_h</p:attrName>
                                        </p:attrNameLst>
                                      </p:cBhvr>
                                      <p:tavLst>
                                        <p:tav tm="0">
                                          <p:val>
                                            <p:fltVal val="0"/>
                                          </p:val>
                                        </p:tav>
                                        <p:tav tm="100000">
                                          <p:val>
                                            <p:strVal val="#ppt_h"/>
                                          </p:val>
                                        </p:tav>
                                      </p:tavLst>
                                    </p:anim>
                                    <p:anim calcmode="lin" valueType="num">
                                      <p:cBhvr>
                                        <p:cTn id="193" dur="1000" fill="hold"/>
                                        <p:tgtEl>
                                          <p:spTgt spid="206"/>
                                        </p:tgtEl>
                                        <p:attrNameLst>
                                          <p:attrName>style.rotation</p:attrName>
                                        </p:attrNameLst>
                                      </p:cBhvr>
                                      <p:tavLst>
                                        <p:tav tm="0">
                                          <p:val>
                                            <p:fltVal val="360"/>
                                          </p:val>
                                        </p:tav>
                                        <p:tav tm="100000">
                                          <p:val>
                                            <p:fltVal val="0"/>
                                          </p:val>
                                        </p:tav>
                                      </p:tavLst>
                                    </p:anim>
                                    <p:animEffect transition="in" filter="fade">
                                      <p:cBhvr>
                                        <p:cTn id="194" dur="1000"/>
                                        <p:tgtEl>
                                          <p:spTgt spid="206"/>
                                        </p:tgtEl>
                                      </p:cBhvr>
                                    </p:animEffect>
                                  </p:childTnLst>
                                </p:cTn>
                              </p:par>
                              <p:par>
                                <p:cTn id="195" presetID="2" presetClass="entr" presetSubtype="9" fill="hold" grpId="0" nodeType="withEffect">
                                  <p:stCondLst>
                                    <p:cond delay="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1000" fill="hold"/>
                                        <p:tgtEl>
                                          <p:spTgt spid="205"/>
                                        </p:tgtEl>
                                        <p:attrNameLst>
                                          <p:attrName>ppt_x</p:attrName>
                                        </p:attrNameLst>
                                      </p:cBhvr>
                                      <p:tavLst>
                                        <p:tav tm="0">
                                          <p:val>
                                            <p:strVal val="0-#ppt_w/2"/>
                                          </p:val>
                                        </p:tav>
                                        <p:tav tm="100000">
                                          <p:val>
                                            <p:strVal val="#ppt_x"/>
                                          </p:val>
                                        </p:tav>
                                      </p:tavLst>
                                    </p:anim>
                                    <p:anim calcmode="lin" valueType="num">
                                      <p:cBhvr additive="base">
                                        <p:cTn id="198" dur="1000" fill="hold"/>
                                        <p:tgtEl>
                                          <p:spTgt spid="205"/>
                                        </p:tgtEl>
                                        <p:attrNameLst>
                                          <p:attrName>ppt_y</p:attrName>
                                        </p:attrNameLst>
                                      </p:cBhvr>
                                      <p:tavLst>
                                        <p:tav tm="0">
                                          <p:val>
                                            <p:strVal val="0-#ppt_h/2"/>
                                          </p:val>
                                        </p:tav>
                                        <p:tav tm="100000">
                                          <p:val>
                                            <p:strVal val="#ppt_y"/>
                                          </p:val>
                                        </p:tav>
                                      </p:tavLst>
                                    </p:anim>
                                  </p:childTnLst>
                                </p:cTn>
                              </p:par>
                              <p:par>
                                <p:cTn id="199" presetID="49" presetClass="entr" presetSubtype="0" decel="100000" fill="hold" grpId="1" nodeType="withEffect">
                                  <p:stCondLst>
                                    <p:cond delay="0"/>
                                  </p:stCondLst>
                                  <p:childTnLst>
                                    <p:set>
                                      <p:cBhvr>
                                        <p:cTn id="200" dur="1" fill="hold">
                                          <p:stCondLst>
                                            <p:cond delay="0"/>
                                          </p:stCondLst>
                                        </p:cTn>
                                        <p:tgtEl>
                                          <p:spTgt spid="205"/>
                                        </p:tgtEl>
                                        <p:attrNameLst>
                                          <p:attrName>style.visibility</p:attrName>
                                        </p:attrNameLst>
                                      </p:cBhvr>
                                      <p:to>
                                        <p:strVal val="visible"/>
                                      </p:to>
                                    </p:set>
                                    <p:anim calcmode="lin" valueType="num">
                                      <p:cBhvr>
                                        <p:cTn id="201" dur="1000" fill="hold"/>
                                        <p:tgtEl>
                                          <p:spTgt spid="205"/>
                                        </p:tgtEl>
                                        <p:attrNameLst>
                                          <p:attrName>ppt_w</p:attrName>
                                        </p:attrNameLst>
                                      </p:cBhvr>
                                      <p:tavLst>
                                        <p:tav tm="0">
                                          <p:val>
                                            <p:fltVal val="0"/>
                                          </p:val>
                                        </p:tav>
                                        <p:tav tm="100000">
                                          <p:val>
                                            <p:strVal val="#ppt_w"/>
                                          </p:val>
                                        </p:tav>
                                      </p:tavLst>
                                    </p:anim>
                                    <p:anim calcmode="lin" valueType="num">
                                      <p:cBhvr>
                                        <p:cTn id="202" dur="1000" fill="hold"/>
                                        <p:tgtEl>
                                          <p:spTgt spid="205"/>
                                        </p:tgtEl>
                                        <p:attrNameLst>
                                          <p:attrName>ppt_h</p:attrName>
                                        </p:attrNameLst>
                                      </p:cBhvr>
                                      <p:tavLst>
                                        <p:tav tm="0">
                                          <p:val>
                                            <p:fltVal val="0"/>
                                          </p:val>
                                        </p:tav>
                                        <p:tav tm="100000">
                                          <p:val>
                                            <p:strVal val="#ppt_h"/>
                                          </p:val>
                                        </p:tav>
                                      </p:tavLst>
                                    </p:anim>
                                    <p:anim calcmode="lin" valueType="num">
                                      <p:cBhvr>
                                        <p:cTn id="203" dur="1000" fill="hold"/>
                                        <p:tgtEl>
                                          <p:spTgt spid="205"/>
                                        </p:tgtEl>
                                        <p:attrNameLst>
                                          <p:attrName>style.rotation</p:attrName>
                                        </p:attrNameLst>
                                      </p:cBhvr>
                                      <p:tavLst>
                                        <p:tav tm="0">
                                          <p:val>
                                            <p:fltVal val="360"/>
                                          </p:val>
                                        </p:tav>
                                        <p:tav tm="100000">
                                          <p:val>
                                            <p:fltVal val="0"/>
                                          </p:val>
                                        </p:tav>
                                      </p:tavLst>
                                    </p:anim>
                                    <p:animEffect transition="in" filter="fade">
                                      <p:cBhvr>
                                        <p:cTn id="204" dur="1000"/>
                                        <p:tgtEl>
                                          <p:spTgt spid="205"/>
                                        </p:tgtEl>
                                      </p:cBhvr>
                                    </p:animEffect>
                                  </p:childTnLst>
                                </p:cTn>
                              </p:par>
                              <p:par>
                                <p:cTn id="205" presetID="2" presetClass="entr" presetSubtype="9" fill="hold" grpId="0" nodeType="withEffect">
                                  <p:stCondLst>
                                    <p:cond delay="0"/>
                                  </p:stCondLst>
                                  <p:childTnLst>
                                    <p:set>
                                      <p:cBhvr>
                                        <p:cTn id="206" dur="1" fill="hold">
                                          <p:stCondLst>
                                            <p:cond delay="0"/>
                                          </p:stCondLst>
                                        </p:cTn>
                                        <p:tgtEl>
                                          <p:spTgt spid="190"/>
                                        </p:tgtEl>
                                        <p:attrNameLst>
                                          <p:attrName>style.visibility</p:attrName>
                                        </p:attrNameLst>
                                      </p:cBhvr>
                                      <p:to>
                                        <p:strVal val="visible"/>
                                      </p:to>
                                    </p:set>
                                    <p:anim calcmode="lin" valueType="num">
                                      <p:cBhvr additive="base">
                                        <p:cTn id="207" dur="1000" fill="hold"/>
                                        <p:tgtEl>
                                          <p:spTgt spid="190"/>
                                        </p:tgtEl>
                                        <p:attrNameLst>
                                          <p:attrName>ppt_x</p:attrName>
                                        </p:attrNameLst>
                                      </p:cBhvr>
                                      <p:tavLst>
                                        <p:tav tm="0">
                                          <p:val>
                                            <p:strVal val="0-#ppt_w/2"/>
                                          </p:val>
                                        </p:tav>
                                        <p:tav tm="100000">
                                          <p:val>
                                            <p:strVal val="#ppt_x"/>
                                          </p:val>
                                        </p:tav>
                                      </p:tavLst>
                                    </p:anim>
                                    <p:anim calcmode="lin" valueType="num">
                                      <p:cBhvr additive="base">
                                        <p:cTn id="208" dur="1000" fill="hold"/>
                                        <p:tgtEl>
                                          <p:spTgt spid="190"/>
                                        </p:tgtEl>
                                        <p:attrNameLst>
                                          <p:attrName>ppt_y</p:attrName>
                                        </p:attrNameLst>
                                      </p:cBhvr>
                                      <p:tavLst>
                                        <p:tav tm="0">
                                          <p:val>
                                            <p:strVal val="0-#ppt_h/2"/>
                                          </p:val>
                                        </p:tav>
                                        <p:tav tm="100000">
                                          <p:val>
                                            <p:strVal val="#ppt_y"/>
                                          </p:val>
                                        </p:tav>
                                      </p:tavLst>
                                    </p:anim>
                                  </p:childTnLst>
                                </p:cTn>
                              </p:par>
                              <p:par>
                                <p:cTn id="209" presetID="49" presetClass="entr" presetSubtype="0" decel="100000" fill="hold" grpId="1" nodeType="withEffect">
                                  <p:stCondLst>
                                    <p:cond delay="0"/>
                                  </p:stCondLst>
                                  <p:childTnLst>
                                    <p:set>
                                      <p:cBhvr>
                                        <p:cTn id="210" dur="1" fill="hold">
                                          <p:stCondLst>
                                            <p:cond delay="0"/>
                                          </p:stCondLst>
                                        </p:cTn>
                                        <p:tgtEl>
                                          <p:spTgt spid="190"/>
                                        </p:tgtEl>
                                        <p:attrNameLst>
                                          <p:attrName>style.visibility</p:attrName>
                                        </p:attrNameLst>
                                      </p:cBhvr>
                                      <p:to>
                                        <p:strVal val="visible"/>
                                      </p:to>
                                    </p:set>
                                    <p:anim calcmode="lin" valueType="num">
                                      <p:cBhvr>
                                        <p:cTn id="211" dur="1000" fill="hold"/>
                                        <p:tgtEl>
                                          <p:spTgt spid="190"/>
                                        </p:tgtEl>
                                        <p:attrNameLst>
                                          <p:attrName>ppt_w</p:attrName>
                                        </p:attrNameLst>
                                      </p:cBhvr>
                                      <p:tavLst>
                                        <p:tav tm="0">
                                          <p:val>
                                            <p:fltVal val="0"/>
                                          </p:val>
                                        </p:tav>
                                        <p:tav tm="100000">
                                          <p:val>
                                            <p:strVal val="#ppt_w"/>
                                          </p:val>
                                        </p:tav>
                                      </p:tavLst>
                                    </p:anim>
                                    <p:anim calcmode="lin" valueType="num">
                                      <p:cBhvr>
                                        <p:cTn id="212" dur="1000" fill="hold"/>
                                        <p:tgtEl>
                                          <p:spTgt spid="190"/>
                                        </p:tgtEl>
                                        <p:attrNameLst>
                                          <p:attrName>ppt_h</p:attrName>
                                        </p:attrNameLst>
                                      </p:cBhvr>
                                      <p:tavLst>
                                        <p:tav tm="0">
                                          <p:val>
                                            <p:fltVal val="0"/>
                                          </p:val>
                                        </p:tav>
                                        <p:tav tm="100000">
                                          <p:val>
                                            <p:strVal val="#ppt_h"/>
                                          </p:val>
                                        </p:tav>
                                      </p:tavLst>
                                    </p:anim>
                                    <p:anim calcmode="lin" valueType="num">
                                      <p:cBhvr>
                                        <p:cTn id="213" dur="1000" fill="hold"/>
                                        <p:tgtEl>
                                          <p:spTgt spid="190"/>
                                        </p:tgtEl>
                                        <p:attrNameLst>
                                          <p:attrName>style.rotation</p:attrName>
                                        </p:attrNameLst>
                                      </p:cBhvr>
                                      <p:tavLst>
                                        <p:tav tm="0">
                                          <p:val>
                                            <p:fltVal val="360"/>
                                          </p:val>
                                        </p:tav>
                                        <p:tav tm="100000">
                                          <p:val>
                                            <p:fltVal val="0"/>
                                          </p:val>
                                        </p:tav>
                                      </p:tavLst>
                                    </p:anim>
                                    <p:animEffect transition="in" filter="fade">
                                      <p:cBhvr>
                                        <p:cTn id="214" dur="1000"/>
                                        <p:tgtEl>
                                          <p:spTgt spid="190"/>
                                        </p:tgtEl>
                                      </p:cBhvr>
                                    </p:animEffect>
                                  </p:childTnLst>
                                </p:cTn>
                              </p:par>
                              <p:par>
                                <p:cTn id="215" presetID="2" presetClass="entr" presetSubtype="9"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 calcmode="lin" valueType="num">
                                      <p:cBhvr additive="base">
                                        <p:cTn id="217" dur="1000" fill="hold"/>
                                        <p:tgtEl>
                                          <p:spTgt spid="204"/>
                                        </p:tgtEl>
                                        <p:attrNameLst>
                                          <p:attrName>ppt_x</p:attrName>
                                        </p:attrNameLst>
                                      </p:cBhvr>
                                      <p:tavLst>
                                        <p:tav tm="0">
                                          <p:val>
                                            <p:strVal val="0-#ppt_w/2"/>
                                          </p:val>
                                        </p:tav>
                                        <p:tav tm="100000">
                                          <p:val>
                                            <p:strVal val="#ppt_x"/>
                                          </p:val>
                                        </p:tav>
                                      </p:tavLst>
                                    </p:anim>
                                    <p:anim calcmode="lin" valueType="num">
                                      <p:cBhvr additive="base">
                                        <p:cTn id="218" dur="1000" fill="hold"/>
                                        <p:tgtEl>
                                          <p:spTgt spid="204"/>
                                        </p:tgtEl>
                                        <p:attrNameLst>
                                          <p:attrName>ppt_y</p:attrName>
                                        </p:attrNameLst>
                                      </p:cBhvr>
                                      <p:tavLst>
                                        <p:tav tm="0">
                                          <p:val>
                                            <p:strVal val="0-#ppt_h/2"/>
                                          </p:val>
                                        </p:tav>
                                        <p:tav tm="100000">
                                          <p:val>
                                            <p:strVal val="#ppt_y"/>
                                          </p:val>
                                        </p:tav>
                                      </p:tavLst>
                                    </p:anim>
                                  </p:childTnLst>
                                </p:cTn>
                              </p:par>
                              <p:par>
                                <p:cTn id="219" presetID="49" presetClass="entr" presetSubtype="0" decel="100000" fill="hold" grpId="1" nodeType="withEffect">
                                  <p:stCondLst>
                                    <p:cond delay="0"/>
                                  </p:stCondLst>
                                  <p:childTnLst>
                                    <p:set>
                                      <p:cBhvr>
                                        <p:cTn id="220" dur="1" fill="hold">
                                          <p:stCondLst>
                                            <p:cond delay="0"/>
                                          </p:stCondLst>
                                        </p:cTn>
                                        <p:tgtEl>
                                          <p:spTgt spid="204"/>
                                        </p:tgtEl>
                                        <p:attrNameLst>
                                          <p:attrName>style.visibility</p:attrName>
                                        </p:attrNameLst>
                                      </p:cBhvr>
                                      <p:to>
                                        <p:strVal val="visible"/>
                                      </p:to>
                                    </p:set>
                                    <p:anim calcmode="lin" valueType="num">
                                      <p:cBhvr>
                                        <p:cTn id="221" dur="1000" fill="hold"/>
                                        <p:tgtEl>
                                          <p:spTgt spid="204"/>
                                        </p:tgtEl>
                                        <p:attrNameLst>
                                          <p:attrName>ppt_w</p:attrName>
                                        </p:attrNameLst>
                                      </p:cBhvr>
                                      <p:tavLst>
                                        <p:tav tm="0">
                                          <p:val>
                                            <p:fltVal val="0"/>
                                          </p:val>
                                        </p:tav>
                                        <p:tav tm="100000">
                                          <p:val>
                                            <p:strVal val="#ppt_w"/>
                                          </p:val>
                                        </p:tav>
                                      </p:tavLst>
                                    </p:anim>
                                    <p:anim calcmode="lin" valueType="num">
                                      <p:cBhvr>
                                        <p:cTn id="222" dur="1000" fill="hold"/>
                                        <p:tgtEl>
                                          <p:spTgt spid="204"/>
                                        </p:tgtEl>
                                        <p:attrNameLst>
                                          <p:attrName>ppt_h</p:attrName>
                                        </p:attrNameLst>
                                      </p:cBhvr>
                                      <p:tavLst>
                                        <p:tav tm="0">
                                          <p:val>
                                            <p:fltVal val="0"/>
                                          </p:val>
                                        </p:tav>
                                        <p:tav tm="100000">
                                          <p:val>
                                            <p:strVal val="#ppt_h"/>
                                          </p:val>
                                        </p:tav>
                                      </p:tavLst>
                                    </p:anim>
                                    <p:anim calcmode="lin" valueType="num">
                                      <p:cBhvr>
                                        <p:cTn id="223" dur="1000" fill="hold"/>
                                        <p:tgtEl>
                                          <p:spTgt spid="204"/>
                                        </p:tgtEl>
                                        <p:attrNameLst>
                                          <p:attrName>style.rotation</p:attrName>
                                        </p:attrNameLst>
                                      </p:cBhvr>
                                      <p:tavLst>
                                        <p:tav tm="0">
                                          <p:val>
                                            <p:fltVal val="360"/>
                                          </p:val>
                                        </p:tav>
                                        <p:tav tm="100000">
                                          <p:val>
                                            <p:fltVal val="0"/>
                                          </p:val>
                                        </p:tav>
                                      </p:tavLst>
                                    </p:anim>
                                    <p:animEffect transition="in" filter="fade">
                                      <p:cBhvr>
                                        <p:cTn id="224" dur="1000"/>
                                        <p:tgtEl>
                                          <p:spTgt spid="204"/>
                                        </p:tgtEl>
                                      </p:cBhvr>
                                    </p:animEffect>
                                  </p:childTnLst>
                                </p:cTn>
                              </p:par>
                              <p:par>
                                <p:cTn id="225" presetID="2" presetClass="entr" presetSubtype="9" fill="hold" grpId="0" nodeType="withEffect">
                                  <p:stCondLst>
                                    <p:cond delay="0"/>
                                  </p:stCondLst>
                                  <p:childTnLst>
                                    <p:set>
                                      <p:cBhvr>
                                        <p:cTn id="226" dur="1" fill="hold">
                                          <p:stCondLst>
                                            <p:cond delay="0"/>
                                          </p:stCondLst>
                                        </p:cTn>
                                        <p:tgtEl>
                                          <p:spTgt spid="223"/>
                                        </p:tgtEl>
                                        <p:attrNameLst>
                                          <p:attrName>style.visibility</p:attrName>
                                        </p:attrNameLst>
                                      </p:cBhvr>
                                      <p:to>
                                        <p:strVal val="visible"/>
                                      </p:to>
                                    </p:set>
                                    <p:anim calcmode="lin" valueType="num">
                                      <p:cBhvr additive="base">
                                        <p:cTn id="227" dur="1000" fill="hold"/>
                                        <p:tgtEl>
                                          <p:spTgt spid="223"/>
                                        </p:tgtEl>
                                        <p:attrNameLst>
                                          <p:attrName>ppt_x</p:attrName>
                                        </p:attrNameLst>
                                      </p:cBhvr>
                                      <p:tavLst>
                                        <p:tav tm="0">
                                          <p:val>
                                            <p:strVal val="0-#ppt_w/2"/>
                                          </p:val>
                                        </p:tav>
                                        <p:tav tm="100000">
                                          <p:val>
                                            <p:strVal val="#ppt_x"/>
                                          </p:val>
                                        </p:tav>
                                      </p:tavLst>
                                    </p:anim>
                                    <p:anim calcmode="lin" valueType="num">
                                      <p:cBhvr additive="base">
                                        <p:cTn id="228" dur="1000" fill="hold"/>
                                        <p:tgtEl>
                                          <p:spTgt spid="223"/>
                                        </p:tgtEl>
                                        <p:attrNameLst>
                                          <p:attrName>ppt_y</p:attrName>
                                        </p:attrNameLst>
                                      </p:cBhvr>
                                      <p:tavLst>
                                        <p:tav tm="0">
                                          <p:val>
                                            <p:strVal val="0-#ppt_h/2"/>
                                          </p:val>
                                        </p:tav>
                                        <p:tav tm="100000">
                                          <p:val>
                                            <p:strVal val="#ppt_y"/>
                                          </p:val>
                                        </p:tav>
                                      </p:tavLst>
                                    </p:anim>
                                  </p:childTnLst>
                                </p:cTn>
                              </p:par>
                              <p:par>
                                <p:cTn id="229" presetID="49" presetClass="entr" presetSubtype="0" decel="100000" fill="hold" grpId="1" nodeType="withEffect">
                                  <p:stCondLst>
                                    <p:cond delay="0"/>
                                  </p:stCondLst>
                                  <p:childTnLst>
                                    <p:set>
                                      <p:cBhvr>
                                        <p:cTn id="230" dur="1" fill="hold">
                                          <p:stCondLst>
                                            <p:cond delay="0"/>
                                          </p:stCondLst>
                                        </p:cTn>
                                        <p:tgtEl>
                                          <p:spTgt spid="223"/>
                                        </p:tgtEl>
                                        <p:attrNameLst>
                                          <p:attrName>style.visibility</p:attrName>
                                        </p:attrNameLst>
                                      </p:cBhvr>
                                      <p:to>
                                        <p:strVal val="visible"/>
                                      </p:to>
                                    </p:set>
                                    <p:anim calcmode="lin" valueType="num">
                                      <p:cBhvr>
                                        <p:cTn id="231" dur="1000" fill="hold"/>
                                        <p:tgtEl>
                                          <p:spTgt spid="223"/>
                                        </p:tgtEl>
                                        <p:attrNameLst>
                                          <p:attrName>ppt_w</p:attrName>
                                        </p:attrNameLst>
                                      </p:cBhvr>
                                      <p:tavLst>
                                        <p:tav tm="0">
                                          <p:val>
                                            <p:fltVal val="0"/>
                                          </p:val>
                                        </p:tav>
                                        <p:tav tm="100000">
                                          <p:val>
                                            <p:strVal val="#ppt_w"/>
                                          </p:val>
                                        </p:tav>
                                      </p:tavLst>
                                    </p:anim>
                                    <p:anim calcmode="lin" valueType="num">
                                      <p:cBhvr>
                                        <p:cTn id="232" dur="1000" fill="hold"/>
                                        <p:tgtEl>
                                          <p:spTgt spid="223"/>
                                        </p:tgtEl>
                                        <p:attrNameLst>
                                          <p:attrName>ppt_h</p:attrName>
                                        </p:attrNameLst>
                                      </p:cBhvr>
                                      <p:tavLst>
                                        <p:tav tm="0">
                                          <p:val>
                                            <p:fltVal val="0"/>
                                          </p:val>
                                        </p:tav>
                                        <p:tav tm="100000">
                                          <p:val>
                                            <p:strVal val="#ppt_h"/>
                                          </p:val>
                                        </p:tav>
                                      </p:tavLst>
                                    </p:anim>
                                    <p:anim calcmode="lin" valueType="num">
                                      <p:cBhvr>
                                        <p:cTn id="233" dur="1000" fill="hold"/>
                                        <p:tgtEl>
                                          <p:spTgt spid="223"/>
                                        </p:tgtEl>
                                        <p:attrNameLst>
                                          <p:attrName>style.rotation</p:attrName>
                                        </p:attrNameLst>
                                      </p:cBhvr>
                                      <p:tavLst>
                                        <p:tav tm="0">
                                          <p:val>
                                            <p:fltVal val="360"/>
                                          </p:val>
                                        </p:tav>
                                        <p:tav tm="100000">
                                          <p:val>
                                            <p:fltVal val="0"/>
                                          </p:val>
                                        </p:tav>
                                      </p:tavLst>
                                    </p:anim>
                                    <p:animEffect transition="in" filter="fade">
                                      <p:cBhvr>
                                        <p:cTn id="234" dur="1000"/>
                                        <p:tgtEl>
                                          <p:spTgt spid="223"/>
                                        </p:tgtEl>
                                      </p:cBhvr>
                                    </p:animEffect>
                                  </p:childTnLst>
                                </p:cTn>
                              </p:par>
                              <p:par>
                                <p:cTn id="235" presetID="2" presetClass="entr" presetSubtype="9"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 calcmode="lin" valueType="num">
                                      <p:cBhvr additive="base">
                                        <p:cTn id="237" dur="1000" fill="hold"/>
                                        <p:tgtEl>
                                          <p:spTgt spid="224"/>
                                        </p:tgtEl>
                                        <p:attrNameLst>
                                          <p:attrName>ppt_x</p:attrName>
                                        </p:attrNameLst>
                                      </p:cBhvr>
                                      <p:tavLst>
                                        <p:tav tm="0">
                                          <p:val>
                                            <p:strVal val="0-#ppt_w/2"/>
                                          </p:val>
                                        </p:tav>
                                        <p:tav tm="100000">
                                          <p:val>
                                            <p:strVal val="#ppt_x"/>
                                          </p:val>
                                        </p:tav>
                                      </p:tavLst>
                                    </p:anim>
                                    <p:anim calcmode="lin" valueType="num">
                                      <p:cBhvr additive="base">
                                        <p:cTn id="238" dur="1000" fill="hold"/>
                                        <p:tgtEl>
                                          <p:spTgt spid="224"/>
                                        </p:tgtEl>
                                        <p:attrNameLst>
                                          <p:attrName>ppt_y</p:attrName>
                                        </p:attrNameLst>
                                      </p:cBhvr>
                                      <p:tavLst>
                                        <p:tav tm="0">
                                          <p:val>
                                            <p:strVal val="0-#ppt_h/2"/>
                                          </p:val>
                                        </p:tav>
                                        <p:tav tm="100000">
                                          <p:val>
                                            <p:strVal val="#ppt_y"/>
                                          </p:val>
                                        </p:tav>
                                      </p:tavLst>
                                    </p:anim>
                                  </p:childTnLst>
                                </p:cTn>
                              </p:par>
                              <p:par>
                                <p:cTn id="239" presetID="49" presetClass="entr" presetSubtype="0" decel="100000" fill="hold" grpId="1" nodeType="withEffect">
                                  <p:stCondLst>
                                    <p:cond delay="0"/>
                                  </p:stCondLst>
                                  <p:childTnLst>
                                    <p:set>
                                      <p:cBhvr>
                                        <p:cTn id="240" dur="1" fill="hold">
                                          <p:stCondLst>
                                            <p:cond delay="0"/>
                                          </p:stCondLst>
                                        </p:cTn>
                                        <p:tgtEl>
                                          <p:spTgt spid="224"/>
                                        </p:tgtEl>
                                        <p:attrNameLst>
                                          <p:attrName>style.visibility</p:attrName>
                                        </p:attrNameLst>
                                      </p:cBhvr>
                                      <p:to>
                                        <p:strVal val="visible"/>
                                      </p:to>
                                    </p:set>
                                    <p:anim calcmode="lin" valueType="num">
                                      <p:cBhvr>
                                        <p:cTn id="241" dur="1000" fill="hold"/>
                                        <p:tgtEl>
                                          <p:spTgt spid="224"/>
                                        </p:tgtEl>
                                        <p:attrNameLst>
                                          <p:attrName>ppt_w</p:attrName>
                                        </p:attrNameLst>
                                      </p:cBhvr>
                                      <p:tavLst>
                                        <p:tav tm="0">
                                          <p:val>
                                            <p:fltVal val="0"/>
                                          </p:val>
                                        </p:tav>
                                        <p:tav tm="100000">
                                          <p:val>
                                            <p:strVal val="#ppt_w"/>
                                          </p:val>
                                        </p:tav>
                                      </p:tavLst>
                                    </p:anim>
                                    <p:anim calcmode="lin" valueType="num">
                                      <p:cBhvr>
                                        <p:cTn id="242" dur="1000" fill="hold"/>
                                        <p:tgtEl>
                                          <p:spTgt spid="224"/>
                                        </p:tgtEl>
                                        <p:attrNameLst>
                                          <p:attrName>ppt_h</p:attrName>
                                        </p:attrNameLst>
                                      </p:cBhvr>
                                      <p:tavLst>
                                        <p:tav tm="0">
                                          <p:val>
                                            <p:fltVal val="0"/>
                                          </p:val>
                                        </p:tav>
                                        <p:tav tm="100000">
                                          <p:val>
                                            <p:strVal val="#ppt_h"/>
                                          </p:val>
                                        </p:tav>
                                      </p:tavLst>
                                    </p:anim>
                                    <p:anim calcmode="lin" valueType="num">
                                      <p:cBhvr>
                                        <p:cTn id="243" dur="1000" fill="hold"/>
                                        <p:tgtEl>
                                          <p:spTgt spid="224"/>
                                        </p:tgtEl>
                                        <p:attrNameLst>
                                          <p:attrName>style.rotation</p:attrName>
                                        </p:attrNameLst>
                                      </p:cBhvr>
                                      <p:tavLst>
                                        <p:tav tm="0">
                                          <p:val>
                                            <p:fltVal val="360"/>
                                          </p:val>
                                        </p:tav>
                                        <p:tav tm="100000">
                                          <p:val>
                                            <p:fltVal val="0"/>
                                          </p:val>
                                        </p:tav>
                                      </p:tavLst>
                                    </p:anim>
                                    <p:animEffect transition="in" filter="fade">
                                      <p:cBhvr>
                                        <p:cTn id="244" dur="1000"/>
                                        <p:tgtEl>
                                          <p:spTgt spid="224"/>
                                        </p:tgtEl>
                                      </p:cBhvr>
                                    </p:animEffect>
                                  </p:childTnLst>
                                </p:cTn>
                              </p:par>
                              <p:par>
                                <p:cTn id="245" presetID="2" presetClass="entr" presetSubtype="9" fill="hold" grpId="0" nodeType="withEffect">
                                  <p:stCondLst>
                                    <p:cond delay="0"/>
                                  </p:stCondLst>
                                  <p:childTnLst>
                                    <p:set>
                                      <p:cBhvr>
                                        <p:cTn id="246" dur="1" fill="hold">
                                          <p:stCondLst>
                                            <p:cond delay="0"/>
                                          </p:stCondLst>
                                        </p:cTn>
                                        <p:tgtEl>
                                          <p:spTgt spid="210"/>
                                        </p:tgtEl>
                                        <p:attrNameLst>
                                          <p:attrName>style.visibility</p:attrName>
                                        </p:attrNameLst>
                                      </p:cBhvr>
                                      <p:to>
                                        <p:strVal val="visible"/>
                                      </p:to>
                                    </p:set>
                                    <p:anim calcmode="lin" valueType="num">
                                      <p:cBhvr additive="base">
                                        <p:cTn id="247" dur="1000" fill="hold"/>
                                        <p:tgtEl>
                                          <p:spTgt spid="210"/>
                                        </p:tgtEl>
                                        <p:attrNameLst>
                                          <p:attrName>ppt_x</p:attrName>
                                        </p:attrNameLst>
                                      </p:cBhvr>
                                      <p:tavLst>
                                        <p:tav tm="0">
                                          <p:val>
                                            <p:strVal val="0-#ppt_w/2"/>
                                          </p:val>
                                        </p:tav>
                                        <p:tav tm="100000">
                                          <p:val>
                                            <p:strVal val="#ppt_x"/>
                                          </p:val>
                                        </p:tav>
                                      </p:tavLst>
                                    </p:anim>
                                    <p:anim calcmode="lin" valueType="num">
                                      <p:cBhvr additive="base">
                                        <p:cTn id="248" dur="1000" fill="hold"/>
                                        <p:tgtEl>
                                          <p:spTgt spid="210"/>
                                        </p:tgtEl>
                                        <p:attrNameLst>
                                          <p:attrName>ppt_y</p:attrName>
                                        </p:attrNameLst>
                                      </p:cBhvr>
                                      <p:tavLst>
                                        <p:tav tm="0">
                                          <p:val>
                                            <p:strVal val="0-#ppt_h/2"/>
                                          </p:val>
                                        </p:tav>
                                        <p:tav tm="100000">
                                          <p:val>
                                            <p:strVal val="#ppt_y"/>
                                          </p:val>
                                        </p:tav>
                                      </p:tavLst>
                                    </p:anim>
                                  </p:childTnLst>
                                </p:cTn>
                              </p:par>
                              <p:par>
                                <p:cTn id="249" presetID="49" presetClass="entr" presetSubtype="0" decel="100000" fill="hold" grpId="1" nodeType="withEffect">
                                  <p:stCondLst>
                                    <p:cond delay="0"/>
                                  </p:stCondLst>
                                  <p:childTnLst>
                                    <p:set>
                                      <p:cBhvr>
                                        <p:cTn id="250" dur="1" fill="hold">
                                          <p:stCondLst>
                                            <p:cond delay="0"/>
                                          </p:stCondLst>
                                        </p:cTn>
                                        <p:tgtEl>
                                          <p:spTgt spid="210"/>
                                        </p:tgtEl>
                                        <p:attrNameLst>
                                          <p:attrName>style.visibility</p:attrName>
                                        </p:attrNameLst>
                                      </p:cBhvr>
                                      <p:to>
                                        <p:strVal val="visible"/>
                                      </p:to>
                                    </p:set>
                                    <p:anim calcmode="lin" valueType="num">
                                      <p:cBhvr>
                                        <p:cTn id="251" dur="1000" fill="hold"/>
                                        <p:tgtEl>
                                          <p:spTgt spid="210"/>
                                        </p:tgtEl>
                                        <p:attrNameLst>
                                          <p:attrName>ppt_w</p:attrName>
                                        </p:attrNameLst>
                                      </p:cBhvr>
                                      <p:tavLst>
                                        <p:tav tm="0">
                                          <p:val>
                                            <p:fltVal val="0"/>
                                          </p:val>
                                        </p:tav>
                                        <p:tav tm="100000">
                                          <p:val>
                                            <p:strVal val="#ppt_w"/>
                                          </p:val>
                                        </p:tav>
                                      </p:tavLst>
                                    </p:anim>
                                    <p:anim calcmode="lin" valueType="num">
                                      <p:cBhvr>
                                        <p:cTn id="252" dur="1000" fill="hold"/>
                                        <p:tgtEl>
                                          <p:spTgt spid="210"/>
                                        </p:tgtEl>
                                        <p:attrNameLst>
                                          <p:attrName>ppt_h</p:attrName>
                                        </p:attrNameLst>
                                      </p:cBhvr>
                                      <p:tavLst>
                                        <p:tav tm="0">
                                          <p:val>
                                            <p:fltVal val="0"/>
                                          </p:val>
                                        </p:tav>
                                        <p:tav tm="100000">
                                          <p:val>
                                            <p:strVal val="#ppt_h"/>
                                          </p:val>
                                        </p:tav>
                                      </p:tavLst>
                                    </p:anim>
                                    <p:anim calcmode="lin" valueType="num">
                                      <p:cBhvr>
                                        <p:cTn id="253" dur="1000" fill="hold"/>
                                        <p:tgtEl>
                                          <p:spTgt spid="210"/>
                                        </p:tgtEl>
                                        <p:attrNameLst>
                                          <p:attrName>style.rotation</p:attrName>
                                        </p:attrNameLst>
                                      </p:cBhvr>
                                      <p:tavLst>
                                        <p:tav tm="0">
                                          <p:val>
                                            <p:fltVal val="360"/>
                                          </p:val>
                                        </p:tav>
                                        <p:tav tm="100000">
                                          <p:val>
                                            <p:fltVal val="0"/>
                                          </p:val>
                                        </p:tav>
                                      </p:tavLst>
                                    </p:anim>
                                    <p:animEffect transition="in" filter="fade">
                                      <p:cBhvr>
                                        <p:cTn id="254" dur="1000"/>
                                        <p:tgtEl>
                                          <p:spTgt spid="210"/>
                                        </p:tgtEl>
                                      </p:cBhvr>
                                    </p:animEffect>
                                  </p:childTnLst>
                                </p:cTn>
                              </p:par>
                              <p:par>
                                <p:cTn id="255" presetID="2" presetClass="entr" presetSubtype="9" fill="hold" grpId="0" nodeType="withEffect">
                                  <p:stCondLst>
                                    <p:cond delay="0"/>
                                  </p:stCondLst>
                                  <p:childTnLst>
                                    <p:set>
                                      <p:cBhvr>
                                        <p:cTn id="256" dur="1" fill="hold">
                                          <p:stCondLst>
                                            <p:cond delay="0"/>
                                          </p:stCondLst>
                                        </p:cTn>
                                        <p:tgtEl>
                                          <p:spTgt spid="207"/>
                                        </p:tgtEl>
                                        <p:attrNameLst>
                                          <p:attrName>style.visibility</p:attrName>
                                        </p:attrNameLst>
                                      </p:cBhvr>
                                      <p:to>
                                        <p:strVal val="visible"/>
                                      </p:to>
                                    </p:set>
                                    <p:anim calcmode="lin" valueType="num">
                                      <p:cBhvr additive="base">
                                        <p:cTn id="257" dur="1000" fill="hold"/>
                                        <p:tgtEl>
                                          <p:spTgt spid="207"/>
                                        </p:tgtEl>
                                        <p:attrNameLst>
                                          <p:attrName>ppt_x</p:attrName>
                                        </p:attrNameLst>
                                      </p:cBhvr>
                                      <p:tavLst>
                                        <p:tav tm="0">
                                          <p:val>
                                            <p:strVal val="0-#ppt_w/2"/>
                                          </p:val>
                                        </p:tav>
                                        <p:tav tm="100000">
                                          <p:val>
                                            <p:strVal val="#ppt_x"/>
                                          </p:val>
                                        </p:tav>
                                      </p:tavLst>
                                    </p:anim>
                                    <p:anim calcmode="lin" valueType="num">
                                      <p:cBhvr additive="base">
                                        <p:cTn id="258" dur="1000" fill="hold"/>
                                        <p:tgtEl>
                                          <p:spTgt spid="207"/>
                                        </p:tgtEl>
                                        <p:attrNameLst>
                                          <p:attrName>ppt_y</p:attrName>
                                        </p:attrNameLst>
                                      </p:cBhvr>
                                      <p:tavLst>
                                        <p:tav tm="0">
                                          <p:val>
                                            <p:strVal val="0-#ppt_h/2"/>
                                          </p:val>
                                        </p:tav>
                                        <p:tav tm="100000">
                                          <p:val>
                                            <p:strVal val="#ppt_y"/>
                                          </p:val>
                                        </p:tav>
                                      </p:tavLst>
                                    </p:anim>
                                  </p:childTnLst>
                                </p:cTn>
                              </p:par>
                              <p:par>
                                <p:cTn id="259" presetID="49" presetClass="entr" presetSubtype="0" decel="100000" fill="hold" grpId="1" nodeType="withEffect">
                                  <p:stCondLst>
                                    <p:cond delay="0"/>
                                  </p:stCondLst>
                                  <p:childTnLst>
                                    <p:set>
                                      <p:cBhvr>
                                        <p:cTn id="260" dur="1" fill="hold">
                                          <p:stCondLst>
                                            <p:cond delay="0"/>
                                          </p:stCondLst>
                                        </p:cTn>
                                        <p:tgtEl>
                                          <p:spTgt spid="207"/>
                                        </p:tgtEl>
                                        <p:attrNameLst>
                                          <p:attrName>style.visibility</p:attrName>
                                        </p:attrNameLst>
                                      </p:cBhvr>
                                      <p:to>
                                        <p:strVal val="visible"/>
                                      </p:to>
                                    </p:set>
                                    <p:anim calcmode="lin" valueType="num">
                                      <p:cBhvr>
                                        <p:cTn id="261" dur="1000" fill="hold"/>
                                        <p:tgtEl>
                                          <p:spTgt spid="207"/>
                                        </p:tgtEl>
                                        <p:attrNameLst>
                                          <p:attrName>ppt_w</p:attrName>
                                        </p:attrNameLst>
                                      </p:cBhvr>
                                      <p:tavLst>
                                        <p:tav tm="0">
                                          <p:val>
                                            <p:fltVal val="0"/>
                                          </p:val>
                                        </p:tav>
                                        <p:tav tm="100000">
                                          <p:val>
                                            <p:strVal val="#ppt_w"/>
                                          </p:val>
                                        </p:tav>
                                      </p:tavLst>
                                    </p:anim>
                                    <p:anim calcmode="lin" valueType="num">
                                      <p:cBhvr>
                                        <p:cTn id="262" dur="1000" fill="hold"/>
                                        <p:tgtEl>
                                          <p:spTgt spid="207"/>
                                        </p:tgtEl>
                                        <p:attrNameLst>
                                          <p:attrName>ppt_h</p:attrName>
                                        </p:attrNameLst>
                                      </p:cBhvr>
                                      <p:tavLst>
                                        <p:tav tm="0">
                                          <p:val>
                                            <p:fltVal val="0"/>
                                          </p:val>
                                        </p:tav>
                                        <p:tav tm="100000">
                                          <p:val>
                                            <p:strVal val="#ppt_h"/>
                                          </p:val>
                                        </p:tav>
                                      </p:tavLst>
                                    </p:anim>
                                    <p:anim calcmode="lin" valueType="num">
                                      <p:cBhvr>
                                        <p:cTn id="263" dur="1000" fill="hold"/>
                                        <p:tgtEl>
                                          <p:spTgt spid="207"/>
                                        </p:tgtEl>
                                        <p:attrNameLst>
                                          <p:attrName>style.rotation</p:attrName>
                                        </p:attrNameLst>
                                      </p:cBhvr>
                                      <p:tavLst>
                                        <p:tav tm="0">
                                          <p:val>
                                            <p:fltVal val="360"/>
                                          </p:val>
                                        </p:tav>
                                        <p:tav tm="100000">
                                          <p:val>
                                            <p:fltVal val="0"/>
                                          </p:val>
                                        </p:tav>
                                      </p:tavLst>
                                    </p:anim>
                                    <p:animEffect transition="in" filter="fade">
                                      <p:cBhvr>
                                        <p:cTn id="264" dur="1000"/>
                                        <p:tgtEl>
                                          <p:spTgt spid="207"/>
                                        </p:tgtEl>
                                      </p:cBhvr>
                                    </p:animEffect>
                                  </p:childTnLst>
                                </p:cTn>
                              </p:par>
                              <p:par>
                                <p:cTn id="265" presetID="2" presetClass="entr" presetSubtype="9" fill="hold" grpId="0" nodeType="withEffect">
                                  <p:stCondLst>
                                    <p:cond delay="0"/>
                                  </p:stCondLst>
                                  <p:childTnLst>
                                    <p:set>
                                      <p:cBhvr>
                                        <p:cTn id="266" dur="1" fill="hold">
                                          <p:stCondLst>
                                            <p:cond delay="0"/>
                                          </p:stCondLst>
                                        </p:cTn>
                                        <p:tgtEl>
                                          <p:spTgt spid="222"/>
                                        </p:tgtEl>
                                        <p:attrNameLst>
                                          <p:attrName>style.visibility</p:attrName>
                                        </p:attrNameLst>
                                      </p:cBhvr>
                                      <p:to>
                                        <p:strVal val="visible"/>
                                      </p:to>
                                    </p:set>
                                    <p:anim calcmode="lin" valueType="num">
                                      <p:cBhvr additive="base">
                                        <p:cTn id="267" dur="1000" fill="hold"/>
                                        <p:tgtEl>
                                          <p:spTgt spid="222"/>
                                        </p:tgtEl>
                                        <p:attrNameLst>
                                          <p:attrName>ppt_x</p:attrName>
                                        </p:attrNameLst>
                                      </p:cBhvr>
                                      <p:tavLst>
                                        <p:tav tm="0">
                                          <p:val>
                                            <p:strVal val="0-#ppt_w/2"/>
                                          </p:val>
                                        </p:tav>
                                        <p:tav tm="100000">
                                          <p:val>
                                            <p:strVal val="#ppt_x"/>
                                          </p:val>
                                        </p:tav>
                                      </p:tavLst>
                                    </p:anim>
                                    <p:anim calcmode="lin" valueType="num">
                                      <p:cBhvr additive="base">
                                        <p:cTn id="268" dur="1000" fill="hold"/>
                                        <p:tgtEl>
                                          <p:spTgt spid="222"/>
                                        </p:tgtEl>
                                        <p:attrNameLst>
                                          <p:attrName>ppt_y</p:attrName>
                                        </p:attrNameLst>
                                      </p:cBhvr>
                                      <p:tavLst>
                                        <p:tav tm="0">
                                          <p:val>
                                            <p:strVal val="0-#ppt_h/2"/>
                                          </p:val>
                                        </p:tav>
                                        <p:tav tm="100000">
                                          <p:val>
                                            <p:strVal val="#ppt_y"/>
                                          </p:val>
                                        </p:tav>
                                      </p:tavLst>
                                    </p:anim>
                                  </p:childTnLst>
                                </p:cTn>
                              </p:par>
                              <p:par>
                                <p:cTn id="269" presetID="49" presetClass="entr" presetSubtype="0" decel="100000" fill="hold" grpId="1" nodeType="withEffect">
                                  <p:stCondLst>
                                    <p:cond delay="0"/>
                                  </p:stCondLst>
                                  <p:childTnLst>
                                    <p:set>
                                      <p:cBhvr>
                                        <p:cTn id="270" dur="1" fill="hold">
                                          <p:stCondLst>
                                            <p:cond delay="0"/>
                                          </p:stCondLst>
                                        </p:cTn>
                                        <p:tgtEl>
                                          <p:spTgt spid="222"/>
                                        </p:tgtEl>
                                        <p:attrNameLst>
                                          <p:attrName>style.visibility</p:attrName>
                                        </p:attrNameLst>
                                      </p:cBhvr>
                                      <p:to>
                                        <p:strVal val="visible"/>
                                      </p:to>
                                    </p:set>
                                    <p:anim calcmode="lin" valueType="num">
                                      <p:cBhvr>
                                        <p:cTn id="271" dur="1000" fill="hold"/>
                                        <p:tgtEl>
                                          <p:spTgt spid="222"/>
                                        </p:tgtEl>
                                        <p:attrNameLst>
                                          <p:attrName>ppt_w</p:attrName>
                                        </p:attrNameLst>
                                      </p:cBhvr>
                                      <p:tavLst>
                                        <p:tav tm="0">
                                          <p:val>
                                            <p:fltVal val="0"/>
                                          </p:val>
                                        </p:tav>
                                        <p:tav tm="100000">
                                          <p:val>
                                            <p:strVal val="#ppt_w"/>
                                          </p:val>
                                        </p:tav>
                                      </p:tavLst>
                                    </p:anim>
                                    <p:anim calcmode="lin" valueType="num">
                                      <p:cBhvr>
                                        <p:cTn id="272" dur="1000" fill="hold"/>
                                        <p:tgtEl>
                                          <p:spTgt spid="222"/>
                                        </p:tgtEl>
                                        <p:attrNameLst>
                                          <p:attrName>ppt_h</p:attrName>
                                        </p:attrNameLst>
                                      </p:cBhvr>
                                      <p:tavLst>
                                        <p:tav tm="0">
                                          <p:val>
                                            <p:fltVal val="0"/>
                                          </p:val>
                                        </p:tav>
                                        <p:tav tm="100000">
                                          <p:val>
                                            <p:strVal val="#ppt_h"/>
                                          </p:val>
                                        </p:tav>
                                      </p:tavLst>
                                    </p:anim>
                                    <p:anim calcmode="lin" valueType="num">
                                      <p:cBhvr>
                                        <p:cTn id="273" dur="1000" fill="hold"/>
                                        <p:tgtEl>
                                          <p:spTgt spid="222"/>
                                        </p:tgtEl>
                                        <p:attrNameLst>
                                          <p:attrName>style.rotation</p:attrName>
                                        </p:attrNameLst>
                                      </p:cBhvr>
                                      <p:tavLst>
                                        <p:tav tm="0">
                                          <p:val>
                                            <p:fltVal val="360"/>
                                          </p:val>
                                        </p:tav>
                                        <p:tav tm="100000">
                                          <p:val>
                                            <p:fltVal val="0"/>
                                          </p:val>
                                        </p:tav>
                                      </p:tavLst>
                                    </p:anim>
                                    <p:animEffect transition="in" filter="fade">
                                      <p:cBhvr>
                                        <p:cTn id="274" dur="1000"/>
                                        <p:tgtEl>
                                          <p:spTgt spid="222"/>
                                        </p:tgtEl>
                                      </p:cBhvr>
                                    </p:animEffect>
                                  </p:childTnLst>
                                </p:cTn>
                              </p:par>
                            </p:childTnLst>
                          </p:cTn>
                        </p:par>
                        <p:par>
                          <p:cTn id="275" fill="hold">
                            <p:stCondLst>
                              <p:cond delay="1000"/>
                            </p:stCondLst>
                            <p:childTnLst>
                              <p:par>
                                <p:cTn id="276" presetID="53" presetClass="entr" presetSubtype="16" fill="hold" grpId="0" nodeType="afterEffect">
                                  <p:stCondLst>
                                    <p:cond delay="0"/>
                                  </p:stCondLst>
                                  <p:childTnLst>
                                    <p:set>
                                      <p:cBhvr>
                                        <p:cTn id="277" dur="1" fill="hold">
                                          <p:stCondLst>
                                            <p:cond delay="0"/>
                                          </p:stCondLst>
                                        </p:cTn>
                                        <p:tgtEl>
                                          <p:spTgt spid="252"/>
                                        </p:tgtEl>
                                        <p:attrNameLst>
                                          <p:attrName>style.visibility</p:attrName>
                                        </p:attrNameLst>
                                      </p:cBhvr>
                                      <p:to>
                                        <p:strVal val="visible"/>
                                      </p:to>
                                    </p:set>
                                    <p:anim calcmode="lin" valueType="num">
                                      <p:cBhvr>
                                        <p:cTn id="278" dur="750" fill="hold"/>
                                        <p:tgtEl>
                                          <p:spTgt spid="252"/>
                                        </p:tgtEl>
                                        <p:attrNameLst>
                                          <p:attrName>ppt_w</p:attrName>
                                        </p:attrNameLst>
                                      </p:cBhvr>
                                      <p:tavLst>
                                        <p:tav tm="0">
                                          <p:val>
                                            <p:fltVal val="0"/>
                                          </p:val>
                                        </p:tav>
                                        <p:tav tm="100000">
                                          <p:val>
                                            <p:strVal val="#ppt_w"/>
                                          </p:val>
                                        </p:tav>
                                      </p:tavLst>
                                    </p:anim>
                                    <p:anim calcmode="lin" valueType="num">
                                      <p:cBhvr>
                                        <p:cTn id="279" dur="750" fill="hold"/>
                                        <p:tgtEl>
                                          <p:spTgt spid="252"/>
                                        </p:tgtEl>
                                        <p:attrNameLst>
                                          <p:attrName>ppt_h</p:attrName>
                                        </p:attrNameLst>
                                      </p:cBhvr>
                                      <p:tavLst>
                                        <p:tav tm="0">
                                          <p:val>
                                            <p:fltVal val="0"/>
                                          </p:val>
                                        </p:tav>
                                        <p:tav tm="100000">
                                          <p:val>
                                            <p:strVal val="#ppt_h"/>
                                          </p:val>
                                        </p:tav>
                                      </p:tavLst>
                                    </p:anim>
                                    <p:animEffect transition="in" filter="fade">
                                      <p:cBhvr>
                                        <p:cTn id="280" dur="750"/>
                                        <p:tgtEl>
                                          <p:spTgt spid="252"/>
                                        </p:tgtEl>
                                      </p:cBhvr>
                                    </p:animEffect>
                                  </p:childTnLst>
                                </p:cTn>
                              </p:par>
                              <p:par>
                                <p:cTn id="281" presetID="53" presetClass="entr" presetSubtype="16" fill="hold" grpId="0" nodeType="withEffect">
                                  <p:stCondLst>
                                    <p:cond delay="250"/>
                                  </p:stCondLst>
                                  <p:childTnLst>
                                    <p:set>
                                      <p:cBhvr>
                                        <p:cTn id="282" dur="1" fill="hold">
                                          <p:stCondLst>
                                            <p:cond delay="0"/>
                                          </p:stCondLst>
                                        </p:cTn>
                                        <p:tgtEl>
                                          <p:spTgt spid="253"/>
                                        </p:tgtEl>
                                        <p:attrNameLst>
                                          <p:attrName>style.visibility</p:attrName>
                                        </p:attrNameLst>
                                      </p:cBhvr>
                                      <p:to>
                                        <p:strVal val="visible"/>
                                      </p:to>
                                    </p:set>
                                    <p:anim calcmode="lin" valueType="num">
                                      <p:cBhvr>
                                        <p:cTn id="283" dur="750" fill="hold"/>
                                        <p:tgtEl>
                                          <p:spTgt spid="253"/>
                                        </p:tgtEl>
                                        <p:attrNameLst>
                                          <p:attrName>ppt_w</p:attrName>
                                        </p:attrNameLst>
                                      </p:cBhvr>
                                      <p:tavLst>
                                        <p:tav tm="0">
                                          <p:val>
                                            <p:fltVal val="0"/>
                                          </p:val>
                                        </p:tav>
                                        <p:tav tm="100000">
                                          <p:val>
                                            <p:strVal val="#ppt_w"/>
                                          </p:val>
                                        </p:tav>
                                      </p:tavLst>
                                    </p:anim>
                                    <p:anim calcmode="lin" valueType="num">
                                      <p:cBhvr>
                                        <p:cTn id="284" dur="750" fill="hold"/>
                                        <p:tgtEl>
                                          <p:spTgt spid="253"/>
                                        </p:tgtEl>
                                        <p:attrNameLst>
                                          <p:attrName>ppt_h</p:attrName>
                                        </p:attrNameLst>
                                      </p:cBhvr>
                                      <p:tavLst>
                                        <p:tav tm="0">
                                          <p:val>
                                            <p:fltVal val="0"/>
                                          </p:val>
                                        </p:tav>
                                        <p:tav tm="100000">
                                          <p:val>
                                            <p:strVal val="#ppt_h"/>
                                          </p:val>
                                        </p:tav>
                                      </p:tavLst>
                                    </p:anim>
                                    <p:animEffect transition="in" filter="fade">
                                      <p:cBhvr>
                                        <p:cTn id="285" dur="750"/>
                                        <p:tgtEl>
                                          <p:spTgt spid="253"/>
                                        </p:tgtEl>
                                      </p:cBhvr>
                                    </p:animEffect>
                                  </p:childTnLst>
                                </p:cTn>
                              </p:par>
                              <p:par>
                                <p:cTn id="286" presetID="53" presetClass="entr" presetSubtype="16" fill="hold" grpId="0" nodeType="withEffect">
                                  <p:stCondLst>
                                    <p:cond delay="250"/>
                                  </p:stCondLst>
                                  <p:childTnLst>
                                    <p:set>
                                      <p:cBhvr>
                                        <p:cTn id="287" dur="1" fill="hold">
                                          <p:stCondLst>
                                            <p:cond delay="0"/>
                                          </p:stCondLst>
                                        </p:cTn>
                                        <p:tgtEl>
                                          <p:spTgt spid="260"/>
                                        </p:tgtEl>
                                        <p:attrNameLst>
                                          <p:attrName>style.visibility</p:attrName>
                                        </p:attrNameLst>
                                      </p:cBhvr>
                                      <p:to>
                                        <p:strVal val="visible"/>
                                      </p:to>
                                    </p:set>
                                    <p:anim calcmode="lin" valueType="num">
                                      <p:cBhvr>
                                        <p:cTn id="288" dur="750" fill="hold"/>
                                        <p:tgtEl>
                                          <p:spTgt spid="260"/>
                                        </p:tgtEl>
                                        <p:attrNameLst>
                                          <p:attrName>ppt_w</p:attrName>
                                        </p:attrNameLst>
                                      </p:cBhvr>
                                      <p:tavLst>
                                        <p:tav tm="0">
                                          <p:val>
                                            <p:fltVal val="0"/>
                                          </p:val>
                                        </p:tav>
                                        <p:tav tm="100000">
                                          <p:val>
                                            <p:strVal val="#ppt_w"/>
                                          </p:val>
                                        </p:tav>
                                      </p:tavLst>
                                    </p:anim>
                                    <p:anim calcmode="lin" valueType="num">
                                      <p:cBhvr>
                                        <p:cTn id="289" dur="750" fill="hold"/>
                                        <p:tgtEl>
                                          <p:spTgt spid="260"/>
                                        </p:tgtEl>
                                        <p:attrNameLst>
                                          <p:attrName>ppt_h</p:attrName>
                                        </p:attrNameLst>
                                      </p:cBhvr>
                                      <p:tavLst>
                                        <p:tav tm="0">
                                          <p:val>
                                            <p:fltVal val="0"/>
                                          </p:val>
                                        </p:tav>
                                        <p:tav tm="100000">
                                          <p:val>
                                            <p:strVal val="#ppt_h"/>
                                          </p:val>
                                        </p:tav>
                                      </p:tavLst>
                                    </p:anim>
                                    <p:animEffect transition="in" filter="fade">
                                      <p:cBhvr>
                                        <p:cTn id="290" dur="750"/>
                                        <p:tgtEl>
                                          <p:spTgt spid="260"/>
                                        </p:tgtEl>
                                      </p:cBhvr>
                                    </p:animEffect>
                                  </p:childTnLst>
                                </p:cTn>
                              </p:par>
                              <p:par>
                                <p:cTn id="291" presetID="53" presetClass="entr" presetSubtype="16" fill="hold" grpId="0" nodeType="withEffect">
                                  <p:stCondLst>
                                    <p:cond delay="0"/>
                                  </p:stCondLst>
                                  <p:childTnLst>
                                    <p:set>
                                      <p:cBhvr>
                                        <p:cTn id="292" dur="1" fill="hold">
                                          <p:stCondLst>
                                            <p:cond delay="0"/>
                                          </p:stCondLst>
                                        </p:cTn>
                                        <p:tgtEl>
                                          <p:spTgt spid="261"/>
                                        </p:tgtEl>
                                        <p:attrNameLst>
                                          <p:attrName>style.visibility</p:attrName>
                                        </p:attrNameLst>
                                      </p:cBhvr>
                                      <p:to>
                                        <p:strVal val="visible"/>
                                      </p:to>
                                    </p:set>
                                    <p:anim calcmode="lin" valueType="num">
                                      <p:cBhvr>
                                        <p:cTn id="293" dur="750" fill="hold"/>
                                        <p:tgtEl>
                                          <p:spTgt spid="261"/>
                                        </p:tgtEl>
                                        <p:attrNameLst>
                                          <p:attrName>ppt_w</p:attrName>
                                        </p:attrNameLst>
                                      </p:cBhvr>
                                      <p:tavLst>
                                        <p:tav tm="0">
                                          <p:val>
                                            <p:fltVal val="0"/>
                                          </p:val>
                                        </p:tav>
                                        <p:tav tm="100000">
                                          <p:val>
                                            <p:strVal val="#ppt_w"/>
                                          </p:val>
                                        </p:tav>
                                      </p:tavLst>
                                    </p:anim>
                                    <p:anim calcmode="lin" valueType="num">
                                      <p:cBhvr>
                                        <p:cTn id="294" dur="750" fill="hold"/>
                                        <p:tgtEl>
                                          <p:spTgt spid="261"/>
                                        </p:tgtEl>
                                        <p:attrNameLst>
                                          <p:attrName>ppt_h</p:attrName>
                                        </p:attrNameLst>
                                      </p:cBhvr>
                                      <p:tavLst>
                                        <p:tav tm="0">
                                          <p:val>
                                            <p:fltVal val="0"/>
                                          </p:val>
                                        </p:tav>
                                        <p:tav tm="100000">
                                          <p:val>
                                            <p:strVal val="#ppt_h"/>
                                          </p:val>
                                        </p:tav>
                                      </p:tavLst>
                                    </p:anim>
                                    <p:animEffect transition="in" filter="fade">
                                      <p:cBhvr>
                                        <p:cTn id="295" dur="750"/>
                                        <p:tgtEl>
                                          <p:spTgt spid="261"/>
                                        </p:tgtEl>
                                      </p:cBhvr>
                                    </p:animEffect>
                                  </p:childTnLst>
                                </p:cTn>
                              </p:par>
                              <p:par>
                                <p:cTn id="296" presetID="53" presetClass="entr" presetSubtype="16" fill="hold" grpId="0" nodeType="withEffect">
                                  <p:stCondLst>
                                    <p:cond delay="0"/>
                                  </p:stCondLst>
                                  <p:childTnLst>
                                    <p:set>
                                      <p:cBhvr>
                                        <p:cTn id="297" dur="1" fill="hold">
                                          <p:stCondLst>
                                            <p:cond delay="0"/>
                                          </p:stCondLst>
                                        </p:cTn>
                                        <p:tgtEl>
                                          <p:spTgt spid="266"/>
                                        </p:tgtEl>
                                        <p:attrNameLst>
                                          <p:attrName>style.visibility</p:attrName>
                                        </p:attrNameLst>
                                      </p:cBhvr>
                                      <p:to>
                                        <p:strVal val="visible"/>
                                      </p:to>
                                    </p:set>
                                    <p:anim calcmode="lin" valueType="num">
                                      <p:cBhvr>
                                        <p:cTn id="298" dur="750" fill="hold"/>
                                        <p:tgtEl>
                                          <p:spTgt spid="266"/>
                                        </p:tgtEl>
                                        <p:attrNameLst>
                                          <p:attrName>ppt_w</p:attrName>
                                        </p:attrNameLst>
                                      </p:cBhvr>
                                      <p:tavLst>
                                        <p:tav tm="0">
                                          <p:val>
                                            <p:fltVal val="0"/>
                                          </p:val>
                                        </p:tav>
                                        <p:tav tm="100000">
                                          <p:val>
                                            <p:strVal val="#ppt_w"/>
                                          </p:val>
                                        </p:tav>
                                      </p:tavLst>
                                    </p:anim>
                                    <p:anim calcmode="lin" valueType="num">
                                      <p:cBhvr>
                                        <p:cTn id="299" dur="750" fill="hold"/>
                                        <p:tgtEl>
                                          <p:spTgt spid="266"/>
                                        </p:tgtEl>
                                        <p:attrNameLst>
                                          <p:attrName>ppt_h</p:attrName>
                                        </p:attrNameLst>
                                      </p:cBhvr>
                                      <p:tavLst>
                                        <p:tav tm="0">
                                          <p:val>
                                            <p:fltVal val="0"/>
                                          </p:val>
                                        </p:tav>
                                        <p:tav tm="100000">
                                          <p:val>
                                            <p:strVal val="#ppt_h"/>
                                          </p:val>
                                        </p:tav>
                                      </p:tavLst>
                                    </p:anim>
                                    <p:animEffect transition="in" filter="fade">
                                      <p:cBhvr>
                                        <p:cTn id="300" dur="750"/>
                                        <p:tgtEl>
                                          <p:spTgt spid="266"/>
                                        </p:tgtEl>
                                      </p:cBhvr>
                                    </p:animEffect>
                                  </p:childTnLst>
                                </p:cTn>
                              </p:par>
                              <p:par>
                                <p:cTn id="301" presetID="53" presetClass="entr" presetSubtype="16" fill="hold" grpId="0" nodeType="withEffect">
                                  <p:stCondLst>
                                    <p:cond delay="250"/>
                                  </p:stCondLst>
                                  <p:childTnLst>
                                    <p:set>
                                      <p:cBhvr>
                                        <p:cTn id="302" dur="1" fill="hold">
                                          <p:stCondLst>
                                            <p:cond delay="0"/>
                                          </p:stCondLst>
                                        </p:cTn>
                                        <p:tgtEl>
                                          <p:spTgt spid="267"/>
                                        </p:tgtEl>
                                        <p:attrNameLst>
                                          <p:attrName>style.visibility</p:attrName>
                                        </p:attrNameLst>
                                      </p:cBhvr>
                                      <p:to>
                                        <p:strVal val="visible"/>
                                      </p:to>
                                    </p:set>
                                    <p:anim calcmode="lin" valueType="num">
                                      <p:cBhvr>
                                        <p:cTn id="303" dur="750" fill="hold"/>
                                        <p:tgtEl>
                                          <p:spTgt spid="267"/>
                                        </p:tgtEl>
                                        <p:attrNameLst>
                                          <p:attrName>ppt_w</p:attrName>
                                        </p:attrNameLst>
                                      </p:cBhvr>
                                      <p:tavLst>
                                        <p:tav tm="0">
                                          <p:val>
                                            <p:fltVal val="0"/>
                                          </p:val>
                                        </p:tav>
                                        <p:tav tm="100000">
                                          <p:val>
                                            <p:strVal val="#ppt_w"/>
                                          </p:val>
                                        </p:tav>
                                      </p:tavLst>
                                    </p:anim>
                                    <p:anim calcmode="lin" valueType="num">
                                      <p:cBhvr>
                                        <p:cTn id="304" dur="750" fill="hold"/>
                                        <p:tgtEl>
                                          <p:spTgt spid="267"/>
                                        </p:tgtEl>
                                        <p:attrNameLst>
                                          <p:attrName>ppt_h</p:attrName>
                                        </p:attrNameLst>
                                      </p:cBhvr>
                                      <p:tavLst>
                                        <p:tav tm="0">
                                          <p:val>
                                            <p:fltVal val="0"/>
                                          </p:val>
                                        </p:tav>
                                        <p:tav tm="100000">
                                          <p:val>
                                            <p:strVal val="#ppt_h"/>
                                          </p:val>
                                        </p:tav>
                                      </p:tavLst>
                                    </p:anim>
                                    <p:animEffect transition="in" filter="fade">
                                      <p:cBhvr>
                                        <p:cTn id="305" dur="750"/>
                                        <p:tgtEl>
                                          <p:spTgt spid="267"/>
                                        </p:tgtEl>
                                      </p:cBhvr>
                                    </p:animEffect>
                                  </p:childTnLst>
                                </p:cTn>
                              </p:par>
                              <p:par>
                                <p:cTn id="306" presetID="53" presetClass="entr" presetSubtype="16" fill="hold" grpId="0" nodeType="withEffect">
                                  <p:stCondLst>
                                    <p:cond delay="0"/>
                                  </p:stCondLst>
                                  <p:childTnLst>
                                    <p:set>
                                      <p:cBhvr>
                                        <p:cTn id="307" dur="1" fill="hold">
                                          <p:stCondLst>
                                            <p:cond delay="0"/>
                                          </p:stCondLst>
                                        </p:cTn>
                                        <p:tgtEl>
                                          <p:spTgt spid="270"/>
                                        </p:tgtEl>
                                        <p:attrNameLst>
                                          <p:attrName>style.visibility</p:attrName>
                                        </p:attrNameLst>
                                      </p:cBhvr>
                                      <p:to>
                                        <p:strVal val="visible"/>
                                      </p:to>
                                    </p:set>
                                    <p:anim calcmode="lin" valueType="num">
                                      <p:cBhvr>
                                        <p:cTn id="308" dur="750" fill="hold"/>
                                        <p:tgtEl>
                                          <p:spTgt spid="270"/>
                                        </p:tgtEl>
                                        <p:attrNameLst>
                                          <p:attrName>ppt_w</p:attrName>
                                        </p:attrNameLst>
                                      </p:cBhvr>
                                      <p:tavLst>
                                        <p:tav tm="0">
                                          <p:val>
                                            <p:fltVal val="0"/>
                                          </p:val>
                                        </p:tav>
                                        <p:tav tm="100000">
                                          <p:val>
                                            <p:strVal val="#ppt_w"/>
                                          </p:val>
                                        </p:tav>
                                      </p:tavLst>
                                    </p:anim>
                                    <p:anim calcmode="lin" valueType="num">
                                      <p:cBhvr>
                                        <p:cTn id="309" dur="750" fill="hold"/>
                                        <p:tgtEl>
                                          <p:spTgt spid="270"/>
                                        </p:tgtEl>
                                        <p:attrNameLst>
                                          <p:attrName>ppt_h</p:attrName>
                                        </p:attrNameLst>
                                      </p:cBhvr>
                                      <p:tavLst>
                                        <p:tav tm="0">
                                          <p:val>
                                            <p:fltVal val="0"/>
                                          </p:val>
                                        </p:tav>
                                        <p:tav tm="100000">
                                          <p:val>
                                            <p:strVal val="#ppt_h"/>
                                          </p:val>
                                        </p:tav>
                                      </p:tavLst>
                                    </p:anim>
                                    <p:animEffect transition="in" filter="fade">
                                      <p:cBhvr>
                                        <p:cTn id="310" dur="750"/>
                                        <p:tgtEl>
                                          <p:spTgt spid="270"/>
                                        </p:tgtEl>
                                      </p:cBhvr>
                                    </p:animEffect>
                                  </p:childTnLst>
                                </p:cTn>
                              </p:par>
                              <p:par>
                                <p:cTn id="311" presetID="53" presetClass="entr" presetSubtype="16" fill="hold" grpId="0" nodeType="withEffect">
                                  <p:stCondLst>
                                    <p:cond delay="0"/>
                                  </p:stCondLst>
                                  <p:childTnLst>
                                    <p:set>
                                      <p:cBhvr>
                                        <p:cTn id="312" dur="1" fill="hold">
                                          <p:stCondLst>
                                            <p:cond delay="0"/>
                                          </p:stCondLst>
                                        </p:cTn>
                                        <p:tgtEl>
                                          <p:spTgt spid="271"/>
                                        </p:tgtEl>
                                        <p:attrNameLst>
                                          <p:attrName>style.visibility</p:attrName>
                                        </p:attrNameLst>
                                      </p:cBhvr>
                                      <p:to>
                                        <p:strVal val="visible"/>
                                      </p:to>
                                    </p:set>
                                    <p:anim calcmode="lin" valueType="num">
                                      <p:cBhvr>
                                        <p:cTn id="313" dur="750" fill="hold"/>
                                        <p:tgtEl>
                                          <p:spTgt spid="271"/>
                                        </p:tgtEl>
                                        <p:attrNameLst>
                                          <p:attrName>ppt_w</p:attrName>
                                        </p:attrNameLst>
                                      </p:cBhvr>
                                      <p:tavLst>
                                        <p:tav tm="0">
                                          <p:val>
                                            <p:fltVal val="0"/>
                                          </p:val>
                                        </p:tav>
                                        <p:tav tm="100000">
                                          <p:val>
                                            <p:strVal val="#ppt_w"/>
                                          </p:val>
                                        </p:tav>
                                      </p:tavLst>
                                    </p:anim>
                                    <p:anim calcmode="lin" valueType="num">
                                      <p:cBhvr>
                                        <p:cTn id="314" dur="750" fill="hold"/>
                                        <p:tgtEl>
                                          <p:spTgt spid="271"/>
                                        </p:tgtEl>
                                        <p:attrNameLst>
                                          <p:attrName>ppt_h</p:attrName>
                                        </p:attrNameLst>
                                      </p:cBhvr>
                                      <p:tavLst>
                                        <p:tav tm="0">
                                          <p:val>
                                            <p:fltVal val="0"/>
                                          </p:val>
                                        </p:tav>
                                        <p:tav tm="100000">
                                          <p:val>
                                            <p:strVal val="#ppt_h"/>
                                          </p:val>
                                        </p:tav>
                                      </p:tavLst>
                                    </p:anim>
                                    <p:animEffect transition="in" filter="fade">
                                      <p:cBhvr>
                                        <p:cTn id="315" dur="750"/>
                                        <p:tgtEl>
                                          <p:spTgt spid="271"/>
                                        </p:tgtEl>
                                      </p:cBhvr>
                                    </p:animEffect>
                                  </p:childTnLst>
                                </p:cTn>
                              </p:par>
                              <p:par>
                                <p:cTn id="316" presetID="53" presetClass="entr" presetSubtype="16" fill="hold" grpId="0" nodeType="withEffect">
                                  <p:stCondLst>
                                    <p:cond delay="0"/>
                                  </p:stCondLst>
                                  <p:childTnLst>
                                    <p:set>
                                      <p:cBhvr>
                                        <p:cTn id="317" dur="1" fill="hold">
                                          <p:stCondLst>
                                            <p:cond delay="0"/>
                                          </p:stCondLst>
                                        </p:cTn>
                                        <p:tgtEl>
                                          <p:spTgt spid="272"/>
                                        </p:tgtEl>
                                        <p:attrNameLst>
                                          <p:attrName>style.visibility</p:attrName>
                                        </p:attrNameLst>
                                      </p:cBhvr>
                                      <p:to>
                                        <p:strVal val="visible"/>
                                      </p:to>
                                    </p:set>
                                    <p:anim calcmode="lin" valueType="num">
                                      <p:cBhvr>
                                        <p:cTn id="318" dur="750" fill="hold"/>
                                        <p:tgtEl>
                                          <p:spTgt spid="272"/>
                                        </p:tgtEl>
                                        <p:attrNameLst>
                                          <p:attrName>ppt_w</p:attrName>
                                        </p:attrNameLst>
                                      </p:cBhvr>
                                      <p:tavLst>
                                        <p:tav tm="0">
                                          <p:val>
                                            <p:fltVal val="0"/>
                                          </p:val>
                                        </p:tav>
                                        <p:tav tm="100000">
                                          <p:val>
                                            <p:strVal val="#ppt_w"/>
                                          </p:val>
                                        </p:tav>
                                      </p:tavLst>
                                    </p:anim>
                                    <p:anim calcmode="lin" valueType="num">
                                      <p:cBhvr>
                                        <p:cTn id="319" dur="750" fill="hold"/>
                                        <p:tgtEl>
                                          <p:spTgt spid="272"/>
                                        </p:tgtEl>
                                        <p:attrNameLst>
                                          <p:attrName>ppt_h</p:attrName>
                                        </p:attrNameLst>
                                      </p:cBhvr>
                                      <p:tavLst>
                                        <p:tav tm="0">
                                          <p:val>
                                            <p:fltVal val="0"/>
                                          </p:val>
                                        </p:tav>
                                        <p:tav tm="100000">
                                          <p:val>
                                            <p:strVal val="#ppt_h"/>
                                          </p:val>
                                        </p:tav>
                                      </p:tavLst>
                                    </p:anim>
                                    <p:animEffect transition="in" filter="fade">
                                      <p:cBhvr>
                                        <p:cTn id="320" dur="750"/>
                                        <p:tgtEl>
                                          <p:spTgt spid="272"/>
                                        </p:tgtEl>
                                      </p:cBhvr>
                                    </p:animEffect>
                                  </p:childTnLst>
                                </p:cTn>
                              </p:par>
                              <p:par>
                                <p:cTn id="321" presetID="53" presetClass="entr" presetSubtype="16" fill="hold" grpId="0" nodeType="withEffect">
                                  <p:stCondLst>
                                    <p:cond delay="250"/>
                                  </p:stCondLst>
                                  <p:childTnLst>
                                    <p:set>
                                      <p:cBhvr>
                                        <p:cTn id="322" dur="1" fill="hold">
                                          <p:stCondLst>
                                            <p:cond delay="0"/>
                                          </p:stCondLst>
                                        </p:cTn>
                                        <p:tgtEl>
                                          <p:spTgt spid="273"/>
                                        </p:tgtEl>
                                        <p:attrNameLst>
                                          <p:attrName>style.visibility</p:attrName>
                                        </p:attrNameLst>
                                      </p:cBhvr>
                                      <p:to>
                                        <p:strVal val="visible"/>
                                      </p:to>
                                    </p:set>
                                    <p:anim calcmode="lin" valueType="num">
                                      <p:cBhvr>
                                        <p:cTn id="323" dur="750" fill="hold"/>
                                        <p:tgtEl>
                                          <p:spTgt spid="273"/>
                                        </p:tgtEl>
                                        <p:attrNameLst>
                                          <p:attrName>ppt_w</p:attrName>
                                        </p:attrNameLst>
                                      </p:cBhvr>
                                      <p:tavLst>
                                        <p:tav tm="0">
                                          <p:val>
                                            <p:fltVal val="0"/>
                                          </p:val>
                                        </p:tav>
                                        <p:tav tm="100000">
                                          <p:val>
                                            <p:strVal val="#ppt_w"/>
                                          </p:val>
                                        </p:tav>
                                      </p:tavLst>
                                    </p:anim>
                                    <p:anim calcmode="lin" valueType="num">
                                      <p:cBhvr>
                                        <p:cTn id="324" dur="750" fill="hold"/>
                                        <p:tgtEl>
                                          <p:spTgt spid="273"/>
                                        </p:tgtEl>
                                        <p:attrNameLst>
                                          <p:attrName>ppt_h</p:attrName>
                                        </p:attrNameLst>
                                      </p:cBhvr>
                                      <p:tavLst>
                                        <p:tav tm="0">
                                          <p:val>
                                            <p:fltVal val="0"/>
                                          </p:val>
                                        </p:tav>
                                        <p:tav tm="100000">
                                          <p:val>
                                            <p:strVal val="#ppt_h"/>
                                          </p:val>
                                        </p:tav>
                                      </p:tavLst>
                                    </p:anim>
                                    <p:animEffect transition="in" filter="fade">
                                      <p:cBhvr>
                                        <p:cTn id="325" dur="750"/>
                                        <p:tgtEl>
                                          <p:spTgt spid="273"/>
                                        </p:tgtEl>
                                      </p:cBhvr>
                                    </p:animEffect>
                                  </p:childTnLst>
                                </p:cTn>
                              </p:par>
                              <p:par>
                                <p:cTn id="326" presetID="53" presetClass="entr" presetSubtype="16" fill="hold" grpId="0" nodeType="withEffect">
                                  <p:stCondLst>
                                    <p:cond delay="0"/>
                                  </p:stCondLst>
                                  <p:childTnLst>
                                    <p:set>
                                      <p:cBhvr>
                                        <p:cTn id="327" dur="1" fill="hold">
                                          <p:stCondLst>
                                            <p:cond delay="0"/>
                                          </p:stCondLst>
                                        </p:cTn>
                                        <p:tgtEl>
                                          <p:spTgt spid="274"/>
                                        </p:tgtEl>
                                        <p:attrNameLst>
                                          <p:attrName>style.visibility</p:attrName>
                                        </p:attrNameLst>
                                      </p:cBhvr>
                                      <p:to>
                                        <p:strVal val="visible"/>
                                      </p:to>
                                    </p:set>
                                    <p:anim calcmode="lin" valueType="num">
                                      <p:cBhvr>
                                        <p:cTn id="328" dur="750" fill="hold"/>
                                        <p:tgtEl>
                                          <p:spTgt spid="274"/>
                                        </p:tgtEl>
                                        <p:attrNameLst>
                                          <p:attrName>ppt_w</p:attrName>
                                        </p:attrNameLst>
                                      </p:cBhvr>
                                      <p:tavLst>
                                        <p:tav tm="0">
                                          <p:val>
                                            <p:fltVal val="0"/>
                                          </p:val>
                                        </p:tav>
                                        <p:tav tm="100000">
                                          <p:val>
                                            <p:strVal val="#ppt_w"/>
                                          </p:val>
                                        </p:tav>
                                      </p:tavLst>
                                    </p:anim>
                                    <p:anim calcmode="lin" valueType="num">
                                      <p:cBhvr>
                                        <p:cTn id="329" dur="750" fill="hold"/>
                                        <p:tgtEl>
                                          <p:spTgt spid="274"/>
                                        </p:tgtEl>
                                        <p:attrNameLst>
                                          <p:attrName>ppt_h</p:attrName>
                                        </p:attrNameLst>
                                      </p:cBhvr>
                                      <p:tavLst>
                                        <p:tav tm="0">
                                          <p:val>
                                            <p:fltVal val="0"/>
                                          </p:val>
                                        </p:tav>
                                        <p:tav tm="100000">
                                          <p:val>
                                            <p:strVal val="#ppt_h"/>
                                          </p:val>
                                        </p:tav>
                                      </p:tavLst>
                                    </p:anim>
                                    <p:animEffect transition="in" filter="fade">
                                      <p:cBhvr>
                                        <p:cTn id="330" dur="750"/>
                                        <p:tgtEl>
                                          <p:spTgt spid="274"/>
                                        </p:tgtEl>
                                      </p:cBhvr>
                                    </p:animEffect>
                                  </p:childTnLst>
                                </p:cTn>
                              </p:par>
                              <p:par>
                                <p:cTn id="331" presetID="53" presetClass="entr" presetSubtype="16" fill="hold" grpId="0" nodeType="withEffect">
                                  <p:stCondLst>
                                    <p:cond delay="250"/>
                                  </p:stCondLst>
                                  <p:childTnLst>
                                    <p:set>
                                      <p:cBhvr>
                                        <p:cTn id="332" dur="1" fill="hold">
                                          <p:stCondLst>
                                            <p:cond delay="0"/>
                                          </p:stCondLst>
                                        </p:cTn>
                                        <p:tgtEl>
                                          <p:spTgt spid="275"/>
                                        </p:tgtEl>
                                        <p:attrNameLst>
                                          <p:attrName>style.visibility</p:attrName>
                                        </p:attrNameLst>
                                      </p:cBhvr>
                                      <p:to>
                                        <p:strVal val="visible"/>
                                      </p:to>
                                    </p:set>
                                    <p:anim calcmode="lin" valueType="num">
                                      <p:cBhvr>
                                        <p:cTn id="333" dur="750" fill="hold"/>
                                        <p:tgtEl>
                                          <p:spTgt spid="275"/>
                                        </p:tgtEl>
                                        <p:attrNameLst>
                                          <p:attrName>ppt_w</p:attrName>
                                        </p:attrNameLst>
                                      </p:cBhvr>
                                      <p:tavLst>
                                        <p:tav tm="0">
                                          <p:val>
                                            <p:fltVal val="0"/>
                                          </p:val>
                                        </p:tav>
                                        <p:tav tm="100000">
                                          <p:val>
                                            <p:strVal val="#ppt_w"/>
                                          </p:val>
                                        </p:tav>
                                      </p:tavLst>
                                    </p:anim>
                                    <p:anim calcmode="lin" valueType="num">
                                      <p:cBhvr>
                                        <p:cTn id="334" dur="750" fill="hold"/>
                                        <p:tgtEl>
                                          <p:spTgt spid="275"/>
                                        </p:tgtEl>
                                        <p:attrNameLst>
                                          <p:attrName>ppt_h</p:attrName>
                                        </p:attrNameLst>
                                      </p:cBhvr>
                                      <p:tavLst>
                                        <p:tav tm="0">
                                          <p:val>
                                            <p:fltVal val="0"/>
                                          </p:val>
                                        </p:tav>
                                        <p:tav tm="100000">
                                          <p:val>
                                            <p:strVal val="#ppt_h"/>
                                          </p:val>
                                        </p:tav>
                                      </p:tavLst>
                                    </p:anim>
                                    <p:animEffect transition="in" filter="fade">
                                      <p:cBhvr>
                                        <p:cTn id="335" dur="750"/>
                                        <p:tgtEl>
                                          <p:spTgt spid="275"/>
                                        </p:tgtEl>
                                      </p:cBhvr>
                                    </p:animEffect>
                                  </p:childTnLst>
                                </p:cTn>
                              </p:par>
                              <p:par>
                                <p:cTn id="336" presetID="53" presetClass="entr" presetSubtype="16" fill="hold" grpId="0" nodeType="withEffect">
                                  <p:stCondLst>
                                    <p:cond delay="250"/>
                                  </p:stCondLst>
                                  <p:childTnLst>
                                    <p:set>
                                      <p:cBhvr>
                                        <p:cTn id="337" dur="1" fill="hold">
                                          <p:stCondLst>
                                            <p:cond delay="0"/>
                                          </p:stCondLst>
                                        </p:cTn>
                                        <p:tgtEl>
                                          <p:spTgt spid="276"/>
                                        </p:tgtEl>
                                        <p:attrNameLst>
                                          <p:attrName>style.visibility</p:attrName>
                                        </p:attrNameLst>
                                      </p:cBhvr>
                                      <p:to>
                                        <p:strVal val="visible"/>
                                      </p:to>
                                    </p:set>
                                    <p:anim calcmode="lin" valueType="num">
                                      <p:cBhvr>
                                        <p:cTn id="338" dur="750" fill="hold"/>
                                        <p:tgtEl>
                                          <p:spTgt spid="276"/>
                                        </p:tgtEl>
                                        <p:attrNameLst>
                                          <p:attrName>ppt_w</p:attrName>
                                        </p:attrNameLst>
                                      </p:cBhvr>
                                      <p:tavLst>
                                        <p:tav tm="0">
                                          <p:val>
                                            <p:fltVal val="0"/>
                                          </p:val>
                                        </p:tav>
                                        <p:tav tm="100000">
                                          <p:val>
                                            <p:strVal val="#ppt_w"/>
                                          </p:val>
                                        </p:tav>
                                      </p:tavLst>
                                    </p:anim>
                                    <p:anim calcmode="lin" valueType="num">
                                      <p:cBhvr>
                                        <p:cTn id="339" dur="750" fill="hold"/>
                                        <p:tgtEl>
                                          <p:spTgt spid="276"/>
                                        </p:tgtEl>
                                        <p:attrNameLst>
                                          <p:attrName>ppt_h</p:attrName>
                                        </p:attrNameLst>
                                      </p:cBhvr>
                                      <p:tavLst>
                                        <p:tav tm="0">
                                          <p:val>
                                            <p:fltVal val="0"/>
                                          </p:val>
                                        </p:tav>
                                        <p:tav tm="100000">
                                          <p:val>
                                            <p:strVal val="#ppt_h"/>
                                          </p:val>
                                        </p:tav>
                                      </p:tavLst>
                                    </p:anim>
                                    <p:animEffect transition="in" filter="fade">
                                      <p:cBhvr>
                                        <p:cTn id="340" dur="750"/>
                                        <p:tgtEl>
                                          <p:spTgt spid="276"/>
                                        </p:tgtEl>
                                      </p:cBhvr>
                                    </p:animEffect>
                                  </p:childTnLst>
                                </p:cTn>
                              </p:par>
                              <p:par>
                                <p:cTn id="341" presetID="53" presetClass="entr" presetSubtype="16" fill="hold" grpId="0" nodeType="withEffect">
                                  <p:stCondLst>
                                    <p:cond delay="0"/>
                                  </p:stCondLst>
                                  <p:childTnLst>
                                    <p:set>
                                      <p:cBhvr>
                                        <p:cTn id="342" dur="1" fill="hold">
                                          <p:stCondLst>
                                            <p:cond delay="0"/>
                                          </p:stCondLst>
                                        </p:cTn>
                                        <p:tgtEl>
                                          <p:spTgt spid="277"/>
                                        </p:tgtEl>
                                        <p:attrNameLst>
                                          <p:attrName>style.visibility</p:attrName>
                                        </p:attrNameLst>
                                      </p:cBhvr>
                                      <p:to>
                                        <p:strVal val="visible"/>
                                      </p:to>
                                    </p:set>
                                    <p:anim calcmode="lin" valueType="num">
                                      <p:cBhvr>
                                        <p:cTn id="343" dur="750" fill="hold"/>
                                        <p:tgtEl>
                                          <p:spTgt spid="277"/>
                                        </p:tgtEl>
                                        <p:attrNameLst>
                                          <p:attrName>ppt_w</p:attrName>
                                        </p:attrNameLst>
                                      </p:cBhvr>
                                      <p:tavLst>
                                        <p:tav tm="0">
                                          <p:val>
                                            <p:fltVal val="0"/>
                                          </p:val>
                                        </p:tav>
                                        <p:tav tm="100000">
                                          <p:val>
                                            <p:strVal val="#ppt_w"/>
                                          </p:val>
                                        </p:tav>
                                      </p:tavLst>
                                    </p:anim>
                                    <p:anim calcmode="lin" valueType="num">
                                      <p:cBhvr>
                                        <p:cTn id="344" dur="750" fill="hold"/>
                                        <p:tgtEl>
                                          <p:spTgt spid="277"/>
                                        </p:tgtEl>
                                        <p:attrNameLst>
                                          <p:attrName>ppt_h</p:attrName>
                                        </p:attrNameLst>
                                      </p:cBhvr>
                                      <p:tavLst>
                                        <p:tav tm="0">
                                          <p:val>
                                            <p:fltVal val="0"/>
                                          </p:val>
                                        </p:tav>
                                        <p:tav tm="100000">
                                          <p:val>
                                            <p:strVal val="#ppt_h"/>
                                          </p:val>
                                        </p:tav>
                                      </p:tavLst>
                                    </p:anim>
                                    <p:animEffect transition="in" filter="fade">
                                      <p:cBhvr>
                                        <p:cTn id="345" dur="750"/>
                                        <p:tgtEl>
                                          <p:spTgt spid="277"/>
                                        </p:tgtEl>
                                      </p:cBhvr>
                                    </p:animEffect>
                                  </p:childTnLst>
                                </p:cTn>
                              </p:par>
                              <p:par>
                                <p:cTn id="346" presetID="53" presetClass="entr" presetSubtype="16" fill="hold" grpId="0" nodeType="withEffect">
                                  <p:stCondLst>
                                    <p:cond delay="0"/>
                                  </p:stCondLst>
                                  <p:childTnLst>
                                    <p:set>
                                      <p:cBhvr>
                                        <p:cTn id="347" dur="1" fill="hold">
                                          <p:stCondLst>
                                            <p:cond delay="0"/>
                                          </p:stCondLst>
                                        </p:cTn>
                                        <p:tgtEl>
                                          <p:spTgt spid="278"/>
                                        </p:tgtEl>
                                        <p:attrNameLst>
                                          <p:attrName>style.visibility</p:attrName>
                                        </p:attrNameLst>
                                      </p:cBhvr>
                                      <p:to>
                                        <p:strVal val="visible"/>
                                      </p:to>
                                    </p:set>
                                    <p:anim calcmode="lin" valueType="num">
                                      <p:cBhvr>
                                        <p:cTn id="348" dur="750" fill="hold"/>
                                        <p:tgtEl>
                                          <p:spTgt spid="278"/>
                                        </p:tgtEl>
                                        <p:attrNameLst>
                                          <p:attrName>ppt_w</p:attrName>
                                        </p:attrNameLst>
                                      </p:cBhvr>
                                      <p:tavLst>
                                        <p:tav tm="0">
                                          <p:val>
                                            <p:fltVal val="0"/>
                                          </p:val>
                                        </p:tav>
                                        <p:tav tm="100000">
                                          <p:val>
                                            <p:strVal val="#ppt_w"/>
                                          </p:val>
                                        </p:tav>
                                      </p:tavLst>
                                    </p:anim>
                                    <p:anim calcmode="lin" valueType="num">
                                      <p:cBhvr>
                                        <p:cTn id="349" dur="750" fill="hold"/>
                                        <p:tgtEl>
                                          <p:spTgt spid="278"/>
                                        </p:tgtEl>
                                        <p:attrNameLst>
                                          <p:attrName>ppt_h</p:attrName>
                                        </p:attrNameLst>
                                      </p:cBhvr>
                                      <p:tavLst>
                                        <p:tav tm="0">
                                          <p:val>
                                            <p:fltVal val="0"/>
                                          </p:val>
                                        </p:tav>
                                        <p:tav tm="100000">
                                          <p:val>
                                            <p:strVal val="#ppt_h"/>
                                          </p:val>
                                        </p:tav>
                                      </p:tavLst>
                                    </p:anim>
                                    <p:animEffect transition="in" filter="fade">
                                      <p:cBhvr>
                                        <p:cTn id="350" dur="750"/>
                                        <p:tgtEl>
                                          <p:spTgt spid="278"/>
                                        </p:tgtEl>
                                      </p:cBhvr>
                                    </p:animEffect>
                                  </p:childTnLst>
                                </p:cTn>
                              </p:par>
                              <p:par>
                                <p:cTn id="351" presetID="53" presetClass="entr" presetSubtype="16" fill="hold" grpId="0" nodeType="withEffect">
                                  <p:stCondLst>
                                    <p:cond delay="250"/>
                                  </p:stCondLst>
                                  <p:childTnLst>
                                    <p:set>
                                      <p:cBhvr>
                                        <p:cTn id="352" dur="1" fill="hold">
                                          <p:stCondLst>
                                            <p:cond delay="0"/>
                                          </p:stCondLst>
                                        </p:cTn>
                                        <p:tgtEl>
                                          <p:spTgt spid="279"/>
                                        </p:tgtEl>
                                        <p:attrNameLst>
                                          <p:attrName>style.visibility</p:attrName>
                                        </p:attrNameLst>
                                      </p:cBhvr>
                                      <p:to>
                                        <p:strVal val="visible"/>
                                      </p:to>
                                    </p:set>
                                    <p:anim calcmode="lin" valueType="num">
                                      <p:cBhvr>
                                        <p:cTn id="353" dur="750" fill="hold"/>
                                        <p:tgtEl>
                                          <p:spTgt spid="279"/>
                                        </p:tgtEl>
                                        <p:attrNameLst>
                                          <p:attrName>ppt_w</p:attrName>
                                        </p:attrNameLst>
                                      </p:cBhvr>
                                      <p:tavLst>
                                        <p:tav tm="0">
                                          <p:val>
                                            <p:fltVal val="0"/>
                                          </p:val>
                                        </p:tav>
                                        <p:tav tm="100000">
                                          <p:val>
                                            <p:strVal val="#ppt_w"/>
                                          </p:val>
                                        </p:tav>
                                      </p:tavLst>
                                    </p:anim>
                                    <p:anim calcmode="lin" valueType="num">
                                      <p:cBhvr>
                                        <p:cTn id="354" dur="750" fill="hold"/>
                                        <p:tgtEl>
                                          <p:spTgt spid="279"/>
                                        </p:tgtEl>
                                        <p:attrNameLst>
                                          <p:attrName>ppt_h</p:attrName>
                                        </p:attrNameLst>
                                      </p:cBhvr>
                                      <p:tavLst>
                                        <p:tav tm="0">
                                          <p:val>
                                            <p:fltVal val="0"/>
                                          </p:val>
                                        </p:tav>
                                        <p:tav tm="100000">
                                          <p:val>
                                            <p:strVal val="#ppt_h"/>
                                          </p:val>
                                        </p:tav>
                                      </p:tavLst>
                                    </p:anim>
                                    <p:animEffect transition="in" filter="fade">
                                      <p:cBhvr>
                                        <p:cTn id="355" dur="750"/>
                                        <p:tgtEl>
                                          <p:spTgt spid="279"/>
                                        </p:tgtEl>
                                      </p:cBhvr>
                                    </p:animEffect>
                                  </p:childTnLst>
                                </p:cTn>
                              </p:par>
                              <p:par>
                                <p:cTn id="356" presetID="53" presetClass="entr" presetSubtype="16" fill="hold" grpId="0" nodeType="withEffect">
                                  <p:stCondLst>
                                    <p:cond delay="250"/>
                                  </p:stCondLst>
                                  <p:childTnLst>
                                    <p:set>
                                      <p:cBhvr>
                                        <p:cTn id="357" dur="1" fill="hold">
                                          <p:stCondLst>
                                            <p:cond delay="0"/>
                                          </p:stCondLst>
                                        </p:cTn>
                                        <p:tgtEl>
                                          <p:spTgt spid="280"/>
                                        </p:tgtEl>
                                        <p:attrNameLst>
                                          <p:attrName>style.visibility</p:attrName>
                                        </p:attrNameLst>
                                      </p:cBhvr>
                                      <p:to>
                                        <p:strVal val="visible"/>
                                      </p:to>
                                    </p:set>
                                    <p:anim calcmode="lin" valueType="num">
                                      <p:cBhvr>
                                        <p:cTn id="358" dur="750" fill="hold"/>
                                        <p:tgtEl>
                                          <p:spTgt spid="280"/>
                                        </p:tgtEl>
                                        <p:attrNameLst>
                                          <p:attrName>ppt_w</p:attrName>
                                        </p:attrNameLst>
                                      </p:cBhvr>
                                      <p:tavLst>
                                        <p:tav tm="0">
                                          <p:val>
                                            <p:fltVal val="0"/>
                                          </p:val>
                                        </p:tav>
                                        <p:tav tm="100000">
                                          <p:val>
                                            <p:strVal val="#ppt_w"/>
                                          </p:val>
                                        </p:tav>
                                      </p:tavLst>
                                    </p:anim>
                                    <p:anim calcmode="lin" valueType="num">
                                      <p:cBhvr>
                                        <p:cTn id="359" dur="750" fill="hold"/>
                                        <p:tgtEl>
                                          <p:spTgt spid="280"/>
                                        </p:tgtEl>
                                        <p:attrNameLst>
                                          <p:attrName>ppt_h</p:attrName>
                                        </p:attrNameLst>
                                      </p:cBhvr>
                                      <p:tavLst>
                                        <p:tav tm="0">
                                          <p:val>
                                            <p:fltVal val="0"/>
                                          </p:val>
                                        </p:tav>
                                        <p:tav tm="100000">
                                          <p:val>
                                            <p:strVal val="#ppt_h"/>
                                          </p:val>
                                        </p:tav>
                                      </p:tavLst>
                                    </p:anim>
                                    <p:animEffect transition="in" filter="fade">
                                      <p:cBhvr>
                                        <p:cTn id="360" dur="750"/>
                                        <p:tgtEl>
                                          <p:spTgt spid="280"/>
                                        </p:tgtEl>
                                      </p:cBhvr>
                                    </p:animEffect>
                                  </p:childTnLst>
                                </p:cTn>
                              </p:par>
                              <p:par>
                                <p:cTn id="361" presetID="53" presetClass="entr" presetSubtype="16" fill="hold" grpId="0" nodeType="withEffect">
                                  <p:stCondLst>
                                    <p:cond delay="0"/>
                                  </p:stCondLst>
                                  <p:childTnLst>
                                    <p:set>
                                      <p:cBhvr>
                                        <p:cTn id="362" dur="1" fill="hold">
                                          <p:stCondLst>
                                            <p:cond delay="0"/>
                                          </p:stCondLst>
                                        </p:cTn>
                                        <p:tgtEl>
                                          <p:spTgt spid="281"/>
                                        </p:tgtEl>
                                        <p:attrNameLst>
                                          <p:attrName>style.visibility</p:attrName>
                                        </p:attrNameLst>
                                      </p:cBhvr>
                                      <p:to>
                                        <p:strVal val="visible"/>
                                      </p:to>
                                    </p:set>
                                    <p:anim calcmode="lin" valueType="num">
                                      <p:cBhvr>
                                        <p:cTn id="363" dur="750" fill="hold"/>
                                        <p:tgtEl>
                                          <p:spTgt spid="281"/>
                                        </p:tgtEl>
                                        <p:attrNameLst>
                                          <p:attrName>ppt_w</p:attrName>
                                        </p:attrNameLst>
                                      </p:cBhvr>
                                      <p:tavLst>
                                        <p:tav tm="0">
                                          <p:val>
                                            <p:fltVal val="0"/>
                                          </p:val>
                                        </p:tav>
                                        <p:tav tm="100000">
                                          <p:val>
                                            <p:strVal val="#ppt_w"/>
                                          </p:val>
                                        </p:tav>
                                      </p:tavLst>
                                    </p:anim>
                                    <p:anim calcmode="lin" valueType="num">
                                      <p:cBhvr>
                                        <p:cTn id="364" dur="750" fill="hold"/>
                                        <p:tgtEl>
                                          <p:spTgt spid="281"/>
                                        </p:tgtEl>
                                        <p:attrNameLst>
                                          <p:attrName>ppt_h</p:attrName>
                                        </p:attrNameLst>
                                      </p:cBhvr>
                                      <p:tavLst>
                                        <p:tav tm="0">
                                          <p:val>
                                            <p:fltVal val="0"/>
                                          </p:val>
                                        </p:tav>
                                        <p:tav tm="100000">
                                          <p:val>
                                            <p:strVal val="#ppt_h"/>
                                          </p:val>
                                        </p:tav>
                                      </p:tavLst>
                                    </p:anim>
                                    <p:animEffect transition="in" filter="fade">
                                      <p:cBhvr>
                                        <p:cTn id="365" dur="750"/>
                                        <p:tgtEl>
                                          <p:spTgt spid="281"/>
                                        </p:tgtEl>
                                      </p:cBhvr>
                                    </p:animEffect>
                                  </p:childTnLst>
                                </p:cTn>
                              </p:par>
                              <p:par>
                                <p:cTn id="366" presetID="53" presetClass="entr" presetSubtype="16" fill="hold" grpId="0" nodeType="withEffect">
                                  <p:stCondLst>
                                    <p:cond delay="0"/>
                                  </p:stCondLst>
                                  <p:childTnLst>
                                    <p:set>
                                      <p:cBhvr>
                                        <p:cTn id="367" dur="1" fill="hold">
                                          <p:stCondLst>
                                            <p:cond delay="0"/>
                                          </p:stCondLst>
                                        </p:cTn>
                                        <p:tgtEl>
                                          <p:spTgt spid="282"/>
                                        </p:tgtEl>
                                        <p:attrNameLst>
                                          <p:attrName>style.visibility</p:attrName>
                                        </p:attrNameLst>
                                      </p:cBhvr>
                                      <p:to>
                                        <p:strVal val="visible"/>
                                      </p:to>
                                    </p:set>
                                    <p:anim calcmode="lin" valueType="num">
                                      <p:cBhvr>
                                        <p:cTn id="368" dur="750" fill="hold"/>
                                        <p:tgtEl>
                                          <p:spTgt spid="282"/>
                                        </p:tgtEl>
                                        <p:attrNameLst>
                                          <p:attrName>ppt_w</p:attrName>
                                        </p:attrNameLst>
                                      </p:cBhvr>
                                      <p:tavLst>
                                        <p:tav tm="0">
                                          <p:val>
                                            <p:fltVal val="0"/>
                                          </p:val>
                                        </p:tav>
                                        <p:tav tm="100000">
                                          <p:val>
                                            <p:strVal val="#ppt_w"/>
                                          </p:val>
                                        </p:tav>
                                      </p:tavLst>
                                    </p:anim>
                                    <p:anim calcmode="lin" valueType="num">
                                      <p:cBhvr>
                                        <p:cTn id="369" dur="750" fill="hold"/>
                                        <p:tgtEl>
                                          <p:spTgt spid="282"/>
                                        </p:tgtEl>
                                        <p:attrNameLst>
                                          <p:attrName>ppt_h</p:attrName>
                                        </p:attrNameLst>
                                      </p:cBhvr>
                                      <p:tavLst>
                                        <p:tav tm="0">
                                          <p:val>
                                            <p:fltVal val="0"/>
                                          </p:val>
                                        </p:tav>
                                        <p:tav tm="100000">
                                          <p:val>
                                            <p:strVal val="#ppt_h"/>
                                          </p:val>
                                        </p:tav>
                                      </p:tavLst>
                                    </p:anim>
                                    <p:animEffect transition="in" filter="fade">
                                      <p:cBhvr>
                                        <p:cTn id="370" dur="750"/>
                                        <p:tgtEl>
                                          <p:spTgt spid="282"/>
                                        </p:tgtEl>
                                      </p:cBhvr>
                                    </p:animEffect>
                                  </p:childTnLst>
                                </p:cTn>
                              </p:par>
                              <p:par>
                                <p:cTn id="371" presetID="53" presetClass="entr" presetSubtype="16" fill="hold" grpId="0" nodeType="withEffect">
                                  <p:stCondLst>
                                    <p:cond delay="250"/>
                                  </p:stCondLst>
                                  <p:childTnLst>
                                    <p:set>
                                      <p:cBhvr>
                                        <p:cTn id="372" dur="1" fill="hold">
                                          <p:stCondLst>
                                            <p:cond delay="0"/>
                                          </p:stCondLst>
                                        </p:cTn>
                                        <p:tgtEl>
                                          <p:spTgt spid="283"/>
                                        </p:tgtEl>
                                        <p:attrNameLst>
                                          <p:attrName>style.visibility</p:attrName>
                                        </p:attrNameLst>
                                      </p:cBhvr>
                                      <p:to>
                                        <p:strVal val="visible"/>
                                      </p:to>
                                    </p:set>
                                    <p:anim calcmode="lin" valueType="num">
                                      <p:cBhvr>
                                        <p:cTn id="373" dur="750" fill="hold"/>
                                        <p:tgtEl>
                                          <p:spTgt spid="283"/>
                                        </p:tgtEl>
                                        <p:attrNameLst>
                                          <p:attrName>ppt_w</p:attrName>
                                        </p:attrNameLst>
                                      </p:cBhvr>
                                      <p:tavLst>
                                        <p:tav tm="0">
                                          <p:val>
                                            <p:fltVal val="0"/>
                                          </p:val>
                                        </p:tav>
                                        <p:tav tm="100000">
                                          <p:val>
                                            <p:strVal val="#ppt_w"/>
                                          </p:val>
                                        </p:tav>
                                      </p:tavLst>
                                    </p:anim>
                                    <p:anim calcmode="lin" valueType="num">
                                      <p:cBhvr>
                                        <p:cTn id="374" dur="750" fill="hold"/>
                                        <p:tgtEl>
                                          <p:spTgt spid="283"/>
                                        </p:tgtEl>
                                        <p:attrNameLst>
                                          <p:attrName>ppt_h</p:attrName>
                                        </p:attrNameLst>
                                      </p:cBhvr>
                                      <p:tavLst>
                                        <p:tav tm="0">
                                          <p:val>
                                            <p:fltVal val="0"/>
                                          </p:val>
                                        </p:tav>
                                        <p:tav tm="100000">
                                          <p:val>
                                            <p:strVal val="#ppt_h"/>
                                          </p:val>
                                        </p:tav>
                                      </p:tavLst>
                                    </p:anim>
                                    <p:animEffect transition="in" filter="fade">
                                      <p:cBhvr>
                                        <p:cTn id="375" dur="750"/>
                                        <p:tgtEl>
                                          <p:spTgt spid="283"/>
                                        </p:tgtEl>
                                      </p:cBhvr>
                                    </p:animEffect>
                                  </p:childTnLst>
                                </p:cTn>
                              </p:par>
                              <p:par>
                                <p:cTn id="376" presetID="53" presetClass="entr" presetSubtype="16" fill="hold" grpId="0" nodeType="withEffect">
                                  <p:stCondLst>
                                    <p:cond delay="0"/>
                                  </p:stCondLst>
                                  <p:childTnLst>
                                    <p:set>
                                      <p:cBhvr>
                                        <p:cTn id="377" dur="1" fill="hold">
                                          <p:stCondLst>
                                            <p:cond delay="0"/>
                                          </p:stCondLst>
                                        </p:cTn>
                                        <p:tgtEl>
                                          <p:spTgt spid="288"/>
                                        </p:tgtEl>
                                        <p:attrNameLst>
                                          <p:attrName>style.visibility</p:attrName>
                                        </p:attrNameLst>
                                      </p:cBhvr>
                                      <p:to>
                                        <p:strVal val="visible"/>
                                      </p:to>
                                    </p:set>
                                    <p:anim calcmode="lin" valueType="num">
                                      <p:cBhvr>
                                        <p:cTn id="378" dur="750" fill="hold"/>
                                        <p:tgtEl>
                                          <p:spTgt spid="288"/>
                                        </p:tgtEl>
                                        <p:attrNameLst>
                                          <p:attrName>ppt_w</p:attrName>
                                        </p:attrNameLst>
                                      </p:cBhvr>
                                      <p:tavLst>
                                        <p:tav tm="0">
                                          <p:val>
                                            <p:fltVal val="0"/>
                                          </p:val>
                                        </p:tav>
                                        <p:tav tm="100000">
                                          <p:val>
                                            <p:strVal val="#ppt_w"/>
                                          </p:val>
                                        </p:tav>
                                      </p:tavLst>
                                    </p:anim>
                                    <p:anim calcmode="lin" valueType="num">
                                      <p:cBhvr>
                                        <p:cTn id="379" dur="750" fill="hold"/>
                                        <p:tgtEl>
                                          <p:spTgt spid="288"/>
                                        </p:tgtEl>
                                        <p:attrNameLst>
                                          <p:attrName>ppt_h</p:attrName>
                                        </p:attrNameLst>
                                      </p:cBhvr>
                                      <p:tavLst>
                                        <p:tav tm="0">
                                          <p:val>
                                            <p:fltVal val="0"/>
                                          </p:val>
                                        </p:tav>
                                        <p:tav tm="100000">
                                          <p:val>
                                            <p:strVal val="#ppt_h"/>
                                          </p:val>
                                        </p:tav>
                                      </p:tavLst>
                                    </p:anim>
                                    <p:animEffect transition="in" filter="fade">
                                      <p:cBhvr>
                                        <p:cTn id="380" dur="750"/>
                                        <p:tgtEl>
                                          <p:spTgt spid="288"/>
                                        </p:tgtEl>
                                      </p:cBhvr>
                                    </p:animEffect>
                                  </p:childTnLst>
                                </p:cTn>
                              </p:par>
                              <p:par>
                                <p:cTn id="381" presetID="53" presetClass="entr" presetSubtype="16" fill="hold" grpId="0" nodeType="withEffect">
                                  <p:stCondLst>
                                    <p:cond delay="250"/>
                                  </p:stCondLst>
                                  <p:childTnLst>
                                    <p:set>
                                      <p:cBhvr>
                                        <p:cTn id="382" dur="1" fill="hold">
                                          <p:stCondLst>
                                            <p:cond delay="0"/>
                                          </p:stCondLst>
                                        </p:cTn>
                                        <p:tgtEl>
                                          <p:spTgt spid="289"/>
                                        </p:tgtEl>
                                        <p:attrNameLst>
                                          <p:attrName>style.visibility</p:attrName>
                                        </p:attrNameLst>
                                      </p:cBhvr>
                                      <p:to>
                                        <p:strVal val="visible"/>
                                      </p:to>
                                    </p:set>
                                    <p:anim calcmode="lin" valueType="num">
                                      <p:cBhvr>
                                        <p:cTn id="383" dur="750" fill="hold"/>
                                        <p:tgtEl>
                                          <p:spTgt spid="289"/>
                                        </p:tgtEl>
                                        <p:attrNameLst>
                                          <p:attrName>ppt_w</p:attrName>
                                        </p:attrNameLst>
                                      </p:cBhvr>
                                      <p:tavLst>
                                        <p:tav tm="0">
                                          <p:val>
                                            <p:fltVal val="0"/>
                                          </p:val>
                                        </p:tav>
                                        <p:tav tm="100000">
                                          <p:val>
                                            <p:strVal val="#ppt_w"/>
                                          </p:val>
                                        </p:tav>
                                      </p:tavLst>
                                    </p:anim>
                                    <p:anim calcmode="lin" valueType="num">
                                      <p:cBhvr>
                                        <p:cTn id="384" dur="750" fill="hold"/>
                                        <p:tgtEl>
                                          <p:spTgt spid="289"/>
                                        </p:tgtEl>
                                        <p:attrNameLst>
                                          <p:attrName>ppt_h</p:attrName>
                                        </p:attrNameLst>
                                      </p:cBhvr>
                                      <p:tavLst>
                                        <p:tav tm="0">
                                          <p:val>
                                            <p:fltVal val="0"/>
                                          </p:val>
                                        </p:tav>
                                        <p:tav tm="100000">
                                          <p:val>
                                            <p:strVal val="#ppt_h"/>
                                          </p:val>
                                        </p:tav>
                                      </p:tavLst>
                                    </p:anim>
                                    <p:animEffect transition="in" filter="fade">
                                      <p:cBhvr>
                                        <p:cTn id="385" dur="750"/>
                                        <p:tgtEl>
                                          <p:spTgt spid="289"/>
                                        </p:tgtEl>
                                      </p:cBhvr>
                                    </p:animEffect>
                                  </p:childTnLst>
                                </p:cTn>
                              </p:par>
                              <p:par>
                                <p:cTn id="386" presetID="53" presetClass="entr" presetSubtype="16" fill="hold" grpId="0" nodeType="withEffect">
                                  <p:stCondLst>
                                    <p:cond delay="0"/>
                                  </p:stCondLst>
                                  <p:childTnLst>
                                    <p:set>
                                      <p:cBhvr>
                                        <p:cTn id="387" dur="1" fill="hold">
                                          <p:stCondLst>
                                            <p:cond delay="0"/>
                                          </p:stCondLst>
                                        </p:cTn>
                                        <p:tgtEl>
                                          <p:spTgt spid="290"/>
                                        </p:tgtEl>
                                        <p:attrNameLst>
                                          <p:attrName>style.visibility</p:attrName>
                                        </p:attrNameLst>
                                      </p:cBhvr>
                                      <p:to>
                                        <p:strVal val="visible"/>
                                      </p:to>
                                    </p:set>
                                    <p:anim calcmode="lin" valueType="num">
                                      <p:cBhvr>
                                        <p:cTn id="388" dur="750" fill="hold"/>
                                        <p:tgtEl>
                                          <p:spTgt spid="290"/>
                                        </p:tgtEl>
                                        <p:attrNameLst>
                                          <p:attrName>ppt_w</p:attrName>
                                        </p:attrNameLst>
                                      </p:cBhvr>
                                      <p:tavLst>
                                        <p:tav tm="0">
                                          <p:val>
                                            <p:fltVal val="0"/>
                                          </p:val>
                                        </p:tav>
                                        <p:tav tm="100000">
                                          <p:val>
                                            <p:strVal val="#ppt_w"/>
                                          </p:val>
                                        </p:tav>
                                      </p:tavLst>
                                    </p:anim>
                                    <p:anim calcmode="lin" valueType="num">
                                      <p:cBhvr>
                                        <p:cTn id="389" dur="750" fill="hold"/>
                                        <p:tgtEl>
                                          <p:spTgt spid="290"/>
                                        </p:tgtEl>
                                        <p:attrNameLst>
                                          <p:attrName>ppt_h</p:attrName>
                                        </p:attrNameLst>
                                      </p:cBhvr>
                                      <p:tavLst>
                                        <p:tav tm="0">
                                          <p:val>
                                            <p:fltVal val="0"/>
                                          </p:val>
                                        </p:tav>
                                        <p:tav tm="100000">
                                          <p:val>
                                            <p:strVal val="#ppt_h"/>
                                          </p:val>
                                        </p:tav>
                                      </p:tavLst>
                                    </p:anim>
                                    <p:animEffect transition="in" filter="fade">
                                      <p:cBhvr>
                                        <p:cTn id="390" dur="750"/>
                                        <p:tgtEl>
                                          <p:spTgt spid="290"/>
                                        </p:tgtEl>
                                      </p:cBhvr>
                                    </p:animEffect>
                                  </p:childTnLst>
                                </p:cTn>
                              </p:par>
                              <p:par>
                                <p:cTn id="391" presetID="53" presetClass="entr" presetSubtype="16" fill="hold" grpId="0" nodeType="withEffect">
                                  <p:stCondLst>
                                    <p:cond delay="250"/>
                                  </p:stCondLst>
                                  <p:childTnLst>
                                    <p:set>
                                      <p:cBhvr>
                                        <p:cTn id="392" dur="1" fill="hold">
                                          <p:stCondLst>
                                            <p:cond delay="0"/>
                                          </p:stCondLst>
                                        </p:cTn>
                                        <p:tgtEl>
                                          <p:spTgt spid="291"/>
                                        </p:tgtEl>
                                        <p:attrNameLst>
                                          <p:attrName>style.visibility</p:attrName>
                                        </p:attrNameLst>
                                      </p:cBhvr>
                                      <p:to>
                                        <p:strVal val="visible"/>
                                      </p:to>
                                    </p:set>
                                    <p:anim calcmode="lin" valueType="num">
                                      <p:cBhvr>
                                        <p:cTn id="393" dur="750" fill="hold"/>
                                        <p:tgtEl>
                                          <p:spTgt spid="291"/>
                                        </p:tgtEl>
                                        <p:attrNameLst>
                                          <p:attrName>ppt_w</p:attrName>
                                        </p:attrNameLst>
                                      </p:cBhvr>
                                      <p:tavLst>
                                        <p:tav tm="0">
                                          <p:val>
                                            <p:fltVal val="0"/>
                                          </p:val>
                                        </p:tav>
                                        <p:tav tm="100000">
                                          <p:val>
                                            <p:strVal val="#ppt_w"/>
                                          </p:val>
                                        </p:tav>
                                      </p:tavLst>
                                    </p:anim>
                                    <p:anim calcmode="lin" valueType="num">
                                      <p:cBhvr>
                                        <p:cTn id="394" dur="750" fill="hold"/>
                                        <p:tgtEl>
                                          <p:spTgt spid="291"/>
                                        </p:tgtEl>
                                        <p:attrNameLst>
                                          <p:attrName>ppt_h</p:attrName>
                                        </p:attrNameLst>
                                      </p:cBhvr>
                                      <p:tavLst>
                                        <p:tav tm="0">
                                          <p:val>
                                            <p:fltVal val="0"/>
                                          </p:val>
                                        </p:tav>
                                        <p:tav tm="100000">
                                          <p:val>
                                            <p:strVal val="#ppt_h"/>
                                          </p:val>
                                        </p:tav>
                                      </p:tavLst>
                                    </p:anim>
                                    <p:animEffect transition="in" filter="fade">
                                      <p:cBhvr>
                                        <p:cTn id="395" dur="750"/>
                                        <p:tgtEl>
                                          <p:spTgt spid="291"/>
                                        </p:tgtEl>
                                      </p:cBhvr>
                                    </p:animEffect>
                                  </p:childTnLst>
                                </p:cTn>
                              </p:par>
                              <p:par>
                                <p:cTn id="396" presetID="53" presetClass="entr" presetSubtype="16" fill="hold" grpId="0" nodeType="withEffect">
                                  <p:stCondLst>
                                    <p:cond delay="250"/>
                                  </p:stCondLst>
                                  <p:childTnLst>
                                    <p:set>
                                      <p:cBhvr>
                                        <p:cTn id="397" dur="1" fill="hold">
                                          <p:stCondLst>
                                            <p:cond delay="0"/>
                                          </p:stCondLst>
                                        </p:cTn>
                                        <p:tgtEl>
                                          <p:spTgt spid="294"/>
                                        </p:tgtEl>
                                        <p:attrNameLst>
                                          <p:attrName>style.visibility</p:attrName>
                                        </p:attrNameLst>
                                      </p:cBhvr>
                                      <p:to>
                                        <p:strVal val="visible"/>
                                      </p:to>
                                    </p:set>
                                    <p:anim calcmode="lin" valueType="num">
                                      <p:cBhvr>
                                        <p:cTn id="398" dur="750" fill="hold"/>
                                        <p:tgtEl>
                                          <p:spTgt spid="294"/>
                                        </p:tgtEl>
                                        <p:attrNameLst>
                                          <p:attrName>ppt_w</p:attrName>
                                        </p:attrNameLst>
                                      </p:cBhvr>
                                      <p:tavLst>
                                        <p:tav tm="0">
                                          <p:val>
                                            <p:fltVal val="0"/>
                                          </p:val>
                                        </p:tav>
                                        <p:tav tm="100000">
                                          <p:val>
                                            <p:strVal val="#ppt_w"/>
                                          </p:val>
                                        </p:tav>
                                      </p:tavLst>
                                    </p:anim>
                                    <p:anim calcmode="lin" valueType="num">
                                      <p:cBhvr>
                                        <p:cTn id="399" dur="750" fill="hold"/>
                                        <p:tgtEl>
                                          <p:spTgt spid="294"/>
                                        </p:tgtEl>
                                        <p:attrNameLst>
                                          <p:attrName>ppt_h</p:attrName>
                                        </p:attrNameLst>
                                      </p:cBhvr>
                                      <p:tavLst>
                                        <p:tav tm="0">
                                          <p:val>
                                            <p:fltVal val="0"/>
                                          </p:val>
                                        </p:tav>
                                        <p:tav tm="100000">
                                          <p:val>
                                            <p:strVal val="#ppt_h"/>
                                          </p:val>
                                        </p:tav>
                                      </p:tavLst>
                                    </p:anim>
                                    <p:animEffect transition="in" filter="fade">
                                      <p:cBhvr>
                                        <p:cTn id="400" dur="750"/>
                                        <p:tgtEl>
                                          <p:spTgt spid="294"/>
                                        </p:tgtEl>
                                      </p:cBhvr>
                                    </p:animEffect>
                                  </p:childTnLst>
                                </p:cTn>
                              </p:par>
                              <p:par>
                                <p:cTn id="401" presetID="53" presetClass="entr" presetSubtype="16" fill="hold" grpId="0" nodeType="withEffect">
                                  <p:stCondLst>
                                    <p:cond delay="0"/>
                                  </p:stCondLst>
                                  <p:childTnLst>
                                    <p:set>
                                      <p:cBhvr>
                                        <p:cTn id="402" dur="1" fill="hold">
                                          <p:stCondLst>
                                            <p:cond delay="0"/>
                                          </p:stCondLst>
                                        </p:cTn>
                                        <p:tgtEl>
                                          <p:spTgt spid="295"/>
                                        </p:tgtEl>
                                        <p:attrNameLst>
                                          <p:attrName>style.visibility</p:attrName>
                                        </p:attrNameLst>
                                      </p:cBhvr>
                                      <p:to>
                                        <p:strVal val="visible"/>
                                      </p:to>
                                    </p:set>
                                    <p:anim calcmode="lin" valueType="num">
                                      <p:cBhvr>
                                        <p:cTn id="403" dur="750" fill="hold"/>
                                        <p:tgtEl>
                                          <p:spTgt spid="295"/>
                                        </p:tgtEl>
                                        <p:attrNameLst>
                                          <p:attrName>ppt_w</p:attrName>
                                        </p:attrNameLst>
                                      </p:cBhvr>
                                      <p:tavLst>
                                        <p:tav tm="0">
                                          <p:val>
                                            <p:fltVal val="0"/>
                                          </p:val>
                                        </p:tav>
                                        <p:tav tm="100000">
                                          <p:val>
                                            <p:strVal val="#ppt_w"/>
                                          </p:val>
                                        </p:tav>
                                      </p:tavLst>
                                    </p:anim>
                                    <p:anim calcmode="lin" valueType="num">
                                      <p:cBhvr>
                                        <p:cTn id="404" dur="750" fill="hold"/>
                                        <p:tgtEl>
                                          <p:spTgt spid="295"/>
                                        </p:tgtEl>
                                        <p:attrNameLst>
                                          <p:attrName>ppt_h</p:attrName>
                                        </p:attrNameLst>
                                      </p:cBhvr>
                                      <p:tavLst>
                                        <p:tav tm="0">
                                          <p:val>
                                            <p:fltVal val="0"/>
                                          </p:val>
                                        </p:tav>
                                        <p:tav tm="100000">
                                          <p:val>
                                            <p:strVal val="#ppt_h"/>
                                          </p:val>
                                        </p:tav>
                                      </p:tavLst>
                                    </p:anim>
                                    <p:animEffect transition="in" filter="fade">
                                      <p:cBhvr>
                                        <p:cTn id="405" dur="750"/>
                                        <p:tgtEl>
                                          <p:spTgt spid="295"/>
                                        </p:tgtEl>
                                      </p:cBhvr>
                                    </p:animEffect>
                                  </p:childTnLst>
                                </p:cTn>
                              </p:par>
                              <p:par>
                                <p:cTn id="406" presetID="53" presetClass="entr" presetSubtype="16" fill="hold" grpId="0" nodeType="withEffect">
                                  <p:stCondLst>
                                    <p:cond delay="0"/>
                                  </p:stCondLst>
                                  <p:childTnLst>
                                    <p:set>
                                      <p:cBhvr>
                                        <p:cTn id="407" dur="1" fill="hold">
                                          <p:stCondLst>
                                            <p:cond delay="0"/>
                                          </p:stCondLst>
                                        </p:cTn>
                                        <p:tgtEl>
                                          <p:spTgt spid="296"/>
                                        </p:tgtEl>
                                        <p:attrNameLst>
                                          <p:attrName>style.visibility</p:attrName>
                                        </p:attrNameLst>
                                      </p:cBhvr>
                                      <p:to>
                                        <p:strVal val="visible"/>
                                      </p:to>
                                    </p:set>
                                    <p:anim calcmode="lin" valueType="num">
                                      <p:cBhvr>
                                        <p:cTn id="408" dur="750" fill="hold"/>
                                        <p:tgtEl>
                                          <p:spTgt spid="296"/>
                                        </p:tgtEl>
                                        <p:attrNameLst>
                                          <p:attrName>ppt_w</p:attrName>
                                        </p:attrNameLst>
                                      </p:cBhvr>
                                      <p:tavLst>
                                        <p:tav tm="0">
                                          <p:val>
                                            <p:fltVal val="0"/>
                                          </p:val>
                                        </p:tav>
                                        <p:tav tm="100000">
                                          <p:val>
                                            <p:strVal val="#ppt_w"/>
                                          </p:val>
                                        </p:tav>
                                      </p:tavLst>
                                    </p:anim>
                                    <p:anim calcmode="lin" valueType="num">
                                      <p:cBhvr>
                                        <p:cTn id="409" dur="750" fill="hold"/>
                                        <p:tgtEl>
                                          <p:spTgt spid="296"/>
                                        </p:tgtEl>
                                        <p:attrNameLst>
                                          <p:attrName>ppt_h</p:attrName>
                                        </p:attrNameLst>
                                      </p:cBhvr>
                                      <p:tavLst>
                                        <p:tav tm="0">
                                          <p:val>
                                            <p:fltVal val="0"/>
                                          </p:val>
                                        </p:tav>
                                        <p:tav tm="100000">
                                          <p:val>
                                            <p:strVal val="#ppt_h"/>
                                          </p:val>
                                        </p:tav>
                                      </p:tavLst>
                                    </p:anim>
                                    <p:animEffect transition="in" filter="fade">
                                      <p:cBhvr>
                                        <p:cTn id="410" dur="750"/>
                                        <p:tgtEl>
                                          <p:spTgt spid="296"/>
                                        </p:tgtEl>
                                      </p:cBhvr>
                                    </p:animEffect>
                                  </p:childTnLst>
                                </p:cTn>
                              </p:par>
                              <p:par>
                                <p:cTn id="411" presetID="53" presetClass="entr" presetSubtype="16" fill="hold" grpId="0" nodeType="withEffect">
                                  <p:stCondLst>
                                    <p:cond delay="0"/>
                                  </p:stCondLst>
                                  <p:childTnLst>
                                    <p:set>
                                      <p:cBhvr>
                                        <p:cTn id="412" dur="1" fill="hold">
                                          <p:stCondLst>
                                            <p:cond delay="0"/>
                                          </p:stCondLst>
                                        </p:cTn>
                                        <p:tgtEl>
                                          <p:spTgt spid="297"/>
                                        </p:tgtEl>
                                        <p:attrNameLst>
                                          <p:attrName>style.visibility</p:attrName>
                                        </p:attrNameLst>
                                      </p:cBhvr>
                                      <p:to>
                                        <p:strVal val="visible"/>
                                      </p:to>
                                    </p:set>
                                    <p:anim calcmode="lin" valueType="num">
                                      <p:cBhvr>
                                        <p:cTn id="413" dur="750" fill="hold"/>
                                        <p:tgtEl>
                                          <p:spTgt spid="297"/>
                                        </p:tgtEl>
                                        <p:attrNameLst>
                                          <p:attrName>ppt_w</p:attrName>
                                        </p:attrNameLst>
                                      </p:cBhvr>
                                      <p:tavLst>
                                        <p:tav tm="0">
                                          <p:val>
                                            <p:fltVal val="0"/>
                                          </p:val>
                                        </p:tav>
                                        <p:tav tm="100000">
                                          <p:val>
                                            <p:strVal val="#ppt_w"/>
                                          </p:val>
                                        </p:tav>
                                      </p:tavLst>
                                    </p:anim>
                                    <p:anim calcmode="lin" valueType="num">
                                      <p:cBhvr>
                                        <p:cTn id="414" dur="750" fill="hold"/>
                                        <p:tgtEl>
                                          <p:spTgt spid="297"/>
                                        </p:tgtEl>
                                        <p:attrNameLst>
                                          <p:attrName>ppt_h</p:attrName>
                                        </p:attrNameLst>
                                      </p:cBhvr>
                                      <p:tavLst>
                                        <p:tav tm="0">
                                          <p:val>
                                            <p:fltVal val="0"/>
                                          </p:val>
                                        </p:tav>
                                        <p:tav tm="100000">
                                          <p:val>
                                            <p:strVal val="#ppt_h"/>
                                          </p:val>
                                        </p:tav>
                                      </p:tavLst>
                                    </p:anim>
                                    <p:animEffect transition="in" filter="fade">
                                      <p:cBhvr>
                                        <p:cTn id="415" dur="750"/>
                                        <p:tgtEl>
                                          <p:spTgt spid="297"/>
                                        </p:tgtEl>
                                      </p:cBhvr>
                                    </p:animEffect>
                                  </p:childTnLst>
                                </p:cTn>
                              </p:par>
                              <p:par>
                                <p:cTn id="416" presetID="53" presetClass="entr" presetSubtype="16" fill="hold" grpId="0" nodeType="withEffect">
                                  <p:stCondLst>
                                    <p:cond delay="0"/>
                                  </p:stCondLst>
                                  <p:childTnLst>
                                    <p:set>
                                      <p:cBhvr>
                                        <p:cTn id="417" dur="1" fill="hold">
                                          <p:stCondLst>
                                            <p:cond delay="0"/>
                                          </p:stCondLst>
                                        </p:cTn>
                                        <p:tgtEl>
                                          <p:spTgt spid="298"/>
                                        </p:tgtEl>
                                        <p:attrNameLst>
                                          <p:attrName>style.visibility</p:attrName>
                                        </p:attrNameLst>
                                      </p:cBhvr>
                                      <p:to>
                                        <p:strVal val="visible"/>
                                      </p:to>
                                    </p:set>
                                    <p:anim calcmode="lin" valueType="num">
                                      <p:cBhvr>
                                        <p:cTn id="418" dur="750" fill="hold"/>
                                        <p:tgtEl>
                                          <p:spTgt spid="298"/>
                                        </p:tgtEl>
                                        <p:attrNameLst>
                                          <p:attrName>ppt_w</p:attrName>
                                        </p:attrNameLst>
                                      </p:cBhvr>
                                      <p:tavLst>
                                        <p:tav tm="0">
                                          <p:val>
                                            <p:fltVal val="0"/>
                                          </p:val>
                                        </p:tav>
                                        <p:tav tm="100000">
                                          <p:val>
                                            <p:strVal val="#ppt_w"/>
                                          </p:val>
                                        </p:tav>
                                      </p:tavLst>
                                    </p:anim>
                                    <p:anim calcmode="lin" valueType="num">
                                      <p:cBhvr>
                                        <p:cTn id="419" dur="750" fill="hold"/>
                                        <p:tgtEl>
                                          <p:spTgt spid="298"/>
                                        </p:tgtEl>
                                        <p:attrNameLst>
                                          <p:attrName>ppt_h</p:attrName>
                                        </p:attrNameLst>
                                      </p:cBhvr>
                                      <p:tavLst>
                                        <p:tav tm="0">
                                          <p:val>
                                            <p:fltVal val="0"/>
                                          </p:val>
                                        </p:tav>
                                        <p:tav tm="100000">
                                          <p:val>
                                            <p:strVal val="#ppt_h"/>
                                          </p:val>
                                        </p:tav>
                                      </p:tavLst>
                                    </p:anim>
                                    <p:animEffect transition="in" filter="fade">
                                      <p:cBhvr>
                                        <p:cTn id="420" dur="750"/>
                                        <p:tgtEl>
                                          <p:spTgt spid="298"/>
                                        </p:tgtEl>
                                      </p:cBhvr>
                                    </p:animEffect>
                                  </p:childTnLst>
                                </p:cTn>
                              </p:par>
                              <p:par>
                                <p:cTn id="421" presetID="53" presetClass="entr" presetSubtype="16" fill="hold" grpId="0" nodeType="withEffect">
                                  <p:stCondLst>
                                    <p:cond delay="250"/>
                                  </p:stCondLst>
                                  <p:childTnLst>
                                    <p:set>
                                      <p:cBhvr>
                                        <p:cTn id="422" dur="1" fill="hold">
                                          <p:stCondLst>
                                            <p:cond delay="0"/>
                                          </p:stCondLst>
                                        </p:cTn>
                                        <p:tgtEl>
                                          <p:spTgt spid="299"/>
                                        </p:tgtEl>
                                        <p:attrNameLst>
                                          <p:attrName>style.visibility</p:attrName>
                                        </p:attrNameLst>
                                      </p:cBhvr>
                                      <p:to>
                                        <p:strVal val="visible"/>
                                      </p:to>
                                    </p:set>
                                    <p:anim calcmode="lin" valueType="num">
                                      <p:cBhvr>
                                        <p:cTn id="423" dur="750" fill="hold"/>
                                        <p:tgtEl>
                                          <p:spTgt spid="299"/>
                                        </p:tgtEl>
                                        <p:attrNameLst>
                                          <p:attrName>ppt_w</p:attrName>
                                        </p:attrNameLst>
                                      </p:cBhvr>
                                      <p:tavLst>
                                        <p:tav tm="0">
                                          <p:val>
                                            <p:fltVal val="0"/>
                                          </p:val>
                                        </p:tav>
                                        <p:tav tm="100000">
                                          <p:val>
                                            <p:strVal val="#ppt_w"/>
                                          </p:val>
                                        </p:tav>
                                      </p:tavLst>
                                    </p:anim>
                                    <p:anim calcmode="lin" valueType="num">
                                      <p:cBhvr>
                                        <p:cTn id="424" dur="750" fill="hold"/>
                                        <p:tgtEl>
                                          <p:spTgt spid="299"/>
                                        </p:tgtEl>
                                        <p:attrNameLst>
                                          <p:attrName>ppt_h</p:attrName>
                                        </p:attrNameLst>
                                      </p:cBhvr>
                                      <p:tavLst>
                                        <p:tav tm="0">
                                          <p:val>
                                            <p:fltVal val="0"/>
                                          </p:val>
                                        </p:tav>
                                        <p:tav tm="100000">
                                          <p:val>
                                            <p:strVal val="#ppt_h"/>
                                          </p:val>
                                        </p:tav>
                                      </p:tavLst>
                                    </p:anim>
                                    <p:animEffect transition="in" filter="fade">
                                      <p:cBhvr>
                                        <p:cTn id="425" dur="750"/>
                                        <p:tgtEl>
                                          <p:spTgt spid="299"/>
                                        </p:tgtEl>
                                      </p:cBhvr>
                                    </p:animEffect>
                                  </p:childTnLst>
                                </p:cTn>
                              </p:par>
                              <p:par>
                                <p:cTn id="426" presetID="53" presetClass="entr" presetSubtype="16" fill="hold" grpId="0" nodeType="withEffect">
                                  <p:stCondLst>
                                    <p:cond delay="250"/>
                                  </p:stCondLst>
                                  <p:childTnLst>
                                    <p:set>
                                      <p:cBhvr>
                                        <p:cTn id="427" dur="1" fill="hold">
                                          <p:stCondLst>
                                            <p:cond delay="0"/>
                                          </p:stCondLst>
                                        </p:cTn>
                                        <p:tgtEl>
                                          <p:spTgt spid="300"/>
                                        </p:tgtEl>
                                        <p:attrNameLst>
                                          <p:attrName>style.visibility</p:attrName>
                                        </p:attrNameLst>
                                      </p:cBhvr>
                                      <p:to>
                                        <p:strVal val="visible"/>
                                      </p:to>
                                    </p:set>
                                    <p:anim calcmode="lin" valueType="num">
                                      <p:cBhvr>
                                        <p:cTn id="428" dur="750" fill="hold"/>
                                        <p:tgtEl>
                                          <p:spTgt spid="300"/>
                                        </p:tgtEl>
                                        <p:attrNameLst>
                                          <p:attrName>ppt_w</p:attrName>
                                        </p:attrNameLst>
                                      </p:cBhvr>
                                      <p:tavLst>
                                        <p:tav tm="0">
                                          <p:val>
                                            <p:fltVal val="0"/>
                                          </p:val>
                                        </p:tav>
                                        <p:tav tm="100000">
                                          <p:val>
                                            <p:strVal val="#ppt_w"/>
                                          </p:val>
                                        </p:tav>
                                      </p:tavLst>
                                    </p:anim>
                                    <p:anim calcmode="lin" valueType="num">
                                      <p:cBhvr>
                                        <p:cTn id="429" dur="750" fill="hold"/>
                                        <p:tgtEl>
                                          <p:spTgt spid="300"/>
                                        </p:tgtEl>
                                        <p:attrNameLst>
                                          <p:attrName>ppt_h</p:attrName>
                                        </p:attrNameLst>
                                      </p:cBhvr>
                                      <p:tavLst>
                                        <p:tav tm="0">
                                          <p:val>
                                            <p:fltVal val="0"/>
                                          </p:val>
                                        </p:tav>
                                        <p:tav tm="100000">
                                          <p:val>
                                            <p:strVal val="#ppt_h"/>
                                          </p:val>
                                        </p:tav>
                                      </p:tavLst>
                                    </p:anim>
                                    <p:animEffect transition="in" filter="fade">
                                      <p:cBhvr>
                                        <p:cTn id="430" dur="750"/>
                                        <p:tgtEl>
                                          <p:spTgt spid="300"/>
                                        </p:tgtEl>
                                      </p:cBhvr>
                                    </p:animEffect>
                                  </p:childTnLst>
                                </p:cTn>
                              </p:par>
                              <p:par>
                                <p:cTn id="431" presetID="53" presetClass="entr" presetSubtype="16" fill="hold" grpId="0" nodeType="withEffect">
                                  <p:stCondLst>
                                    <p:cond delay="0"/>
                                  </p:stCondLst>
                                  <p:childTnLst>
                                    <p:set>
                                      <p:cBhvr>
                                        <p:cTn id="432" dur="1" fill="hold">
                                          <p:stCondLst>
                                            <p:cond delay="0"/>
                                          </p:stCondLst>
                                        </p:cTn>
                                        <p:tgtEl>
                                          <p:spTgt spid="301"/>
                                        </p:tgtEl>
                                        <p:attrNameLst>
                                          <p:attrName>style.visibility</p:attrName>
                                        </p:attrNameLst>
                                      </p:cBhvr>
                                      <p:to>
                                        <p:strVal val="visible"/>
                                      </p:to>
                                    </p:set>
                                    <p:anim calcmode="lin" valueType="num">
                                      <p:cBhvr>
                                        <p:cTn id="433" dur="750" fill="hold"/>
                                        <p:tgtEl>
                                          <p:spTgt spid="301"/>
                                        </p:tgtEl>
                                        <p:attrNameLst>
                                          <p:attrName>ppt_w</p:attrName>
                                        </p:attrNameLst>
                                      </p:cBhvr>
                                      <p:tavLst>
                                        <p:tav tm="0">
                                          <p:val>
                                            <p:fltVal val="0"/>
                                          </p:val>
                                        </p:tav>
                                        <p:tav tm="100000">
                                          <p:val>
                                            <p:strVal val="#ppt_w"/>
                                          </p:val>
                                        </p:tav>
                                      </p:tavLst>
                                    </p:anim>
                                    <p:anim calcmode="lin" valueType="num">
                                      <p:cBhvr>
                                        <p:cTn id="434" dur="750" fill="hold"/>
                                        <p:tgtEl>
                                          <p:spTgt spid="301"/>
                                        </p:tgtEl>
                                        <p:attrNameLst>
                                          <p:attrName>ppt_h</p:attrName>
                                        </p:attrNameLst>
                                      </p:cBhvr>
                                      <p:tavLst>
                                        <p:tav tm="0">
                                          <p:val>
                                            <p:fltVal val="0"/>
                                          </p:val>
                                        </p:tav>
                                        <p:tav tm="100000">
                                          <p:val>
                                            <p:strVal val="#ppt_h"/>
                                          </p:val>
                                        </p:tav>
                                      </p:tavLst>
                                    </p:anim>
                                    <p:animEffect transition="in" filter="fade">
                                      <p:cBhvr>
                                        <p:cTn id="435" dur="750"/>
                                        <p:tgtEl>
                                          <p:spTgt spid="301"/>
                                        </p:tgtEl>
                                      </p:cBhvr>
                                    </p:animEffect>
                                  </p:childTnLst>
                                </p:cTn>
                              </p:par>
                              <p:par>
                                <p:cTn id="436" presetID="53" presetClass="entr" presetSubtype="16" fill="hold" grpId="0" nodeType="withEffect">
                                  <p:stCondLst>
                                    <p:cond delay="250"/>
                                  </p:stCondLst>
                                  <p:childTnLst>
                                    <p:set>
                                      <p:cBhvr>
                                        <p:cTn id="437" dur="1" fill="hold">
                                          <p:stCondLst>
                                            <p:cond delay="0"/>
                                          </p:stCondLst>
                                        </p:cTn>
                                        <p:tgtEl>
                                          <p:spTgt spid="302"/>
                                        </p:tgtEl>
                                        <p:attrNameLst>
                                          <p:attrName>style.visibility</p:attrName>
                                        </p:attrNameLst>
                                      </p:cBhvr>
                                      <p:to>
                                        <p:strVal val="visible"/>
                                      </p:to>
                                    </p:set>
                                    <p:anim calcmode="lin" valueType="num">
                                      <p:cBhvr>
                                        <p:cTn id="438" dur="750" fill="hold"/>
                                        <p:tgtEl>
                                          <p:spTgt spid="302"/>
                                        </p:tgtEl>
                                        <p:attrNameLst>
                                          <p:attrName>ppt_w</p:attrName>
                                        </p:attrNameLst>
                                      </p:cBhvr>
                                      <p:tavLst>
                                        <p:tav tm="0">
                                          <p:val>
                                            <p:fltVal val="0"/>
                                          </p:val>
                                        </p:tav>
                                        <p:tav tm="100000">
                                          <p:val>
                                            <p:strVal val="#ppt_w"/>
                                          </p:val>
                                        </p:tav>
                                      </p:tavLst>
                                    </p:anim>
                                    <p:anim calcmode="lin" valueType="num">
                                      <p:cBhvr>
                                        <p:cTn id="439" dur="750" fill="hold"/>
                                        <p:tgtEl>
                                          <p:spTgt spid="302"/>
                                        </p:tgtEl>
                                        <p:attrNameLst>
                                          <p:attrName>ppt_h</p:attrName>
                                        </p:attrNameLst>
                                      </p:cBhvr>
                                      <p:tavLst>
                                        <p:tav tm="0">
                                          <p:val>
                                            <p:fltVal val="0"/>
                                          </p:val>
                                        </p:tav>
                                        <p:tav tm="100000">
                                          <p:val>
                                            <p:strVal val="#ppt_h"/>
                                          </p:val>
                                        </p:tav>
                                      </p:tavLst>
                                    </p:anim>
                                    <p:animEffect transition="in" filter="fade">
                                      <p:cBhvr>
                                        <p:cTn id="440" dur="750"/>
                                        <p:tgtEl>
                                          <p:spTgt spid="302"/>
                                        </p:tgtEl>
                                      </p:cBhvr>
                                    </p:animEffect>
                                  </p:childTnLst>
                                </p:cTn>
                              </p:par>
                              <p:par>
                                <p:cTn id="441" presetID="53" presetClass="entr" presetSubtype="16" fill="hold" grpId="0" nodeType="withEffect">
                                  <p:stCondLst>
                                    <p:cond delay="0"/>
                                  </p:stCondLst>
                                  <p:childTnLst>
                                    <p:set>
                                      <p:cBhvr>
                                        <p:cTn id="442" dur="1" fill="hold">
                                          <p:stCondLst>
                                            <p:cond delay="0"/>
                                          </p:stCondLst>
                                        </p:cTn>
                                        <p:tgtEl>
                                          <p:spTgt spid="303"/>
                                        </p:tgtEl>
                                        <p:attrNameLst>
                                          <p:attrName>style.visibility</p:attrName>
                                        </p:attrNameLst>
                                      </p:cBhvr>
                                      <p:to>
                                        <p:strVal val="visible"/>
                                      </p:to>
                                    </p:set>
                                    <p:anim calcmode="lin" valueType="num">
                                      <p:cBhvr>
                                        <p:cTn id="443" dur="750" fill="hold"/>
                                        <p:tgtEl>
                                          <p:spTgt spid="303"/>
                                        </p:tgtEl>
                                        <p:attrNameLst>
                                          <p:attrName>ppt_w</p:attrName>
                                        </p:attrNameLst>
                                      </p:cBhvr>
                                      <p:tavLst>
                                        <p:tav tm="0">
                                          <p:val>
                                            <p:fltVal val="0"/>
                                          </p:val>
                                        </p:tav>
                                        <p:tav tm="100000">
                                          <p:val>
                                            <p:strVal val="#ppt_w"/>
                                          </p:val>
                                        </p:tav>
                                      </p:tavLst>
                                    </p:anim>
                                    <p:anim calcmode="lin" valueType="num">
                                      <p:cBhvr>
                                        <p:cTn id="444" dur="750" fill="hold"/>
                                        <p:tgtEl>
                                          <p:spTgt spid="303"/>
                                        </p:tgtEl>
                                        <p:attrNameLst>
                                          <p:attrName>ppt_h</p:attrName>
                                        </p:attrNameLst>
                                      </p:cBhvr>
                                      <p:tavLst>
                                        <p:tav tm="0">
                                          <p:val>
                                            <p:fltVal val="0"/>
                                          </p:val>
                                        </p:tav>
                                        <p:tav tm="100000">
                                          <p:val>
                                            <p:strVal val="#ppt_h"/>
                                          </p:val>
                                        </p:tav>
                                      </p:tavLst>
                                    </p:anim>
                                    <p:animEffect transition="in" filter="fade">
                                      <p:cBhvr>
                                        <p:cTn id="445" dur="750"/>
                                        <p:tgtEl>
                                          <p:spTgt spid="303"/>
                                        </p:tgtEl>
                                      </p:cBhvr>
                                    </p:animEffect>
                                  </p:childTnLst>
                                </p:cTn>
                              </p:par>
                              <p:par>
                                <p:cTn id="446" presetID="53" presetClass="entr" presetSubtype="16" fill="hold" grpId="0" nodeType="withEffect">
                                  <p:stCondLst>
                                    <p:cond delay="0"/>
                                  </p:stCondLst>
                                  <p:childTnLst>
                                    <p:set>
                                      <p:cBhvr>
                                        <p:cTn id="447" dur="1" fill="hold">
                                          <p:stCondLst>
                                            <p:cond delay="0"/>
                                          </p:stCondLst>
                                        </p:cTn>
                                        <p:tgtEl>
                                          <p:spTgt spid="304"/>
                                        </p:tgtEl>
                                        <p:attrNameLst>
                                          <p:attrName>style.visibility</p:attrName>
                                        </p:attrNameLst>
                                      </p:cBhvr>
                                      <p:to>
                                        <p:strVal val="visible"/>
                                      </p:to>
                                    </p:set>
                                    <p:anim calcmode="lin" valueType="num">
                                      <p:cBhvr>
                                        <p:cTn id="448" dur="750" fill="hold"/>
                                        <p:tgtEl>
                                          <p:spTgt spid="304"/>
                                        </p:tgtEl>
                                        <p:attrNameLst>
                                          <p:attrName>ppt_w</p:attrName>
                                        </p:attrNameLst>
                                      </p:cBhvr>
                                      <p:tavLst>
                                        <p:tav tm="0">
                                          <p:val>
                                            <p:fltVal val="0"/>
                                          </p:val>
                                        </p:tav>
                                        <p:tav tm="100000">
                                          <p:val>
                                            <p:strVal val="#ppt_w"/>
                                          </p:val>
                                        </p:tav>
                                      </p:tavLst>
                                    </p:anim>
                                    <p:anim calcmode="lin" valueType="num">
                                      <p:cBhvr>
                                        <p:cTn id="449" dur="750" fill="hold"/>
                                        <p:tgtEl>
                                          <p:spTgt spid="304"/>
                                        </p:tgtEl>
                                        <p:attrNameLst>
                                          <p:attrName>ppt_h</p:attrName>
                                        </p:attrNameLst>
                                      </p:cBhvr>
                                      <p:tavLst>
                                        <p:tav tm="0">
                                          <p:val>
                                            <p:fltVal val="0"/>
                                          </p:val>
                                        </p:tav>
                                        <p:tav tm="100000">
                                          <p:val>
                                            <p:strVal val="#ppt_h"/>
                                          </p:val>
                                        </p:tav>
                                      </p:tavLst>
                                    </p:anim>
                                    <p:animEffect transition="in" filter="fade">
                                      <p:cBhvr>
                                        <p:cTn id="450" dur="750"/>
                                        <p:tgtEl>
                                          <p:spTgt spid="304"/>
                                        </p:tgtEl>
                                      </p:cBhvr>
                                    </p:animEffect>
                                  </p:childTnLst>
                                </p:cTn>
                              </p:par>
                              <p:par>
                                <p:cTn id="451" presetID="53" presetClass="entr" presetSubtype="16" fill="hold" grpId="0" nodeType="withEffect">
                                  <p:stCondLst>
                                    <p:cond delay="0"/>
                                  </p:stCondLst>
                                  <p:childTnLst>
                                    <p:set>
                                      <p:cBhvr>
                                        <p:cTn id="452" dur="1" fill="hold">
                                          <p:stCondLst>
                                            <p:cond delay="0"/>
                                          </p:stCondLst>
                                        </p:cTn>
                                        <p:tgtEl>
                                          <p:spTgt spid="305"/>
                                        </p:tgtEl>
                                        <p:attrNameLst>
                                          <p:attrName>style.visibility</p:attrName>
                                        </p:attrNameLst>
                                      </p:cBhvr>
                                      <p:to>
                                        <p:strVal val="visible"/>
                                      </p:to>
                                    </p:set>
                                    <p:anim calcmode="lin" valueType="num">
                                      <p:cBhvr>
                                        <p:cTn id="453" dur="750" fill="hold"/>
                                        <p:tgtEl>
                                          <p:spTgt spid="305"/>
                                        </p:tgtEl>
                                        <p:attrNameLst>
                                          <p:attrName>ppt_w</p:attrName>
                                        </p:attrNameLst>
                                      </p:cBhvr>
                                      <p:tavLst>
                                        <p:tav tm="0">
                                          <p:val>
                                            <p:fltVal val="0"/>
                                          </p:val>
                                        </p:tav>
                                        <p:tav tm="100000">
                                          <p:val>
                                            <p:strVal val="#ppt_w"/>
                                          </p:val>
                                        </p:tav>
                                      </p:tavLst>
                                    </p:anim>
                                    <p:anim calcmode="lin" valueType="num">
                                      <p:cBhvr>
                                        <p:cTn id="454" dur="750" fill="hold"/>
                                        <p:tgtEl>
                                          <p:spTgt spid="305"/>
                                        </p:tgtEl>
                                        <p:attrNameLst>
                                          <p:attrName>ppt_h</p:attrName>
                                        </p:attrNameLst>
                                      </p:cBhvr>
                                      <p:tavLst>
                                        <p:tav tm="0">
                                          <p:val>
                                            <p:fltVal val="0"/>
                                          </p:val>
                                        </p:tav>
                                        <p:tav tm="100000">
                                          <p:val>
                                            <p:strVal val="#ppt_h"/>
                                          </p:val>
                                        </p:tav>
                                      </p:tavLst>
                                    </p:anim>
                                    <p:animEffect transition="in" filter="fade">
                                      <p:cBhvr>
                                        <p:cTn id="455" dur="750"/>
                                        <p:tgtEl>
                                          <p:spTgt spid="305"/>
                                        </p:tgtEl>
                                      </p:cBhvr>
                                    </p:animEffect>
                                  </p:childTnLst>
                                </p:cTn>
                              </p:par>
                              <p:par>
                                <p:cTn id="456" presetID="53" presetClass="entr" presetSubtype="16" fill="hold" grpId="0" nodeType="withEffect">
                                  <p:stCondLst>
                                    <p:cond delay="250"/>
                                  </p:stCondLst>
                                  <p:childTnLst>
                                    <p:set>
                                      <p:cBhvr>
                                        <p:cTn id="457" dur="1" fill="hold">
                                          <p:stCondLst>
                                            <p:cond delay="0"/>
                                          </p:stCondLst>
                                        </p:cTn>
                                        <p:tgtEl>
                                          <p:spTgt spid="306"/>
                                        </p:tgtEl>
                                        <p:attrNameLst>
                                          <p:attrName>style.visibility</p:attrName>
                                        </p:attrNameLst>
                                      </p:cBhvr>
                                      <p:to>
                                        <p:strVal val="visible"/>
                                      </p:to>
                                    </p:set>
                                    <p:anim calcmode="lin" valueType="num">
                                      <p:cBhvr>
                                        <p:cTn id="458" dur="750" fill="hold"/>
                                        <p:tgtEl>
                                          <p:spTgt spid="306"/>
                                        </p:tgtEl>
                                        <p:attrNameLst>
                                          <p:attrName>ppt_w</p:attrName>
                                        </p:attrNameLst>
                                      </p:cBhvr>
                                      <p:tavLst>
                                        <p:tav tm="0">
                                          <p:val>
                                            <p:fltVal val="0"/>
                                          </p:val>
                                        </p:tav>
                                        <p:tav tm="100000">
                                          <p:val>
                                            <p:strVal val="#ppt_w"/>
                                          </p:val>
                                        </p:tav>
                                      </p:tavLst>
                                    </p:anim>
                                    <p:anim calcmode="lin" valueType="num">
                                      <p:cBhvr>
                                        <p:cTn id="459" dur="750" fill="hold"/>
                                        <p:tgtEl>
                                          <p:spTgt spid="306"/>
                                        </p:tgtEl>
                                        <p:attrNameLst>
                                          <p:attrName>ppt_h</p:attrName>
                                        </p:attrNameLst>
                                      </p:cBhvr>
                                      <p:tavLst>
                                        <p:tav tm="0">
                                          <p:val>
                                            <p:fltVal val="0"/>
                                          </p:val>
                                        </p:tav>
                                        <p:tav tm="100000">
                                          <p:val>
                                            <p:strVal val="#ppt_h"/>
                                          </p:val>
                                        </p:tav>
                                      </p:tavLst>
                                    </p:anim>
                                    <p:animEffect transition="in" filter="fade">
                                      <p:cBhvr>
                                        <p:cTn id="460" dur="750"/>
                                        <p:tgtEl>
                                          <p:spTgt spid="306"/>
                                        </p:tgtEl>
                                      </p:cBhvr>
                                    </p:animEffect>
                                  </p:childTnLst>
                                </p:cTn>
                              </p:par>
                              <p:par>
                                <p:cTn id="461" presetID="53" presetClass="entr" presetSubtype="16" fill="hold" grpId="0" nodeType="withEffect">
                                  <p:stCondLst>
                                    <p:cond delay="0"/>
                                  </p:stCondLst>
                                  <p:childTnLst>
                                    <p:set>
                                      <p:cBhvr>
                                        <p:cTn id="462" dur="1" fill="hold">
                                          <p:stCondLst>
                                            <p:cond delay="0"/>
                                          </p:stCondLst>
                                        </p:cTn>
                                        <p:tgtEl>
                                          <p:spTgt spid="307"/>
                                        </p:tgtEl>
                                        <p:attrNameLst>
                                          <p:attrName>style.visibility</p:attrName>
                                        </p:attrNameLst>
                                      </p:cBhvr>
                                      <p:to>
                                        <p:strVal val="visible"/>
                                      </p:to>
                                    </p:set>
                                    <p:anim calcmode="lin" valueType="num">
                                      <p:cBhvr>
                                        <p:cTn id="463" dur="750" fill="hold"/>
                                        <p:tgtEl>
                                          <p:spTgt spid="307"/>
                                        </p:tgtEl>
                                        <p:attrNameLst>
                                          <p:attrName>ppt_w</p:attrName>
                                        </p:attrNameLst>
                                      </p:cBhvr>
                                      <p:tavLst>
                                        <p:tav tm="0">
                                          <p:val>
                                            <p:fltVal val="0"/>
                                          </p:val>
                                        </p:tav>
                                        <p:tav tm="100000">
                                          <p:val>
                                            <p:strVal val="#ppt_w"/>
                                          </p:val>
                                        </p:tav>
                                      </p:tavLst>
                                    </p:anim>
                                    <p:anim calcmode="lin" valueType="num">
                                      <p:cBhvr>
                                        <p:cTn id="464" dur="750" fill="hold"/>
                                        <p:tgtEl>
                                          <p:spTgt spid="307"/>
                                        </p:tgtEl>
                                        <p:attrNameLst>
                                          <p:attrName>ppt_h</p:attrName>
                                        </p:attrNameLst>
                                      </p:cBhvr>
                                      <p:tavLst>
                                        <p:tav tm="0">
                                          <p:val>
                                            <p:fltVal val="0"/>
                                          </p:val>
                                        </p:tav>
                                        <p:tav tm="100000">
                                          <p:val>
                                            <p:strVal val="#ppt_h"/>
                                          </p:val>
                                        </p:tav>
                                      </p:tavLst>
                                    </p:anim>
                                    <p:animEffect transition="in" filter="fade">
                                      <p:cBhvr>
                                        <p:cTn id="465" dur="750"/>
                                        <p:tgtEl>
                                          <p:spTgt spid="307"/>
                                        </p:tgtEl>
                                      </p:cBhvr>
                                    </p:animEffect>
                                  </p:childTnLst>
                                </p:cTn>
                              </p:par>
                              <p:par>
                                <p:cTn id="466" presetID="53" presetClass="entr" presetSubtype="16" fill="hold" grpId="0" nodeType="withEffect">
                                  <p:stCondLst>
                                    <p:cond delay="250"/>
                                  </p:stCondLst>
                                  <p:childTnLst>
                                    <p:set>
                                      <p:cBhvr>
                                        <p:cTn id="467" dur="1" fill="hold">
                                          <p:stCondLst>
                                            <p:cond delay="0"/>
                                          </p:stCondLst>
                                        </p:cTn>
                                        <p:tgtEl>
                                          <p:spTgt spid="308"/>
                                        </p:tgtEl>
                                        <p:attrNameLst>
                                          <p:attrName>style.visibility</p:attrName>
                                        </p:attrNameLst>
                                      </p:cBhvr>
                                      <p:to>
                                        <p:strVal val="visible"/>
                                      </p:to>
                                    </p:set>
                                    <p:anim calcmode="lin" valueType="num">
                                      <p:cBhvr>
                                        <p:cTn id="468" dur="750" fill="hold"/>
                                        <p:tgtEl>
                                          <p:spTgt spid="308"/>
                                        </p:tgtEl>
                                        <p:attrNameLst>
                                          <p:attrName>ppt_w</p:attrName>
                                        </p:attrNameLst>
                                      </p:cBhvr>
                                      <p:tavLst>
                                        <p:tav tm="0">
                                          <p:val>
                                            <p:fltVal val="0"/>
                                          </p:val>
                                        </p:tav>
                                        <p:tav tm="100000">
                                          <p:val>
                                            <p:strVal val="#ppt_w"/>
                                          </p:val>
                                        </p:tav>
                                      </p:tavLst>
                                    </p:anim>
                                    <p:anim calcmode="lin" valueType="num">
                                      <p:cBhvr>
                                        <p:cTn id="469" dur="750" fill="hold"/>
                                        <p:tgtEl>
                                          <p:spTgt spid="308"/>
                                        </p:tgtEl>
                                        <p:attrNameLst>
                                          <p:attrName>ppt_h</p:attrName>
                                        </p:attrNameLst>
                                      </p:cBhvr>
                                      <p:tavLst>
                                        <p:tav tm="0">
                                          <p:val>
                                            <p:fltVal val="0"/>
                                          </p:val>
                                        </p:tav>
                                        <p:tav tm="100000">
                                          <p:val>
                                            <p:strVal val="#ppt_h"/>
                                          </p:val>
                                        </p:tav>
                                      </p:tavLst>
                                    </p:anim>
                                    <p:animEffect transition="in" filter="fade">
                                      <p:cBhvr>
                                        <p:cTn id="470" dur="750"/>
                                        <p:tgtEl>
                                          <p:spTgt spid="308"/>
                                        </p:tgtEl>
                                      </p:cBhvr>
                                    </p:animEffect>
                                  </p:childTnLst>
                                </p:cTn>
                              </p:par>
                              <p:par>
                                <p:cTn id="471" presetID="53" presetClass="entr" presetSubtype="16" fill="hold" grpId="0" nodeType="withEffect">
                                  <p:stCondLst>
                                    <p:cond delay="0"/>
                                  </p:stCondLst>
                                  <p:childTnLst>
                                    <p:set>
                                      <p:cBhvr>
                                        <p:cTn id="472" dur="1" fill="hold">
                                          <p:stCondLst>
                                            <p:cond delay="0"/>
                                          </p:stCondLst>
                                        </p:cTn>
                                        <p:tgtEl>
                                          <p:spTgt spid="309"/>
                                        </p:tgtEl>
                                        <p:attrNameLst>
                                          <p:attrName>style.visibility</p:attrName>
                                        </p:attrNameLst>
                                      </p:cBhvr>
                                      <p:to>
                                        <p:strVal val="visible"/>
                                      </p:to>
                                    </p:set>
                                    <p:anim calcmode="lin" valueType="num">
                                      <p:cBhvr>
                                        <p:cTn id="473" dur="750" fill="hold"/>
                                        <p:tgtEl>
                                          <p:spTgt spid="309"/>
                                        </p:tgtEl>
                                        <p:attrNameLst>
                                          <p:attrName>ppt_w</p:attrName>
                                        </p:attrNameLst>
                                      </p:cBhvr>
                                      <p:tavLst>
                                        <p:tav tm="0">
                                          <p:val>
                                            <p:fltVal val="0"/>
                                          </p:val>
                                        </p:tav>
                                        <p:tav tm="100000">
                                          <p:val>
                                            <p:strVal val="#ppt_w"/>
                                          </p:val>
                                        </p:tav>
                                      </p:tavLst>
                                    </p:anim>
                                    <p:anim calcmode="lin" valueType="num">
                                      <p:cBhvr>
                                        <p:cTn id="474" dur="750" fill="hold"/>
                                        <p:tgtEl>
                                          <p:spTgt spid="309"/>
                                        </p:tgtEl>
                                        <p:attrNameLst>
                                          <p:attrName>ppt_h</p:attrName>
                                        </p:attrNameLst>
                                      </p:cBhvr>
                                      <p:tavLst>
                                        <p:tav tm="0">
                                          <p:val>
                                            <p:fltVal val="0"/>
                                          </p:val>
                                        </p:tav>
                                        <p:tav tm="100000">
                                          <p:val>
                                            <p:strVal val="#ppt_h"/>
                                          </p:val>
                                        </p:tav>
                                      </p:tavLst>
                                    </p:anim>
                                    <p:animEffect transition="in" filter="fade">
                                      <p:cBhvr>
                                        <p:cTn id="475" dur="750"/>
                                        <p:tgtEl>
                                          <p:spTgt spid="309"/>
                                        </p:tgtEl>
                                      </p:cBhvr>
                                    </p:animEffect>
                                  </p:childTnLst>
                                </p:cTn>
                              </p:par>
                              <p:par>
                                <p:cTn id="476" presetID="53" presetClass="entr" presetSubtype="16" fill="hold" grpId="0" nodeType="withEffect">
                                  <p:stCondLst>
                                    <p:cond delay="0"/>
                                  </p:stCondLst>
                                  <p:childTnLst>
                                    <p:set>
                                      <p:cBhvr>
                                        <p:cTn id="477" dur="1" fill="hold">
                                          <p:stCondLst>
                                            <p:cond delay="0"/>
                                          </p:stCondLst>
                                        </p:cTn>
                                        <p:tgtEl>
                                          <p:spTgt spid="310"/>
                                        </p:tgtEl>
                                        <p:attrNameLst>
                                          <p:attrName>style.visibility</p:attrName>
                                        </p:attrNameLst>
                                      </p:cBhvr>
                                      <p:to>
                                        <p:strVal val="visible"/>
                                      </p:to>
                                    </p:set>
                                    <p:anim calcmode="lin" valueType="num">
                                      <p:cBhvr>
                                        <p:cTn id="478" dur="750" fill="hold"/>
                                        <p:tgtEl>
                                          <p:spTgt spid="310"/>
                                        </p:tgtEl>
                                        <p:attrNameLst>
                                          <p:attrName>ppt_w</p:attrName>
                                        </p:attrNameLst>
                                      </p:cBhvr>
                                      <p:tavLst>
                                        <p:tav tm="0">
                                          <p:val>
                                            <p:fltVal val="0"/>
                                          </p:val>
                                        </p:tav>
                                        <p:tav tm="100000">
                                          <p:val>
                                            <p:strVal val="#ppt_w"/>
                                          </p:val>
                                        </p:tav>
                                      </p:tavLst>
                                    </p:anim>
                                    <p:anim calcmode="lin" valueType="num">
                                      <p:cBhvr>
                                        <p:cTn id="479" dur="750" fill="hold"/>
                                        <p:tgtEl>
                                          <p:spTgt spid="310"/>
                                        </p:tgtEl>
                                        <p:attrNameLst>
                                          <p:attrName>ppt_h</p:attrName>
                                        </p:attrNameLst>
                                      </p:cBhvr>
                                      <p:tavLst>
                                        <p:tav tm="0">
                                          <p:val>
                                            <p:fltVal val="0"/>
                                          </p:val>
                                        </p:tav>
                                        <p:tav tm="100000">
                                          <p:val>
                                            <p:strVal val="#ppt_h"/>
                                          </p:val>
                                        </p:tav>
                                      </p:tavLst>
                                    </p:anim>
                                    <p:animEffect transition="in" filter="fade">
                                      <p:cBhvr>
                                        <p:cTn id="480" dur="750"/>
                                        <p:tgtEl>
                                          <p:spTgt spid="310"/>
                                        </p:tgtEl>
                                      </p:cBhvr>
                                    </p:animEffect>
                                  </p:childTnLst>
                                </p:cTn>
                              </p:par>
                              <p:par>
                                <p:cTn id="481" presetID="53" presetClass="entr" presetSubtype="16" fill="hold" grpId="0" nodeType="withEffect">
                                  <p:stCondLst>
                                    <p:cond delay="0"/>
                                  </p:stCondLst>
                                  <p:childTnLst>
                                    <p:set>
                                      <p:cBhvr>
                                        <p:cTn id="482" dur="1" fill="hold">
                                          <p:stCondLst>
                                            <p:cond delay="0"/>
                                          </p:stCondLst>
                                        </p:cTn>
                                        <p:tgtEl>
                                          <p:spTgt spid="311"/>
                                        </p:tgtEl>
                                        <p:attrNameLst>
                                          <p:attrName>style.visibility</p:attrName>
                                        </p:attrNameLst>
                                      </p:cBhvr>
                                      <p:to>
                                        <p:strVal val="visible"/>
                                      </p:to>
                                    </p:set>
                                    <p:anim calcmode="lin" valueType="num">
                                      <p:cBhvr>
                                        <p:cTn id="483" dur="750" fill="hold"/>
                                        <p:tgtEl>
                                          <p:spTgt spid="311"/>
                                        </p:tgtEl>
                                        <p:attrNameLst>
                                          <p:attrName>ppt_w</p:attrName>
                                        </p:attrNameLst>
                                      </p:cBhvr>
                                      <p:tavLst>
                                        <p:tav tm="0">
                                          <p:val>
                                            <p:fltVal val="0"/>
                                          </p:val>
                                        </p:tav>
                                        <p:tav tm="100000">
                                          <p:val>
                                            <p:strVal val="#ppt_w"/>
                                          </p:val>
                                        </p:tav>
                                      </p:tavLst>
                                    </p:anim>
                                    <p:anim calcmode="lin" valueType="num">
                                      <p:cBhvr>
                                        <p:cTn id="484" dur="750" fill="hold"/>
                                        <p:tgtEl>
                                          <p:spTgt spid="311"/>
                                        </p:tgtEl>
                                        <p:attrNameLst>
                                          <p:attrName>ppt_h</p:attrName>
                                        </p:attrNameLst>
                                      </p:cBhvr>
                                      <p:tavLst>
                                        <p:tav tm="0">
                                          <p:val>
                                            <p:fltVal val="0"/>
                                          </p:val>
                                        </p:tav>
                                        <p:tav tm="100000">
                                          <p:val>
                                            <p:strVal val="#ppt_h"/>
                                          </p:val>
                                        </p:tav>
                                      </p:tavLst>
                                    </p:anim>
                                    <p:animEffect transition="in" filter="fade">
                                      <p:cBhvr>
                                        <p:cTn id="485" dur="750"/>
                                        <p:tgtEl>
                                          <p:spTgt spid="311"/>
                                        </p:tgtEl>
                                      </p:cBhvr>
                                    </p:animEffect>
                                  </p:childTnLst>
                                </p:cTn>
                              </p:par>
                              <p:par>
                                <p:cTn id="486" presetID="53" presetClass="entr" presetSubtype="16" fill="hold" grpId="0" nodeType="withEffect">
                                  <p:stCondLst>
                                    <p:cond delay="0"/>
                                  </p:stCondLst>
                                  <p:childTnLst>
                                    <p:set>
                                      <p:cBhvr>
                                        <p:cTn id="487" dur="1" fill="hold">
                                          <p:stCondLst>
                                            <p:cond delay="0"/>
                                          </p:stCondLst>
                                        </p:cTn>
                                        <p:tgtEl>
                                          <p:spTgt spid="254"/>
                                        </p:tgtEl>
                                        <p:attrNameLst>
                                          <p:attrName>style.visibility</p:attrName>
                                        </p:attrNameLst>
                                      </p:cBhvr>
                                      <p:to>
                                        <p:strVal val="visible"/>
                                      </p:to>
                                    </p:set>
                                    <p:anim calcmode="lin" valueType="num">
                                      <p:cBhvr>
                                        <p:cTn id="488" dur="750" fill="hold"/>
                                        <p:tgtEl>
                                          <p:spTgt spid="254"/>
                                        </p:tgtEl>
                                        <p:attrNameLst>
                                          <p:attrName>ppt_w</p:attrName>
                                        </p:attrNameLst>
                                      </p:cBhvr>
                                      <p:tavLst>
                                        <p:tav tm="0">
                                          <p:val>
                                            <p:fltVal val="0"/>
                                          </p:val>
                                        </p:tav>
                                        <p:tav tm="100000">
                                          <p:val>
                                            <p:strVal val="#ppt_w"/>
                                          </p:val>
                                        </p:tav>
                                      </p:tavLst>
                                    </p:anim>
                                    <p:anim calcmode="lin" valueType="num">
                                      <p:cBhvr>
                                        <p:cTn id="489" dur="750" fill="hold"/>
                                        <p:tgtEl>
                                          <p:spTgt spid="254"/>
                                        </p:tgtEl>
                                        <p:attrNameLst>
                                          <p:attrName>ppt_h</p:attrName>
                                        </p:attrNameLst>
                                      </p:cBhvr>
                                      <p:tavLst>
                                        <p:tav tm="0">
                                          <p:val>
                                            <p:fltVal val="0"/>
                                          </p:val>
                                        </p:tav>
                                        <p:tav tm="100000">
                                          <p:val>
                                            <p:strVal val="#ppt_h"/>
                                          </p:val>
                                        </p:tav>
                                      </p:tavLst>
                                    </p:anim>
                                    <p:animEffect transition="in" filter="fade">
                                      <p:cBhvr>
                                        <p:cTn id="490" dur="750"/>
                                        <p:tgtEl>
                                          <p:spTgt spid="254"/>
                                        </p:tgtEl>
                                      </p:cBhvr>
                                    </p:animEffect>
                                  </p:childTnLst>
                                </p:cTn>
                              </p:par>
                              <p:par>
                                <p:cTn id="491" presetID="53" presetClass="entr" presetSubtype="16" fill="hold" grpId="0" nodeType="withEffect">
                                  <p:stCondLst>
                                    <p:cond delay="250"/>
                                  </p:stCondLst>
                                  <p:childTnLst>
                                    <p:set>
                                      <p:cBhvr>
                                        <p:cTn id="492" dur="1" fill="hold">
                                          <p:stCondLst>
                                            <p:cond delay="0"/>
                                          </p:stCondLst>
                                        </p:cTn>
                                        <p:tgtEl>
                                          <p:spTgt spid="255"/>
                                        </p:tgtEl>
                                        <p:attrNameLst>
                                          <p:attrName>style.visibility</p:attrName>
                                        </p:attrNameLst>
                                      </p:cBhvr>
                                      <p:to>
                                        <p:strVal val="visible"/>
                                      </p:to>
                                    </p:set>
                                    <p:anim calcmode="lin" valueType="num">
                                      <p:cBhvr>
                                        <p:cTn id="493" dur="750" fill="hold"/>
                                        <p:tgtEl>
                                          <p:spTgt spid="255"/>
                                        </p:tgtEl>
                                        <p:attrNameLst>
                                          <p:attrName>ppt_w</p:attrName>
                                        </p:attrNameLst>
                                      </p:cBhvr>
                                      <p:tavLst>
                                        <p:tav tm="0">
                                          <p:val>
                                            <p:fltVal val="0"/>
                                          </p:val>
                                        </p:tav>
                                        <p:tav tm="100000">
                                          <p:val>
                                            <p:strVal val="#ppt_w"/>
                                          </p:val>
                                        </p:tav>
                                      </p:tavLst>
                                    </p:anim>
                                    <p:anim calcmode="lin" valueType="num">
                                      <p:cBhvr>
                                        <p:cTn id="494" dur="750" fill="hold"/>
                                        <p:tgtEl>
                                          <p:spTgt spid="255"/>
                                        </p:tgtEl>
                                        <p:attrNameLst>
                                          <p:attrName>ppt_h</p:attrName>
                                        </p:attrNameLst>
                                      </p:cBhvr>
                                      <p:tavLst>
                                        <p:tav tm="0">
                                          <p:val>
                                            <p:fltVal val="0"/>
                                          </p:val>
                                        </p:tav>
                                        <p:tav tm="100000">
                                          <p:val>
                                            <p:strVal val="#ppt_h"/>
                                          </p:val>
                                        </p:tav>
                                      </p:tavLst>
                                    </p:anim>
                                    <p:animEffect transition="in" filter="fade">
                                      <p:cBhvr>
                                        <p:cTn id="495" dur="75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p:bldP spid="222" grpId="1" animBg="1"/>
      <p:bldP spid="238" grpId="0" animBg="1"/>
      <p:bldP spid="238" grpId="1" animBg="1"/>
      <p:bldP spid="190" grpId="0" animBg="1"/>
      <p:bldP spid="190" grpId="1" animBg="1"/>
      <p:bldP spid="202" grpId="0" animBg="1"/>
      <p:bldP spid="202" grpId="1" animBg="1"/>
      <p:bldP spid="227" grpId="0" animBg="1"/>
      <p:bldP spid="227" grpId="1" animBg="1"/>
      <p:bldP spid="232" grpId="0" animBg="1"/>
      <p:bldP spid="232" grpId="1" animBg="1"/>
      <p:bldP spid="204" grpId="0" animBg="1"/>
      <p:bldP spid="204" grpId="1" animBg="1"/>
      <p:bldP spid="205" grpId="0" animBg="1"/>
      <p:bldP spid="205" grpId="1" animBg="1"/>
      <p:bldP spid="206" grpId="0" animBg="1"/>
      <p:bldP spid="206" grpId="1" animBg="1"/>
      <p:bldP spid="207" grpId="0" animBg="1"/>
      <p:bldP spid="207"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6" grpId="0" animBg="1"/>
      <p:bldP spid="216" grpId="1" animBg="1"/>
      <p:bldP spid="217" grpId="0" animBg="1"/>
      <p:bldP spid="217" grpId="1" animBg="1"/>
      <p:bldP spid="219" grpId="0" animBg="1"/>
      <p:bldP spid="219" grpId="1" animBg="1"/>
      <p:bldP spid="220" grpId="0" animBg="1"/>
      <p:bldP spid="220" grpId="1" animBg="1"/>
      <p:bldP spid="223" grpId="0" animBg="1"/>
      <p:bldP spid="223" grpId="1" animBg="1"/>
      <p:bldP spid="224" grpId="0" animBg="1"/>
      <p:bldP spid="224" grpId="1" animBg="1"/>
      <p:bldP spid="225" grpId="0" animBg="1"/>
      <p:bldP spid="225" grpId="1" animBg="1"/>
      <p:bldP spid="233" grpId="0" animBg="1"/>
      <p:bldP spid="233" grpId="1" animBg="1"/>
      <p:bldP spid="235" grpId="0" animBg="1"/>
      <p:bldP spid="235" grpId="1" animBg="1"/>
      <p:bldP spid="239" grpId="0" animBg="1"/>
      <p:bldP spid="239" grpId="1" animBg="1"/>
      <p:bldP spid="240" grpId="0" animBg="1"/>
      <p:bldP spid="240" grpId="1" animBg="1"/>
      <p:bldP spid="252" grpId="0" animBg="1"/>
      <p:bldP spid="253" grpId="0" animBg="1"/>
      <p:bldP spid="254" grpId="0" animBg="1"/>
      <p:bldP spid="255" grpId="0" animBg="1"/>
      <p:bldP spid="260" grpId="0" animBg="1"/>
      <p:bldP spid="261" grpId="0" animBg="1"/>
      <p:bldP spid="266" grpId="0" animBg="1"/>
      <p:bldP spid="267"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8" grpId="0" animBg="1"/>
      <p:bldP spid="289" grpId="0" animBg="1"/>
      <p:bldP spid="290" grpId="0" animBg="1"/>
      <p:bldP spid="291"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4" name="文本框 3"/>
          <p:cNvSpPr txBox="1"/>
          <p:nvPr/>
        </p:nvSpPr>
        <p:spPr>
          <a:xfrm>
            <a:off x="1695450" y="2417445"/>
            <a:ext cx="10052050" cy="2861310"/>
          </a:xfrm>
          <a:prstGeom prst="rect">
            <a:avLst/>
          </a:prstGeom>
          <a:noFill/>
          <a:ln w="9525">
            <a:noFill/>
          </a:ln>
        </p:spPr>
        <p:txBody>
          <a:bodyPr wrap="square">
            <a:spAutoFit/>
          </a:bodyPr>
          <a:p>
            <a:pPr marL="171450" indent="0" fontAlgn="auto">
              <a:lnSpc>
                <a:spcPct val="150000"/>
              </a:lnSpc>
              <a:buFont typeface="Arial" panose="020B0604020202020204" pitchFamily="34" charset="0"/>
              <a:buChar char="•"/>
            </a:pPr>
            <a:r>
              <a:rPr lang="zh-CN" sz="2000" b="0">
                <a:latin typeface="Times New Roman" panose="02020603050405020304" charset="0"/>
                <a:ea typeface="宋体" panose="02010600030101010101" pitchFamily="2" charset="-122"/>
              </a:rPr>
              <a:t>功能层也就是应用软件层，应用软件是由基于实时系统开发的应用程序组成。</a:t>
            </a:r>
            <a:endParaRPr lang="zh-CN" sz="2000" b="0">
              <a:latin typeface="Times New Roman" panose="02020603050405020304" charset="0"/>
              <a:ea typeface="宋体" panose="02010600030101010101" pitchFamily="2" charset="-122"/>
            </a:endParaRPr>
          </a:p>
          <a:p>
            <a:pPr marL="171450" indent="0" fontAlgn="auto">
              <a:lnSpc>
                <a:spcPct val="150000"/>
              </a:lnSpc>
              <a:buFont typeface="Arial" panose="020B0604020202020204" pitchFamily="34" charset="0"/>
              <a:buChar char="•"/>
            </a:pPr>
            <a:r>
              <a:rPr lang="zh-CN" sz="2000" b="0">
                <a:latin typeface="Times New Roman" panose="02020603050405020304" charset="0"/>
                <a:ea typeface="宋体" panose="02010600030101010101" pitchFamily="2" charset="-122"/>
              </a:rPr>
              <a:t>友好的人机界面方便</a:t>
            </a:r>
            <a:r>
              <a:rPr lang="zh-CN" sz="2000" b="0">
                <a:latin typeface="Times New Roman" panose="02020603050405020304" charset="0"/>
                <a:ea typeface="宋体" panose="02010600030101010101" pitchFamily="2" charset="-122"/>
              </a:rPr>
              <a:t>用户操作</a:t>
            </a:r>
            <a:endParaRPr lang="zh-CN" sz="2000" b="0">
              <a:latin typeface="Times New Roman" panose="02020603050405020304" charset="0"/>
              <a:ea typeface="宋体" panose="02010600030101010101" pitchFamily="2" charset="-122"/>
            </a:endParaRPr>
          </a:p>
          <a:p>
            <a:pPr marL="171450" indent="0" fontAlgn="auto">
              <a:lnSpc>
                <a:spcPct val="150000"/>
              </a:lnSpc>
              <a:buFont typeface="Arial" panose="020B0604020202020204" pitchFamily="34" charset="0"/>
              <a:buChar char="•"/>
            </a:pPr>
            <a:endParaRPr lang="zh-CN" sz="2000" b="0">
              <a:latin typeface="Times New Roman" panose="02020603050405020304" charset="0"/>
              <a:ea typeface="宋体" panose="02010600030101010101" pitchFamily="2" charset="-122"/>
            </a:endParaRPr>
          </a:p>
          <a:p>
            <a:pPr marL="171450" indent="0" fontAlgn="auto">
              <a:lnSpc>
                <a:spcPct val="150000"/>
              </a:lnSpc>
              <a:buFont typeface="Arial" panose="020B0604020202020204" pitchFamily="34" charset="0"/>
              <a:buChar char="•"/>
            </a:pPr>
            <a:endParaRPr lang="zh-CN" sz="2000" b="0">
              <a:latin typeface="Times New Roman" panose="02020603050405020304" charset="0"/>
              <a:ea typeface="宋体" panose="02010600030101010101" pitchFamily="2" charset="-122"/>
            </a:endParaRPr>
          </a:p>
          <a:p>
            <a:pPr marL="171450" lvl="0" indent="0" fontAlgn="auto">
              <a:lnSpc>
                <a:spcPct val="150000"/>
              </a:lnSpc>
              <a:buFont typeface="Arial" panose="020B0604020202020204" pitchFamily="34" charset="0"/>
              <a:buChar char="•"/>
            </a:pPr>
            <a:endParaRPr lang="zh-CN" sz="2000" b="0">
              <a:solidFill>
                <a:schemeClr val="tx1"/>
              </a:solidFill>
              <a:latin typeface="Times New Roman" panose="02020603050405020304" charset="0"/>
              <a:ea typeface="宋体" panose="02010600030101010101" pitchFamily="2" charset="-122"/>
            </a:endParaRPr>
          </a:p>
          <a:p>
            <a:pPr marL="171450" lvl="0" indent="0" fontAlgn="auto">
              <a:lnSpc>
                <a:spcPct val="150000"/>
              </a:lnSpc>
              <a:buFont typeface="Arial" panose="020B0604020202020204" pitchFamily="34" charset="0"/>
              <a:buChar char="•"/>
            </a:pPr>
            <a:endParaRPr lang="zh-CN" sz="2000" b="0">
              <a:solidFill>
                <a:schemeClr val="tx1"/>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5" name="文本框 4"/>
          <p:cNvSpPr txBox="1"/>
          <p:nvPr/>
        </p:nvSpPr>
        <p:spPr>
          <a:xfrm>
            <a:off x="1751965" y="2174875"/>
            <a:ext cx="9268460" cy="3322955"/>
          </a:xfrm>
          <a:prstGeom prst="rect">
            <a:avLst/>
          </a:prstGeom>
          <a:noFill/>
        </p:spPr>
        <p:txBody>
          <a:bodyPr wrap="square" rtlCol="0" anchor="t">
            <a:spAutoFit/>
          </a:bodyPr>
          <a:p>
            <a:pPr marL="171450" indent="0" fontAlgn="auto">
              <a:lnSpc>
                <a:spcPct val="150000"/>
              </a:lnSpc>
              <a:buFont typeface="Arial" panose="020B0604020202020204" pitchFamily="34" charset="0"/>
              <a:buChar char="•"/>
            </a:pPr>
            <a:r>
              <a:rPr lang="zh-CN" sz="2000">
                <a:latin typeface="Times New Roman" panose="02020603050405020304" charset="0"/>
                <a:ea typeface="宋体" panose="02010600030101010101" pitchFamily="2" charset="-122"/>
                <a:sym typeface="+mn-ea"/>
              </a:rPr>
              <a:t>软件层由</a:t>
            </a:r>
            <a:r>
              <a:rPr lang="zh-CN" sz="2000">
                <a:solidFill>
                  <a:schemeClr val="accent2"/>
                </a:solidFill>
                <a:latin typeface="Times New Roman" panose="02020603050405020304" charset="0"/>
                <a:ea typeface="宋体" panose="02010600030101010101" pitchFamily="2" charset="-122"/>
                <a:sym typeface="+mn-ea"/>
              </a:rPr>
              <a:t>嵌入式操作系统</a:t>
            </a:r>
            <a:r>
              <a:rPr lang="zh-CN" sz="2000">
                <a:latin typeface="Times New Roman" panose="02020603050405020304" charset="0"/>
                <a:ea typeface="宋体" panose="02010600030101010101" pitchFamily="2" charset="-122"/>
                <a:sym typeface="+mn-ea"/>
              </a:rPr>
              <a:t>、</a:t>
            </a:r>
            <a:r>
              <a:rPr lang="zh-CN" sz="2000">
                <a:solidFill>
                  <a:schemeClr val="accent2"/>
                </a:solidFill>
                <a:latin typeface="Times New Roman" panose="02020603050405020304" charset="0"/>
                <a:ea typeface="宋体" panose="02010600030101010101" pitchFamily="2" charset="-122"/>
                <a:sym typeface="+mn-ea"/>
              </a:rPr>
              <a:t>文件系统</a:t>
            </a:r>
            <a:r>
              <a:rPr lang="zh-CN" sz="2000">
                <a:latin typeface="Times New Roman" panose="02020603050405020304" charset="0"/>
                <a:ea typeface="宋体" panose="02010600030101010101" pitchFamily="2" charset="-122"/>
                <a:sym typeface="+mn-ea"/>
              </a:rPr>
              <a:t>、</a:t>
            </a:r>
            <a:r>
              <a:rPr lang="zh-CN" sz="2000">
                <a:solidFill>
                  <a:schemeClr val="accent2"/>
                </a:solidFill>
                <a:latin typeface="Times New Roman" panose="02020603050405020304" charset="0"/>
                <a:ea typeface="宋体" panose="02010600030101010101" pitchFamily="2" charset="-122"/>
                <a:sym typeface="+mn-ea"/>
              </a:rPr>
              <a:t>图形用户接口</a:t>
            </a:r>
            <a:r>
              <a:rPr lang="zh-CN" sz="2000">
                <a:latin typeface="Times New Roman" panose="02020603050405020304" charset="0"/>
                <a:ea typeface="宋体" panose="02010600030101010101" pitchFamily="2" charset="-122"/>
                <a:sym typeface="+mn-ea"/>
              </a:rPr>
              <a:t>等构成</a:t>
            </a:r>
            <a:endParaRPr lang="zh-CN" sz="200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sz="2000">
                <a:latin typeface="Times New Roman" panose="02020603050405020304" charset="0"/>
                <a:ea typeface="宋体" panose="02010600030101010101" pitchFamily="2" charset="-122"/>
                <a:sym typeface="+mn-ea"/>
              </a:rPr>
              <a:t>嵌入式操作系统负责嵌入系统的全部软、硬件资源的分配和任务调度，控制和协调并发活动</a:t>
            </a:r>
            <a:endParaRPr lang="zh-CN" sz="200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sz="2000">
                <a:latin typeface="Times New Roman" panose="02020603050405020304" charset="0"/>
                <a:ea typeface="宋体" panose="02010600030101010101" pitchFamily="2" charset="-122"/>
                <a:sym typeface="+mn-ea"/>
              </a:rPr>
              <a:t>嵌入式文件系统提供文件存储、检索、更新等功能，一般不提供保护、加密等安全机制</a:t>
            </a:r>
            <a:endParaRPr lang="zh-CN" sz="2000">
              <a:latin typeface="Times New Roman" panose="02020603050405020304" charset="0"/>
              <a:ea typeface="宋体" panose="02010600030101010101" pitchFamily="2" charset="-122"/>
              <a:sym typeface="+mn-ea"/>
            </a:endParaRPr>
          </a:p>
          <a:p>
            <a:pPr marL="171450" indent="0" fontAlgn="auto">
              <a:lnSpc>
                <a:spcPct val="150000"/>
              </a:lnSpc>
              <a:buFont typeface="Arial" panose="020B0604020202020204" pitchFamily="34" charset="0"/>
              <a:buChar char="•"/>
            </a:pPr>
            <a:r>
              <a:rPr lang="zh-CN" sz="2000">
                <a:latin typeface="Times New Roman" panose="02020603050405020304" charset="0"/>
                <a:ea typeface="宋体" panose="02010600030101010101" pitchFamily="2" charset="-122"/>
                <a:sym typeface="+mn-ea"/>
              </a:rPr>
              <a:t>图形用户接口(GUI)的是一种人与计算机通信的界面显示格式，允许用户通过窗口、菜单、按键等方式来进行调用文件、启动程序或执行其他的操作</a:t>
            </a:r>
            <a:endParaRPr lang="zh-CN" altLang="en-US" sz="2000">
              <a:latin typeface="Times New Roman" panose="0202060305040502030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4" name="文本框 3"/>
          <p:cNvSpPr txBox="1"/>
          <p:nvPr/>
        </p:nvSpPr>
        <p:spPr>
          <a:xfrm>
            <a:off x="1344295" y="2760345"/>
            <a:ext cx="9502775" cy="2584450"/>
          </a:xfrm>
          <a:prstGeom prst="rect">
            <a:avLst/>
          </a:prstGeom>
          <a:noFill/>
        </p:spPr>
        <p:txBody>
          <a:bodyPr wrap="square" rtlCol="0" anchor="t">
            <a:spAutoFit/>
          </a:bodyPr>
          <a:p>
            <a:pPr marL="171450" lvl="0" indent="0" fontAlgn="auto">
              <a:lnSpc>
                <a:spcPct val="150000"/>
              </a:lnSpc>
              <a:buFont typeface="Arial" panose="020B0604020202020204" pitchFamily="34" charset="0"/>
              <a:buChar char="•"/>
            </a:pPr>
            <a:r>
              <a:rPr lang="zh-CN">
                <a:latin typeface="Times New Roman" panose="02020603050405020304" charset="0"/>
                <a:ea typeface="宋体" panose="02010600030101010101" pitchFamily="2" charset="-122"/>
                <a:sym typeface="+mn-ea"/>
              </a:rPr>
              <a:t>中间层</a:t>
            </a:r>
            <a:r>
              <a:rPr lang="en-US" altLang="zh-CN">
                <a:latin typeface="Times New Roman" panose="02020603050405020304" charset="0"/>
                <a:ea typeface="宋体" panose="02010600030101010101" pitchFamily="2" charset="-122"/>
                <a:sym typeface="+mn-ea"/>
              </a:rPr>
              <a:t>/</a:t>
            </a:r>
            <a:r>
              <a:rPr lang="zh-CN">
                <a:latin typeface="Times New Roman" panose="02020603050405020304" charset="0"/>
                <a:ea typeface="宋体" panose="02010600030101010101" pitchFamily="2" charset="-122"/>
                <a:sym typeface="+mn-ea"/>
              </a:rPr>
              <a:t>硬件抽象层</a:t>
            </a:r>
            <a:r>
              <a:rPr lang="en-US" altLang="zh-CN">
                <a:latin typeface="Times New Roman" panose="02020603050405020304" charset="0"/>
                <a:ea typeface="宋体" panose="02010600030101010101" pitchFamily="2" charset="-122"/>
                <a:sym typeface="+mn-ea"/>
              </a:rPr>
              <a:t>(HAL)/</a:t>
            </a:r>
            <a:r>
              <a:rPr lang="zh-CN">
                <a:latin typeface="Times New Roman" panose="02020603050405020304" charset="0"/>
                <a:ea typeface="宋体" panose="02010600030101010101" pitchFamily="2" charset="-122"/>
                <a:sym typeface="+mn-ea"/>
              </a:rPr>
              <a:t>板级支持包</a:t>
            </a:r>
            <a:r>
              <a:rPr lang="en-US" altLang="zh-CN">
                <a:latin typeface="Times New Roman" panose="02020603050405020304" charset="0"/>
                <a:ea typeface="宋体" panose="02010600030101010101" pitchFamily="2" charset="-122"/>
                <a:sym typeface="+mn-ea"/>
              </a:rPr>
              <a:t>(BSP)</a:t>
            </a:r>
            <a:r>
              <a:rPr lang="en-US" altLang="zh-CN">
                <a:latin typeface="Times New Roman" panose="02020603050405020304" charset="0"/>
                <a:ea typeface="宋体" panose="02010600030101010101" pitchFamily="2" charset="-122"/>
                <a:sym typeface="+mn-ea"/>
              </a:rPr>
              <a:t>——</a:t>
            </a:r>
            <a:r>
              <a:rPr lang="zh-CN">
                <a:latin typeface="Times New Roman" panose="02020603050405020304" charset="0"/>
                <a:ea typeface="宋体" panose="02010600030101010101" pitchFamily="2" charset="-122"/>
                <a:sym typeface="+mn-ea"/>
              </a:rPr>
              <a:t>介于硬件层与软件层之间</a:t>
            </a:r>
            <a:endParaRPr lang="zh-CN">
              <a:latin typeface="Times New Roman" panose="02020603050405020304" charset="0"/>
              <a:ea typeface="宋体" panose="02010600030101010101" pitchFamily="2" charset="-122"/>
              <a:sym typeface="+mn-ea"/>
            </a:endParaRPr>
          </a:p>
          <a:p>
            <a:pPr marL="171450" lvl="0" indent="0" fontAlgn="auto">
              <a:lnSpc>
                <a:spcPct val="150000"/>
              </a:lnSpc>
              <a:buFont typeface="Arial" panose="020B0604020202020204" pitchFamily="34" charset="0"/>
              <a:buChar char="•"/>
            </a:pPr>
            <a:endParaRPr lang="en-US" altLang="zh-CN">
              <a:latin typeface="Times New Roman" panose="02020603050405020304" charset="0"/>
              <a:ea typeface="宋体" panose="02010600030101010101" pitchFamily="2" charset="-122"/>
              <a:sym typeface="+mn-ea"/>
            </a:endParaRPr>
          </a:p>
          <a:p>
            <a:pPr marL="171450" lvl="0" indent="0" fontAlgn="auto">
              <a:lnSpc>
                <a:spcPct val="150000"/>
              </a:lnSpc>
              <a:buFont typeface="Arial" panose="020B0604020202020204" pitchFamily="34" charset="0"/>
              <a:buChar char="•"/>
            </a:pPr>
            <a:r>
              <a:rPr lang="zh-CN">
                <a:latin typeface="Times New Roman" panose="02020603050405020304" charset="0"/>
                <a:ea typeface="宋体" panose="02010600030101010101" pitchFamily="2" charset="-122"/>
                <a:sym typeface="+mn-ea"/>
              </a:rPr>
              <a:t>将系统上层软件与底层硬件分离开来，使系统的底层驱动程序与硬件无关，上层软件开发人员无须关心底层硬件的具体情况，根据BSP层提供的接口即可进行开发。</a:t>
            </a:r>
            <a:endParaRPr lang="zh-CN">
              <a:latin typeface="Times New Roman" panose="02020603050405020304" charset="0"/>
              <a:ea typeface="宋体" panose="02010600030101010101" pitchFamily="2" charset="-122"/>
              <a:sym typeface="+mn-ea"/>
            </a:endParaRPr>
          </a:p>
          <a:p>
            <a:pPr marL="171450" lvl="0" indent="0" fontAlgn="auto">
              <a:lnSpc>
                <a:spcPct val="150000"/>
              </a:lnSpc>
              <a:buFont typeface="Arial" panose="020B0604020202020204" pitchFamily="34" charset="0"/>
              <a:buChar char="•"/>
            </a:pPr>
            <a:endParaRPr lang="zh-CN" altLang="en-US"/>
          </a:p>
          <a:p>
            <a:pPr marL="171450" lvl="0" indent="0" fontAlgn="auto">
              <a:lnSpc>
                <a:spcPct val="150000"/>
              </a:lnSpc>
              <a:buFont typeface="Arial" panose="020B0604020202020204" pitchFamily="34" charset="0"/>
              <a:buChar char="•"/>
            </a:pPr>
            <a:r>
              <a:rPr lang="zh-CN" altLang="en-US"/>
              <a:t>特点：硬件相关性、</a:t>
            </a:r>
            <a:r>
              <a:rPr lang="zh-CN" altLang="en-US"/>
              <a:t>操作系统相关性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4" name="文本框 3"/>
          <p:cNvSpPr txBox="1"/>
          <p:nvPr/>
        </p:nvSpPr>
        <p:spPr>
          <a:xfrm>
            <a:off x="1738630" y="1990725"/>
            <a:ext cx="9122410" cy="3830955"/>
          </a:xfrm>
          <a:prstGeom prst="rect">
            <a:avLst/>
          </a:prstGeom>
          <a:noFill/>
        </p:spPr>
        <p:txBody>
          <a:bodyPr wrap="square" rtlCol="0" anchor="t">
            <a:spAutoFit/>
          </a:bodyPr>
          <a:p>
            <a:pPr marL="171450" lvl="0" indent="0" fontAlgn="auto">
              <a:lnSpc>
                <a:spcPct val="150000"/>
              </a:lnSpc>
              <a:buFont typeface="Arial" panose="020B0604020202020204" pitchFamily="34" charset="0"/>
              <a:buChar char="•"/>
            </a:pPr>
            <a:r>
              <a:rPr lang="zh-CN">
                <a:latin typeface="Times New Roman" panose="02020603050405020304" charset="0"/>
                <a:ea typeface="宋体" panose="02010600030101010101" pitchFamily="2" charset="-122"/>
                <a:sym typeface="+mn-ea"/>
              </a:rPr>
              <a:t>硬件层。硬件层是整个嵌入式实时操作系统实时应用程序运行的硬件平台，其中包含：</a:t>
            </a:r>
            <a:endParaRPr lang="zh-CN">
              <a:latin typeface="Times New Roman" panose="02020603050405020304" charset="0"/>
              <a:ea typeface="宋体" panose="02010600030101010101" pitchFamily="2" charset="-122"/>
              <a:sym typeface="+mn-ea"/>
            </a:endParaRPr>
          </a:p>
          <a:p>
            <a:pPr marL="171450" lvl="0" indent="0" fontAlgn="auto">
              <a:lnSpc>
                <a:spcPct val="150000"/>
              </a:lnSpc>
              <a:buFont typeface="Arial" panose="020B0604020202020204" pitchFamily="34" charset="0"/>
              <a:buChar char="•"/>
            </a:pPr>
            <a:endParaRPr lang="zh-CN">
              <a:latin typeface="Times New Roman" panose="02020603050405020304" charset="0"/>
              <a:ea typeface="宋体" panose="02010600030101010101" pitchFamily="2" charset="-122"/>
              <a:sym typeface="+mn-ea"/>
            </a:endParaRPr>
          </a:p>
          <a:p>
            <a:pPr marL="171450" lvl="0" indent="0" fontAlgn="auto">
              <a:lnSpc>
                <a:spcPct val="150000"/>
              </a:lnSpc>
              <a:buFont typeface="Arial" panose="020B0604020202020204" pitchFamily="34" charset="0"/>
              <a:buChar char="•"/>
            </a:pPr>
            <a:r>
              <a:rPr lang="zh-CN" altLang="en-US"/>
              <a:t>嵌入式微处理器（核心）</a:t>
            </a:r>
            <a:endParaRPr lang="zh-CN" altLang="en-US"/>
          </a:p>
          <a:p>
            <a:pPr marL="171450" lvl="0" indent="0" fontAlgn="auto">
              <a:lnSpc>
                <a:spcPct val="150000"/>
              </a:lnSpc>
              <a:buFont typeface="Arial" panose="020B0604020202020204" pitchFamily="34" charset="0"/>
              <a:buChar char="•"/>
            </a:pPr>
            <a:r>
              <a:rPr lang="zh-CN" altLang="en-US"/>
              <a:t>存储器</a:t>
            </a:r>
            <a:r>
              <a:rPr lang="zh-CN" altLang="en-US">
                <a:sym typeface="+mn-ea"/>
              </a:rPr>
              <a:t>(如 SDRAM、ROM、 Flash等)</a:t>
            </a:r>
            <a:r>
              <a:rPr lang="zh-CN" altLang="en-US"/>
              <a:t>：存放可执行代码和数据</a:t>
            </a:r>
            <a:endParaRPr lang="zh-CN" altLang="en-US"/>
          </a:p>
          <a:p>
            <a:pPr marL="628650" lvl="1" indent="0" fontAlgn="auto">
              <a:lnSpc>
                <a:spcPct val="150000"/>
              </a:lnSpc>
              <a:buFont typeface="Arial" panose="020B0604020202020204" pitchFamily="34" charset="0"/>
              <a:buChar char="•"/>
            </a:pPr>
            <a:r>
              <a:rPr lang="en-US" altLang="zh-CN">
                <a:solidFill>
                  <a:schemeClr val="tx1"/>
                </a:solidFill>
              </a:rPr>
              <a:t>Cache</a:t>
            </a:r>
            <a:r>
              <a:rPr lang="zh-CN" altLang="en-US">
                <a:solidFill>
                  <a:schemeClr val="tx1"/>
                </a:solidFill>
              </a:rPr>
              <a:t>：</a:t>
            </a:r>
            <a:r>
              <a:rPr lang="zh-CN" altLang="en-US">
                <a:sym typeface="+mn-ea"/>
              </a:rPr>
              <a:t>位于内存和嵌入式微处理器内核之间，存放最近一段时间微处理器使用最多的程序代码和数据</a:t>
            </a:r>
            <a:endParaRPr lang="en-US" altLang="zh-CN">
              <a:solidFill>
                <a:schemeClr val="tx1"/>
              </a:solidFill>
            </a:endParaRPr>
          </a:p>
          <a:p>
            <a:pPr marL="628650" lvl="1" indent="0" fontAlgn="auto">
              <a:lnSpc>
                <a:spcPct val="150000"/>
              </a:lnSpc>
              <a:buFont typeface="Arial" panose="020B0604020202020204" pitchFamily="34" charset="0"/>
              <a:buChar char="•"/>
            </a:pPr>
            <a:r>
              <a:rPr lang="zh-CN" altLang="en-US">
                <a:solidFill>
                  <a:schemeClr val="tx1"/>
                </a:solidFill>
              </a:rPr>
              <a:t>内存：</a:t>
            </a:r>
            <a:r>
              <a:rPr lang="zh-CN" altLang="en-US">
                <a:sym typeface="+mn-ea"/>
              </a:rPr>
              <a:t>位于微处理器的内部，存放系统和用户的程序及数据，容量小，速度快</a:t>
            </a:r>
            <a:endParaRPr lang="zh-CN" altLang="en-US">
              <a:solidFill>
                <a:schemeClr val="tx1"/>
              </a:solidFill>
            </a:endParaRPr>
          </a:p>
          <a:p>
            <a:pPr marL="628650" lvl="1" indent="0" fontAlgn="auto">
              <a:lnSpc>
                <a:spcPct val="150000"/>
              </a:lnSpc>
              <a:buFont typeface="Arial" panose="020B0604020202020204" pitchFamily="34" charset="0"/>
              <a:buChar char="•"/>
            </a:pPr>
            <a:r>
              <a:rPr lang="zh-CN" altLang="en-US">
                <a:solidFill>
                  <a:schemeClr val="tx1"/>
                </a:solidFill>
              </a:rPr>
              <a:t>外存：</a:t>
            </a:r>
            <a:r>
              <a:rPr lang="zh-CN" altLang="en-US">
                <a:sym typeface="+mn-ea"/>
              </a:rPr>
              <a:t>存放大数据量的程序代码或信息，容量大，读取速度慢</a:t>
            </a:r>
            <a:endParaRPr lang="zh-CN" altLang="en-US">
              <a:solidFill>
                <a:schemeClr val="tx1"/>
              </a:solidFill>
            </a:endParaRPr>
          </a:p>
          <a:p>
            <a:pPr marL="171450" lvl="0" indent="0" fontAlgn="auto">
              <a:lnSpc>
                <a:spcPct val="150000"/>
              </a:lnSpc>
              <a:buFont typeface="Arial" panose="020B0604020202020204" pitchFamily="34" charset="0"/>
              <a:buChar char="•"/>
            </a:pPr>
            <a:r>
              <a:rPr lang="zh-CN" altLang="en-US">
                <a:sym typeface="+mn-ea"/>
              </a:rPr>
              <a:t>通用设备接口和I/O接口(如A/D、D/A、I/O等)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3909695" y="1417955"/>
            <a:ext cx="5080000" cy="521970"/>
          </a:xfrm>
          <a:prstGeom prst="rect">
            <a:avLst/>
          </a:prstGeom>
          <a:noFill/>
          <a:ln w="9525">
            <a:noFill/>
          </a:ln>
        </p:spPr>
        <p:txBody>
          <a:bodyPr>
            <a:spAutoFit/>
          </a:bodyPr>
          <a:p>
            <a:pPr indent="0"/>
            <a:r>
              <a:rPr lang="zh-CN" sz="2800" b="1">
                <a:latin typeface="黑体" panose="02010609060101010101" charset="-122"/>
                <a:ea typeface="黑体" panose="02010609060101010101" charset="-122"/>
              </a:rPr>
              <a:t>嵌入式系统的应用领域</a:t>
            </a:r>
            <a:endParaRPr lang="zh-CN" altLang="en-US" sz="2800" b="1">
              <a:latin typeface="黑体" panose="02010609060101010101" charset="-122"/>
              <a:ea typeface="黑体" panose="02010609060101010101" charset="-122"/>
            </a:endParaRPr>
          </a:p>
        </p:txBody>
      </p:sp>
      <p:sp>
        <p:nvSpPr>
          <p:cNvPr id="6" name="文本框 5"/>
          <p:cNvSpPr txBox="1"/>
          <p:nvPr/>
        </p:nvSpPr>
        <p:spPr>
          <a:xfrm>
            <a:off x="4527550" y="2724785"/>
            <a:ext cx="5191125" cy="3415030"/>
          </a:xfrm>
          <a:prstGeom prst="rect">
            <a:avLst/>
          </a:prstGeom>
          <a:noFill/>
        </p:spPr>
        <p:txBody>
          <a:bodyPr wrap="square" rtlCol="0">
            <a:spAutoFit/>
          </a:bodyPr>
          <a:p>
            <a:pPr marL="285750" indent="-285750">
              <a:buFont typeface="Arial" panose="020B0604020202020204" pitchFamily="34" charset="0"/>
              <a:buChar char="•"/>
            </a:pPr>
            <a:r>
              <a:rPr lang="zh-CN" altLang="en-US" sz="2400"/>
              <a:t>医疗仪器</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智能家居</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环境工程</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消费电子</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航空和军事国防</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3909695" y="1417955"/>
            <a:ext cx="5080000" cy="521970"/>
          </a:xfrm>
          <a:prstGeom prst="rect">
            <a:avLst/>
          </a:prstGeom>
          <a:noFill/>
          <a:ln w="9525">
            <a:noFill/>
          </a:ln>
        </p:spPr>
        <p:txBody>
          <a:bodyPr>
            <a:spAutoFit/>
          </a:bodyPr>
          <a:p>
            <a:pPr indent="0"/>
            <a:r>
              <a:rPr lang="zh-CN" sz="2800" b="1">
                <a:latin typeface="黑体" panose="02010609060101010101" charset="-122"/>
                <a:ea typeface="黑体" panose="02010609060101010101" charset="-122"/>
              </a:rPr>
              <a:t>嵌入式系统的未来</a:t>
            </a:r>
            <a:r>
              <a:rPr lang="zh-CN" sz="2800" b="1">
                <a:latin typeface="黑体" panose="02010609060101010101" charset="-122"/>
                <a:ea typeface="黑体" panose="02010609060101010101" charset="-122"/>
              </a:rPr>
              <a:t>发展趋势</a:t>
            </a:r>
            <a:endParaRPr lang="zh-CN" sz="2800" b="1">
              <a:latin typeface="黑体" panose="02010609060101010101" charset="-122"/>
              <a:ea typeface="黑体" panose="02010609060101010101" charset="-122"/>
            </a:endParaRPr>
          </a:p>
        </p:txBody>
      </p:sp>
      <p:sp>
        <p:nvSpPr>
          <p:cNvPr id="6" name="文本框 5"/>
          <p:cNvSpPr txBox="1"/>
          <p:nvPr/>
        </p:nvSpPr>
        <p:spPr>
          <a:xfrm>
            <a:off x="4234815" y="2690495"/>
            <a:ext cx="5191125" cy="3415030"/>
          </a:xfrm>
          <a:prstGeom prst="rect">
            <a:avLst/>
          </a:prstGeom>
          <a:noFill/>
        </p:spPr>
        <p:txBody>
          <a:bodyPr wrap="square" rtlCol="0">
            <a:spAutoFit/>
          </a:bodyPr>
          <a:p>
            <a:pPr marL="285750" indent="-285750">
              <a:buFont typeface="Arial" panose="020B0604020202020204" pitchFamily="34" charset="0"/>
              <a:buChar char="•"/>
            </a:pPr>
            <a:r>
              <a:rPr lang="zh-CN" altLang="en-US" sz="2400"/>
              <a:t>系统化</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精简化</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网络化</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智能化</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提供友好的多媒体人机界面</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045"/>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02</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2035" y="3190875"/>
            <a:ext cx="8319770" cy="1014730"/>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嵌入式系统的硬件组成</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5973962" y="-1455903"/>
            <a:ext cx="11878352" cy="11878352"/>
          </a:xfrm>
          <a:prstGeom prst="ellipse">
            <a:avLst/>
          </a:prstGeom>
          <a:solidFill>
            <a:srgbClr val="276B91">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p:cNvSpPr/>
          <p:nvPr/>
        </p:nvSpPr>
        <p:spPr>
          <a:xfrm>
            <a:off x="-4246107" y="1566717"/>
            <a:ext cx="6762752" cy="6762752"/>
          </a:xfrm>
          <a:prstGeom prst="ellipse">
            <a:avLst/>
          </a:prstGeom>
          <a:solidFill>
            <a:srgbClr val="276B91">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spc="300" dirty="0">
                <a:solidFill>
                  <a:srgbClr val="2B2B2B"/>
                </a:solidFill>
                <a:cs typeface="+mn-ea"/>
                <a:sym typeface="+mn-lt"/>
              </a:rPr>
              <a:t>嵌入式系统的硬件组成</a:t>
            </a:r>
            <a:endParaRPr lang="zh-CN" altLang="en-US" sz="4000" dirty="0">
              <a:solidFill>
                <a:srgbClr val="2B2B2B"/>
              </a:solidFill>
              <a:cs typeface="+mn-ea"/>
              <a:sym typeface="+mn-lt"/>
            </a:endParaRPr>
          </a:p>
        </p:txBody>
      </p:sp>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grpSp>
        <p:nvGrpSpPr>
          <p:cNvPr id="316" name="组合 315"/>
          <p:cNvGrpSpPr/>
          <p:nvPr/>
        </p:nvGrpSpPr>
        <p:grpSpPr>
          <a:xfrm>
            <a:off x="-524024" y="-332605"/>
            <a:ext cx="1943299" cy="1818218"/>
            <a:chOff x="-524024" y="-332605"/>
            <a:chExt cx="1943299" cy="1818218"/>
          </a:xfrm>
        </p:grpSpPr>
        <p:sp>
          <p:nvSpPr>
            <p:cNvPr id="23" name="Freeform 20"/>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2"/>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3"/>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8"/>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39"/>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0"/>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1"/>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49"/>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57"/>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58"/>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59"/>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0"/>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1"/>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2"/>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63"/>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64"/>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5"/>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69"/>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71"/>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72"/>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73"/>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75"/>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76"/>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98"/>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99"/>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110"/>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111"/>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Oval 112"/>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113"/>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Freeform 114"/>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116"/>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117"/>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118"/>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119"/>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120"/>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Freeform 121"/>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Freeform 126"/>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0" name="Freeform 127"/>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Oval 128"/>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129"/>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Oval 132"/>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133"/>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134"/>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135"/>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Oval 136"/>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37"/>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138"/>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2" name="Freeform 139"/>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Oval 140"/>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4" name="Freeform 141"/>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144"/>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8" name="Freeform 145"/>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00" name="文本框 99"/>
          <p:cNvSpPr txBox="1"/>
          <p:nvPr/>
        </p:nvSpPr>
        <p:spPr>
          <a:xfrm>
            <a:off x="4074795" y="1269682"/>
            <a:ext cx="5080000" cy="521970"/>
          </a:xfrm>
          <a:prstGeom prst="rect">
            <a:avLst/>
          </a:prstGeom>
          <a:noFill/>
          <a:ln w="9525">
            <a:noFill/>
          </a:ln>
        </p:spPr>
        <p:txBody>
          <a:bodyPr>
            <a:spAutoFit/>
          </a:bodyPr>
          <a:p>
            <a:pPr indent="0"/>
            <a:r>
              <a:rPr lang="zh-CN" sz="2800">
                <a:latin typeface="Times New Roman" panose="02020603050405020304" charset="0"/>
                <a:ea typeface="黑体" panose="02010609060101010101" charset="-122"/>
              </a:rPr>
              <a:t>嵌入式系统基本硬件架构</a:t>
            </a:r>
            <a:endParaRPr lang="zh-CN" altLang="en-US" sz="2800">
              <a:latin typeface="Times New Roman" panose="02020603050405020304" charset="0"/>
              <a:ea typeface="黑体" panose="02010609060101010101" charset="-122"/>
            </a:endParaRPr>
          </a:p>
        </p:txBody>
      </p:sp>
      <p:pic>
        <p:nvPicPr>
          <p:cNvPr id="4" name="图片 3"/>
          <p:cNvPicPr>
            <a:picLocks noChangeAspect="1"/>
          </p:cNvPicPr>
          <p:nvPr>
            <p:custDataLst>
              <p:tags r:id="rId1"/>
            </p:custDataLst>
          </p:nvPr>
        </p:nvPicPr>
        <p:blipFill>
          <a:blip r:embed="rId2"/>
          <a:stretch>
            <a:fillRect/>
          </a:stretch>
        </p:blipFill>
        <p:spPr>
          <a:xfrm>
            <a:off x="4735830" y="1948180"/>
            <a:ext cx="3581400" cy="2962275"/>
          </a:xfrm>
          <a:prstGeom prst="rect">
            <a:avLst/>
          </a:prstGeom>
        </p:spPr>
      </p:pic>
      <p:sp>
        <p:nvSpPr>
          <p:cNvPr id="6" name="文本框 5"/>
          <p:cNvSpPr txBox="1"/>
          <p:nvPr/>
        </p:nvSpPr>
        <p:spPr>
          <a:xfrm>
            <a:off x="2855595" y="5138420"/>
            <a:ext cx="7736840" cy="1476375"/>
          </a:xfrm>
          <a:prstGeom prst="rect">
            <a:avLst/>
          </a:prstGeom>
          <a:noFill/>
          <a:ln w="9525">
            <a:noFill/>
          </a:ln>
        </p:spPr>
        <p:txBody>
          <a:bodyPr wrap="square">
            <a:spAutoFit/>
          </a:bodyPr>
          <a:p>
            <a:pPr indent="0"/>
            <a:r>
              <a:rPr lang="en-US" altLang="zh-CN" b="0">
                <a:latin typeface="Times New Roman" panose="02020603050405020304" charset="0"/>
                <a:ea typeface="宋体" panose="02010600030101010101" pitchFamily="2" charset="-122"/>
              </a:rPr>
              <a:t>        </a:t>
            </a:r>
            <a:r>
              <a:rPr lang="zh-CN" b="0">
                <a:latin typeface="Times New Roman" panose="02020603050405020304" charset="0"/>
                <a:ea typeface="宋体" panose="02010600030101010101" pitchFamily="2" charset="-122"/>
              </a:rPr>
              <a:t>以嵌入式处理器为核心，集成度高。在嵌入式系统中，一些基本的设备如通用可编程输入输出端口（</a:t>
            </a:r>
            <a:r>
              <a:rPr lang="en-US" b="0">
                <a:latin typeface="Times New Roman" panose="02020603050405020304" charset="0"/>
                <a:ea typeface="宋体" panose="02010600030101010101" pitchFamily="2" charset="-122"/>
              </a:rPr>
              <a:t>GPIO</a:t>
            </a:r>
            <a:r>
              <a:rPr lang="zh-CN" b="0">
                <a:latin typeface="Times New Roman" panose="02020603050405020304" charset="0"/>
                <a:ea typeface="宋体" panose="02010600030101010101" pitchFamily="2" charset="-122"/>
              </a:rPr>
              <a:t>）、定时器、中断控制器等，一般都是集成在处理器中的。一些嵌入式处理器甚至包含内存，只需要在外部扩展简单的电路，就可以组成系统。对于处理器没有集成、但是系统需要的部件，也可以通过外部扩展的方式实现。</a:t>
            </a:r>
            <a:endParaRPr lang="zh-CN" altLang="en-US"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anim calcmode="lin" valueType="num">
                                      <p:cBhvr>
                                        <p:cTn id="8" dur="1000" fill="hold"/>
                                        <p:tgtEl>
                                          <p:spTgt spid="316"/>
                                        </p:tgtEl>
                                        <p:attrNameLst>
                                          <p:attrName>ppt_x</p:attrName>
                                        </p:attrNameLst>
                                      </p:cBhvr>
                                      <p:tavLst>
                                        <p:tav tm="0">
                                          <p:val>
                                            <p:strVal val="#ppt_x"/>
                                          </p:val>
                                        </p:tav>
                                        <p:tav tm="100000">
                                          <p:val>
                                            <p:strVal val="#ppt_x"/>
                                          </p:val>
                                        </p:tav>
                                      </p:tavLst>
                                    </p:anim>
                                    <p:anim calcmode="lin" valueType="num">
                                      <p:cBhvr>
                                        <p:cTn id="9" dur="1000" fill="hold"/>
                                        <p:tgtEl>
                                          <p:spTgt spid="316"/>
                                        </p:tgtEl>
                                        <p:attrNameLst>
                                          <p:attrName>ppt_y</p:attrName>
                                        </p:attrNameLst>
                                      </p:cBhvr>
                                      <p:tavLst>
                                        <p:tav tm="0">
                                          <p:val>
                                            <p:strVal val="#ppt_y-.1"/>
                                          </p:val>
                                        </p:tav>
                                        <p:tav tm="100000">
                                          <p:val>
                                            <p:strVal val="#ppt_y"/>
                                          </p:val>
                                        </p:tav>
                                      </p:tavLst>
                                    </p:anim>
                                  </p:childTnLst>
                                </p:cTn>
                              </p:par>
                              <p:par>
                                <p:cTn id="10" presetID="2" presetClass="entr" presetSubtype="8" decel="9000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decel="9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1000" fill="hold"/>
                                        <p:tgtEl>
                                          <p:spTgt spid="2"/>
                                        </p:tgtEl>
                                        <p:attrNameLst>
                                          <p:attrName>ppt_x</p:attrName>
                                        </p:attrNameLst>
                                      </p:cBhvr>
                                      <p:tavLst>
                                        <p:tav tm="0">
                                          <p:val>
                                            <p:strVal val="0-#ppt_w/2"/>
                                          </p:val>
                                        </p:tav>
                                        <p:tav tm="100000">
                                          <p:val>
                                            <p:strVal val="#ppt_x"/>
                                          </p:val>
                                        </p:tav>
                                      </p:tavLst>
                                    </p:anim>
                                    <p:anim calcmode="lin" valueType="num">
                                      <p:cBhvr additive="base">
                                        <p:cTn id="17" dur="1000" fill="hold"/>
                                        <p:tgtEl>
                                          <p:spTgt spid="2"/>
                                        </p:tgtEl>
                                        <p:attrNameLst>
                                          <p:attrName>ppt_y</p:attrName>
                                        </p:attrNameLst>
                                      </p:cBhvr>
                                      <p:tavLst>
                                        <p:tav tm="0">
                                          <p:val>
                                            <p:strVal val="#ppt_y"/>
                                          </p:val>
                                        </p:tav>
                                        <p:tav tm="100000">
                                          <p:val>
                                            <p:strVal val="#ppt_y"/>
                                          </p:val>
                                        </p:tav>
                                      </p:tavLst>
                                    </p:anim>
                                  </p:childTnLst>
                                </p:cTn>
                              </p:par>
                              <p:par>
                                <p:cTn id="18" presetID="10" presetClass="entr" presetSubtype="0" fill="hold" grpId="1"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 calcmode="lin" valueType="num">
                                      <p:cBhvr additive="base">
                                        <p:cTn id="26" dur="1000" fill="hold"/>
                                        <p:tgtEl>
                                          <p:spTgt spid="77"/>
                                        </p:tgtEl>
                                        <p:attrNameLst>
                                          <p:attrName>ppt_x</p:attrName>
                                        </p:attrNameLst>
                                      </p:cBhvr>
                                      <p:tavLst>
                                        <p:tav tm="0">
                                          <p:val>
                                            <p:strVal val="0-#ppt_w/2"/>
                                          </p:val>
                                        </p:tav>
                                        <p:tav tm="100000">
                                          <p:val>
                                            <p:strVal val="#ppt_x"/>
                                          </p:val>
                                        </p:tav>
                                      </p:tavLst>
                                    </p:anim>
                                    <p:anim calcmode="lin" valueType="num">
                                      <p:cBhvr additive="base">
                                        <p:cTn id="27" dur="1000" fill="hold"/>
                                        <p:tgtEl>
                                          <p:spTgt spid="77"/>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1000" fill="hold"/>
                                        <p:tgtEl>
                                          <p:spTgt spid="80"/>
                                        </p:tgtEl>
                                        <p:attrNameLst>
                                          <p:attrName>ppt_x</p:attrName>
                                        </p:attrNameLst>
                                      </p:cBhvr>
                                      <p:tavLst>
                                        <p:tav tm="0">
                                          <p:val>
                                            <p:strVal val="0-#ppt_w/2"/>
                                          </p:val>
                                        </p:tav>
                                        <p:tav tm="100000">
                                          <p:val>
                                            <p:strVal val="#ppt_x"/>
                                          </p:val>
                                        </p:tav>
                                      </p:tavLst>
                                    </p:anim>
                                    <p:anim calcmode="lin" valueType="num">
                                      <p:cBhvr additive="base">
                                        <p:cTn id="31"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77" grpId="0" bldLvl="0" animBg="1"/>
      <p:bldP spid="3" grpId="0"/>
      <p:bldP spid="3"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spc="300" dirty="0">
                <a:solidFill>
                  <a:srgbClr val="2B2B2B"/>
                </a:solidFill>
                <a:cs typeface="+mn-ea"/>
                <a:sym typeface="+mn-lt"/>
              </a:rPr>
              <a:t>嵌入式系统的硬件组成</a:t>
            </a:r>
            <a:endParaRPr lang="zh-CN" altLang="en-US" sz="4000" dirty="0">
              <a:solidFill>
                <a:srgbClr val="2B2B2B"/>
              </a:solidFill>
              <a:cs typeface="+mn-ea"/>
              <a:sym typeface="+mn-lt"/>
            </a:endParaRPr>
          </a:p>
        </p:txBody>
      </p:sp>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cxnSp>
        <p:nvCxnSpPr>
          <p:cNvPr id="112" name="直接连接符 111"/>
          <p:cNvCxnSpPr/>
          <p:nvPr/>
        </p:nvCxnSpPr>
        <p:spPr>
          <a:xfrm>
            <a:off x="1416642" y="5722798"/>
            <a:ext cx="9864133" cy="0"/>
          </a:xfrm>
          <a:prstGeom prst="line">
            <a:avLst/>
          </a:prstGeom>
          <a:ln w="28575">
            <a:solidFill>
              <a:schemeClr val="tx2"/>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
            </p:custDataLst>
          </p:nvPr>
        </p:nvPicPr>
        <p:blipFill>
          <a:blip r:embed="rId2"/>
          <a:stretch>
            <a:fillRect/>
          </a:stretch>
        </p:blipFill>
        <p:spPr>
          <a:xfrm>
            <a:off x="2522855" y="1572895"/>
            <a:ext cx="7651115" cy="3711575"/>
          </a:xfrm>
          <a:prstGeom prst="rect">
            <a:avLst/>
          </a:prstGeom>
          <a:noFill/>
          <a:ln>
            <a:noFill/>
          </a:ln>
        </p:spPr>
      </p:pic>
      <p:sp>
        <p:nvSpPr>
          <p:cNvPr id="6" name="文本框 5"/>
          <p:cNvSpPr txBox="1"/>
          <p:nvPr/>
        </p:nvSpPr>
        <p:spPr>
          <a:xfrm>
            <a:off x="4554220" y="5891530"/>
            <a:ext cx="3932555" cy="368300"/>
          </a:xfrm>
          <a:prstGeom prst="rect">
            <a:avLst/>
          </a:prstGeom>
          <a:noFill/>
        </p:spPr>
        <p:txBody>
          <a:bodyPr wrap="square" rtlCol="0">
            <a:spAutoFit/>
          </a:bodyPr>
          <a:p>
            <a:r>
              <a:rPr lang="zh-CN" altLang="en-US"/>
              <a:t>带有总线扩展的嵌入式处理器的系统</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spc="300" dirty="0">
                <a:solidFill>
                  <a:srgbClr val="2B2B2B"/>
                </a:solidFill>
                <a:cs typeface="+mn-ea"/>
                <a:sym typeface="+mn-lt"/>
              </a:rPr>
              <a:t>嵌入式系统的硬件组成</a:t>
            </a:r>
            <a:endParaRPr lang="zh-CN" altLang="en-US" sz="4000" dirty="0">
              <a:solidFill>
                <a:srgbClr val="2B2B2B"/>
              </a:solidFill>
              <a:cs typeface="+mn-ea"/>
              <a:sym typeface="+mn-lt"/>
            </a:endParaRPr>
          </a:p>
        </p:txBody>
      </p:sp>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cxnSp>
        <p:nvCxnSpPr>
          <p:cNvPr id="112" name="直接连接符 111"/>
          <p:cNvCxnSpPr/>
          <p:nvPr/>
        </p:nvCxnSpPr>
        <p:spPr>
          <a:xfrm>
            <a:off x="1416642" y="5722798"/>
            <a:ext cx="9864133" cy="0"/>
          </a:xfrm>
          <a:prstGeom prst="line">
            <a:avLst/>
          </a:prstGeom>
          <a:ln w="28575">
            <a:solidFill>
              <a:schemeClr val="tx2"/>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2490470" y="1821815"/>
            <a:ext cx="7597140" cy="2962910"/>
          </a:xfrm>
          <a:prstGeom prst="rect">
            <a:avLst/>
          </a:prstGeom>
          <a:noFill/>
          <a:ln>
            <a:noFill/>
          </a:ln>
        </p:spPr>
      </p:pic>
      <p:sp>
        <p:nvSpPr>
          <p:cNvPr id="4" name="文本框 3"/>
          <p:cNvSpPr txBox="1"/>
          <p:nvPr/>
        </p:nvSpPr>
        <p:spPr>
          <a:xfrm>
            <a:off x="4581525" y="5864225"/>
            <a:ext cx="4211320" cy="368300"/>
          </a:xfrm>
          <a:prstGeom prst="rect">
            <a:avLst/>
          </a:prstGeom>
          <a:noFill/>
        </p:spPr>
        <p:txBody>
          <a:bodyPr wrap="square" rtlCol="0">
            <a:spAutoFit/>
          </a:bodyPr>
          <a:p>
            <a:r>
              <a:rPr lang="zh-CN" altLang="en-US"/>
              <a:t>无总线扩展的嵌入式处理器的系统</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70"/>
          <p:cNvGrpSpPr/>
          <p:nvPr/>
        </p:nvGrpSpPr>
        <p:grpSpPr>
          <a:xfrm>
            <a:off x="4852428" y="1563251"/>
            <a:ext cx="1534160" cy="546208"/>
            <a:chOff x="1207894" y="5909769"/>
            <a:chExt cx="3065854" cy="542325"/>
          </a:xfrm>
        </p:grpSpPr>
        <p:sp>
          <p:nvSpPr>
            <p:cNvPr id="172" name="矩形: 圆角 171"/>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73" name="文本框 172"/>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01</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174" name="文本框 173"/>
          <p:cNvSpPr txBox="1"/>
          <p:nvPr/>
        </p:nvSpPr>
        <p:spPr>
          <a:xfrm>
            <a:off x="6663094" y="1504907"/>
            <a:ext cx="3356438" cy="521970"/>
          </a:xfrm>
          <a:prstGeom prst="rect">
            <a:avLst/>
          </a:prstGeom>
          <a:noFill/>
        </p:spPr>
        <p:txBody>
          <a:bodyPr wrap="square" rtlCol="0">
            <a:spAutoFit/>
          </a:bodyPr>
          <a:lstStyle/>
          <a:p>
            <a:r>
              <a:rPr lang="zh-CN" altLang="en-US" sz="2800" spc="300" dirty="0">
                <a:solidFill>
                  <a:srgbClr val="2B2B2B"/>
                </a:solidFill>
                <a:cs typeface="+mn-ea"/>
                <a:sym typeface="+mn-lt"/>
              </a:rPr>
              <a:t>概述</a:t>
            </a:r>
            <a:endParaRPr lang="zh-CN" altLang="en-US" sz="2800" spc="300" dirty="0">
              <a:solidFill>
                <a:srgbClr val="2B2B2B"/>
              </a:solidFill>
              <a:cs typeface="+mn-ea"/>
              <a:sym typeface="+mn-lt"/>
            </a:endParaRPr>
          </a:p>
        </p:txBody>
      </p:sp>
      <p:cxnSp>
        <p:nvCxnSpPr>
          <p:cNvPr id="176" name="直接连接符 175"/>
          <p:cNvCxnSpPr/>
          <p:nvPr/>
        </p:nvCxnSpPr>
        <p:spPr>
          <a:xfrm>
            <a:off x="4817338" y="2248045"/>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4852428" y="2522773"/>
            <a:ext cx="1534160" cy="546208"/>
            <a:chOff x="1207894" y="5909769"/>
            <a:chExt cx="3065854" cy="542325"/>
          </a:xfrm>
        </p:grpSpPr>
        <p:sp>
          <p:nvSpPr>
            <p:cNvPr id="201" name="矩形: 圆角 200"/>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02" name="文本框 201"/>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02</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03" name="文本框 202"/>
          <p:cNvSpPr txBox="1"/>
          <p:nvPr/>
        </p:nvSpPr>
        <p:spPr>
          <a:xfrm>
            <a:off x="6663055" y="2464435"/>
            <a:ext cx="4183380" cy="521970"/>
          </a:xfrm>
          <a:prstGeom prst="rect">
            <a:avLst/>
          </a:prstGeom>
          <a:noFill/>
        </p:spPr>
        <p:txBody>
          <a:bodyPr wrap="square" rtlCol="0">
            <a:spAutoFit/>
          </a:bodyPr>
          <a:lstStyle/>
          <a:p>
            <a:r>
              <a:rPr lang="zh-CN" altLang="en-US" sz="2800" spc="300" dirty="0">
                <a:solidFill>
                  <a:srgbClr val="2B2B2B"/>
                </a:solidFill>
                <a:cs typeface="+mn-ea"/>
                <a:sym typeface="+mn-lt"/>
              </a:rPr>
              <a:t>嵌入式系统的</a:t>
            </a:r>
            <a:r>
              <a:rPr lang="zh-CN" altLang="en-US" sz="2800" spc="300" dirty="0">
                <a:solidFill>
                  <a:srgbClr val="2B2B2B"/>
                </a:solidFill>
                <a:cs typeface="+mn-ea"/>
                <a:sym typeface="+mn-lt"/>
              </a:rPr>
              <a:t>硬件组成</a:t>
            </a:r>
            <a:endParaRPr lang="zh-CN" altLang="en-US" sz="2800" spc="300" dirty="0">
              <a:solidFill>
                <a:srgbClr val="2B2B2B"/>
              </a:solidFill>
              <a:cs typeface="+mn-ea"/>
              <a:sym typeface="+mn-lt"/>
            </a:endParaRPr>
          </a:p>
        </p:txBody>
      </p:sp>
      <p:cxnSp>
        <p:nvCxnSpPr>
          <p:cNvPr id="204" name="直接连接符 203"/>
          <p:cNvCxnSpPr/>
          <p:nvPr/>
        </p:nvCxnSpPr>
        <p:spPr>
          <a:xfrm>
            <a:off x="4817338" y="3207567"/>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05" name="组合 204"/>
          <p:cNvGrpSpPr/>
          <p:nvPr/>
        </p:nvGrpSpPr>
        <p:grpSpPr>
          <a:xfrm>
            <a:off x="4852428" y="3568191"/>
            <a:ext cx="1534160" cy="546208"/>
            <a:chOff x="1207894" y="5909769"/>
            <a:chExt cx="3065854" cy="542325"/>
          </a:xfrm>
        </p:grpSpPr>
        <p:sp>
          <p:nvSpPr>
            <p:cNvPr id="206" name="矩形: 圆角 205"/>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07" name="文本框 206"/>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03</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08" name="文本框 207"/>
          <p:cNvSpPr txBox="1"/>
          <p:nvPr/>
        </p:nvSpPr>
        <p:spPr>
          <a:xfrm>
            <a:off x="6663055" y="3509645"/>
            <a:ext cx="4183380" cy="521970"/>
          </a:xfrm>
          <a:prstGeom prst="rect">
            <a:avLst/>
          </a:prstGeom>
          <a:noFill/>
        </p:spPr>
        <p:txBody>
          <a:bodyPr wrap="square" rtlCol="0">
            <a:spAutoFit/>
          </a:bodyPr>
          <a:lstStyle/>
          <a:p>
            <a:r>
              <a:rPr lang="zh-CN" altLang="en-US" sz="2800" spc="300" dirty="0">
                <a:solidFill>
                  <a:srgbClr val="2B2B2B"/>
                </a:solidFill>
                <a:cs typeface="+mn-ea"/>
                <a:sym typeface="+mn-lt"/>
              </a:rPr>
              <a:t>嵌入式系统的</a:t>
            </a:r>
            <a:r>
              <a:rPr lang="zh-CN" altLang="en-US" sz="2800" spc="300" dirty="0">
                <a:solidFill>
                  <a:srgbClr val="2B2B2B"/>
                </a:solidFill>
                <a:cs typeface="+mn-ea"/>
                <a:sym typeface="+mn-lt"/>
              </a:rPr>
              <a:t>软件组成</a:t>
            </a:r>
            <a:endParaRPr lang="zh-CN" altLang="en-US" sz="2800" spc="300" dirty="0">
              <a:solidFill>
                <a:srgbClr val="2B2B2B"/>
              </a:solidFill>
              <a:cs typeface="+mn-ea"/>
              <a:sym typeface="+mn-lt"/>
            </a:endParaRPr>
          </a:p>
        </p:txBody>
      </p:sp>
      <p:cxnSp>
        <p:nvCxnSpPr>
          <p:cNvPr id="209" name="直接连接符 208"/>
          <p:cNvCxnSpPr/>
          <p:nvPr/>
        </p:nvCxnSpPr>
        <p:spPr>
          <a:xfrm>
            <a:off x="4817338" y="4252985"/>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10" name="组合 209"/>
          <p:cNvGrpSpPr/>
          <p:nvPr/>
        </p:nvGrpSpPr>
        <p:grpSpPr>
          <a:xfrm>
            <a:off x="4852428" y="4568190"/>
            <a:ext cx="1534160" cy="546208"/>
            <a:chOff x="1207894" y="5909769"/>
            <a:chExt cx="3065854" cy="542325"/>
          </a:xfrm>
        </p:grpSpPr>
        <p:sp>
          <p:nvSpPr>
            <p:cNvPr id="211" name="矩形: 圆角 210"/>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12" name="文本框 211"/>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04</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13" name="文本框 212"/>
          <p:cNvSpPr txBox="1"/>
          <p:nvPr/>
        </p:nvSpPr>
        <p:spPr>
          <a:xfrm>
            <a:off x="6663094" y="4509846"/>
            <a:ext cx="3356438" cy="521970"/>
          </a:xfrm>
          <a:prstGeom prst="rect">
            <a:avLst/>
          </a:prstGeom>
          <a:noFill/>
        </p:spPr>
        <p:txBody>
          <a:bodyPr wrap="square" rtlCol="0">
            <a:spAutoFit/>
          </a:bodyPr>
          <a:lstStyle/>
          <a:p>
            <a:r>
              <a:rPr lang="zh-CN" altLang="en-US" sz="2800" spc="300" dirty="0">
                <a:solidFill>
                  <a:srgbClr val="2B2B2B"/>
                </a:solidFill>
                <a:cs typeface="+mn-ea"/>
                <a:sym typeface="+mn-lt"/>
              </a:rPr>
              <a:t>小结</a:t>
            </a:r>
            <a:endParaRPr lang="zh-CN" altLang="en-US" sz="2800" spc="300" dirty="0">
              <a:solidFill>
                <a:srgbClr val="2B2B2B"/>
              </a:solidFill>
              <a:cs typeface="+mn-ea"/>
              <a:sym typeface="+mn-lt"/>
            </a:endParaRPr>
          </a:p>
        </p:txBody>
      </p:sp>
      <p:cxnSp>
        <p:nvCxnSpPr>
          <p:cNvPr id="214" name="直接连接符 213"/>
          <p:cNvCxnSpPr/>
          <p:nvPr/>
        </p:nvCxnSpPr>
        <p:spPr>
          <a:xfrm>
            <a:off x="4817338" y="5252984"/>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sp>
        <p:nvSpPr>
          <p:cNvPr id="371" name="文本框 370"/>
          <p:cNvSpPr txBox="1"/>
          <p:nvPr/>
        </p:nvSpPr>
        <p:spPr>
          <a:xfrm>
            <a:off x="1725530" y="1029927"/>
            <a:ext cx="677108" cy="3800268"/>
          </a:xfrm>
          <a:prstGeom prst="rect">
            <a:avLst/>
          </a:prstGeom>
          <a:noFill/>
        </p:spPr>
        <p:txBody>
          <a:bodyPr vert="eaVert" wrap="square" rtlCol="0">
            <a:spAutoFit/>
            <a:scene3d>
              <a:camera prst="orthographicFront"/>
              <a:lightRig rig="threePt" dir="t"/>
            </a:scene3d>
            <a:sp3d contourW="12700"/>
          </a:bodyPr>
          <a:lstStyle>
            <a:defPPr>
              <a:defRPr lang="zh-CN"/>
            </a:defPPr>
            <a:lvl1pPr>
              <a:defRPr sz="3200" b="1" spc="600">
                <a:solidFill>
                  <a:schemeClr val="tx1">
                    <a:lumMod val="75000"/>
                    <a:lumOff val="25000"/>
                  </a:schemeClr>
                </a:solidFill>
                <a:effectLst>
                  <a:glow rad="101600">
                    <a:schemeClr val="bg1">
                      <a:lumMod val="85000"/>
                      <a:alpha val="60000"/>
                    </a:schemeClr>
                  </a:glow>
                </a:effectLst>
                <a:latin typeface="Aa细黑" panose="00020600040101010101" pitchFamily="18" charset="0"/>
                <a:ea typeface="Aa细黑" panose="00020600040101010101" pitchFamily="18" charset="0"/>
              </a:defRPr>
            </a:lvl1pPr>
          </a:lstStyle>
          <a:p>
            <a:pPr algn="ctr"/>
            <a:r>
              <a:rPr lang="en-US" altLang="zh-CN" dirty="0">
                <a:effectLst/>
                <a:latin typeface="+mn-lt"/>
                <a:ea typeface="+mn-ea"/>
                <a:cs typeface="+mn-ea"/>
                <a:sym typeface="+mn-lt"/>
              </a:rPr>
              <a:t>CONTENTS</a:t>
            </a:r>
            <a:endParaRPr lang="zh-CN" altLang="en-US" dirty="0">
              <a:effectLst/>
              <a:latin typeface="+mn-lt"/>
              <a:ea typeface="+mn-ea"/>
              <a:cs typeface="+mn-ea"/>
              <a:sym typeface="+mn-lt"/>
            </a:endParaRPr>
          </a:p>
        </p:txBody>
      </p:sp>
      <p:sp>
        <p:nvSpPr>
          <p:cNvPr id="372" name="文本框 371"/>
          <p:cNvSpPr txBox="1"/>
          <p:nvPr/>
        </p:nvSpPr>
        <p:spPr>
          <a:xfrm>
            <a:off x="2204610" y="149110"/>
            <a:ext cx="1107996" cy="3710226"/>
          </a:xfrm>
          <a:prstGeom prst="rect">
            <a:avLst/>
          </a:prstGeom>
          <a:noFill/>
        </p:spPr>
        <p:txBody>
          <a:bodyPr vert="eaVert" wrap="square" rtlCol="0">
            <a:spAutoFit/>
            <a:scene3d>
              <a:camera prst="orthographicFront"/>
              <a:lightRig rig="threePt" dir="t"/>
            </a:scene3d>
            <a:sp3d contourW="12700"/>
          </a:bodyPr>
          <a:lstStyle>
            <a:defPPr>
              <a:defRPr lang="zh-CN"/>
            </a:defPPr>
            <a:lvl1pPr>
              <a:defRPr sz="3200" b="1" spc="600">
                <a:solidFill>
                  <a:schemeClr val="tx1">
                    <a:lumMod val="75000"/>
                    <a:lumOff val="25000"/>
                  </a:schemeClr>
                </a:solidFill>
                <a:effectLst>
                  <a:glow rad="101600">
                    <a:schemeClr val="bg1">
                      <a:lumMod val="85000"/>
                      <a:alpha val="60000"/>
                    </a:schemeClr>
                  </a:glow>
                </a:effectLst>
                <a:latin typeface="Aa细黑" panose="00020600040101010101" pitchFamily="18" charset="0"/>
                <a:ea typeface="Aa细黑" panose="00020600040101010101" pitchFamily="18" charset="0"/>
              </a:defRPr>
            </a:lvl1pPr>
          </a:lstStyle>
          <a:p>
            <a:pPr algn="ctr"/>
            <a:r>
              <a:rPr lang="zh-CN" altLang="en-US" sz="6000" dirty="0">
                <a:effectLst/>
                <a:latin typeface="+mn-lt"/>
                <a:ea typeface="+mn-ea"/>
                <a:cs typeface="+mn-ea"/>
                <a:sym typeface="+mn-lt"/>
              </a:rPr>
              <a:t>目录</a:t>
            </a:r>
            <a:endParaRPr lang="zh-CN" altLang="en-US" sz="6000" dirty="0">
              <a:effectLst/>
              <a:latin typeface="+mn-lt"/>
              <a:ea typeface="+mn-ea"/>
              <a:cs typeface="+mn-ea"/>
              <a:sym typeface="+mn-lt"/>
            </a:endParaRPr>
          </a:p>
        </p:txBody>
      </p:sp>
      <p:grpSp>
        <p:nvGrpSpPr>
          <p:cNvPr id="373" name="组合 372"/>
          <p:cNvGrpSpPr/>
          <p:nvPr/>
        </p:nvGrpSpPr>
        <p:grpSpPr>
          <a:xfrm>
            <a:off x="-3643996" y="-875401"/>
            <a:ext cx="5587004" cy="5227392"/>
            <a:chOff x="-524024" y="-332605"/>
            <a:chExt cx="1943299" cy="1818218"/>
          </a:xfrm>
        </p:grpSpPr>
        <p:sp>
          <p:nvSpPr>
            <p:cNvPr id="374" name="Freeform 20"/>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Freeform 22"/>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23"/>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Freeform 38"/>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39"/>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9" name="Freeform 40"/>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0" name="Freeform 41"/>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1" name="Freeform 49"/>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2" name="Freeform 57"/>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3" name="Freeform 58"/>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4" name="Freeform 59"/>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5" name="Freeform 60"/>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6" name="Freeform 61"/>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Freeform 62"/>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Freeform 63"/>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9" name="Freeform 64"/>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0" name="Freeform 65"/>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1" name="Freeform 69"/>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2" name="Freeform 71"/>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3" name="Freeform 72"/>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4" name="Freeform 73"/>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5" name="Freeform 75"/>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6" name="Freeform 76"/>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7" name="Freeform 98"/>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Freeform 99"/>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Freeform 110"/>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0" name="Freeform 111"/>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1" name="Oval 112"/>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2" name="Freeform 113"/>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3" name="Freeform 114"/>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4" name="Freeform 116"/>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5" name="Freeform 117"/>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6" name="Freeform 118"/>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7" name="Freeform 119"/>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8" name="Freeform 120"/>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9" name="Freeform 121"/>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0" name="Freeform 126"/>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1" name="Freeform 127"/>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2" name="Oval 128"/>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3" name="Freeform 129"/>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4" name="Oval 132"/>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5" name="Freeform 133"/>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6" name="Freeform 134"/>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7" name="Freeform 135"/>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8" name="Oval 136"/>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9" name="Freeform 137"/>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0" name="Freeform 138"/>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1" name="Freeform 139"/>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2" name="Oval 140"/>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3" name="Freeform 141"/>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4" name="Freeform 144"/>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5" name="Freeform 145"/>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6" name="Oval 90"/>
          <p:cNvSpPr>
            <a:spLocks noChangeArrowheads="1"/>
          </p:cNvSpPr>
          <p:nvPr/>
        </p:nvSpPr>
        <p:spPr bwMode="auto">
          <a:xfrm rot="18501497" flipH="1">
            <a:off x="1976810" y="1254301"/>
            <a:ext cx="167041" cy="167041"/>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7" name="Freeform 91"/>
          <p:cNvSpPr>
            <a:spLocks noEditPoints="1"/>
          </p:cNvSpPr>
          <p:nvPr/>
        </p:nvSpPr>
        <p:spPr bwMode="auto">
          <a:xfrm rot="18501497" flipH="1">
            <a:off x="1949867" y="1231399"/>
            <a:ext cx="220927" cy="212844"/>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426"/>
                                        </p:tgtEl>
                                        <p:attrNameLst>
                                          <p:attrName>style.visibility</p:attrName>
                                        </p:attrNameLst>
                                      </p:cBhvr>
                                      <p:to>
                                        <p:strVal val="visible"/>
                                      </p:to>
                                    </p:set>
                                    <p:anim calcmode="lin" valueType="num">
                                      <p:cBhvr>
                                        <p:cTn id="11" dur="500" fill="hold"/>
                                        <p:tgtEl>
                                          <p:spTgt spid="426"/>
                                        </p:tgtEl>
                                        <p:attrNameLst>
                                          <p:attrName>ppt_w</p:attrName>
                                        </p:attrNameLst>
                                      </p:cBhvr>
                                      <p:tavLst>
                                        <p:tav tm="0">
                                          <p:val>
                                            <p:fltVal val="0"/>
                                          </p:val>
                                        </p:tav>
                                        <p:tav tm="100000">
                                          <p:val>
                                            <p:strVal val="#ppt_w"/>
                                          </p:val>
                                        </p:tav>
                                      </p:tavLst>
                                    </p:anim>
                                    <p:anim calcmode="lin" valueType="num">
                                      <p:cBhvr>
                                        <p:cTn id="12" dur="500" fill="hold"/>
                                        <p:tgtEl>
                                          <p:spTgt spid="426"/>
                                        </p:tgtEl>
                                        <p:attrNameLst>
                                          <p:attrName>ppt_h</p:attrName>
                                        </p:attrNameLst>
                                      </p:cBhvr>
                                      <p:tavLst>
                                        <p:tav tm="0">
                                          <p:val>
                                            <p:fltVal val="0"/>
                                          </p:val>
                                        </p:tav>
                                        <p:tav tm="100000">
                                          <p:val>
                                            <p:strVal val="#ppt_h"/>
                                          </p:val>
                                        </p:tav>
                                      </p:tavLst>
                                    </p:anim>
                                    <p:animEffect transition="in" filter="fade">
                                      <p:cBhvr>
                                        <p:cTn id="13" dur="500"/>
                                        <p:tgtEl>
                                          <p:spTgt spid="426"/>
                                        </p:tgtEl>
                                      </p:cBhvr>
                                    </p:animEffect>
                                  </p:childTnLst>
                                </p:cTn>
                              </p:par>
                              <p:par>
                                <p:cTn id="14" presetID="23" presetClass="entr" presetSubtype="288" fill="hold" grpId="0" nodeType="withEffect">
                                  <p:stCondLst>
                                    <p:cond delay="0"/>
                                  </p:stCondLst>
                                  <p:childTnLst>
                                    <p:set>
                                      <p:cBhvr>
                                        <p:cTn id="15" dur="1" fill="hold">
                                          <p:stCondLst>
                                            <p:cond delay="0"/>
                                          </p:stCondLst>
                                        </p:cTn>
                                        <p:tgtEl>
                                          <p:spTgt spid="427"/>
                                        </p:tgtEl>
                                        <p:attrNameLst>
                                          <p:attrName>style.visibility</p:attrName>
                                        </p:attrNameLst>
                                      </p:cBhvr>
                                      <p:to>
                                        <p:strVal val="visible"/>
                                      </p:to>
                                    </p:set>
                                    <p:anim calcmode="lin" valueType="num">
                                      <p:cBhvr>
                                        <p:cTn id="16" dur="500" fill="hold"/>
                                        <p:tgtEl>
                                          <p:spTgt spid="427"/>
                                        </p:tgtEl>
                                        <p:attrNameLst>
                                          <p:attrName>ppt_w</p:attrName>
                                        </p:attrNameLst>
                                      </p:cBhvr>
                                      <p:tavLst>
                                        <p:tav tm="0">
                                          <p:val>
                                            <p:strVal val="4/3*#ppt_w"/>
                                          </p:val>
                                        </p:tav>
                                        <p:tav tm="100000">
                                          <p:val>
                                            <p:strVal val="#ppt_w"/>
                                          </p:val>
                                        </p:tav>
                                      </p:tavLst>
                                    </p:anim>
                                    <p:anim calcmode="lin" valueType="num">
                                      <p:cBhvr>
                                        <p:cTn id="17" dur="500" fill="hold"/>
                                        <p:tgtEl>
                                          <p:spTgt spid="427"/>
                                        </p:tgtEl>
                                        <p:attrNameLst>
                                          <p:attrName>ppt_h</p:attrName>
                                        </p:attrNameLst>
                                      </p:cBhvr>
                                      <p:tavLst>
                                        <p:tav tm="0">
                                          <p:val>
                                            <p:strVal val="4/3*#ppt_h"/>
                                          </p:val>
                                        </p:tav>
                                        <p:tav tm="100000">
                                          <p:val>
                                            <p:strVal val="#ppt_h"/>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71"/>
                                        </p:tgtEl>
                                        <p:attrNameLst>
                                          <p:attrName>style.visibility</p:attrName>
                                        </p:attrNameLst>
                                      </p:cBhvr>
                                      <p:to>
                                        <p:strVal val="visible"/>
                                      </p:to>
                                    </p:set>
                                    <p:animEffect transition="in" filter="fade">
                                      <p:cBhvr>
                                        <p:cTn id="21" dur="1000"/>
                                        <p:tgtEl>
                                          <p:spTgt spid="371"/>
                                        </p:tgtEl>
                                      </p:cBhvr>
                                    </p:animEffect>
                                    <p:anim calcmode="lin" valueType="num">
                                      <p:cBhvr>
                                        <p:cTn id="22" dur="1000" fill="hold"/>
                                        <p:tgtEl>
                                          <p:spTgt spid="371"/>
                                        </p:tgtEl>
                                        <p:attrNameLst>
                                          <p:attrName>ppt_x</p:attrName>
                                        </p:attrNameLst>
                                      </p:cBhvr>
                                      <p:tavLst>
                                        <p:tav tm="0">
                                          <p:val>
                                            <p:strVal val="#ppt_x"/>
                                          </p:val>
                                        </p:tav>
                                        <p:tav tm="100000">
                                          <p:val>
                                            <p:strVal val="#ppt_x"/>
                                          </p:val>
                                        </p:tav>
                                      </p:tavLst>
                                    </p:anim>
                                    <p:anim calcmode="lin" valueType="num">
                                      <p:cBhvr>
                                        <p:cTn id="23" dur="1000" fill="hold"/>
                                        <p:tgtEl>
                                          <p:spTgt spid="37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72"/>
                                        </p:tgtEl>
                                        <p:attrNameLst>
                                          <p:attrName>style.visibility</p:attrName>
                                        </p:attrNameLst>
                                      </p:cBhvr>
                                      <p:to>
                                        <p:strVal val="visible"/>
                                      </p:to>
                                    </p:set>
                                    <p:animEffect transition="in" filter="fade">
                                      <p:cBhvr>
                                        <p:cTn id="26" dur="1000"/>
                                        <p:tgtEl>
                                          <p:spTgt spid="372"/>
                                        </p:tgtEl>
                                      </p:cBhvr>
                                    </p:animEffect>
                                    <p:anim calcmode="lin" valueType="num">
                                      <p:cBhvr>
                                        <p:cTn id="27" dur="1000" fill="hold"/>
                                        <p:tgtEl>
                                          <p:spTgt spid="372"/>
                                        </p:tgtEl>
                                        <p:attrNameLst>
                                          <p:attrName>ppt_x</p:attrName>
                                        </p:attrNameLst>
                                      </p:cBhvr>
                                      <p:tavLst>
                                        <p:tav tm="0">
                                          <p:val>
                                            <p:strVal val="#ppt_x"/>
                                          </p:val>
                                        </p:tav>
                                        <p:tav tm="100000">
                                          <p:val>
                                            <p:strVal val="#ppt_x"/>
                                          </p:val>
                                        </p:tav>
                                      </p:tavLst>
                                    </p:anim>
                                    <p:anim calcmode="lin" valueType="num">
                                      <p:cBhvr>
                                        <p:cTn id="28" dur="1000" fill="hold"/>
                                        <p:tgtEl>
                                          <p:spTgt spid="372"/>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50" presetClass="entr" presetSubtype="0" decel="100000" fill="hold" nodeType="afterEffect">
                                  <p:stCondLst>
                                    <p:cond delay="0"/>
                                  </p:stCondLst>
                                  <p:childTnLst>
                                    <p:set>
                                      <p:cBhvr>
                                        <p:cTn id="31" dur="1" fill="hold">
                                          <p:stCondLst>
                                            <p:cond delay="0"/>
                                          </p:stCondLst>
                                        </p:cTn>
                                        <p:tgtEl>
                                          <p:spTgt spid="171"/>
                                        </p:tgtEl>
                                        <p:attrNameLst>
                                          <p:attrName>style.visibility</p:attrName>
                                        </p:attrNameLst>
                                      </p:cBhvr>
                                      <p:to>
                                        <p:strVal val="visible"/>
                                      </p:to>
                                    </p:set>
                                    <p:anim calcmode="lin" valueType="num">
                                      <p:cBhvr>
                                        <p:cTn id="32" dur="1000" fill="hold"/>
                                        <p:tgtEl>
                                          <p:spTgt spid="171"/>
                                        </p:tgtEl>
                                        <p:attrNameLst>
                                          <p:attrName>ppt_w</p:attrName>
                                        </p:attrNameLst>
                                      </p:cBhvr>
                                      <p:tavLst>
                                        <p:tav tm="0">
                                          <p:val>
                                            <p:strVal val="#ppt_w+.3"/>
                                          </p:val>
                                        </p:tav>
                                        <p:tav tm="100000">
                                          <p:val>
                                            <p:strVal val="#ppt_w"/>
                                          </p:val>
                                        </p:tav>
                                      </p:tavLst>
                                    </p:anim>
                                    <p:anim calcmode="lin" valueType="num">
                                      <p:cBhvr>
                                        <p:cTn id="33" dur="1000" fill="hold"/>
                                        <p:tgtEl>
                                          <p:spTgt spid="171"/>
                                        </p:tgtEl>
                                        <p:attrNameLst>
                                          <p:attrName>ppt_h</p:attrName>
                                        </p:attrNameLst>
                                      </p:cBhvr>
                                      <p:tavLst>
                                        <p:tav tm="0">
                                          <p:val>
                                            <p:strVal val="#ppt_h"/>
                                          </p:val>
                                        </p:tav>
                                        <p:tav tm="100000">
                                          <p:val>
                                            <p:strVal val="#ppt_h"/>
                                          </p:val>
                                        </p:tav>
                                      </p:tavLst>
                                    </p:anim>
                                    <p:animEffect transition="in" filter="fade">
                                      <p:cBhvr>
                                        <p:cTn id="34" dur="1000"/>
                                        <p:tgtEl>
                                          <p:spTgt spid="171"/>
                                        </p:tgtEl>
                                      </p:cBhvr>
                                    </p:animEffect>
                                  </p:childTnLst>
                                </p:cTn>
                              </p:par>
                              <p:par>
                                <p:cTn id="35" presetID="22" presetClass="entr" presetSubtype="8" fill="hold" nodeType="withEffect">
                                  <p:stCondLst>
                                    <p:cond delay="500"/>
                                  </p:stCondLst>
                                  <p:childTnLst>
                                    <p:set>
                                      <p:cBhvr>
                                        <p:cTn id="36" dur="1" fill="hold">
                                          <p:stCondLst>
                                            <p:cond delay="0"/>
                                          </p:stCondLst>
                                        </p:cTn>
                                        <p:tgtEl>
                                          <p:spTgt spid="176"/>
                                        </p:tgtEl>
                                        <p:attrNameLst>
                                          <p:attrName>style.visibility</p:attrName>
                                        </p:attrNameLst>
                                      </p:cBhvr>
                                      <p:to>
                                        <p:strVal val="visible"/>
                                      </p:to>
                                    </p:set>
                                    <p:animEffect transition="in" filter="wipe(left)">
                                      <p:cBhvr>
                                        <p:cTn id="37" dur="500"/>
                                        <p:tgtEl>
                                          <p:spTgt spid="176"/>
                                        </p:tgtEl>
                                      </p:cBhvr>
                                    </p:animEffect>
                                  </p:childTnLst>
                                </p:cTn>
                              </p:par>
                            </p:childTnLst>
                          </p:cTn>
                        </p:par>
                        <p:par>
                          <p:cTn id="38" fill="hold">
                            <p:stCondLst>
                              <p:cond delay="3500"/>
                            </p:stCondLst>
                            <p:childTnLst>
                              <p:par>
                                <p:cTn id="39" presetID="2" presetClass="entr" presetSubtype="2" decel="88000" fill="hold" grpId="0" nodeType="afterEffect">
                                  <p:stCondLst>
                                    <p:cond delay="0"/>
                                  </p:stCondLst>
                                  <p:iterate type="lt">
                                    <p:tmPct val="10000"/>
                                  </p:iterate>
                                  <p:childTnLst>
                                    <p:set>
                                      <p:cBhvr>
                                        <p:cTn id="40" dur="1" fill="hold">
                                          <p:stCondLst>
                                            <p:cond delay="0"/>
                                          </p:stCondLst>
                                        </p:cTn>
                                        <p:tgtEl>
                                          <p:spTgt spid="174"/>
                                        </p:tgtEl>
                                        <p:attrNameLst>
                                          <p:attrName>style.visibility</p:attrName>
                                        </p:attrNameLst>
                                      </p:cBhvr>
                                      <p:to>
                                        <p:strVal val="visible"/>
                                      </p:to>
                                    </p:set>
                                    <p:anim calcmode="lin" valueType="num">
                                      <p:cBhvr additive="base">
                                        <p:cTn id="41" dur="750" fill="hold"/>
                                        <p:tgtEl>
                                          <p:spTgt spid="174"/>
                                        </p:tgtEl>
                                        <p:attrNameLst>
                                          <p:attrName>ppt_x</p:attrName>
                                        </p:attrNameLst>
                                      </p:cBhvr>
                                      <p:tavLst>
                                        <p:tav tm="0">
                                          <p:val>
                                            <p:strVal val="1+#ppt_w/2"/>
                                          </p:val>
                                        </p:tav>
                                        <p:tav tm="100000">
                                          <p:val>
                                            <p:strVal val="#ppt_x"/>
                                          </p:val>
                                        </p:tav>
                                      </p:tavLst>
                                    </p:anim>
                                    <p:anim calcmode="lin" valueType="num">
                                      <p:cBhvr additive="base">
                                        <p:cTn id="42" dur="750" fill="hold"/>
                                        <p:tgtEl>
                                          <p:spTgt spid="174"/>
                                        </p:tgtEl>
                                        <p:attrNameLst>
                                          <p:attrName>ppt_y</p:attrName>
                                        </p:attrNameLst>
                                      </p:cBhvr>
                                      <p:tavLst>
                                        <p:tav tm="0">
                                          <p:val>
                                            <p:strVal val="#ppt_y"/>
                                          </p:val>
                                        </p:tav>
                                        <p:tav tm="100000">
                                          <p:val>
                                            <p:strVal val="#ppt_y"/>
                                          </p:val>
                                        </p:tav>
                                      </p:tavLst>
                                    </p:anim>
                                  </p:childTnLst>
                                </p:cTn>
                              </p:par>
                            </p:childTnLst>
                          </p:cTn>
                        </p:par>
                        <p:par>
                          <p:cTn id="43" fill="hold">
                            <p:stCondLst>
                              <p:cond delay="3325"/>
                            </p:stCondLst>
                            <p:childTnLst>
                              <p:par>
                                <p:cTn id="44" presetID="50" presetClass="entr" presetSubtype="0" decel="100000" fill="hold" nodeType="afterEffect">
                                  <p:stCondLst>
                                    <p:cond delay="0"/>
                                  </p:stCondLst>
                                  <p:childTnLst>
                                    <p:set>
                                      <p:cBhvr>
                                        <p:cTn id="45" dur="1" fill="hold">
                                          <p:stCondLst>
                                            <p:cond delay="0"/>
                                          </p:stCondLst>
                                        </p:cTn>
                                        <p:tgtEl>
                                          <p:spTgt spid="200"/>
                                        </p:tgtEl>
                                        <p:attrNameLst>
                                          <p:attrName>style.visibility</p:attrName>
                                        </p:attrNameLst>
                                      </p:cBhvr>
                                      <p:to>
                                        <p:strVal val="visible"/>
                                      </p:to>
                                    </p:set>
                                    <p:anim calcmode="lin" valueType="num">
                                      <p:cBhvr>
                                        <p:cTn id="46" dur="1000" fill="hold"/>
                                        <p:tgtEl>
                                          <p:spTgt spid="200"/>
                                        </p:tgtEl>
                                        <p:attrNameLst>
                                          <p:attrName>ppt_w</p:attrName>
                                        </p:attrNameLst>
                                      </p:cBhvr>
                                      <p:tavLst>
                                        <p:tav tm="0">
                                          <p:val>
                                            <p:strVal val="#ppt_w+.3"/>
                                          </p:val>
                                        </p:tav>
                                        <p:tav tm="100000">
                                          <p:val>
                                            <p:strVal val="#ppt_w"/>
                                          </p:val>
                                        </p:tav>
                                      </p:tavLst>
                                    </p:anim>
                                    <p:anim calcmode="lin" valueType="num">
                                      <p:cBhvr>
                                        <p:cTn id="47" dur="1000" fill="hold"/>
                                        <p:tgtEl>
                                          <p:spTgt spid="200"/>
                                        </p:tgtEl>
                                        <p:attrNameLst>
                                          <p:attrName>ppt_h</p:attrName>
                                        </p:attrNameLst>
                                      </p:cBhvr>
                                      <p:tavLst>
                                        <p:tav tm="0">
                                          <p:val>
                                            <p:strVal val="#ppt_h"/>
                                          </p:val>
                                        </p:tav>
                                        <p:tav tm="100000">
                                          <p:val>
                                            <p:strVal val="#ppt_h"/>
                                          </p:val>
                                        </p:tav>
                                      </p:tavLst>
                                    </p:anim>
                                    <p:animEffect transition="in" filter="fade">
                                      <p:cBhvr>
                                        <p:cTn id="48" dur="1000"/>
                                        <p:tgtEl>
                                          <p:spTgt spid="200"/>
                                        </p:tgtEl>
                                      </p:cBhvr>
                                    </p:animEffect>
                                  </p:childTnLst>
                                </p:cTn>
                              </p:par>
                              <p:par>
                                <p:cTn id="49" presetID="22" presetClass="entr" presetSubtype="8" fill="hold" nodeType="withEffect">
                                  <p:stCondLst>
                                    <p:cond delay="500"/>
                                  </p:stCondLst>
                                  <p:childTnLst>
                                    <p:set>
                                      <p:cBhvr>
                                        <p:cTn id="50" dur="1" fill="hold">
                                          <p:stCondLst>
                                            <p:cond delay="0"/>
                                          </p:stCondLst>
                                        </p:cTn>
                                        <p:tgtEl>
                                          <p:spTgt spid="204"/>
                                        </p:tgtEl>
                                        <p:attrNameLst>
                                          <p:attrName>style.visibility</p:attrName>
                                        </p:attrNameLst>
                                      </p:cBhvr>
                                      <p:to>
                                        <p:strVal val="visible"/>
                                      </p:to>
                                    </p:set>
                                    <p:animEffect transition="in" filter="wipe(left)">
                                      <p:cBhvr>
                                        <p:cTn id="51" dur="500"/>
                                        <p:tgtEl>
                                          <p:spTgt spid="204"/>
                                        </p:tgtEl>
                                      </p:cBhvr>
                                    </p:animEffect>
                                  </p:childTnLst>
                                </p:cTn>
                              </p:par>
                            </p:childTnLst>
                          </p:cTn>
                        </p:par>
                        <p:par>
                          <p:cTn id="52" fill="hold">
                            <p:stCondLst>
                              <p:cond delay="4325"/>
                            </p:stCondLst>
                            <p:childTnLst>
                              <p:par>
                                <p:cTn id="53" presetID="2" presetClass="entr" presetSubtype="2" decel="88000" fill="hold" grpId="0" nodeType="afterEffect">
                                  <p:stCondLst>
                                    <p:cond delay="0"/>
                                  </p:stCondLst>
                                  <p:iterate type="lt">
                                    <p:tmPct val="10000"/>
                                  </p:iterate>
                                  <p:childTnLst>
                                    <p:set>
                                      <p:cBhvr>
                                        <p:cTn id="54" dur="1" fill="hold">
                                          <p:stCondLst>
                                            <p:cond delay="0"/>
                                          </p:stCondLst>
                                        </p:cTn>
                                        <p:tgtEl>
                                          <p:spTgt spid="203"/>
                                        </p:tgtEl>
                                        <p:attrNameLst>
                                          <p:attrName>style.visibility</p:attrName>
                                        </p:attrNameLst>
                                      </p:cBhvr>
                                      <p:to>
                                        <p:strVal val="visible"/>
                                      </p:to>
                                    </p:set>
                                    <p:anim calcmode="lin" valueType="num">
                                      <p:cBhvr additive="base">
                                        <p:cTn id="55" dur="750" fill="hold"/>
                                        <p:tgtEl>
                                          <p:spTgt spid="203"/>
                                        </p:tgtEl>
                                        <p:attrNameLst>
                                          <p:attrName>ppt_x</p:attrName>
                                        </p:attrNameLst>
                                      </p:cBhvr>
                                      <p:tavLst>
                                        <p:tav tm="0">
                                          <p:val>
                                            <p:strVal val="1+#ppt_w/2"/>
                                          </p:val>
                                        </p:tav>
                                        <p:tav tm="100000">
                                          <p:val>
                                            <p:strVal val="#ppt_x"/>
                                          </p:val>
                                        </p:tav>
                                      </p:tavLst>
                                    </p:anim>
                                    <p:anim calcmode="lin" valueType="num">
                                      <p:cBhvr additive="base">
                                        <p:cTn id="56" dur="750" fill="hold"/>
                                        <p:tgtEl>
                                          <p:spTgt spid="203"/>
                                        </p:tgtEl>
                                        <p:attrNameLst>
                                          <p:attrName>ppt_y</p:attrName>
                                        </p:attrNameLst>
                                      </p:cBhvr>
                                      <p:tavLst>
                                        <p:tav tm="0">
                                          <p:val>
                                            <p:strVal val="#ppt_y"/>
                                          </p:val>
                                        </p:tav>
                                        <p:tav tm="100000">
                                          <p:val>
                                            <p:strVal val="#ppt_y"/>
                                          </p:val>
                                        </p:tav>
                                      </p:tavLst>
                                    </p:anim>
                                  </p:childTnLst>
                                </p:cTn>
                              </p:par>
                            </p:childTnLst>
                          </p:cTn>
                        </p:par>
                        <p:par>
                          <p:cTn id="57" fill="hold">
                            <p:stCondLst>
                              <p:cond delay="5750"/>
                            </p:stCondLst>
                            <p:childTnLst>
                              <p:par>
                                <p:cTn id="58" presetID="50" presetClass="entr" presetSubtype="0" decel="100000" fill="hold" nodeType="afterEffect">
                                  <p:stCondLst>
                                    <p:cond delay="0"/>
                                  </p:stCondLst>
                                  <p:childTnLst>
                                    <p:set>
                                      <p:cBhvr>
                                        <p:cTn id="59" dur="1" fill="hold">
                                          <p:stCondLst>
                                            <p:cond delay="0"/>
                                          </p:stCondLst>
                                        </p:cTn>
                                        <p:tgtEl>
                                          <p:spTgt spid="205"/>
                                        </p:tgtEl>
                                        <p:attrNameLst>
                                          <p:attrName>style.visibility</p:attrName>
                                        </p:attrNameLst>
                                      </p:cBhvr>
                                      <p:to>
                                        <p:strVal val="visible"/>
                                      </p:to>
                                    </p:set>
                                    <p:anim calcmode="lin" valueType="num">
                                      <p:cBhvr>
                                        <p:cTn id="60" dur="1000" fill="hold"/>
                                        <p:tgtEl>
                                          <p:spTgt spid="205"/>
                                        </p:tgtEl>
                                        <p:attrNameLst>
                                          <p:attrName>ppt_w</p:attrName>
                                        </p:attrNameLst>
                                      </p:cBhvr>
                                      <p:tavLst>
                                        <p:tav tm="0">
                                          <p:val>
                                            <p:strVal val="#ppt_w+.3"/>
                                          </p:val>
                                        </p:tav>
                                        <p:tav tm="100000">
                                          <p:val>
                                            <p:strVal val="#ppt_w"/>
                                          </p:val>
                                        </p:tav>
                                      </p:tavLst>
                                    </p:anim>
                                    <p:anim calcmode="lin" valueType="num">
                                      <p:cBhvr>
                                        <p:cTn id="61" dur="1000" fill="hold"/>
                                        <p:tgtEl>
                                          <p:spTgt spid="205"/>
                                        </p:tgtEl>
                                        <p:attrNameLst>
                                          <p:attrName>ppt_h</p:attrName>
                                        </p:attrNameLst>
                                      </p:cBhvr>
                                      <p:tavLst>
                                        <p:tav tm="0">
                                          <p:val>
                                            <p:strVal val="#ppt_h"/>
                                          </p:val>
                                        </p:tav>
                                        <p:tav tm="100000">
                                          <p:val>
                                            <p:strVal val="#ppt_h"/>
                                          </p:val>
                                        </p:tav>
                                      </p:tavLst>
                                    </p:anim>
                                    <p:animEffect transition="in" filter="fade">
                                      <p:cBhvr>
                                        <p:cTn id="62" dur="1000"/>
                                        <p:tgtEl>
                                          <p:spTgt spid="205"/>
                                        </p:tgtEl>
                                      </p:cBhvr>
                                    </p:animEffect>
                                  </p:childTnLst>
                                </p:cTn>
                              </p:par>
                              <p:par>
                                <p:cTn id="63" presetID="22" presetClass="entr" presetSubtype="8" fill="hold" nodeType="withEffect">
                                  <p:stCondLst>
                                    <p:cond delay="500"/>
                                  </p:stCondLst>
                                  <p:childTnLst>
                                    <p:set>
                                      <p:cBhvr>
                                        <p:cTn id="64" dur="1" fill="hold">
                                          <p:stCondLst>
                                            <p:cond delay="0"/>
                                          </p:stCondLst>
                                        </p:cTn>
                                        <p:tgtEl>
                                          <p:spTgt spid="209"/>
                                        </p:tgtEl>
                                        <p:attrNameLst>
                                          <p:attrName>style.visibility</p:attrName>
                                        </p:attrNameLst>
                                      </p:cBhvr>
                                      <p:to>
                                        <p:strVal val="visible"/>
                                      </p:to>
                                    </p:set>
                                    <p:animEffect transition="in" filter="wipe(left)">
                                      <p:cBhvr>
                                        <p:cTn id="65" dur="500"/>
                                        <p:tgtEl>
                                          <p:spTgt spid="209"/>
                                        </p:tgtEl>
                                      </p:cBhvr>
                                    </p:animEffect>
                                  </p:childTnLst>
                                </p:cTn>
                              </p:par>
                            </p:childTnLst>
                          </p:cTn>
                        </p:par>
                        <p:par>
                          <p:cTn id="66" fill="hold">
                            <p:stCondLst>
                              <p:cond delay="6750"/>
                            </p:stCondLst>
                            <p:childTnLst>
                              <p:par>
                                <p:cTn id="67" presetID="2" presetClass="entr" presetSubtype="2" decel="88000" fill="hold" grpId="0" nodeType="afterEffect">
                                  <p:stCondLst>
                                    <p:cond delay="0"/>
                                  </p:stCondLst>
                                  <p:iterate type="lt">
                                    <p:tmPct val="10000"/>
                                  </p:iterate>
                                  <p:childTnLst>
                                    <p:set>
                                      <p:cBhvr>
                                        <p:cTn id="68" dur="1" fill="hold">
                                          <p:stCondLst>
                                            <p:cond delay="0"/>
                                          </p:stCondLst>
                                        </p:cTn>
                                        <p:tgtEl>
                                          <p:spTgt spid="208"/>
                                        </p:tgtEl>
                                        <p:attrNameLst>
                                          <p:attrName>style.visibility</p:attrName>
                                        </p:attrNameLst>
                                      </p:cBhvr>
                                      <p:to>
                                        <p:strVal val="visible"/>
                                      </p:to>
                                    </p:set>
                                    <p:anim calcmode="lin" valueType="num">
                                      <p:cBhvr additive="base">
                                        <p:cTn id="69" dur="750" fill="hold"/>
                                        <p:tgtEl>
                                          <p:spTgt spid="208"/>
                                        </p:tgtEl>
                                        <p:attrNameLst>
                                          <p:attrName>ppt_x</p:attrName>
                                        </p:attrNameLst>
                                      </p:cBhvr>
                                      <p:tavLst>
                                        <p:tav tm="0">
                                          <p:val>
                                            <p:strVal val="1+#ppt_w/2"/>
                                          </p:val>
                                        </p:tav>
                                        <p:tav tm="100000">
                                          <p:val>
                                            <p:strVal val="#ppt_x"/>
                                          </p:val>
                                        </p:tav>
                                      </p:tavLst>
                                    </p:anim>
                                    <p:anim calcmode="lin" valueType="num">
                                      <p:cBhvr additive="base">
                                        <p:cTn id="70" dur="750" fill="hold"/>
                                        <p:tgtEl>
                                          <p:spTgt spid="208"/>
                                        </p:tgtEl>
                                        <p:attrNameLst>
                                          <p:attrName>ppt_y</p:attrName>
                                        </p:attrNameLst>
                                      </p:cBhvr>
                                      <p:tavLst>
                                        <p:tav tm="0">
                                          <p:val>
                                            <p:strVal val="#ppt_y"/>
                                          </p:val>
                                        </p:tav>
                                        <p:tav tm="100000">
                                          <p:val>
                                            <p:strVal val="#ppt_y"/>
                                          </p:val>
                                        </p:tav>
                                      </p:tavLst>
                                    </p:anim>
                                  </p:childTnLst>
                                </p:cTn>
                              </p:par>
                            </p:childTnLst>
                          </p:cTn>
                        </p:par>
                        <p:par>
                          <p:cTn id="71" fill="hold">
                            <p:stCondLst>
                              <p:cond delay="8174"/>
                            </p:stCondLst>
                            <p:childTnLst>
                              <p:par>
                                <p:cTn id="72" presetID="50" presetClass="entr" presetSubtype="0" decel="100000" fill="hold" nodeType="afterEffect">
                                  <p:stCondLst>
                                    <p:cond delay="0"/>
                                  </p:stCondLst>
                                  <p:childTnLst>
                                    <p:set>
                                      <p:cBhvr>
                                        <p:cTn id="73" dur="1" fill="hold">
                                          <p:stCondLst>
                                            <p:cond delay="0"/>
                                          </p:stCondLst>
                                        </p:cTn>
                                        <p:tgtEl>
                                          <p:spTgt spid="210"/>
                                        </p:tgtEl>
                                        <p:attrNameLst>
                                          <p:attrName>style.visibility</p:attrName>
                                        </p:attrNameLst>
                                      </p:cBhvr>
                                      <p:to>
                                        <p:strVal val="visible"/>
                                      </p:to>
                                    </p:set>
                                    <p:anim calcmode="lin" valueType="num">
                                      <p:cBhvr>
                                        <p:cTn id="74" dur="1000" fill="hold"/>
                                        <p:tgtEl>
                                          <p:spTgt spid="210"/>
                                        </p:tgtEl>
                                        <p:attrNameLst>
                                          <p:attrName>ppt_w</p:attrName>
                                        </p:attrNameLst>
                                      </p:cBhvr>
                                      <p:tavLst>
                                        <p:tav tm="0">
                                          <p:val>
                                            <p:strVal val="#ppt_w+.3"/>
                                          </p:val>
                                        </p:tav>
                                        <p:tav tm="100000">
                                          <p:val>
                                            <p:strVal val="#ppt_w"/>
                                          </p:val>
                                        </p:tav>
                                      </p:tavLst>
                                    </p:anim>
                                    <p:anim calcmode="lin" valueType="num">
                                      <p:cBhvr>
                                        <p:cTn id="75" dur="1000" fill="hold"/>
                                        <p:tgtEl>
                                          <p:spTgt spid="210"/>
                                        </p:tgtEl>
                                        <p:attrNameLst>
                                          <p:attrName>ppt_h</p:attrName>
                                        </p:attrNameLst>
                                      </p:cBhvr>
                                      <p:tavLst>
                                        <p:tav tm="0">
                                          <p:val>
                                            <p:strVal val="#ppt_h"/>
                                          </p:val>
                                        </p:tav>
                                        <p:tav tm="100000">
                                          <p:val>
                                            <p:strVal val="#ppt_h"/>
                                          </p:val>
                                        </p:tav>
                                      </p:tavLst>
                                    </p:anim>
                                    <p:animEffect transition="in" filter="fade">
                                      <p:cBhvr>
                                        <p:cTn id="76" dur="1000"/>
                                        <p:tgtEl>
                                          <p:spTgt spid="210"/>
                                        </p:tgtEl>
                                      </p:cBhvr>
                                    </p:animEffect>
                                  </p:childTnLst>
                                </p:cTn>
                              </p:par>
                              <p:par>
                                <p:cTn id="77" presetID="22" presetClass="entr" presetSubtype="8" fill="hold" nodeType="withEffect">
                                  <p:stCondLst>
                                    <p:cond delay="500"/>
                                  </p:stCondLst>
                                  <p:childTnLst>
                                    <p:set>
                                      <p:cBhvr>
                                        <p:cTn id="78" dur="1" fill="hold">
                                          <p:stCondLst>
                                            <p:cond delay="0"/>
                                          </p:stCondLst>
                                        </p:cTn>
                                        <p:tgtEl>
                                          <p:spTgt spid="214"/>
                                        </p:tgtEl>
                                        <p:attrNameLst>
                                          <p:attrName>style.visibility</p:attrName>
                                        </p:attrNameLst>
                                      </p:cBhvr>
                                      <p:to>
                                        <p:strVal val="visible"/>
                                      </p:to>
                                    </p:set>
                                    <p:animEffect transition="in" filter="wipe(left)">
                                      <p:cBhvr>
                                        <p:cTn id="79" dur="500"/>
                                        <p:tgtEl>
                                          <p:spTgt spid="214"/>
                                        </p:tgtEl>
                                      </p:cBhvr>
                                    </p:animEffect>
                                  </p:childTnLst>
                                </p:cTn>
                              </p:par>
                            </p:childTnLst>
                          </p:cTn>
                        </p:par>
                        <p:par>
                          <p:cTn id="80" fill="hold">
                            <p:stCondLst>
                              <p:cond delay="9174"/>
                            </p:stCondLst>
                            <p:childTnLst>
                              <p:par>
                                <p:cTn id="81" presetID="2" presetClass="entr" presetSubtype="2" decel="88000" fill="hold" grpId="0" nodeType="afterEffect">
                                  <p:stCondLst>
                                    <p:cond delay="0"/>
                                  </p:stCondLst>
                                  <p:iterate type="lt">
                                    <p:tmPct val="10000"/>
                                  </p:iterate>
                                  <p:childTnLst>
                                    <p:set>
                                      <p:cBhvr>
                                        <p:cTn id="82" dur="1" fill="hold">
                                          <p:stCondLst>
                                            <p:cond delay="0"/>
                                          </p:stCondLst>
                                        </p:cTn>
                                        <p:tgtEl>
                                          <p:spTgt spid="213"/>
                                        </p:tgtEl>
                                        <p:attrNameLst>
                                          <p:attrName>style.visibility</p:attrName>
                                        </p:attrNameLst>
                                      </p:cBhvr>
                                      <p:to>
                                        <p:strVal val="visible"/>
                                      </p:to>
                                    </p:set>
                                    <p:anim calcmode="lin" valueType="num">
                                      <p:cBhvr additive="base">
                                        <p:cTn id="83" dur="750" fill="hold"/>
                                        <p:tgtEl>
                                          <p:spTgt spid="213"/>
                                        </p:tgtEl>
                                        <p:attrNameLst>
                                          <p:attrName>ppt_x</p:attrName>
                                        </p:attrNameLst>
                                      </p:cBhvr>
                                      <p:tavLst>
                                        <p:tav tm="0">
                                          <p:val>
                                            <p:strVal val="1+#ppt_w/2"/>
                                          </p:val>
                                        </p:tav>
                                        <p:tav tm="100000">
                                          <p:val>
                                            <p:strVal val="#ppt_x"/>
                                          </p:val>
                                        </p:tav>
                                      </p:tavLst>
                                    </p:anim>
                                    <p:anim calcmode="lin" valueType="num">
                                      <p:cBhvr additive="base">
                                        <p:cTn id="84" dur="750" fill="hold"/>
                                        <p:tgtEl>
                                          <p:spTgt spid="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203" grpId="0"/>
      <p:bldP spid="208" grpId="0"/>
      <p:bldP spid="213" grpId="0"/>
      <p:bldP spid="371" grpId="0"/>
      <p:bldP spid="372" grpId="0"/>
      <p:bldP spid="426" grpId="0" animBg="1"/>
      <p:bldP spid="4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spc="300" dirty="0">
                <a:solidFill>
                  <a:srgbClr val="2B2B2B"/>
                </a:solidFill>
                <a:cs typeface="+mn-ea"/>
                <a:sym typeface="+mn-lt"/>
              </a:rPr>
              <a:t>嵌入式系统的硬件组成</a:t>
            </a:r>
            <a:endParaRPr lang="zh-CN" altLang="en-US" sz="4000" dirty="0">
              <a:solidFill>
                <a:srgbClr val="2B2B2B"/>
              </a:solidFill>
              <a:cs typeface="+mn-ea"/>
              <a:sym typeface="+mn-lt"/>
            </a:endParaRPr>
          </a:p>
        </p:txBody>
      </p:sp>
      <p:sp>
        <p:nvSpPr>
          <p:cNvPr id="2" name="文本框 1"/>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cxnSp>
        <p:nvCxnSpPr>
          <p:cNvPr id="112" name="直接连接符 111"/>
          <p:cNvCxnSpPr/>
          <p:nvPr/>
        </p:nvCxnSpPr>
        <p:spPr>
          <a:xfrm>
            <a:off x="1416642" y="5722798"/>
            <a:ext cx="9864133" cy="0"/>
          </a:xfrm>
          <a:prstGeom prst="line">
            <a:avLst/>
          </a:prstGeom>
          <a:ln w="28575">
            <a:solidFill>
              <a:schemeClr val="tx2"/>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691005" y="1904365"/>
            <a:ext cx="8514715" cy="3169285"/>
          </a:xfrm>
          <a:prstGeom prst="rect">
            <a:avLst/>
          </a:prstGeom>
          <a:noFill/>
          <a:ln w="9525">
            <a:noFill/>
          </a:ln>
        </p:spPr>
        <p:txBody>
          <a:bodyPr wrap="square">
            <a:spAutoFit/>
          </a:bodyPr>
          <a:p>
            <a:pPr indent="0"/>
            <a:r>
              <a:rPr lang="zh-CN" sz="2000" b="0">
                <a:latin typeface="Times New Roman" panose="02020603050405020304" charset="0"/>
                <a:ea typeface="宋体" panose="02010600030101010101" pitchFamily="2" charset="-122"/>
              </a:rPr>
              <a:t>嵌入式处理器可以分为以下四类：</a:t>
            </a:r>
            <a:endParaRPr lang="zh-CN" sz="2000" b="0">
              <a:latin typeface="Times New Roman" panose="02020603050405020304" charset="0"/>
              <a:ea typeface="宋体" panose="02010600030101010101" pitchFamily="2" charset="-122"/>
            </a:endParaRPr>
          </a:p>
          <a:p>
            <a:pPr indent="0"/>
            <a:endParaRPr lang="zh-CN" sz="2000" b="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sz="2000" b="0">
                <a:latin typeface="Times New Roman" panose="02020603050405020304" charset="0"/>
                <a:ea typeface="宋体" panose="02010600030101010101" pitchFamily="2" charset="-122"/>
              </a:rPr>
              <a:t>嵌入式微控制器：以某种微处理器内核作为核心，芯片内部集成系统所需的各种必要功能和外设</a:t>
            </a:r>
            <a:endParaRPr lang="zh-CN" sz="2000" b="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sz="2000" b="0">
                <a:latin typeface="Times New Roman" panose="02020603050405020304" charset="0"/>
                <a:ea typeface="宋体" panose="02010600030101010101" pitchFamily="2" charset="-122"/>
              </a:rPr>
              <a:t>嵌入式微处理器：内置了内存管理单元（MMU）以方便运行操作系统，内置的外围接口较少所以控制能力较弱，计算能力极大提高</a:t>
            </a:r>
            <a:endParaRPr lang="zh-CN" sz="2000" b="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sz="2000" b="0">
                <a:latin typeface="Times New Roman" panose="02020603050405020304" charset="0"/>
                <a:ea typeface="宋体" panose="02010600030101010101" pitchFamily="2" charset="-122"/>
              </a:rPr>
              <a:t>嵌入式数字信号处理器：适合于执行数字信号处理算法，编译效率较高，指令执行速度也快</a:t>
            </a:r>
            <a:endParaRPr lang="zh-CN" sz="2000" b="0">
              <a:latin typeface="Times New Roman" panose="02020603050405020304" charset="0"/>
              <a:ea typeface="宋体" panose="02010600030101010101" pitchFamily="2" charset="-122"/>
            </a:endParaRPr>
          </a:p>
          <a:p>
            <a:pPr marL="285750" indent="-285750">
              <a:buFont typeface="Arial" panose="020B0604020202020204" pitchFamily="34" charset="0"/>
              <a:buChar char="•"/>
            </a:pPr>
            <a:r>
              <a:rPr lang="zh-CN" sz="2000" b="0">
                <a:latin typeface="Times New Roman" panose="02020603050405020304" charset="0"/>
                <a:ea typeface="宋体" panose="02010600030101010101" pitchFamily="2" charset="-122"/>
              </a:rPr>
              <a:t>嵌入式片上系统：在一个硅片上实现一个更为复杂的系统，目前嵌入式系统实现的最高形式。</a:t>
            </a:r>
            <a:endParaRPr lang="zh-CN" sz="20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045"/>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03</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2035" y="3190875"/>
            <a:ext cx="8319770" cy="1014730"/>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嵌入式系统的</a:t>
            </a:r>
            <a:r>
              <a:rPr lang="zh-CN" altLang="en-US" sz="6000" b="1" spc="300" dirty="0">
                <a:solidFill>
                  <a:srgbClr val="2B2B2B"/>
                </a:solidFill>
                <a:effectLst>
                  <a:outerShdw blurRad="38100" dist="38100" dir="2700000" algn="tl">
                    <a:srgbClr val="000000">
                      <a:alpha val="43137"/>
                    </a:srgbClr>
                  </a:outerShdw>
                </a:effectLst>
                <a:cs typeface="+mn-ea"/>
                <a:sym typeface="+mn-lt"/>
              </a:rPr>
              <a:t>软件组成</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嵌入式系统的软件</a:t>
            </a:r>
            <a:r>
              <a:rPr lang="zh-CN" altLang="en-US" sz="4000" dirty="0">
                <a:solidFill>
                  <a:srgbClr val="2B2B2B"/>
                </a:solidFill>
                <a:cs typeface="+mn-ea"/>
                <a:sym typeface="+mn-lt"/>
              </a:rPr>
              <a:t>组成</a:t>
            </a:r>
            <a:endParaRPr lang="zh-CN" altLang="en-US" sz="4000" dirty="0">
              <a:solidFill>
                <a:srgbClr val="2B2B2B"/>
              </a:solidFill>
              <a:cs typeface="+mn-ea"/>
              <a:sym typeface="+mn-lt"/>
            </a:endParaRPr>
          </a:p>
        </p:txBody>
      </p:sp>
      <p:sp>
        <p:nvSpPr>
          <p:cNvPr id="2" name="文本框 1"/>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6" name="矩形 5"/>
          <p:cNvSpPr/>
          <p:nvPr/>
        </p:nvSpPr>
        <p:spPr>
          <a:xfrm>
            <a:off x="0" y="4689566"/>
            <a:ext cx="12192000" cy="1449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框 99"/>
          <p:cNvSpPr txBox="1"/>
          <p:nvPr/>
        </p:nvSpPr>
        <p:spPr>
          <a:xfrm>
            <a:off x="3776980" y="1460182"/>
            <a:ext cx="5080000" cy="521970"/>
          </a:xfrm>
          <a:prstGeom prst="rect">
            <a:avLst/>
          </a:prstGeom>
          <a:noFill/>
          <a:ln w="9525">
            <a:noFill/>
          </a:ln>
        </p:spPr>
        <p:txBody>
          <a:bodyPr>
            <a:spAutoFit/>
          </a:bodyPr>
          <a:p>
            <a:pPr indent="0"/>
            <a:r>
              <a:rPr lang="zh-CN" sz="2800">
                <a:latin typeface="Times New Roman" panose="02020603050405020304" charset="0"/>
                <a:ea typeface="黑体" panose="02010609060101010101" charset="-122"/>
              </a:rPr>
              <a:t>嵌入式系统软件组成结构</a:t>
            </a:r>
            <a:endParaRPr lang="zh-CN" altLang="en-US" sz="2800">
              <a:latin typeface="Times New Roman" panose="02020603050405020304" charset="0"/>
              <a:ea typeface="黑体" panose="02010609060101010101" charset="-122"/>
            </a:endParaRPr>
          </a:p>
        </p:txBody>
      </p:sp>
      <p:sp>
        <p:nvSpPr>
          <p:cNvPr id="4" name="文本框 3"/>
          <p:cNvSpPr txBox="1"/>
          <p:nvPr/>
        </p:nvSpPr>
        <p:spPr>
          <a:xfrm>
            <a:off x="1867535" y="2277110"/>
            <a:ext cx="8456930" cy="3138170"/>
          </a:xfrm>
          <a:prstGeom prst="rect">
            <a:avLst/>
          </a:prstGeom>
          <a:noFill/>
          <a:ln w="9525">
            <a:noFill/>
          </a:ln>
        </p:spPr>
        <p:txBody>
          <a:bodyPr wrap="square">
            <a:spAutoFit/>
          </a:bodyPr>
          <a:p>
            <a:pPr indent="0" algn="l">
              <a:buClrTx/>
              <a:buSzTx/>
              <a:buFont typeface="Arial" panose="020B0604020202020204" pitchFamily="34" charset="0"/>
              <a:buNone/>
            </a:pPr>
            <a:r>
              <a:rPr lang="zh-CN" altLang="en-US" sz="1800" b="0">
                <a:latin typeface="宋体" panose="02010600030101010101" pitchFamily="2" charset="-122"/>
                <a:ea typeface="宋体" panose="02010600030101010101" pitchFamily="2" charset="-122"/>
              </a:rPr>
              <a:t>嵌入式系统软件组成结构和通用计算机软件体系类似，分成：</a:t>
            </a:r>
            <a:endParaRPr lang="zh-CN" altLang="en-US" sz="1800" b="0">
              <a:latin typeface="宋体" panose="02010600030101010101" pitchFamily="2" charset="-122"/>
              <a:ea typeface="宋体" panose="02010600030101010101" pitchFamily="2" charset="-122"/>
            </a:endParaRPr>
          </a:p>
          <a:p>
            <a:pPr marL="285750" indent="-285750" algn="l">
              <a:buClrTx/>
              <a:buSzTx/>
              <a:buFont typeface="Arial" panose="020B0604020202020204" pitchFamily="34" charset="0"/>
              <a:buChar char="•"/>
            </a:pPr>
            <a:endParaRPr lang="zh-CN" altLang="en-US" sz="1800" b="0"/>
          </a:p>
          <a:p>
            <a:pPr marL="285750" indent="-285750">
              <a:buFont typeface="Arial" panose="020B0604020202020204" pitchFamily="34" charset="0"/>
              <a:buChar char="•"/>
            </a:pPr>
            <a:r>
              <a:rPr lang="zh-CN" altLang="en-US"/>
              <a:t>驱动层：直接与硬件打交道，为操作系统和应用提供硬件驱动或底层核心支持。</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操作系统</a:t>
            </a:r>
            <a:r>
              <a:rPr lang="zh-CN" altLang="en-US"/>
              <a:t>层：具有一般操作系统的核心功能，负责嵌入式系统的全部软硬件资源的分配、调度工作控制、协调并发活动。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中间件层：用于帮助和支持应用软件开发的软件，通常包括数据库、网络协议、图形支持及相应开发工具等。</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应用层：嵌入式应用软件是针对特定应用领域，用来实现用户预期目标的软件。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嵌入式系统的软件</a:t>
            </a:r>
            <a:r>
              <a:rPr lang="zh-CN" altLang="en-US" sz="4000" dirty="0">
                <a:solidFill>
                  <a:srgbClr val="2B2B2B"/>
                </a:solidFill>
                <a:cs typeface="+mn-ea"/>
                <a:sym typeface="+mn-lt"/>
              </a:rPr>
              <a:t>组成</a:t>
            </a:r>
            <a:endParaRPr lang="zh-CN" altLang="en-US" sz="4000" dirty="0">
              <a:solidFill>
                <a:srgbClr val="2B2B2B"/>
              </a:solidFill>
              <a:cs typeface="+mn-ea"/>
              <a:sym typeface="+mn-lt"/>
            </a:endParaRPr>
          </a:p>
        </p:txBody>
      </p:sp>
      <p:sp>
        <p:nvSpPr>
          <p:cNvPr id="2" name="文本框 1"/>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6" name="矩形 5"/>
          <p:cNvSpPr/>
          <p:nvPr/>
        </p:nvSpPr>
        <p:spPr>
          <a:xfrm>
            <a:off x="0" y="4689566"/>
            <a:ext cx="12192000" cy="1449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框 99"/>
          <p:cNvSpPr txBox="1"/>
          <p:nvPr/>
        </p:nvSpPr>
        <p:spPr>
          <a:xfrm>
            <a:off x="4580890" y="1591627"/>
            <a:ext cx="5080000" cy="521970"/>
          </a:xfrm>
          <a:prstGeom prst="rect">
            <a:avLst/>
          </a:prstGeom>
          <a:noFill/>
          <a:ln w="9525">
            <a:noFill/>
          </a:ln>
        </p:spPr>
        <p:txBody>
          <a:bodyPr>
            <a:spAutoFit/>
          </a:bodyPr>
          <a:p>
            <a:pPr indent="0"/>
            <a:r>
              <a:rPr lang="zh-CN" sz="2800" b="1">
                <a:latin typeface="Times New Roman" panose="02020603050405020304" charset="0"/>
                <a:ea typeface="黑体" panose="02010609060101010101" charset="-122"/>
              </a:rPr>
              <a:t>软件开发环境</a:t>
            </a:r>
            <a:endParaRPr lang="zh-CN" altLang="en-US" sz="2800" b="1">
              <a:latin typeface="Times New Roman" panose="02020603050405020304" charset="0"/>
              <a:ea typeface="黑体" panose="02010609060101010101" charset="-122"/>
            </a:endParaRPr>
          </a:p>
        </p:txBody>
      </p:sp>
      <p:sp>
        <p:nvSpPr>
          <p:cNvPr id="4" name="文本框 3"/>
          <p:cNvSpPr txBox="1"/>
          <p:nvPr/>
        </p:nvSpPr>
        <p:spPr>
          <a:xfrm>
            <a:off x="1630680" y="2545715"/>
            <a:ext cx="8930005" cy="2861310"/>
          </a:xfrm>
          <a:prstGeom prst="rect">
            <a:avLst/>
          </a:prstGeom>
          <a:noFill/>
          <a:ln w="9525">
            <a:noFill/>
          </a:ln>
        </p:spPr>
        <p:txBody>
          <a:bodyPr wrap="square">
            <a:spAutoFit/>
          </a:bodyPr>
          <a:p>
            <a:pPr marL="285750" indent="-285750" fontAlgn="auto">
              <a:lnSpc>
                <a:spcPct val="150000"/>
              </a:lnSpc>
              <a:buFont typeface="Arial" panose="020B0604020202020204" pitchFamily="34" charset="0"/>
              <a:buChar char="•"/>
            </a:pPr>
            <a:r>
              <a:rPr lang="zh-CN" sz="2400" b="0">
                <a:latin typeface="Times New Roman" panose="02020603050405020304" charset="0"/>
                <a:ea typeface="宋体" panose="02010600030101010101" pitchFamily="2" charset="-122"/>
              </a:rPr>
              <a:t>嵌入式系统的软件开发采用交叉平台开发方法</a:t>
            </a:r>
            <a:r>
              <a:rPr lang="en-US" altLang="zh-CN" sz="2400" b="0">
                <a:ea typeface="宋体" panose="02010600030101010101" pitchFamily="2" charset="-122"/>
              </a:rPr>
              <a:t>      </a:t>
            </a:r>
            <a:endParaRPr lang="en-US" altLang="zh-CN" sz="2400" b="0">
              <a:ea typeface="宋体" panose="02010600030101010101" pitchFamily="2" charset="-122"/>
            </a:endParaRPr>
          </a:p>
          <a:p>
            <a:pPr marL="285750" indent="-285750" fontAlgn="auto">
              <a:lnSpc>
                <a:spcPct val="150000"/>
              </a:lnSpc>
              <a:buFont typeface="Arial" panose="020B0604020202020204" pitchFamily="34" charset="0"/>
              <a:buChar char="•"/>
            </a:pPr>
            <a:r>
              <a:rPr lang="zh-CN" altLang="en-US" sz="2400" b="0">
                <a:ea typeface="宋体" panose="02010600030101010101" pitchFamily="2" charset="-122"/>
              </a:rPr>
              <a:t>宿主机提供的基本开发工具有交叉编译器、交叉链接器和源代码调试器等</a:t>
            </a:r>
            <a:endParaRPr lang="zh-CN" altLang="en-US" sz="2400" b="0">
              <a:ea typeface="宋体" panose="02010600030101010101" pitchFamily="2" charset="-122"/>
            </a:endParaRPr>
          </a:p>
          <a:p>
            <a:pPr marL="285750" indent="-285750" fontAlgn="auto">
              <a:lnSpc>
                <a:spcPct val="150000"/>
              </a:lnSpc>
              <a:buFont typeface="Arial" panose="020B0604020202020204" pitchFamily="34" charset="0"/>
              <a:buChar char="•"/>
            </a:pPr>
            <a:r>
              <a:rPr lang="zh-CN" altLang="en-US" sz="2400" b="0">
                <a:ea typeface="宋体" panose="02010600030101010101" pitchFamily="2" charset="-122"/>
              </a:rPr>
              <a:t>目标机的嵌入式系统可能提供一个动态装载器、链接装载器、监视器和一个调试代理等。</a:t>
            </a:r>
            <a:endParaRPr lang="zh-CN" altLang="en-US" sz="2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045"/>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04</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2035" y="3190875"/>
            <a:ext cx="8319770" cy="1014730"/>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小结</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小结</a:t>
            </a:r>
            <a:endParaRPr lang="zh-CN" altLang="en-US" sz="4000" dirty="0">
              <a:solidFill>
                <a:srgbClr val="2B2B2B"/>
              </a:solidFill>
              <a:cs typeface="+mn-ea"/>
              <a:sym typeface="+mn-lt"/>
            </a:endParaRPr>
          </a:p>
        </p:txBody>
      </p:sp>
      <p:sp>
        <p:nvSpPr>
          <p:cNvPr id="2" name="文本框 1"/>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4</a:t>
            </a:r>
            <a:endParaRPr lang="zh-CN" altLang="en-US" sz="8000" dirty="0">
              <a:solidFill>
                <a:srgbClr val="2B2B2B"/>
              </a:solidFill>
              <a:cs typeface="+mn-ea"/>
              <a:sym typeface="+mn-lt"/>
            </a:endParaRPr>
          </a:p>
        </p:txBody>
      </p:sp>
      <p:sp>
        <p:nvSpPr>
          <p:cNvPr id="100" name="文本框 99"/>
          <p:cNvSpPr txBox="1"/>
          <p:nvPr/>
        </p:nvSpPr>
        <p:spPr>
          <a:xfrm>
            <a:off x="1772920" y="2346325"/>
            <a:ext cx="8209280" cy="3415030"/>
          </a:xfrm>
          <a:prstGeom prst="rect">
            <a:avLst/>
          </a:prstGeom>
          <a:noFill/>
          <a:ln w="9525">
            <a:noFill/>
          </a:ln>
        </p:spPr>
        <p:txBody>
          <a:bodyPr wrap="square">
            <a:spAutoFit/>
          </a:bodyPr>
          <a:p>
            <a:pPr marL="342900" indent="-342900">
              <a:buFont typeface="Arial" panose="020B0604020202020204" pitchFamily="34" charset="0"/>
              <a:buChar char="•"/>
            </a:pPr>
            <a:r>
              <a:rPr lang="zh-CN" sz="2400" b="0">
                <a:latin typeface="Times New Roman" panose="02020603050405020304" charset="0"/>
                <a:ea typeface="宋体" panose="02010600030101010101" pitchFamily="2" charset="-122"/>
              </a:rPr>
              <a:t>对嵌入式系统进行了概述</a:t>
            </a:r>
            <a:endParaRPr lang="zh-CN" sz="2400" b="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sz="2400" b="0">
                <a:latin typeface="Times New Roman" panose="02020603050405020304" charset="0"/>
                <a:ea typeface="宋体" panose="02010600030101010101" pitchFamily="2" charset="-122"/>
              </a:rPr>
              <a:t>简要描述了嵌入式系统的发展背景、应用领域和未来发展趋势</a:t>
            </a:r>
            <a:endParaRPr lang="zh-CN" sz="2400" b="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sz="2400" b="0">
                <a:latin typeface="Times New Roman" panose="02020603050405020304" charset="0"/>
                <a:ea typeface="宋体" panose="02010600030101010101" pitchFamily="2" charset="-122"/>
              </a:rPr>
              <a:t>嵌入式系统的</a:t>
            </a:r>
            <a:r>
              <a:rPr lang="en-US" sz="2400" b="0">
                <a:latin typeface="Times New Roman" panose="02020603050405020304" charset="0"/>
                <a:ea typeface="宋体" panose="02010600030101010101" pitchFamily="2" charset="-122"/>
                <a:cs typeface="Times New Roman" panose="02020603050405020304" charset="0"/>
              </a:rPr>
              <a:t> </a:t>
            </a:r>
            <a:r>
              <a:rPr lang="en-US" sz="2400" b="0">
                <a:latin typeface="Times New Roman" panose="02020603050405020304" charset="0"/>
                <a:ea typeface="宋体" panose="02010600030101010101" pitchFamily="2" charset="-122"/>
              </a:rPr>
              <a:t>IEE</a:t>
            </a:r>
            <a:r>
              <a:rPr lang="zh-CN" sz="2400" b="0">
                <a:latin typeface="Times New Roman" panose="02020603050405020304" charset="0"/>
                <a:ea typeface="宋体" panose="02010600030101010101" pitchFamily="2" charset="-122"/>
              </a:rPr>
              <a:t>定义和国内公认的定义和嵌入式系统的基本结构</a:t>
            </a:r>
            <a:endParaRPr lang="zh-CN" sz="2400" b="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sz="2400" b="0">
                <a:latin typeface="Times New Roman" panose="02020603050405020304" charset="0"/>
                <a:ea typeface="宋体" panose="02010600030101010101" pitchFamily="2" charset="-122"/>
              </a:rPr>
              <a:t>总结了嵌入式系统的特点</a:t>
            </a:r>
            <a:endParaRPr lang="zh-CN" sz="2400" b="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sz="2400" b="0">
                <a:latin typeface="Times New Roman" panose="02020603050405020304" charset="0"/>
                <a:ea typeface="宋体" panose="02010600030101010101" pitchFamily="2" charset="-122"/>
              </a:rPr>
              <a:t>给出了嵌入式系统与通用计算机之间的区别</a:t>
            </a:r>
            <a:endParaRPr lang="zh-CN" sz="2400" b="0">
              <a:latin typeface="Times New Roman" panose="02020603050405020304" charset="0"/>
              <a:ea typeface="宋体" panose="02010600030101010101" pitchFamily="2" charset="-122"/>
            </a:endParaRPr>
          </a:p>
          <a:p>
            <a:pPr marL="342900" indent="-342900">
              <a:buFont typeface="Arial" panose="020B0604020202020204" pitchFamily="34" charset="0"/>
              <a:buChar char="•"/>
            </a:pPr>
            <a:r>
              <a:rPr lang="zh-CN" sz="2400" b="0">
                <a:latin typeface="Times New Roman" panose="02020603050405020304" charset="0"/>
                <a:ea typeface="宋体" panose="02010600030101010101" pitchFamily="2" charset="-122"/>
              </a:rPr>
              <a:t>介绍了嵌入式系统的软硬件构成、嵌入式处理器以及嵌入式软件系统的开发环境。</a:t>
            </a:r>
            <a:endParaRPr lang="zh-CN" altLang="en-US" sz="24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9985" y="718705"/>
            <a:ext cx="6211452" cy="706755"/>
          </a:xfrm>
          <a:prstGeom prst="rect">
            <a:avLst/>
          </a:prstGeom>
          <a:noFill/>
        </p:spPr>
        <p:txBody>
          <a:bodyPr wrap="square" rtlCol="0">
            <a:spAutoFit/>
          </a:bodyPr>
          <a:lstStyle/>
          <a:p>
            <a:r>
              <a:rPr lang="zh-CN" altLang="en-US" sz="4000" dirty="0">
                <a:solidFill>
                  <a:srgbClr val="2B2B2B"/>
                </a:solidFill>
                <a:cs typeface="+mn-ea"/>
                <a:sym typeface="+mn-lt"/>
              </a:rPr>
              <a:t>课后习题</a:t>
            </a:r>
            <a:endParaRPr lang="zh-CN" altLang="en-US" sz="4000" dirty="0">
              <a:solidFill>
                <a:srgbClr val="2B2B2B"/>
              </a:solidFill>
              <a:cs typeface="+mn-ea"/>
              <a:sym typeface="+mn-lt"/>
            </a:endParaRPr>
          </a:p>
        </p:txBody>
      </p:sp>
      <p:sp>
        <p:nvSpPr>
          <p:cNvPr id="4" name="文本框 3"/>
          <p:cNvSpPr txBox="1"/>
          <p:nvPr/>
        </p:nvSpPr>
        <p:spPr>
          <a:xfrm>
            <a:off x="1969135" y="1890395"/>
            <a:ext cx="7587615" cy="2306955"/>
          </a:xfrm>
          <a:prstGeom prst="rect">
            <a:avLst/>
          </a:prstGeom>
          <a:noFill/>
        </p:spPr>
        <p:txBody>
          <a:bodyPr wrap="square" rtlCol="0">
            <a:spAutoFit/>
          </a:bodyPr>
          <a:p>
            <a:r>
              <a:rPr lang="en-US" altLang="zh-CN"/>
              <a:t>1. </a:t>
            </a:r>
            <a:r>
              <a:rPr lang="zh-CN" altLang="en-US"/>
              <a:t>什么是嵌入式系统？</a:t>
            </a:r>
            <a:endParaRPr lang="zh-CN" altLang="en-US"/>
          </a:p>
          <a:p>
            <a:endParaRPr lang="zh-CN" altLang="en-US"/>
          </a:p>
          <a:p>
            <a:r>
              <a:rPr lang="en-US" altLang="zh-CN"/>
              <a:t>2. </a:t>
            </a:r>
            <a:r>
              <a:rPr lang="zh-CN" altLang="en-US"/>
              <a:t>嵌入式系统有哪些</a:t>
            </a:r>
            <a:r>
              <a:rPr lang="zh-CN" altLang="en-US"/>
              <a:t>特点？</a:t>
            </a:r>
            <a:endParaRPr lang="zh-CN" altLang="en-US"/>
          </a:p>
          <a:p>
            <a:endParaRPr lang="zh-CN" altLang="en-US"/>
          </a:p>
          <a:p>
            <a:r>
              <a:rPr lang="en-US" altLang="zh-CN"/>
              <a:t>3. </a:t>
            </a:r>
            <a:r>
              <a:rPr lang="zh-CN" altLang="en-US"/>
              <a:t>简要</a:t>
            </a:r>
            <a:r>
              <a:rPr lang="zh-CN" altLang="en-US"/>
              <a:t>说说嵌入式系统由什么组成。</a:t>
            </a:r>
            <a:endParaRPr lang="zh-CN" altLang="en-US"/>
          </a:p>
          <a:p>
            <a:endParaRPr lang="en-US" altLang="zh-CN"/>
          </a:p>
          <a:p>
            <a:r>
              <a:rPr lang="en-US" altLang="zh-CN"/>
              <a:t>4. </a:t>
            </a:r>
            <a:r>
              <a:rPr lang="zh-CN" altLang="en-US"/>
              <a:t>举例你身边的嵌入式系统的应用，并说说它起到了什么作用以及你觉得能够改进的</a:t>
            </a:r>
            <a:r>
              <a:rPr lang="zh-CN" altLang="en-US"/>
              <a:t>地方。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p:cNvSpPr>
            <a:spLocks noEditPoints="1"/>
          </p:cNvSpPr>
          <p:nvPr/>
        </p:nvSpPr>
        <p:spPr bwMode="auto">
          <a:xfrm>
            <a:off x="11553683" y="3814328"/>
            <a:ext cx="509744" cy="367517"/>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60"/>
          <p:cNvSpPr>
            <a:spLocks noEditPoints="1"/>
          </p:cNvSpPr>
          <p:nvPr/>
        </p:nvSpPr>
        <p:spPr bwMode="auto">
          <a:xfrm flipH="1" flipV="1">
            <a:off x="1141416" y="1854389"/>
            <a:ext cx="755032" cy="560589"/>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76"/>
          <p:cNvSpPr>
            <a:spLocks noEditPoints="1"/>
          </p:cNvSpPr>
          <p:nvPr/>
        </p:nvSpPr>
        <p:spPr bwMode="auto">
          <a:xfrm flipH="1" flipV="1">
            <a:off x="1141416" y="2227357"/>
            <a:ext cx="612896" cy="594702"/>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8"/>
          <p:cNvSpPr>
            <a:spLocks noEditPoints="1"/>
          </p:cNvSpPr>
          <p:nvPr/>
        </p:nvSpPr>
        <p:spPr bwMode="auto">
          <a:xfrm flipH="1" flipV="1">
            <a:off x="-96883" y="777558"/>
            <a:ext cx="553767" cy="1122315"/>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40"/>
          <p:cNvSpPr>
            <a:spLocks noEditPoints="1"/>
          </p:cNvSpPr>
          <p:nvPr/>
        </p:nvSpPr>
        <p:spPr bwMode="auto">
          <a:xfrm flipH="1" flipV="1">
            <a:off x="1012925" y="836687"/>
            <a:ext cx="643597" cy="392299"/>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65"/>
          <p:cNvSpPr>
            <a:spLocks noEditPoints="1"/>
          </p:cNvSpPr>
          <p:nvPr/>
        </p:nvSpPr>
        <p:spPr bwMode="auto">
          <a:xfrm flipH="1" flipV="1">
            <a:off x="1346094" y="-45700"/>
            <a:ext cx="797105" cy="834629"/>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70"/>
          <p:cNvSpPr>
            <a:spLocks noEditPoints="1"/>
          </p:cNvSpPr>
          <p:nvPr/>
        </p:nvSpPr>
        <p:spPr bwMode="auto">
          <a:xfrm flipH="1" flipV="1">
            <a:off x="2283062" y="-596055"/>
            <a:ext cx="914226" cy="973355"/>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22"/>
          <p:cNvSpPr>
            <a:spLocks noEditPoints="1"/>
          </p:cNvSpPr>
          <p:nvPr/>
        </p:nvSpPr>
        <p:spPr bwMode="auto">
          <a:xfrm flipH="1" flipV="1">
            <a:off x="3191603" y="-578999"/>
            <a:ext cx="548081" cy="589016"/>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9"/>
          <p:cNvSpPr>
            <a:spLocks noEditPoints="1"/>
          </p:cNvSpPr>
          <p:nvPr/>
        </p:nvSpPr>
        <p:spPr bwMode="auto">
          <a:xfrm flipH="1" flipV="1">
            <a:off x="-393665" y="777558"/>
            <a:ext cx="388887" cy="11245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31"/>
          <p:cNvSpPr>
            <a:spLocks noEditPoints="1"/>
          </p:cNvSpPr>
          <p:nvPr/>
        </p:nvSpPr>
        <p:spPr bwMode="auto">
          <a:xfrm flipH="1" flipV="1">
            <a:off x="-393665" y="1894187"/>
            <a:ext cx="388887" cy="369557"/>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42"/>
          <p:cNvSpPr>
            <a:spLocks noEditPoints="1"/>
          </p:cNvSpPr>
          <p:nvPr/>
        </p:nvSpPr>
        <p:spPr bwMode="auto">
          <a:xfrm flipH="1" flipV="1">
            <a:off x="-96882" y="777558"/>
            <a:ext cx="1269000" cy="451428"/>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43"/>
          <p:cNvSpPr>
            <a:spLocks noEditPoints="1"/>
          </p:cNvSpPr>
          <p:nvPr/>
        </p:nvSpPr>
        <p:spPr bwMode="auto">
          <a:xfrm flipH="1" flipV="1">
            <a:off x="451199" y="1223301"/>
            <a:ext cx="695903" cy="1009742"/>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44"/>
          <p:cNvSpPr>
            <a:spLocks noEditPoints="1"/>
          </p:cNvSpPr>
          <p:nvPr/>
        </p:nvSpPr>
        <p:spPr bwMode="auto">
          <a:xfrm flipH="1" flipV="1">
            <a:off x="451199" y="1686099"/>
            <a:ext cx="695903" cy="81871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45"/>
          <p:cNvSpPr>
            <a:spLocks noEditPoints="1"/>
          </p:cNvSpPr>
          <p:nvPr/>
        </p:nvSpPr>
        <p:spPr bwMode="auto">
          <a:xfrm flipH="1" flipV="1">
            <a:off x="-390253" y="2499123"/>
            <a:ext cx="1221242" cy="144411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47"/>
          <p:cNvSpPr>
            <a:spLocks noEditPoints="1"/>
          </p:cNvSpPr>
          <p:nvPr/>
        </p:nvSpPr>
        <p:spPr bwMode="auto">
          <a:xfrm flipH="1" flipV="1">
            <a:off x="-390253" y="1894187"/>
            <a:ext cx="936968" cy="610621"/>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48"/>
          <p:cNvSpPr>
            <a:spLocks noEditPoints="1"/>
          </p:cNvSpPr>
          <p:nvPr/>
        </p:nvSpPr>
        <p:spPr bwMode="auto">
          <a:xfrm flipH="1" flipV="1">
            <a:off x="-390253" y="2258059"/>
            <a:ext cx="936968" cy="1685178"/>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211" name="Freeform 49"/>
          <p:cNvSpPr>
            <a:spLocks noEditPoints="1"/>
          </p:cNvSpPr>
          <p:nvPr/>
        </p:nvSpPr>
        <p:spPr bwMode="auto">
          <a:xfrm flipH="1" flipV="1">
            <a:off x="211271" y="-45700"/>
            <a:ext cx="1184855" cy="888073"/>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50"/>
          <p:cNvSpPr>
            <a:spLocks noEditPoints="1"/>
          </p:cNvSpPr>
          <p:nvPr/>
        </p:nvSpPr>
        <p:spPr bwMode="auto">
          <a:xfrm flipH="1" flipV="1">
            <a:off x="211271" y="-385692"/>
            <a:ext cx="1184855" cy="566274"/>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51"/>
          <p:cNvSpPr>
            <a:spLocks noEditPoints="1"/>
          </p:cNvSpPr>
          <p:nvPr/>
        </p:nvSpPr>
        <p:spPr bwMode="auto">
          <a:xfrm flipH="1" flipV="1">
            <a:off x="-96882" y="174896"/>
            <a:ext cx="1269000" cy="667476"/>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52"/>
          <p:cNvSpPr>
            <a:spLocks noEditPoints="1"/>
          </p:cNvSpPr>
          <p:nvPr/>
        </p:nvSpPr>
        <p:spPr bwMode="auto">
          <a:xfrm flipH="1" flipV="1">
            <a:off x="211271" y="-500539"/>
            <a:ext cx="485541" cy="681121"/>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54"/>
          <p:cNvSpPr>
            <a:spLocks noEditPoints="1"/>
          </p:cNvSpPr>
          <p:nvPr/>
        </p:nvSpPr>
        <p:spPr bwMode="auto">
          <a:xfrm flipH="1" flipV="1">
            <a:off x="-440286" y="174896"/>
            <a:ext cx="656105" cy="60607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55"/>
          <p:cNvSpPr>
            <a:spLocks noEditPoints="1"/>
          </p:cNvSpPr>
          <p:nvPr/>
        </p:nvSpPr>
        <p:spPr bwMode="auto">
          <a:xfrm flipH="1" flipV="1">
            <a:off x="-689310" y="-433450"/>
            <a:ext cx="905129" cy="883525"/>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57"/>
          <p:cNvSpPr>
            <a:spLocks noEditPoints="1"/>
          </p:cNvSpPr>
          <p:nvPr/>
        </p:nvSpPr>
        <p:spPr bwMode="auto">
          <a:xfrm flipH="1" flipV="1">
            <a:off x="3191602" y="-158273"/>
            <a:ext cx="906267" cy="44005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58"/>
          <p:cNvSpPr>
            <a:spLocks noEditPoints="1"/>
          </p:cNvSpPr>
          <p:nvPr/>
        </p:nvSpPr>
        <p:spPr bwMode="auto">
          <a:xfrm flipH="1" flipV="1">
            <a:off x="2886861" y="4332"/>
            <a:ext cx="463936" cy="369557"/>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61"/>
          <p:cNvSpPr>
            <a:spLocks noEditPoints="1"/>
          </p:cNvSpPr>
          <p:nvPr/>
        </p:nvSpPr>
        <p:spPr bwMode="auto">
          <a:xfrm flipH="1" flipV="1">
            <a:off x="1012924" y="1144840"/>
            <a:ext cx="883525" cy="715234"/>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62"/>
          <p:cNvSpPr>
            <a:spLocks noEditPoints="1"/>
          </p:cNvSpPr>
          <p:nvPr/>
        </p:nvSpPr>
        <p:spPr bwMode="auto">
          <a:xfrm flipH="1" flipV="1">
            <a:off x="1012924" y="1223301"/>
            <a:ext cx="883525" cy="1009742"/>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63"/>
          <p:cNvSpPr>
            <a:spLocks noEditPoints="1"/>
          </p:cNvSpPr>
          <p:nvPr/>
        </p:nvSpPr>
        <p:spPr bwMode="auto">
          <a:xfrm flipH="1" flipV="1">
            <a:off x="1650836" y="649066"/>
            <a:ext cx="492363" cy="50146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71"/>
          <p:cNvSpPr>
            <a:spLocks noEditPoints="1"/>
          </p:cNvSpPr>
          <p:nvPr/>
        </p:nvSpPr>
        <p:spPr bwMode="auto">
          <a:xfrm flipH="1" flipV="1">
            <a:off x="2137513" y="368204"/>
            <a:ext cx="755032" cy="286548"/>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73"/>
          <p:cNvSpPr>
            <a:spLocks noEditPoints="1"/>
          </p:cNvSpPr>
          <p:nvPr/>
        </p:nvSpPr>
        <p:spPr bwMode="auto">
          <a:xfrm flipH="1" flipV="1">
            <a:off x="1390441" y="-45700"/>
            <a:ext cx="898307" cy="700452"/>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77"/>
          <p:cNvSpPr>
            <a:spLocks noEditPoints="1"/>
          </p:cNvSpPr>
          <p:nvPr/>
        </p:nvSpPr>
        <p:spPr bwMode="auto">
          <a:xfrm flipH="1" flipV="1">
            <a:off x="541029" y="2227357"/>
            <a:ext cx="606073" cy="594702"/>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78"/>
          <p:cNvSpPr>
            <a:spLocks noEditPoints="1"/>
          </p:cNvSpPr>
          <p:nvPr/>
        </p:nvSpPr>
        <p:spPr bwMode="auto">
          <a:xfrm flipH="1" flipV="1">
            <a:off x="541029" y="2499123"/>
            <a:ext cx="606073" cy="1200774"/>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Oval 90"/>
          <p:cNvSpPr>
            <a:spLocks noChangeArrowheads="1"/>
          </p:cNvSpPr>
          <p:nvPr/>
        </p:nvSpPr>
        <p:spPr bwMode="auto">
          <a:xfrm flipH="1" flipV="1">
            <a:off x="418223" y="1655397"/>
            <a:ext cx="69363" cy="70500"/>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91"/>
          <p:cNvSpPr>
            <a:spLocks noEditPoints="1"/>
          </p:cNvSpPr>
          <p:nvPr/>
        </p:nvSpPr>
        <p:spPr bwMode="auto">
          <a:xfrm flipH="1" flipV="1">
            <a:off x="406852" y="1644026"/>
            <a:ext cx="92105" cy="89831"/>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92"/>
          <p:cNvSpPr/>
          <p:nvPr/>
        </p:nvSpPr>
        <p:spPr bwMode="auto">
          <a:xfrm flipH="1" flipV="1">
            <a:off x="-21834" y="1882816"/>
            <a:ext cx="30702" cy="28428"/>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93"/>
          <p:cNvSpPr>
            <a:spLocks noEditPoints="1"/>
          </p:cNvSpPr>
          <p:nvPr/>
        </p:nvSpPr>
        <p:spPr bwMode="auto">
          <a:xfrm flipH="1" flipV="1">
            <a:off x="-32068" y="1871446"/>
            <a:ext cx="50032" cy="50032"/>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98"/>
          <p:cNvSpPr/>
          <p:nvPr/>
        </p:nvSpPr>
        <p:spPr bwMode="auto">
          <a:xfrm flipH="1" flipV="1">
            <a:off x="1135731" y="809397"/>
            <a:ext cx="64815" cy="61403"/>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99"/>
          <p:cNvSpPr>
            <a:spLocks noEditPoints="1"/>
          </p:cNvSpPr>
          <p:nvPr/>
        </p:nvSpPr>
        <p:spPr bwMode="auto">
          <a:xfrm flipH="1" flipV="1">
            <a:off x="1127771" y="798026"/>
            <a:ext cx="80734" cy="84145"/>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104"/>
          <p:cNvSpPr/>
          <p:nvPr/>
        </p:nvSpPr>
        <p:spPr bwMode="auto">
          <a:xfrm flipH="1" flipV="1">
            <a:off x="194215" y="158978"/>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105"/>
          <p:cNvSpPr>
            <a:spLocks noEditPoints="1"/>
          </p:cNvSpPr>
          <p:nvPr/>
        </p:nvSpPr>
        <p:spPr bwMode="auto">
          <a:xfrm flipH="1" flipV="1">
            <a:off x="182844" y="147607"/>
            <a:ext cx="59129" cy="61403"/>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Oval 108"/>
          <p:cNvSpPr>
            <a:spLocks noChangeArrowheads="1"/>
          </p:cNvSpPr>
          <p:nvPr/>
        </p:nvSpPr>
        <p:spPr bwMode="auto">
          <a:xfrm flipH="1" flipV="1">
            <a:off x="4077401" y="-171918"/>
            <a:ext cx="31839"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09"/>
          <p:cNvSpPr>
            <a:spLocks noEditPoints="1"/>
          </p:cNvSpPr>
          <p:nvPr/>
        </p:nvSpPr>
        <p:spPr bwMode="auto">
          <a:xfrm flipH="1" flipV="1">
            <a:off x="4067167" y="-183289"/>
            <a:ext cx="52306" cy="53444"/>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10"/>
          <p:cNvSpPr/>
          <p:nvPr/>
        </p:nvSpPr>
        <p:spPr bwMode="auto">
          <a:xfrm flipH="1" flipV="1">
            <a:off x="3325780" y="256768"/>
            <a:ext cx="47758" cy="4775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11"/>
          <p:cNvSpPr>
            <a:spLocks noEditPoints="1"/>
          </p:cNvSpPr>
          <p:nvPr/>
        </p:nvSpPr>
        <p:spPr bwMode="auto">
          <a:xfrm flipH="1" flipV="1">
            <a:off x="3314409" y="245397"/>
            <a:ext cx="70500" cy="7050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Oval 112"/>
          <p:cNvSpPr>
            <a:spLocks noChangeArrowheads="1"/>
          </p:cNvSpPr>
          <p:nvPr/>
        </p:nvSpPr>
        <p:spPr bwMode="auto">
          <a:xfrm flipH="1" flipV="1">
            <a:off x="1880529" y="1840744"/>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13"/>
          <p:cNvSpPr>
            <a:spLocks noEditPoints="1"/>
          </p:cNvSpPr>
          <p:nvPr/>
        </p:nvSpPr>
        <p:spPr bwMode="auto">
          <a:xfrm flipH="1" flipV="1">
            <a:off x="1869158" y="1829373"/>
            <a:ext cx="53444" cy="53444"/>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14"/>
          <p:cNvSpPr/>
          <p:nvPr/>
        </p:nvSpPr>
        <p:spPr bwMode="auto">
          <a:xfrm flipH="1" flipV="1">
            <a:off x="979949" y="1190324"/>
            <a:ext cx="69363" cy="7050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15"/>
          <p:cNvSpPr>
            <a:spLocks noEditPoints="1"/>
          </p:cNvSpPr>
          <p:nvPr/>
        </p:nvSpPr>
        <p:spPr bwMode="auto">
          <a:xfrm flipH="1" flipV="1">
            <a:off x="970852" y="1182365"/>
            <a:ext cx="89831" cy="88694"/>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16"/>
          <p:cNvSpPr/>
          <p:nvPr/>
        </p:nvSpPr>
        <p:spPr bwMode="auto">
          <a:xfrm flipH="1" flipV="1">
            <a:off x="1664481" y="1131195"/>
            <a:ext cx="34113" cy="34113"/>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17"/>
          <p:cNvSpPr>
            <a:spLocks noEditPoints="1"/>
          </p:cNvSpPr>
          <p:nvPr/>
        </p:nvSpPr>
        <p:spPr bwMode="auto">
          <a:xfrm flipH="1" flipV="1">
            <a:off x="1653110" y="1119824"/>
            <a:ext cx="56855" cy="56855"/>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118"/>
          <p:cNvSpPr/>
          <p:nvPr/>
        </p:nvSpPr>
        <p:spPr bwMode="auto">
          <a:xfrm flipH="1" flipV="1">
            <a:off x="1633779" y="999292"/>
            <a:ext cx="39799" cy="36387"/>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119"/>
          <p:cNvSpPr>
            <a:spLocks noEditPoints="1"/>
          </p:cNvSpPr>
          <p:nvPr/>
        </p:nvSpPr>
        <p:spPr bwMode="auto">
          <a:xfrm flipH="1" flipV="1">
            <a:off x="1625820" y="987921"/>
            <a:ext cx="57992" cy="59129"/>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120"/>
          <p:cNvSpPr/>
          <p:nvPr/>
        </p:nvSpPr>
        <p:spPr bwMode="auto">
          <a:xfrm flipH="1" flipV="1">
            <a:off x="1332449" y="773009"/>
            <a:ext cx="30702" cy="3070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121"/>
          <p:cNvSpPr>
            <a:spLocks noEditPoints="1"/>
          </p:cNvSpPr>
          <p:nvPr/>
        </p:nvSpPr>
        <p:spPr bwMode="auto">
          <a:xfrm flipH="1" flipV="1">
            <a:off x="1323352" y="761639"/>
            <a:ext cx="51170" cy="50032"/>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122"/>
          <p:cNvSpPr/>
          <p:nvPr/>
        </p:nvSpPr>
        <p:spPr bwMode="auto">
          <a:xfrm flipH="1" flipV="1">
            <a:off x="-121899" y="752542"/>
            <a:ext cx="53444" cy="53444"/>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123"/>
          <p:cNvSpPr>
            <a:spLocks noEditPoints="1"/>
          </p:cNvSpPr>
          <p:nvPr/>
        </p:nvSpPr>
        <p:spPr bwMode="auto">
          <a:xfrm flipH="1" flipV="1">
            <a:off x="-129858" y="741171"/>
            <a:ext cx="71637" cy="76186"/>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126"/>
          <p:cNvSpPr/>
          <p:nvPr/>
        </p:nvSpPr>
        <p:spPr bwMode="auto">
          <a:xfrm flipH="1" flipV="1">
            <a:off x="3163175" y="-26369"/>
            <a:ext cx="64815" cy="63677"/>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9" name="Freeform 127"/>
          <p:cNvSpPr>
            <a:spLocks noEditPoints="1"/>
          </p:cNvSpPr>
          <p:nvPr/>
        </p:nvSpPr>
        <p:spPr bwMode="auto">
          <a:xfrm flipH="1" flipV="1">
            <a:off x="3152941" y="-37740"/>
            <a:ext cx="86419" cy="86419"/>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Oval 128"/>
          <p:cNvSpPr>
            <a:spLocks noChangeArrowheads="1"/>
          </p:cNvSpPr>
          <p:nvPr/>
        </p:nvSpPr>
        <p:spPr bwMode="auto">
          <a:xfrm flipH="1" flipV="1">
            <a:off x="2869804" y="352284"/>
            <a:ext cx="39799" cy="3866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129"/>
          <p:cNvSpPr>
            <a:spLocks noEditPoints="1"/>
          </p:cNvSpPr>
          <p:nvPr/>
        </p:nvSpPr>
        <p:spPr bwMode="auto">
          <a:xfrm flipH="1" flipV="1">
            <a:off x="2861844" y="343187"/>
            <a:ext cx="57992" cy="59129"/>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Oval 132"/>
          <p:cNvSpPr>
            <a:spLocks noChangeArrowheads="1"/>
          </p:cNvSpPr>
          <p:nvPr/>
        </p:nvSpPr>
        <p:spPr bwMode="auto">
          <a:xfrm flipH="1" flipV="1">
            <a:off x="2254635" y="343187"/>
            <a:ext cx="61403" cy="6140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133"/>
          <p:cNvSpPr>
            <a:spLocks noEditPoints="1"/>
          </p:cNvSpPr>
          <p:nvPr/>
        </p:nvSpPr>
        <p:spPr bwMode="auto">
          <a:xfrm flipH="1" flipV="1">
            <a:off x="2243264" y="331816"/>
            <a:ext cx="84145" cy="84145"/>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134"/>
          <p:cNvSpPr/>
          <p:nvPr/>
        </p:nvSpPr>
        <p:spPr bwMode="auto">
          <a:xfrm flipH="1" flipV="1">
            <a:off x="1365424" y="-68442"/>
            <a:ext cx="55718" cy="53444"/>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135"/>
          <p:cNvSpPr>
            <a:spLocks noEditPoints="1"/>
          </p:cNvSpPr>
          <p:nvPr/>
        </p:nvSpPr>
        <p:spPr bwMode="auto">
          <a:xfrm flipH="1" flipV="1">
            <a:off x="1357465" y="-79813"/>
            <a:ext cx="75048" cy="75048"/>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Oval 136"/>
          <p:cNvSpPr>
            <a:spLocks noChangeArrowheads="1"/>
          </p:cNvSpPr>
          <p:nvPr/>
        </p:nvSpPr>
        <p:spPr bwMode="auto">
          <a:xfrm flipH="1" flipV="1">
            <a:off x="2120457" y="632009"/>
            <a:ext cx="39799" cy="3979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137"/>
          <p:cNvSpPr>
            <a:spLocks noEditPoints="1"/>
          </p:cNvSpPr>
          <p:nvPr/>
        </p:nvSpPr>
        <p:spPr bwMode="auto">
          <a:xfrm flipH="1" flipV="1">
            <a:off x="2109086" y="620638"/>
            <a:ext cx="61403" cy="6254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138"/>
          <p:cNvSpPr/>
          <p:nvPr/>
        </p:nvSpPr>
        <p:spPr bwMode="auto">
          <a:xfrm flipH="1" flipV="1">
            <a:off x="1725884" y="2389962"/>
            <a:ext cx="47758" cy="4775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1" name="Freeform 139"/>
          <p:cNvSpPr>
            <a:spLocks noEditPoints="1"/>
          </p:cNvSpPr>
          <p:nvPr/>
        </p:nvSpPr>
        <p:spPr bwMode="auto">
          <a:xfrm flipH="1" flipV="1">
            <a:off x="1717924" y="2378591"/>
            <a:ext cx="67089" cy="7050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Oval 140"/>
          <p:cNvSpPr>
            <a:spLocks noChangeArrowheads="1"/>
          </p:cNvSpPr>
          <p:nvPr/>
        </p:nvSpPr>
        <p:spPr bwMode="auto">
          <a:xfrm flipH="1" flipV="1">
            <a:off x="1127771" y="2213712"/>
            <a:ext cx="34113" cy="32976"/>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3" name="Freeform 141"/>
          <p:cNvSpPr>
            <a:spLocks noEditPoints="1"/>
          </p:cNvSpPr>
          <p:nvPr/>
        </p:nvSpPr>
        <p:spPr bwMode="auto">
          <a:xfrm flipH="1" flipV="1">
            <a:off x="1116400" y="2202341"/>
            <a:ext cx="55718" cy="5571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Oval 142"/>
          <p:cNvSpPr>
            <a:spLocks noChangeArrowheads="1"/>
          </p:cNvSpPr>
          <p:nvPr/>
        </p:nvSpPr>
        <p:spPr bwMode="auto">
          <a:xfrm flipH="1" flipV="1">
            <a:off x="281198" y="4582573"/>
            <a:ext cx="55718" cy="55718"/>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143"/>
          <p:cNvSpPr>
            <a:spLocks noEditPoints="1"/>
          </p:cNvSpPr>
          <p:nvPr/>
        </p:nvSpPr>
        <p:spPr bwMode="auto">
          <a:xfrm flipH="1" flipV="1">
            <a:off x="272101" y="4571203"/>
            <a:ext cx="76186" cy="78460"/>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144"/>
          <p:cNvSpPr/>
          <p:nvPr/>
        </p:nvSpPr>
        <p:spPr bwMode="auto">
          <a:xfrm flipH="1" flipV="1">
            <a:off x="1105029" y="2782260"/>
            <a:ext cx="78460" cy="76186"/>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7" name="Freeform 145"/>
          <p:cNvSpPr>
            <a:spLocks noEditPoints="1"/>
          </p:cNvSpPr>
          <p:nvPr/>
        </p:nvSpPr>
        <p:spPr bwMode="auto">
          <a:xfrm flipH="1" flipV="1">
            <a:off x="1097070" y="2772027"/>
            <a:ext cx="95516" cy="97790"/>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146"/>
          <p:cNvSpPr/>
          <p:nvPr/>
        </p:nvSpPr>
        <p:spPr bwMode="auto">
          <a:xfrm flipH="1" flipV="1">
            <a:off x="523973" y="2483204"/>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9" name="Freeform 147"/>
          <p:cNvSpPr>
            <a:spLocks noEditPoints="1"/>
          </p:cNvSpPr>
          <p:nvPr/>
        </p:nvSpPr>
        <p:spPr bwMode="auto">
          <a:xfrm flipH="1" flipV="1">
            <a:off x="512602" y="2471833"/>
            <a:ext cx="59129" cy="59129"/>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Oval 148"/>
          <p:cNvSpPr>
            <a:spLocks noChangeArrowheads="1"/>
          </p:cNvSpPr>
          <p:nvPr/>
        </p:nvSpPr>
        <p:spPr bwMode="auto">
          <a:xfrm flipH="1" flipV="1">
            <a:off x="809384" y="3677155"/>
            <a:ext cx="42073" cy="4207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149"/>
          <p:cNvSpPr>
            <a:spLocks noEditPoints="1"/>
          </p:cNvSpPr>
          <p:nvPr/>
        </p:nvSpPr>
        <p:spPr bwMode="auto">
          <a:xfrm flipH="1" flipV="1">
            <a:off x="798013" y="3665784"/>
            <a:ext cx="64815" cy="64815"/>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5"/>
          <p:cNvSpPr/>
          <p:nvPr/>
        </p:nvSpPr>
        <p:spPr bwMode="auto">
          <a:xfrm>
            <a:off x="11553683" y="1979022"/>
            <a:ext cx="634904" cy="510882"/>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6"/>
          <p:cNvSpPr/>
          <p:nvPr/>
        </p:nvSpPr>
        <p:spPr bwMode="auto">
          <a:xfrm>
            <a:off x="11553683" y="2133766"/>
            <a:ext cx="632629" cy="836299"/>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7"/>
          <p:cNvSpPr/>
          <p:nvPr/>
        </p:nvSpPr>
        <p:spPr bwMode="auto">
          <a:xfrm>
            <a:off x="9614835" y="6459763"/>
            <a:ext cx="945530" cy="392549"/>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8"/>
          <p:cNvSpPr/>
          <p:nvPr/>
        </p:nvSpPr>
        <p:spPr bwMode="auto">
          <a:xfrm>
            <a:off x="11612849" y="6681638"/>
            <a:ext cx="554119" cy="176363"/>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9"/>
          <p:cNvSpPr/>
          <p:nvPr/>
        </p:nvSpPr>
        <p:spPr bwMode="auto">
          <a:xfrm>
            <a:off x="11727769" y="1961955"/>
            <a:ext cx="460818" cy="361827"/>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1"/>
          <p:cNvSpPr/>
          <p:nvPr/>
        </p:nvSpPr>
        <p:spPr bwMode="auto">
          <a:xfrm>
            <a:off x="7639577" y="6653192"/>
            <a:ext cx="131987" cy="185465"/>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2"/>
          <p:cNvSpPr/>
          <p:nvPr/>
        </p:nvSpPr>
        <p:spPr bwMode="auto">
          <a:xfrm>
            <a:off x="11612849" y="6681638"/>
            <a:ext cx="554119" cy="176363"/>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3"/>
          <p:cNvSpPr/>
          <p:nvPr/>
        </p:nvSpPr>
        <p:spPr bwMode="auto">
          <a:xfrm>
            <a:off x="11495653" y="6507551"/>
            <a:ext cx="671315" cy="350449"/>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4"/>
          <p:cNvSpPr/>
          <p:nvPr/>
        </p:nvSpPr>
        <p:spPr bwMode="auto">
          <a:xfrm>
            <a:off x="11604884" y="5345836"/>
            <a:ext cx="567773" cy="289007"/>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6"/>
          <p:cNvSpPr/>
          <p:nvPr/>
        </p:nvSpPr>
        <p:spPr bwMode="auto">
          <a:xfrm>
            <a:off x="10658217" y="6576959"/>
            <a:ext cx="319728" cy="278767"/>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7"/>
          <p:cNvSpPr/>
          <p:nvPr/>
        </p:nvSpPr>
        <p:spPr bwMode="auto">
          <a:xfrm>
            <a:off x="10798169" y="6574683"/>
            <a:ext cx="599632" cy="283318"/>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
          <p:cNvSpPr/>
          <p:nvPr/>
        </p:nvSpPr>
        <p:spPr bwMode="auto">
          <a:xfrm>
            <a:off x="10798169" y="6507551"/>
            <a:ext cx="789648" cy="350449"/>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19"/>
          <p:cNvSpPr/>
          <p:nvPr/>
        </p:nvSpPr>
        <p:spPr bwMode="auto">
          <a:xfrm>
            <a:off x="7743118" y="6653192"/>
            <a:ext cx="291282" cy="185465"/>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
          <p:cNvSpPr>
            <a:spLocks noEditPoints="1"/>
          </p:cNvSpPr>
          <p:nvPr/>
        </p:nvSpPr>
        <p:spPr bwMode="auto">
          <a:xfrm>
            <a:off x="9483985" y="4849746"/>
            <a:ext cx="671315" cy="212773"/>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1"/>
          <p:cNvSpPr/>
          <p:nvPr/>
        </p:nvSpPr>
        <p:spPr bwMode="auto">
          <a:xfrm>
            <a:off x="7393807" y="6451798"/>
            <a:ext cx="357276" cy="386859"/>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2"/>
          <p:cNvSpPr>
            <a:spLocks noEditPoints="1"/>
          </p:cNvSpPr>
          <p:nvPr/>
        </p:nvSpPr>
        <p:spPr bwMode="auto">
          <a:xfrm>
            <a:off x="7426804" y="6069490"/>
            <a:ext cx="548430" cy="589391"/>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3"/>
          <p:cNvSpPr>
            <a:spLocks noEditPoints="1"/>
          </p:cNvSpPr>
          <p:nvPr/>
        </p:nvSpPr>
        <p:spPr bwMode="auto">
          <a:xfrm>
            <a:off x="7743118" y="6069490"/>
            <a:ext cx="968286" cy="606459"/>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4"/>
          <p:cNvSpPr/>
          <p:nvPr/>
        </p:nvSpPr>
        <p:spPr bwMode="auto">
          <a:xfrm>
            <a:off x="7743118" y="6656606"/>
            <a:ext cx="968286" cy="184327"/>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5"/>
          <p:cNvSpPr/>
          <p:nvPr/>
        </p:nvSpPr>
        <p:spPr bwMode="auto">
          <a:xfrm>
            <a:off x="8397366" y="6670260"/>
            <a:ext cx="314039" cy="170673"/>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6"/>
          <p:cNvSpPr/>
          <p:nvPr/>
        </p:nvSpPr>
        <p:spPr bwMode="auto">
          <a:xfrm>
            <a:off x="8598760" y="6670260"/>
            <a:ext cx="711139" cy="176363"/>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7"/>
          <p:cNvSpPr>
            <a:spLocks noEditPoints="1"/>
          </p:cNvSpPr>
          <p:nvPr/>
        </p:nvSpPr>
        <p:spPr bwMode="auto">
          <a:xfrm>
            <a:off x="10149611" y="4386652"/>
            <a:ext cx="1116203" cy="914808"/>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9"/>
          <p:cNvSpPr>
            <a:spLocks noEditPoints="1"/>
          </p:cNvSpPr>
          <p:nvPr/>
        </p:nvSpPr>
        <p:spPr bwMode="auto">
          <a:xfrm>
            <a:off x="11173650" y="4176156"/>
            <a:ext cx="389135" cy="1125306"/>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2"/>
          <p:cNvSpPr/>
          <p:nvPr/>
        </p:nvSpPr>
        <p:spPr bwMode="auto">
          <a:xfrm>
            <a:off x="11553683" y="2133766"/>
            <a:ext cx="632629" cy="1686251"/>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5"/>
          <p:cNvSpPr/>
          <p:nvPr/>
        </p:nvSpPr>
        <p:spPr bwMode="auto">
          <a:xfrm>
            <a:off x="12057737" y="3726716"/>
            <a:ext cx="122885" cy="208222"/>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7"/>
          <p:cNvSpPr/>
          <p:nvPr/>
        </p:nvSpPr>
        <p:spPr bwMode="auto">
          <a:xfrm>
            <a:off x="8705715" y="6120692"/>
            <a:ext cx="1071828" cy="725930"/>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8"/>
          <p:cNvSpPr/>
          <p:nvPr/>
        </p:nvSpPr>
        <p:spPr bwMode="auto">
          <a:xfrm>
            <a:off x="9514707" y="6120692"/>
            <a:ext cx="961459" cy="725930"/>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9"/>
          <p:cNvSpPr>
            <a:spLocks noEditPoints="1"/>
          </p:cNvSpPr>
          <p:nvPr/>
        </p:nvSpPr>
        <p:spPr bwMode="auto">
          <a:xfrm>
            <a:off x="9511293" y="5056829"/>
            <a:ext cx="489263" cy="238942"/>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1"/>
          <p:cNvSpPr>
            <a:spLocks noEditPoints="1"/>
          </p:cNvSpPr>
          <p:nvPr/>
        </p:nvSpPr>
        <p:spPr bwMode="auto">
          <a:xfrm>
            <a:off x="9771854" y="5236605"/>
            <a:ext cx="228702" cy="888639"/>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2"/>
          <p:cNvSpPr>
            <a:spLocks noEditPoints="1"/>
          </p:cNvSpPr>
          <p:nvPr/>
        </p:nvSpPr>
        <p:spPr bwMode="auto">
          <a:xfrm>
            <a:off x="9996005" y="4849746"/>
            <a:ext cx="1269809" cy="451715"/>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4"/>
          <p:cNvSpPr>
            <a:spLocks noEditPoints="1"/>
          </p:cNvSpPr>
          <p:nvPr/>
        </p:nvSpPr>
        <p:spPr bwMode="auto">
          <a:xfrm>
            <a:off x="10021037" y="3573110"/>
            <a:ext cx="696347" cy="819231"/>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5"/>
          <p:cNvSpPr>
            <a:spLocks noEditPoints="1"/>
          </p:cNvSpPr>
          <p:nvPr/>
        </p:nvSpPr>
        <p:spPr bwMode="auto">
          <a:xfrm>
            <a:off x="10337351" y="2133766"/>
            <a:ext cx="1222020" cy="144503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6"/>
          <p:cNvSpPr>
            <a:spLocks noEditPoints="1"/>
          </p:cNvSpPr>
          <p:nvPr/>
        </p:nvSpPr>
        <p:spPr bwMode="auto">
          <a:xfrm>
            <a:off x="10621806" y="3573110"/>
            <a:ext cx="557532" cy="819231"/>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7"/>
          <p:cNvSpPr>
            <a:spLocks noEditPoints="1"/>
          </p:cNvSpPr>
          <p:nvPr/>
        </p:nvSpPr>
        <p:spPr bwMode="auto">
          <a:xfrm>
            <a:off x="10621806" y="3573110"/>
            <a:ext cx="937565" cy="611010"/>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49"/>
          <p:cNvSpPr>
            <a:spLocks noEditPoints="1"/>
          </p:cNvSpPr>
          <p:nvPr/>
        </p:nvSpPr>
        <p:spPr bwMode="auto">
          <a:xfrm>
            <a:off x="9771854" y="5236605"/>
            <a:ext cx="1185610" cy="888639"/>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2"/>
          <p:cNvSpPr>
            <a:spLocks noEditPoints="1"/>
          </p:cNvSpPr>
          <p:nvPr/>
        </p:nvSpPr>
        <p:spPr bwMode="auto">
          <a:xfrm>
            <a:off x="10471614" y="5898817"/>
            <a:ext cx="485850" cy="681555"/>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4"/>
          <p:cNvSpPr>
            <a:spLocks noEditPoints="1"/>
          </p:cNvSpPr>
          <p:nvPr/>
        </p:nvSpPr>
        <p:spPr bwMode="auto">
          <a:xfrm>
            <a:off x="10952913" y="5298048"/>
            <a:ext cx="656523" cy="606459"/>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5"/>
          <p:cNvSpPr>
            <a:spLocks noEditPoints="1"/>
          </p:cNvSpPr>
          <p:nvPr/>
        </p:nvSpPr>
        <p:spPr bwMode="auto">
          <a:xfrm>
            <a:off x="10952913" y="5629153"/>
            <a:ext cx="905706" cy="884088"/>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57"/>
          <p:cNvSpPr>
            <a:spLocks noEditPoints="1"/>
          </p:cNvSpPr>
          <p:nvPr/>
        </p:nvSpPr>
        <p:spPr bwMode="auto">
          <a:xfrm>
            <a:off x="7068391" y="5797551"/>
            <a:ext cx="906844" cy="44033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58"/>
          <p:cNvSpPr>
            <a:spLocks noEditPoints="1"/>
          </p:cNvSpPr>
          <p:nvPr/>
        </p:nvSpPr>
        <p:spPr bwMode="auto">
          <a:xfrm>
            <a:off x="7815939" y="5705388"/>
            <a:ext cx="464231" cy="369792"/>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59"/>
          <p:cNvSpPr/>
          <p:nvPr/>
        </p:nvSpPr>
        <p:spPr bwMode="auto">
          <a:xfrm>
            <a:off x="9271213" y="3659585"/>
            <a:ext cx="147917" cy="564359"/>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0"/>
          <p:cNvSpPr>
            <a:spLocks noEditPoints="1"/>
          </p:cNvSpPr>
          <p:nvPr/>
        </p:nvSpPr>
        <p:spPr bwMode="auto">
          <a:xfrm>
            <a:off x="9271213" y="3662998"/>
            <a:ext cx="755513" cy="560946"/>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1"/>
          <p:cNvSpPr>
            <a:spLocks noEditPoints="1"/>
          </p:cNvSpPr>
          <p:nvPr/>
        </p:nvSpPr>
        <p:spPr bwMode="auto">
          <a:xfrm>
            <a:off x="9271213" y="4218255"/>
            <a:ext cx="884088" cy="715690"/>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2"/>
          <p:cNvSpPr>
            <a:spLocks noEditPoints="1"/>
          </p:cNvSpPr>
          <p:nvPr/>
        </p:nvSpPr>
        <p:spPr bwMode="auto">
          <a:xfrm>
            <a:off x="9271213" y="3845049"/>
            <a:ext cx="884088" cy="1010385"/>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3"/>
          <p:cNvSpPr>
            <a:spLocks noEditPoints="1"/>
          </p:cNvSpPr>
          <p:nvPr/>
        </p:nvSpPr>
        <p:spPr bwMode="auto">
          <a:xfrm>
            <a:off x="9024305" y="4928255"/>
            <a:ext cx="492677" cy="50178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4"/>
          <p:cNvSpPr>
            <a:spLocks noEditPoints="1"/>
          </p:cNvSpPr>
          <p:nvPr/>
        </p:nvSpPr>
        <p:spPr bwMode="auto">
          <a:xfrm>
            <a:off x="9024305" y="5056829"/>
            <a:ext cx="797613" cy="373205"/>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7"/>
          <p:cNvSpPr/>
          <p:nvPr/>
        </p:nvSpPr>
        <p:spPr bwMode="auto">
          <a:xfrm>
            <a:off x="11260125" y="4720034"/>
            <a:ext cx="914808" cy="581427"/>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68"/>
          <p:cNvSpPr/>
          <p:nvPr/>
        </p:nvSpPr>
        <p:spPr bwMode="auto">
          <a:xfrm>
            <a:off x="11557096" y="4176156"/>
            <a:ext cx="621250" cy="266250"/>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69"/>
          <p:cNvSpPr>
            <a:spLocks noEditPoints="1"/>
          </p:cNvSpPr>
          <p:nvPr/>
        </p:nvSpPr>
        <p:spPr bwMode="auto">
          <a:xfrm>
            <a:off x="7969545" y="5701974"/>
            <a:ext cx="914808" cy="373205"/>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71"/>
          <p:cNvSpPr>
            <a:spLocks noEditPoints="1"/>
          </p:cNvSpPr>
          <p:nvPr/>
        </p:nvSpPr>
        <p:spPr bwMode="auto">
          <a:xfrm>
            <a:off x="8274481" y="5424345"/>
            <a:ext cx="755513" cy="286731"/>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72"/>
          <p:cNvSpPr>
            <a:spLocks noEditPoints="1"/>
          </p:cNvSpPr>
          <p:nvPr/>
        </p:nvSpPr>
        <p:spPr bwMode="auto">
          <a:xfrm>
            <a:off x="8705715" y="5701974"/>
            <a:ext cx="1071828" cy="973975"/>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73"/>
          <p:cNvSpPr>
            <a:spLocks noEditPoints="1"/>
          </p:cNvSpPr>
          <p:nvPr/>
        </p:nvSpPr>
        <p:spPr bwMode="auto">
          <a:xfrm>
            <a:off x="8878664" y="5424345"/>
            <a:ext cx="898879" cy="700898"/>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75"/>
          <p:cNvSpPr/>
          <p:nvPr/>
        </p:nvSpPr>
        <p:spPr bwMode="auto">
          <a:xfrm>
            <a:off x="9413440" y="3253382"/>
            <a:ext cx="613286" cy="411891"/>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77"/>
          <p:cNvSpPr>
            <a:spLocks noEditPoints="1"/>
          </p:cNvSpPr>
          <p:nvPr/>
        </p:nvSpPr>
        <p:spPr bwMode="auto">
          <a:xfrm>
            <a:off x="10021037" y="3255658"/>
            <a:ext cx="606459" cy="595081"/>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80"/>
          <p:cNvSpPr/>
          <p:nvPr/>
        </p:nvSpPr>
        <p:spPr bwMode="auto">
          <a:xfrm>
            <a:off x="11582128" y="6111589"/>
            <a:ext cx="587116" cy="545017"/>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81"/>
          <p:cNvSpPr/>
          <p:nvPr/>
        </p:nvSpPr>
        <p:spPr bwMode="auto">
          <a:xfrm>
            <a:off x="11852929" y="5629153"/>
            <a:ext cx="316314" cy="413030"/>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82"/>
          <p:cNvSpPr/>
          <p:nvPr/>
        </p:nvSpPr>
        <p:spPr bwMode="auto">
          <a:xfrm>
            <a:off x="11702737" y="1953990"/>
            <a:ext cx="52340" cy="55754"/>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83"/>
          <p:cNvSpPr>
            <a:spLocks noEditPoints="1"/>
          </p:cNvSpPr>
          <p:nvPr/>
        </p:nvSpPr>
        <p:spPr bwMode="auto">
          <a:xfrm>
            <a:off x="11691359" y="1942612"/>
            <a:ext cx="75096" cy="76234"/>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Oval 84"/>
          <p:cNvSpPr>
            <a:spLocks noChangeArrowheads="1"/>
          </p:cNvSpPr>
          <p:nvPr/>
        </p:nvSpPr>
        <p:spPr bwMode="auto">
          <a:xfrm>
            <a:off x="7413150" y="6437006"/>
            <a:ext cx="32997" cy="34135"/>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85"/>
          <p:cNvSpPr>
            <a:spLocks noEditPoints="1"/>
          </p:cNvSpPr>
          <p:nvPr/>
        </p:nvSpPr>
        <p:spPr bwMode="auto">
          <a:xfrm>
            <a:off x="7401772" y="6425628"/>
            <a:ext cx="55754" cy="56891"/>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86"/>
          <p:cNvSpPr/>
          <p:nvPr/>
        </p:nvSpPr>
        <p:spPr bwMode="auto">
          <a:xfrm>
            <a:off x="7723776" y="6633850"/>
            <a:ext cx="47788" cy="47788"/>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87"/>
          <p:cNvSpPr>
            <a:spLocks noEditPoints="1"/>
          </p:cNvSpPr>
          <p:nvPr/>
        </p:nvSpPr>
        <p:spPr bwMode="auto">
          <a:xfrm>
            <a:off x="7712397" y="6622472"/>
            <a:ext cx="69407" cy="70545"/>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Oval 88"/>
          <p:cNvSpPr>
            <a:spLocks noChangeArrowheads="1"/>
          </p:cNvSpPr>
          <p:nvPr/>
        </p:nvSpPr>
        <p:spPr bwMode="auto">
          <a:xfrm>
            <a:off x="12040670" y="3853014"/>
            <a:ext cx="42100" cy="3982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89"/>
          <p:cNvSpPr>
            <a:spLocks noEditPoints="1"/>
          </p:cNvSpPr>
          <p:nvPr/>
        </p:nvSpPr>
        <p:spPr bwMode="auto">
          <a:xfrm>
            <a:off x="12029292" y="3841636"/>
            <a:ext cx="61442" cy="62581"/>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90"/>
          <p:cNvSpPr>
            <a:spLocks noChangeArrowheads="1"/>
          </p:cNvSpPr>
          <p:nvPr/>
        </p:nvSpPr>
        <p:spPr bwMode="auto">
          <a:xfrm>
            <a:off x="10680973" y="4352518"/>
            <a:ext cx="69407" cy="70545"/>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91"/>
          <p:cNvSpPr>
            <a:spLocks noEditPoints="1"/>
          </p:cNvSpPr>
          <p:nvPr/>
        </p:nvSpPr>
        <p:spPr bwMode="auto">
          <a:xfrm>
            <a:off x="10669595" y="4344553"/>
            <a:ext cx="92164" cy="89888"/>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92"/>
          <p:cNvSpPr/>
          <p:nvPr/>
        </p:nvSpPr>
        <p:spPr bwMode="auto">
          <a:xfrm>
            <a:off x="11159996" y="4167053"/>
            <a:ext cx="30722" cy="28446"/>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93"/>
          <p:cNvSpPr>
            <a:spLocks noEditPoints="1"/>
          </p:cNvSpPr>
          <p:nvPr/>
        </p:nvSpPr>
        <p:spPr bwMode="auto">
          <a:xfrm>
            <a:off x="11150894" y="4156812"/>
            <a:ext cx="50064" cy="5006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94"/>
          <p:cNvSpPr/>
          <p:nvPr/>
        </p:nvSpPr>
        <p:spPr bwMode="auto">
          <a:xfrm>
            <a:off x="11522961" y="3780194"/>
            <a:ext cx="70545" cy="70545"/>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95"/>
          <p:cNvSpPr>
            <a:spLocks noEditPoints="1"/>
          </p:cNvSpPr>
          <p:nvPr/>
        </p:nvSpPr>
        <p:spPr bwMode="auto">
          <a:xfrm>
            <a:off x="11511583" y="3772229"/>
            <a:ext cx="89888" cy="89888"/>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96"/>
          <p:cNvSpPr>
            <a:spLocks noChangeArrowheads="1"/>
          </p:cNvSpPr>
          <p:nvPr/>
        </p:nvSpPr>
        <p:spPr bwMode="auto">
          <a:xfrm>
            <a:off x="11534339" y="2116699"/>
            <a:ext cx="42100" cy="421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97"/>
          <p:cNvSpPr>
            <a:spLocks noEditPoints="1"/>
          </p:cNvSpPr>
          <p:nvPr/>
        </p:nvSpPr>
        <p:spPr bwMode="auto">
          <a:xfrm>
            <a:off x="11522961" y="2105321"/>
            <a:ext cx="64856" cy="64856"/>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98"/>
          <p:cNvSpPr/>
          <p:nvPr/>
        </p:nvSpPr>
        <p:spPr bwMode="auto">
          <a:xfrm>
            <a:off x="9967560" y="5208159"/>
            <a:ext cx="64856" cy="6144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0" name="Freeform 99"/>
          <p:cNvSpPr>
            <a:spLocks noEditPoints="1"/>
          </p:cNvSpPr>
          <p:nvPr/>
        </p:nvSpPr>
        <p:spPr bwMode="auto">
          <a:xfrm>
            <a:off x="9959594" y="5196781"/>
            <a:ext cx="80786" cy="84199"/>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100"/>
          <p:cNvSpPr/>
          <p:nvPr/>
        </p:nvSpPr>
        <p:spPr bwMode="auto">
          <a:xfrm>
            <a:off x="10445445" y="6434731"/>
            <a:ext cx="53478" cy="55754"/>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101"/>
          <p:cNvSpPr>
            <a:spLocks noEditPoints="1"/>
          </p:cNvSpPr>
          <p:nvPr/>
        </p:nvSpPr>
        <p:spPr bwMode="auto">
          <a:xfrm>
            <a:off x="10435204" y="6425628"/>
            <a:ext cx="75096" cy="72821"/>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102"/>
          <p:cNvSpPr/>
          <p:nvPr/>
        </p:nvSpPr>
        <p:spPr bwMode="auto">
          <a:xfrm>
            <a:off x="10765172" y="6543962"/>
            <a:ext cx="69407" cy="70545"/>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103"/>
          <p:cNvSpPr>
            <a:spLocks noEditPoints="1"/>
          </p:cNvSpPr>
          <p:nvPr/>
        </p:nvSpPr>
        <p:spPr bwMode="auto">
          <a:xfrm>
            <a:off x="10756069" y="6532583"/>
            <a:ext cx="89888" cy="92164"/>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104"/>
          <p:cNvSpPr/>
          <p:nvPr/>
        </p:nvSpPr>
        <p:spPr bwMode="auto">
          <a:xfrm>
            <a:off x="10935845" y="5881750"/>
            <a:ext cx="38686" cy="38686"/>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105"/>
          <p:cNvSpPr>
            <a:spLocks noEditPoints="1"/>
          </p:cNvSpPr>
          <p:nvPr/>
        </p:nvSpPr>
        <p:spPr bwMode="auto">
          <a:xfrm>
            <a:off x="10926743" y="5870371"/>
            <a:ext cx="59167" cy="61442"/>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106"/>
          <p:cNvSpPr/>
          <p:nvPr/>
        </p:nvSpPr>
        <p:spPr bwMode="auto">
          <a:xfrm>
            <a:off x="11570750" y="5527887"/>
            <a:ext cx="72821" cy="76234"/>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107"/>
          <p:cNvSpPr>
            <a:spLocks noEditPoints="1"/>
          </p:cNvSpPr>
          <p:nvPr/>
        </p:nvSpPr>
        <p:spPr bwMode="auto">
          <a:xfrm>
            <a:off x="11559371" y="5516509"/>
            <a:ext cx="95577" cy="95577"/>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Oval 108"/>
          <p:cNvSpPr>
            <a:spLocks noChangeArrowheads="1"/>
          </p:cNvSpPr>
          <p:nvPr/>
        </p:nvSpPr>
        <p:spPr bwMode="auto">
          <a:xfrm>
            <a:off x="7057012" y="6220820"/>
            <a:ext cx="31859" cy="3072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109"/>
          <p:cNvSpPr>
            <a:spLocks noEditPoints="1"/>
          </p:cNvSpPr>
          <p:nvPr/>
        </p:nvSpPr>
        <p:spPr bwMode="auto">
          <a:xfrm>
            <a:off x="7046772" y="6209442"/>
            <a:ext cx="52340" cy="53478"/>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110"/>
          <p:cNvSpPr/>
          <p:nvPr/>
        </p:nvSpPr>
        <p:spPr bwMode="auto">
          <a:xfrm>
            <a:off x="7793182" y="5774794"/>
            <a:ext cx="47788" cy="4778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111"/>
          <p:cNvSpPr>
            <a:spLocks noEditPoints="1"/>
          </p:cNvSpPr>
          <p:nvPr/>
        </p:nvSpPr>
        <p:spPr bwMode="auto">
          <a:xfrm>
            <a:off x="7781804" y="5763416"/>
            <a:ext cx="70545" cy="70545"/>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Oval 112"/>
          <p:cNvSpPr>
            <a:spLocks noChangeArrowheads="1"/>
          </p:cNvSpPr>
          <p:nvPr/>
        </p:nvSpPr>
        <p:spPr bwMode="auto">
          <a:xfrm>
            <a:off x="9256421" y="4206877"/>
            <a:ext cx="30722" cy="3072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113"/>
          <p:cNvSpPr>
            <a:spLocks noEditPoints="1"/>
          </p:cNvSpPr>
          <p:nvPr/>
        </p:nvSpPr>
        <p:spPr bwMode="auto">
          <a:xfrm>
            <a:off x="9245043" y="4195498"/>
            <a:ext cx="53478" cy="53478"/>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5" name="Freeform 114"/>
          <p:cNvSpPr/>
          <p:nvPr/>
        </p:nvSpPr>
        <p:spPr bwMode="auto">
          <a:xfrm>
            <a:off x="10118889" y="4817887"/>
            <a:ext cx="69407" cy="70545"/>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6" name="Freeform 115"/>
          <p:cNvSpPr>
            <a:spLocks noEditPoints="1"/>
          </p:cNvSpPr>
          <p:nvPr/>
        </p:nvSpPr>
        <p:spPr bwMode="auto">
          <a:xfrm>
            <a:off x="10107511" y="4807646"/>
            <a:ext cx="89888" cy="88750"/>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116"/>
          <p:cNvSpPr/>
          <p:nvPr/>
        </p:nvSpPr>
        <p:spPr bwMode="auto">
          <a:xfrm>
            <a:off x="9469194" y="4913464"/>
            <a:ext cx="34135" cy="34135"/>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8" name="Freeform 117"/>
          <p:cNvSpPr>
            <a:spLocks noEditPoints="1"/>
          </p:cNvSpPr>
          <p:nvPr/>
        </p:nvSpPr>
        <p:spPr bwMode="auto">
          <a:xfrm>
            <a:off x="9457816" y="4902086"/>
            <a:ext cx="56891" cy="56891"/>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118"/>
          <p:cNvSpPr/>
          <p:nvPr/>
        </p:nvSpPr>
        <p:spPr bwMode="auto">
          <a:xfrm>
            <a:off x="9494226" y="5043176"/>
            <a:ext cx="39824" cy="36410"/>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0" name="Freeform 119"/>
          <p:cNvSpPr>
            <a:spLocks noEditPoints="1"/>
          </p:cNvSpPr>
          <p:nvPr/>
        </p:nvSpPr>
        <p:spPr bwMode="auto">
          <a:xfrm>
            <a:off x="9483985" y="5031797"/>
            <a:ext cx="58029" cy="59167"/>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120"/>
          <p:cNvSpPr/>
          <p:nvPr/>
        </p:nvSpPr>
        <p:spPr bwMode="auto">
          <a:xfrm>
            <a:off x="9804851" y="5275291"/>
            <a:ext cx="30722" cy="3072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2" name="Freeform 121"/>
          <p:cNvSpPr>
            <a:spLocks noEditPoints="1"/>
          </p:cNvSpPr>
          <p:nvPr/>
        </p:nvSpPr>
        <p:spPr bwMode="auto">
          <a:xfrm>
            <a:off x="9793472" y="5267326"/>
            <a:ext cx="51202" cy="5006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122"/>
          <p:cNvSpPr/>
          <p:nvPr/>
        </p:nvSpPr>
        <p:spPr bwMode="auto">
          <a:xfrm>
            <a:off x="11237368" y="5273015"/>
            <a:ext cx="53478" cy="53478"/>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4" name="Freeform 123"/>
          <p:cNvSpPr>
            <a:spLocks noEditPoints="1"/>
          </p:cNvSpPr>
          <p:nvPr/>
        </p:nvSpPr>
        <p:spPr bwMode="auto">
          <a:xfrm>
            <a:off x="11227127" y="5261637"/>
            <a:ext cx="71683" cy="76234"/>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Oval 124"/>
          <p:cNvSpPr>
            <a:spLocks noChangeArrowheads="1"/>
          </p:cNvSpPr>
          <p:nvPr/>
        </p:nvSpPr>
        <p:spPr bwMode="auto">
          <a:xfrm>
            <a:off x="11528650" y="4147710"/>
            <a:ext cx="61442" cy="61442"/>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6" name="Freeform 125"/>
          <p:cNvSpPr>
            <a:spLocks noEditPoints="1"/>
          </p:cNvSpPr>
          <p:nvPr/>
        </p:nvSpPr>
        <p:spPr bwMode="auto">
          <a:xfrm>
            <a:off x="11517272" y="4136332"/>
            <a:ext cx="81923" cy="84199"/>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126"/>
          <p:cNvSpPr/>
          <p:nvPr/>
        </p:nvSpPr>
        <p:spPr bwMode="auto">
          <a:xfrm>
            <a:off x="7938824" y="6042183"/>
            <a:ext cx="64856" cy="63718"/>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8" name="Freeform 127"/>
          <p:cNvSpPr>
            <a:spLocks noEditPoints="1"/>
          </p:cNvSpPr>
          <p:nvPr/>
        </p:nvSpPr>
        <p:spPr bwMode="auto">
          <a:xfrm>
            <a:off x="7927445" y="6030805"/>
            <a:ext cx="86474" cy="86474"/>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Oval 128"/>
          <p:cNvSpPr>
            <a:spLocks noChangeArrowheads="1"/>
          </p:cNvSpPr>
          <p:nvPr/>
        </p:nvSpPr>
        <p:spPr bwMode="auto">
          <a:xfrm>
            <a:off x="8257414" y="5688320"/>
            <a:ext cx="39824" cy="38686"/>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0" name="Freeform 129"/>
          <p:cNvSpPr>
            <a:spLocks noEditPoints="1"/>
          </p:cNvSpPr>
          <p:nvPr/>
        </p:nvSpPr>
        <p:spPr bwMode="auto">
          <a:xfrm>
            <a:off x="8247174" y="5676942"/>
            <a:ext cx="58029" cy="59167"/>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130"/>
          <p:cNvSpPr/>
          <p:nvPr/>
        </p:nvSpPr>
        <p:spPr bwMode="auto">
          <a:xfrm>
            <a:off x="8677270" y="6641814"/>
            <a:ext cx="59167" cy="61442"/>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131"/>
          <p:cNvSpPr>
            <a:spLocks noEditPoints="1"/>
          </p:cNvSpPr>
          <p:nvPr/>
        </p:nvSpPr>
        <p:spPr bwMode="auto">
          <a:xfrm>
            <a:off x="8665892" y="6633850"/>
            <a:ext cx="81923" cy="78510"/>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Oval 132"/>
          <p:cNvSpPr>
            <a:spLocks noChangeArrowheads="1"/>
          </p:cNvSpPr>
          <p:nvPr/>
        </p:nvSpPr>
        <p:spPr bwMode="auto">
          <a:xfrm>
            <a:off x="8851356" y="5674666"/>
            <a:ext cx="61442" cy="61442"/>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4" name="Freeform 133"/>
          <p:cNvSpPr>
            <a:spLocks noEditPoints="1"/>
          </p:cNvSpPr>
          <p:nvPr/>
        </p:nvSpPr>
        <p:spPr bwMode="auto">
          <a:xfrm>
            <a:off x="8839978" y="5663288"/>
            <a:ext cx="84199" cy="84199"/>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5" name="Freeform 134"/>
          <p:cNvSpPr/>
          <p:nvPr/>
        </p:nvSpPr>
        <p:spPr bwMode="auto">
          <a:xfrm>
            <a:off x="9746822" y="6094523"/>
            <a:ext cx="55754" cy="53478"/>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Freeform 135"/>
          <p:cNvSpPr>
            <a:spLocks noEditPoints="1"/>
          </p:cNvSpPr>
          <p:nvPr/>
        </p:nvSpPr>
        <p:spPr bwMode="auto">
          <a:xfrm>
            <a:off x="9735444" y="6084282"/>
            <a:ext cx="75096" cy="7509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Oval 136"/>
          <p:cNvSpPr>
            <a:spLocks noChangeArrowheads="1"/>
          </p:cNvSpPr>
          <p:nvPr/>
        </p:nvSpPr>
        <p:spPr bwMode="auto">
          <a:xfrm>
            <a:off x="9007238" y="5407278"/>
            <a:ext cx="39824" cy="39824"/>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8" name="Freeform 137"/>
          <p:cNvSpPr>
            <a:spLocks noEditPoints="1"/>
          </p:cNvSpPr>
          <p:nvPr/>
        </p:nvSpPr>
        <p:spPr bwMode="auto">
          <a:xfrm>
            <a:off x="8996997" y="5395900"/>
            <a:ext cx="61442" cy="6258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138"/>
          <p:cNvSpPr/>
          <p:nvPr/>
        </p:nvSpPr>
        <p:spPr bwMode="auto">
          <a:xfrm>
            <a:off x="9394098" y="3640241"/>
            <a:ext cx="47788" cy="4778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39"/>
          <p:cNvSpPr>
            <a:spLocks noEditPoints="1"/>
          </p:cNvSpPr>
          <p:nvPr/>
        </p:nvSpPr>
        <p:spPr bwMode="auto">
          <a:xfrm>
            <a:off x="9382719" y="3628863"/>
            <a:ext cx="67132" cy="70545"/>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Oval 140"/>
          <p:cNvSpPr>
            <a:spLocks noChangeArrowheads="1"/>
          </p:cNvSpPr>
          <p:nvPr/>
        </p:nvSpPr>
        <p:spPr bwMode="auto">
          <a:xfrm>
            <a:off x="10006245" y="3831395"/>
            <a:ext cx="34135" cy="3299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41"/>
          <p:cNvSpPr>
            <a:spLocks noEditPoints="1"/>
          </p:cNvSpPr>
          <p:nvPr/>
        </p:nvSpPr>
        <p:spPr bwMode="auto">
          <a:xfrm>
            <a:off x="9996005" y="3820017"/>
            <a:ext cx="55754" cy="55754"/>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Oval 142"/>
          <p:cNvSpPr>
            <a:spLocks noChangeArrowheads="1"/>
          </p:cNvSpPr>
          <p:nvPr/>
        </p:nvSpPr>
        <p:spPr bwMode="auto">
          <a:xfrm>
            <a:off x="9069344" y="3053404"/>
            <a:ext cx="81878" cy="81878"/>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43"/>
          <p:cNvSpPr>
            <a:spLocks noEditPoints="1"/>
          </p:cNvSpPr>
          <p:nvPr/>
        </p:nvSpPr>
        <p:spPr bwMode="auto">
          <a:xfrm>
            <a:off x="9038357" y="3018975"/>
            <a:ext cx="111954" cy="115296"/>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44"/>
          <p:cNvSpPr/>
          <p:nvPr/>
        </p:nvSpPr>
        <p:spPr bwMode="auto">
          <a:xfrm>
            <a:off x="9984626" y="3219248"/>
            <a:ext cx="78510" cy="76234"/>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45"/>
          <p:cNvSpPr>
            <a:spLocks noEditPoints="1"/>
          </p:cNvSpPr>
          <p:nvPr/>
        </p:nvSpPr>
        <p:spPr bwMode="auto">
          <a:xfrm>
            <a:off x="9975524" y="3207869"/>
            <a:ext cx="95577" cy="97853"/>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146"/>
          <p:cNvSpPr/>
          <p:nvPr/>
        </p:nvSpPr>
        <p:spPr bwMode="auto">
          <a:xfrm>
            <a:off x="10605877" y="3556043"/>
            <a:ext cx="38686" cy="38686"/>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147"/>
          <p:cNvSpPr>
            <a:spLocks noEditPoints="1"/>
          </p:cNvSpPr>
          <p:nvPr/>
        </p:nvSpPr>
        <p:spPr bwMode="auto">
          <a:xfrm>
            <a:off x="10596774" y="3546940"/>
            <a:ext cx="59167" cy="59167"/>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9" name="Oval 148"/>
          <p:cNvSpPr>
            <a:spLocks noChangeArrowheads="1"/>
          </p:cNvSpPr>
          <p:nvPr/>
        </p:nvSpPr>
        <p:spPr bwMode="auto">
          <a:xfrm>
            <a:off x="10316870" y="2357917"/>
            <a:ext cx="42100" cy="421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149"/>
          <p:cNvSpPr>
            <a:spLocks noEditPoints="1"/>
          </p:cNvSpPr>
          <p:nvPr/>
        </p:nvSpPr>
        <p:spPr bwMode="auto">
          <a:xfrm>
            <a:off x="10305492" y="2346539"/>
            <a:ext cx="64856" cy="64856"/>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Oval 150"/>
          <p:cNvSpPr>
            <a:spLocks noChangeArrowheads="1"/>
          </p:cNvSpPr>
          <p:nvPr/>
        </p:nvSpPr>
        <p:spPr bwMode="auto">
          <a:xfrm>
            <a:off x="11565061" y="6490484"/>
            <a:ext cx="39824" cy="3982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151"/>
          <p:cNvSpPr>
            <a:spLocks noEditPoints="1"/>
          </p:cNvSpPr>
          <p:nvPr/>
        </p:nvSpPr>
        <p:spPr bwMode="auto">
          <a:xfrm>
            <a:off x="11553683" y="6479106"/>
            <a:ext cx="61442" cy="61442"/>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Oval 152"/>
          <p:cNvSpPr>
            <a:spLocks noChangeArrowheads="1"/>
          </p:cNvSpPr>
          <p:nvPr/>
        </p:nvSpPr>
        <p:spPr bwMode="auto">
          <a:xfrm>
            <a:off x="11831311" y="5606397"/>
            <a:ext cx="50064" cy="512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153"/>
          <p:cNvSpPr>
            <a:spLocks noEditPoints="1"/>
          </p:cNvSpPr>
          <p:nvPr/>
        </p:nvSpPr>
        <p:spPr bwMode="auto">
          <a:xfrm>
            <a:off x="11819933" y="5595019"/>
            <a:ext cx="72821" cy="73959"/>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文本框 158"/>
          <p:cNvSpPr txBox="1"/>
          <p:nvPr/>
        </p:nvSpPr>
        <p:spPr>
          <a:xfrm>
            <a:off x="2198379" y="2010105"/>
            <a:ext cx="7807866" cy="1861185"/>
          </a:xfrm>
          <a:prstGeom prst="rect">
            <a:avLst/>
          </a:prstGeom>
          <a:noFill/>
        </p:spPr>
        <p:txBody>
          <a:bodyPr wrap="square" rtlCol="0">
            <a:spAutoFit/>
          </a:bodyPr>
          <a:lstStyle/>
          <a:p>
            <a:pPr algn="ctr"/>
            <a:r>
              <a:rPr lang="zh-CN" altLang="en-US" sz="11500" spc="300" dirty="0">
                <a:solidFill>
                  <a:srgbClr val="2B2B2B"/>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n-ea"/>
                <a:sym typeface="+mn-lt"/>
              </a:rPr>
              <a:t>谢谢</a:t>
            </a:r>
            <a:r>
              <a:rPr lang="zh-CN" altLang="en-US" sz="11500" spc="300" dirty="0">
                <a:solidFill>
                  <a:srgbClr val="2B2B2B"/>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n-ea"/>
                <a:sym typeface="+mn-lt"/>
              </a:rPr>
              <a:t>大家</a:t>
            </a:r>
            <a:endParaRPr lang="zh-CN" altLang="en-US" sz="11500" spc="300" dirty="0">
              <a:solidFill>
                <a:srgbClr val="2B2B2B"/>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n-ea"/>
              <a:sym typeface="+mn-lt"/>
            </a:endParaRPr>
          </a:p>
        </p:txBody>
      </p:sp>
      <p:sp>
        <p:nvSpPr>
          <p:cNvPr id="160" name="文本框 159"/>
          <p:cNvSpPr txBox="1"/>
          <p:nvPr/>
        </p:nvSpPr>
        <p:spPr>
          <a:xfrm>
            <a:off x="2750741" y="3674425"/>
            <a:ext cx="6690519" cy="645160"/>
          </a:xfrm>
          <a:prstGeom prst="rect">
            <a:avLst/>
          </a:prstGeom>
          <a:noFill/>
        </p:spPr>
        <p:txBody>
          <a:bodyPr wrap="square" rtlCol="0">
            <a:spAutoFit/>
          </a:bodyPr>
          <a:lstStyle/>
          <a:p>
            <a:pPr algn="ctr"/>
            <a:r>
              <a:rPr lang="en-US" altLang="zh-CN" sz="3600" dirty="0">
                <a:solidFill>
                  <a:srgbClr val="A6A6A6"/>
                </a:solidFill>
                <a:cs typeface="+mn-ea"/>
                <a:sym typeface="+mn-lt"/>
              </a:rPr>
              <a:t>Thank you</a:t>
            </a:r>
            <a:r>
              <a:rPr lang="zh-CN" altLang="en-US" sz="3600" dirty="0">
                <a:solidFill>
                  <a:srgbClr val="A6A6A6"/>
                </a:solidFill>
                <a:cs typeface="+mn-ea"/>
                <a:sym typeface="+mn-lt"/>
              </a:rPr>
              <a:t>！</a:t>
            </a:r>
            <a:endParaRPr lang="zh-CN" altLang="en-US" sz="3600" dirty="0">
              <a:solidFill>
                <a:srgbClr val="A6A6A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fill="hold"/>
                                        <p:tgtEl>
                                          <p:spTgt spid="232"/>
                                        </p:tgtEl>
                                        <p:attrNameLst>
                                          <p:attrName>ppt_x</p:attrName>
                                        </p:attrNameLst>
                                      </p:cBhvr>
                                      <p:tavLst>
                                        <p:tav tm="0">
                                          <p:val>
                                            <p:strVal val="0-#ppt_w/2"/>
                                          </p:val>
                                        </p:tav>
                                        <p:tav tm="100000">
                                          <p:val>
                                            <p:strVal val="#ppt_x"/>
                                          </p:val>
                                        </p:tav>
                                      </p:tavLst>
                                    </p:anim>
                                    <p:anim calcmode="lin" valueType="num">
                                      <p:cBhvr additive="base">
                                        <p:cTn id="8" dur="1000" fill="hold"/>
                                        <p:tgtEl>
                                          <p:spTgt spid="2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fill="hold"/>
                                        <p:tgtEl>
                                          <p:spTgt spid="219"/>
                                        </p:tgtEl>
                                        <p:attrNameLst>
                                          <p:attrName>ppt_x</p:attrName>
                                        </p:attrNameLst>
                                      </p:cBhvr>
                                      <p:tavLst>
                                        <p:tav tm="0">
                                          <p:val>
                                            <p:strVal val="0-#ppt_w/2"/>
                                          </p:val>
                                        </p:tav>
                                        <p:tav tm="100000">
                                          <p:val>
                                            <p:strVal val="#ppt_x"/>
                                          </p:val>
                                        </p:tav>
                                      </p:tavLst>
                                    </p:anim>
                                    <p:anim calcmode="lin" valueType="num">
                                      <p:cBhvr additive="base">
                                        <p:cTn id="12" dur="1000" fill="hold"/>
                                        <p:tgtEl>
                                          <p:spTgt spid="21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0-#ppt_w/2"/>
                                          </p:val>
                                        </p:tav>
                                        <p:tav tm="100000">
                                          <p:val>
                                            <p:strVal val="#ppt_x"/>
                                          </p:val>
                                        </p:tav>
                                      </p:tavLst>
                                    </p:anim>
                                    <p:anim calcmode="lin" valueType="num">
                                      <p:cBhvr additive="base">
                                        <p:cTn id="16" dur="1000" fill="hold"/>
                                        <p:tgtEl>
                                          <p:spTgt spid="22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additive="base">
                                        <p:cTn id="19" dur="1000" fill="hold"/>
                                        <p:tgtEl>
                                          <p:spTgt spid="233"/>
                                        </p:tgtEl>
                                        <p:attrNameLst>
                                          <p:attrName>ppt_x</p:attrName>
                                        </p:attrNameLst>
                                      </p:cBhvr>
                                      <p:tavLst>
                                        <p:tav tm="0">
                                          <p:val>
                                            <p:strVal val="0-#ppt_w/2"/>
                                          </p:val>
                                        </p:tav>
                                        <p:tav tm="100000">
                                          <p:val>
                                            <p:strVal val="#ppt_x"/>
                                          </p:val>
                                        </p:tav>
                                      </p:tavLst>
                                    </p:anim>
                                    <p:anim calcmode="lin" valueType="num">
                                      <p:cBhvr additive="base">
                                        <p:cTn id="20" dur="1000" fill="hold"/>
                                        <p:tgtEl>
                                          <p:spTgt spid="23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1000" fill="hold"/>
                                        <p:tgtEl>
                                          <p:spTgt spid="235"/>
                                        </p:tgtEl>
                                        <p:attrNameLst>
                                          <p:attrName>ppt_x</p:attrName>
                                        </p:attrNameLst>
                                      </p:cBhvr>
                                      <p:tavLst>
                                        <p:tav tm="0">
                                          <p:val>
                                            <p:strVal val="0-#ppt_w/2"/>
                                          </p:val>
                                        </p:tav>
                                        <p:tav tm="100000">
                                          <p:val>
                                            <p:strVal val="#ppt_x"/>
                                          </p:val>
                                        </p:tav>
                                      </p:tavLst>
                                    </p:anim>
                                    <p:anim calcmode="lin" valueType="num">
                                      <p:cBhvr additive="base">
                                        <p:cTn id="24" dur="1000" fill="hold"/>
                                        <p:tgtEl>
                                          <p:spTgt spid="23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27"/>
                                        </p:tgtEl>
                                        <p:attrNameLst>
                                          <p:attrName>style.visibility</p:attrName>
                                        </p:attrNameLst>
                                      </p:cBhvr>
                                      <p:to>
                                        <p:strVal val="visible"/>
                                      </p:to>
                                    </p:set>
                                    <p:anim calcmode="lin" valueType="num">
                                      <p:cBhvr additive="base">
                                        <p:cTn id="27" dur="1000" fill="hold"/>
                                        <p:tgtEl>
                                          <p:spTgt spid="227"/>
                                        </p:tgtEl>
                                        <p:attrNameLst>
                                          <p:attrName>ppt_x</p:attrName>
                                        </p:attrNameLst>
                                      </p:cBhvr>
                                      <p:tavLst>
                                        <p:tav tm="0">
                                          <p:val>
                                            <p:strVal val="0-#ppt_w/2"/>
                                          </p:val>
                                        </p:tav>
                                        <p:tav tm="100000">
                                          <p:val>
                                            <p:strVal val="#ppt_x"/>
                                          </p:val>
                                        </p:tav>
                                      </p:tavLst>
                                    </p:anim>
                                    <p:anim calcmode="lin" valueType="num">
                                      <p:cBhvr additive="base">
                                        <p:cTn id="28" dur="1000" fill="hold"/>
                                        <p:tgtEl>
                                          <p:spTgt spid="22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11"/>
                                        </p:tgtEl>
                                        <p:attrNameLst>
                                          <p:attrName>style.visibility</p:attrName>
                                        </p:attrNameLst>
                                      </p:cBhvr>
                                      <p:to>
                                        <p:strVal val="visible"/>
                                      </p:to>
                                    </p:set>
                                    <p:anim calcmode="lin" valueType="num">
                                      <p:cBhvr additive="base">
                                        <p:cTn id="31" dur="1000" fill="hold"/>
                                        <p:tgtEl>
                                          <p:spTgt spid="211"/>
                                        </p:tgtEl>
                                        <p:attrNameLst>
                                          <p:attrName>ppt_x</p:attrName>
                                        </p:attrNameLst>
                                      </p:cBhvr>
                                      <p:tavLst>
                                        <p:tav tm="0">
                                          <p:val>
                                            <p:strVal val="0-#ppt_w/2"/>
                                          </p:val>
                                        </p:tav>
                                        <p:tav tm="100000">
                                          <p:val>
                                            <p:strVal val="#ppt_x"/>
                                          </p:val>
                                        </p:tav>
                                      </p:tavLst>
                                    </p:anim>
                                    <p:anim calcmode="lin" valueType="num">
                                      <p:cBhvr additive="base">
                                        <p:cTn id="32" dur="1000" fill="hold"/>
                                        <p:tgtEl>
                                          <p:spTgt spid="2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anim calcmode="lin" valueType="num">
                                      <p:cBhvr additive="base">
                                        <p:cTn id="35" dur="1000" fill="hold"/>
                                        <p:tgtEl>
                                          <p:spTgt spid="202"/>
                                        </p:tgtEl>
                                        <p:attrNameLst>
                                          <p:attrName>ppt_x</p:attrName>
                                        </p:attrNameLst>
                                      </p:cBhvr>
                                      <p:tavLst>
                                        <p:tav tm="0">
                                          <p:val>
                                            <p:strVal val="0-#ppt_w/2"/>
                                          </p:val>
                                        </p:tav>
                                        <p:tav tm="100000">
                                          <p:val>
                                            <p:strVal val="#ppt_x"/>
                                          </p:val>
                                        </p:tav>
                                      </p:tavLst>
                                    </p:anim>
                                    <p:anim calcmode="lin" valueType="num">
                                      <p:cBhvr additive="base">
                                        <p:cTn id="36" dur="1000" fill="hold"/>
                                        <p:tgtEl>
                                          <p:spTgt spid="20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238"/>
                                        </p:tgtEl>
                                        <p:attrNameLst>
                                          <p:attrName>style.visibility</p:attrName>
                                        </p:attrNameLst>
                                      </p:cBhvr>
                                      <p:to>
                                        <p:strVal val="visible"/>
                                      </p:to>
                                    </p:set>
                                    <p:anim calcmode="lin" valueType="num">
                                      <p:cBhvr additive="base">
                                        <p:cTn id="39" dur="1000" fill="hold"/>
                                        <p:tgtEl>
                                          <p:spTgt spid="238"/>
                                        </p:tgtEl>
                                        <p:attrNameLst>
                                          <p:attrName>ppt_x</p:attrName>
                                        </p:attrNameLst>
                                      </p:cBhvr>
                                      <p:tavLst>
                                        <p:tav tm="0">
                                          <p:val>
                                            <p:strVal val="0-#ppt_w/2"/>
                                          </p:val>
                                        </p:tav>
                                        <p:tav tm="100000">
                                          <p:val>
                                            <p:strVal val="#ppt_x"/>
                                          </p:val>
                                        </p:tav>
                                      </p:tavLst>
                                    </p:anim>
                                    <p:anim calcmode="lin" valueType="num">
                                      <p:cBhvr additive="base">
                                        <p:cTn id="40" dur="1000" fill="hold"/>
                                        <p:tgtEl>
                                          <p:spTgt spid="238"/>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anim calcmode="lin" valueType="num">
                                      <p:cBhvr additive="base">
                                        <p:cTn id="43" dur="1000" fill="hold"/>
                                        <p:tgtEl>
                                          <p:spTgt spid="213"/>
                                        </p:tgtEl>
                                        <p:attrNameLst>
                                          <p:attrName>ppt_x</p:attrName>
                                        </p:attrNameLst>
                                      </p:cBhvr>
                                      <p:tavLst>
                                        <p:tav tm="0">
                                          <p:val>
                                            <p:strVal val="0-#ppt_w/2"/>
                                          </p:val>
                                        </p:tav>
                                        <p:tav tm="100000">
                                          <p:val>
                                            <p:strVal val="#ppt_x"/>
                                          </p:val>
                                        </p:tav>
                                      </p:tavLst>
                                    </p:anim>
                                    <p:anim calcmode="lin" valueType="num">
                                      <p:cBhvr additive="base">
                                        <p:cTn id="44" dur="1000" fill="hold"/>
                                        <p:tgtEl>
                                          <p:spTgt spid="213"/>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212"/>
                                        </p:tgtEl>
                                        <p:attrNameLst>
                                          <p:attrName>style.visibility</p:attrName>
                                        </p:attrNameLst>
                                      </p:cBhvr>
                                      <p:to>
                                        <p:strVal val="visible"/>
                                      </p:to>
                                    </p:set>
                                    <p:anim calcmode="lin" valueType="num">
                                      <p:cBhvr additive="base">
                                        <p:cTn id="47" dur="1000" fill="hold"/>
                                        <p:tgtEl>
                                          <p:spTgt spid="212"/>
                                        </p:tgtEl>
                                        <p:attrNameLst>
                                          <p:attrName>ppt_x</p:attrName>
                                        </p:attrNameLst>
                                      </p:cBhvr>
                                      <p:tavLst>
                                        <p:tav tm="0">
                                          <p:val>
                                            <p:strVal val="0-#ppt_w/2"/>
                                          </p:val>
                                        </p:tav>
                                        <p:tav tm="100000">
                                          <p:val>
                                            <p:strVal val="#ppt_x"/>
                                          </p:val>
                                        </p:tav>
                                      </p:tavLst>
                                    </p:anim>
                                    <p:anim calcmode="lin" valueType="num">
                                      <p:cBhvr additive="base">
                                        <p:cTn id="48" dur="1000" fill="hold"/>
                                        <p:tgtEl>
                                          <p:spTgt spid="212"/>
                                        </p:tgtEl>
                                        <p:attrNameLst>
                                          <p:attrName>ppt_y</p:attrName>
                                        </p:attrNameLst>
                                      </p:cBhvr>
                                      <p:tavLst>
                                        <p:tav tm="0">
                                          <p:val>
                                            <p:strVal val="0-#ppt_h/2"/>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2"/>
                                        </p:tgtEl>
                                        <p:attrNameLst>
                                          <p:attrName>style.visibility</p:attrName>
                                        </p:attrNameLst>
                                      </p:cBhvr>
                                      <p:to>
                                        <p:strVal val="visible"/>
                                      </p:to>
                                    </p:set>
                                    <p:anim calcmode="lin" valueType="num">
                                      <p:cBhvr>
                                        <p:cTn id="51" dur="1000" fill="hold"/>
                                        <p:tgtEl>
                                          <p:spTgt spid="232"/>
                                        </p:tgtEl>
                                        <p:attrNameLst>
                                          <p:attrName>ppt_w</p:attrName>
                                        </p:attrNameLst>
                                      </p:cBhvr>
                                      <p:tavLst>
                                        <p:tav tm="0">
                                          <p:val>
                                            <p:fltVal val="0"/>
                                          </p:val>
                                        </p:tav>
                                        <p:tav tm="100000">
                                          <p:val>
                                            <p:strVal val="#ppt_w"/>
                                          </p:val>
                                        </p:tav>
                                      </p:tavLst>
                                    </p:anim>
                                    <p:anim calcmode="lin" valueType="num">
                                      <p:cBhvr>
                                        <p:cTn id="52" dur="1000" fill="hold"/>
                                        <p:tgtEl>
                                          <p:spTgt spid="232"/>
                                        </p:tgtEl>
                                        <p:attrNameLst>
                                          <p:attrName>ppt_h</p:attrName>
                                        </p:attrNameLst>
                                      </p:cBhvr>
                                      <p:tavLst>
                                        <p:tav tm="0">
                                          <p:val>
                                            <p:fltVal val="0"/>
                                          </p:val>
                                        </p:tav>
                                        <p:tav tm="100000">
                                          <p:val>
                                            <p:strVal val="#ppt_h"/>
                                          </p:val>
                                        </p:tav>
                                      </p:tavLst>
                                    </p:anim>
                                    <p:anim calcmode="lin" valueType="num">
                                      <p:cBhvr>
                                        <p:cTn id="53" dur="1000" fill="hold"/>
                                        <p:tgtEl>
                                          <p:spTgt spid="232"/>
                                        </p:tgtEl>
                                        <p:attrNameLst>
                                          <p:attrName>style.rotation</p:attrName>
                                        </p:attrNameLst>
                                      </p:cBhvr>
                                      <p:tavLst>
                                        <p:tav tm="0">
                                          <p:val>
                                            <p:fltVal val="360"/>
                                          </p:val>
                                        </p:tav>
                                        <p:tav tm="100000">
                                          <p:val>
                                            <p:fltVal val="0"/>
                                          </p:val>
                                        </p:tav>
                                      </p:tavLst>
                                    </p:anim>
                                    <p:animEffect transition="in" filter="fade">
                                      <p:cBhvr>
                                        <p:cTn id="54" dur="1000"/>
                                        <p:tgtEl>
                                          <p:spTgt spid="232"/>
                                        </p:tgtEl>
                                      </p:cBhvr>
                                    </p:animEffect>
                                  </p:childTnLst>
                                </p:cTn>
                              </p:par>
                              <p:par>
                                <p:cTn id="55" presetID="49" presetClass="entr" presetSubtype="0" decel="100000" fill="hold" grpId="1" nodeType="withEffect">
                                  <p:stCondLst>
                                    <p:cond delay="0"/>
                                  </p:stCondLst>
                                  <p:childTnLst>
                                    <p:set>
                                      <p:cBhvr>
                                        <p:cTn id="56" dur="1" fill="hold">
                                          <p:stCondLst>
                                            <p:cond delay="0"/>
                                          </p:stCondLst>
                                        </p:cTn>
                                        <p:tgtEl>
                                          <p:spTgt spid="219"/>
                                        </p:tgtEl>
                                        <p:attrNameLst>
                                          <p:attrName>style.visibility</p:attrName>
                                        </p:attrNameLst>
                                      </p:cBhvr>
                                      <p:to>
                                        <p:strVal val="visible"/>
                                      </p:to>
                                    </p:set>
                                    <p:anim calcmode="lin" valueType="num">
                                      <p:cBhvr>
                                        <p:cTn id="57" dur="1000" fill="hold"/>
                                        <p:tgtEl>
                                          <p:spTgt spid="219"/>
                                        </p:tgtEl>
                                        <p:attrNameLst>
                                          <p:attrName>ppt_w</p:attrName>
                                        </p:attrNameLst>
                                      </p:cBhvr>
                                      <p:tavLst>
                                        <p:tav tm="0">
                                          <p:val>
                                            <p:fltVal val="0"/>
                                          </p:val>
                                        </p:tav>
                                        <p:tav tm="100000">
                                          <p:val>
                                            <p:strVal val="#ppt_w"/>
                                          </p:val>
                                        </p:tav>
                                      </p:tavLst>
                                    </p:anim>
                                    <p:anim calcmode="lin" valueType="num">
                                      <p:cBhvr>
                                        <p:cTn id="58" dur="1000" fill="hold"/>
                                        <p:tgtEl>
                                          <p:spTgt spid="219"/>
                                        </p:tgtEl>
                                        <p:attrNameLst>
                                          <p:attrName>ppt_h</p:attrName>
                                        </p:attrNameLst>
                                      </p:cBhvr>
                                      <p:tavLst>
                                        <p:tav tm="0">
                                          <p:val>
                                            <p:fltVal val="0"/>
                                          </p:val>
                                        </p:tav>
                                        <p:tav tm="100000">
                                          <p:val>
                                            <p:strVal val="#ppt_h"/>
                                          </p:val>
                                        </p:tav>
                                      </p:tavLst>
                                    </p:anim>
                                    <p:anim calcmode="lin" valueType="num">
                                      <p:cBhvr>
                                        <p:cTn id="59" dur="1000" fill="hold"/>
                                        <p:tgtEl>
                                          <p:spTgt spid="219"/>
                                        </p:tgtEl>
                                        <p:attrNameLst>
                                          <p:attrName>style.rotation</p:attrName>
                                        </p:attrNameLst>
                                      </p:cBhvr>
                                      <p:tavLst>
                                        <p:tav tm="0">
                                          <p:val>
                                            <p:fltVal val="360"/>
                                          </p:val>
                                        </p:tav>
                                        <p:tav tm="100000">
                                          <p:val>
                                            <p:fltVal val="0"/>
                                          </p:val>
                                        </p:tav>
                                      </p:tavLst>
                                    </p:anim>
                                    <p:animEffect transition="in" filter="fade">
                                      <p:cBhvr>
                                        <p:cTn id="60" dur="1000"/>
                                        <p:tgtEl>
                                          <p:spTgt spid="219"/>
                                        </p:tgtEl>
                                      </p:cBhvr>
                                    </p:animEffect>
                                  </p:childTnLst>
                                </p:cTn>
                              </p:par>
                              <p:par>
                                <p:cTn id="61" presetID="49" presetClass="entr" presetSubtype="0" decel="100000" fill="hold" grpId="1" nodeType="withEffect">
                                  <p:stCondLst>
                                    <p:cond delay="0"/>
                                  </p:stCondLst>
                                  <p:childTnLst>
                                    <p:set>
                                      <p:cBhvr>
                                        <p:cTn id="62" dur="1" fill="hold">
                                          <p:stCondLst>
                                            <p:cond delay="0"/>
                                          </p:stCondLst>
                                        </p:cTn>
                                        <p:tgtEl>
                                          <p:spTgt spid="220"/>
                                        </p:tgtEl>
                                        <p:attrNameLst>
                                          <p:attrName>style.visibility</p:attrName>
                                        </p:attrNameLst>
                                      </p:cBhvr>
                                      <p:to>
                                        <p:strVal val="visible"/>
                                      </p:to>
                                    </p:set>
                                    <p:anim calcmode="lin" valueType="num">
                                      <p:cBhvr>
                                        <p:cTn id="63" dur="1000" fill="hold"/>
                                        <p:tgtEl>
                                          <p:spTgt spid="220"/>
                                        </p:tgtEl>
                                        <p:attrNameLst>
                                          <p:attrName>ppt_w</p:attrName>
                                        </p:attrNameLst>
                                      </p:cBhvr>
                                      <p:tavLst>
                                        <p:tav tm="0">
                                          <p:val>
                                            <p:fltVal val="0"/>
                                          </p:val>
                                        </p:tav>
                                        <p:tav tm="100000">
                                          <p:val>
                                            <p:strVal val="#ppt_w"/>
                                          </p:val>
                                        </p:tav>
                                      </p:tavLst>
                                    </p:anim>
                                    <p:anim calcmode="lin" valueType="num">
                                      <p:cBhvr>
                                        <p:cTn id="64" dur="1000" fill="hold"/>
                                        <p:tgtEl>
                                          <p:spTgt spid="220"/>
                                        </p:tgtEl>
                                        <p:attrNameLst>
                                          <p:attrName>ppt_h</p:attrName>
                                        </p:attrNameLst>
                                      </p:cBhvr>
                                      <p:tavLst>
                                        <p:tav tm="0">
                                          <p:val>
                                            <p:fltVal val="0"/>
                                          </p:val>
                                        </p:tav>
                                        <p:tav tm="100000">
                                          <p:val>
                                            <p:strVal val="#ppt_h"/>
                                          </p:val>
                                        </p:tav>
                                      </p:tavLst>
                                    </p:anim>
                                    <p:anim calcmode="lin" valueType="num">
                                      <p:cBhvr>
                                        <p:cTn id="65" dur="1000" fill="hold"/>
                                        <p:tgtEl>
                                          <p:spTgt spid="220"/>
                                        </p:tgtEl>
                                        <p:attrNameLst>
                                          <p:attrName>style.rotation</p:attrName>
                                        </p:attrNameLst>
                                      </p:cBhvr>
                                      <p:tavLst>
                                        <p:tav tm="0">
                                          <p:val>
                                            <p:fltVal val="360"/>
                                          </p:val>
                                        </p:tav>
                                        <p:tav tm="100000">
                                          <p:val>
                                            <p:fltVal val="0"/>
                                          </p:val>
                                        </p:tav>
                                      </p:tavLst>
                                    </p:anim>
                                    <p:animEffect transition="in" filter="fade">
                                      <p:cBhvr>
                                        <p:cTn id="66" dur="1000"/>
                                        <p:tgtEl>
                                          <p:spTgt spid="220"/>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233"/>
                                        </p:tgtEl>
                                        <p:attrNameLst>
                                          <p:attrName>style.visibility</p:attrName>
                                        </p:attrNameLst>
                                      </p:cBhvr>
                                      <p:to>
                                        <p:strVal val="visible"/>
                                      </p:to>
                                    </p:set>
                                    <p:anim calcmode="lin" valueType="num">
                                      <p:cBhvr>
                                        <p:cTn id="69" dur="1000" fill="hold"/>
                                        <p:tgtEl>
                                          <p:spTgt spid="233"/>
                                        </p:tgtEl>
                                        <p:attrNameLst>
                                          <p:attrName>ppt_w</p:attrName>
                                        </p:attrNameLst>
                                      </p:cBhvr>
                                      <p:tavLst>
                                        <p:tav tm="0">
                                          <p:val>
                                            <p:fltVal val="0"/>
                                          </p:val>
                                        </p:tav>
                                        <p:tav tm="100000">
                                          <p:val>
                                            <p:strVal val="#ppt_w"/>
                                          </p:val>
                                        </p:tav>
                                      </p:tavLst>
                                    </p:anim>
                                    <p:anim calcmode="lin" valueType="num">
                                      <p:cBhvr>
                                        <p:cTn id="70" dur="1000" fill="hold"/>
                                        <p:tgtEl>
                                          <p:spTgt spid="233"/>
                                        </p:tgtEl>
                                        <p:attrNameLst>
                                          <p:attrName>ppt_h</p:attrName>
                                        </p:attrNameLst>
                                      </p:cBhvr>
                                      <p:tavLst>
                                        <p:tav tm="0">
                                          <p:val>
                                            <p:fltVal val="0"/>
                                          </p:val>
                                        </p:tav>
                                        <p:tav tm="100000">
                                          <p:val>
                                            <p:strVal val="#ppt_h"/>
                                          </p:val>
                                        </p:tav>
                                      </p:tavLst>
                                    </p:anim>
                                    <p:anim calcmode="lin" valueType="num">
                                      <p:cBhvr>
                                        <p:cTn id="71" dur="1000" fill="hold"/>
                                        <p:tgtEl>
                                          <p:spTgt spid="233"/>
                                        </p:tgtEl>
                                        <p:attrNameLst>
                                          <p:attrName>style.rotation</p:attrName>
                                        </p:attrNameLst>
                                      </p:cBhvr>
                                      <p:tavLst>
                                        <p:tav tm="0">
                                          <p:val>
                                            <p:fltVal val="360"/>
                                          </p:val>
                                        </p:tav>
                                        <p:tav tm="100000">
                                          <p:val>
                                            <p:fltVal val="0"/>
                                          </p:val>
                                        </p:tav>
                                      </p:tavLst>
                                    </p:anim>
                                    <p:animEffect transition="in" filter="fade">
                                      <p:cBhvr>
                                        <p:cTn id="72" dur="1000"/>
                                        <p:tgtEl>
                                          <p:spTgt spid="23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235"/>
                                        </p:tgtEl>
                                        <p:attrNameLst>
                                          <p:attrName>style.visibility</p:attrName>
                                        </p:attrNameLst>
                                      </p:cBhvr>
                                      <p:to>
                                        <p:strVal val="visible"/>
                                      </p:to>
                                    </p:set>
                                    <p:anim calcmode="lin" valueType="num">
                                      <p:cBhvr>
                                        <p:cTn id="75" dur="1000" fill="hold"/>
                                        <p:tgtEl>
                                          <p:spTgt spid="235"/>
                                        </p:tgtEl>
                                        <p:attrNameLst>
                                          <p:attrName>ppt_w</p:attrName>
                                        </p:attrNameLst>
                                      </p:cBhvr>
                                      <p:tavLst>
                                        <p:tav tm="0">
                                          <p:val>
                                            <p:fltVal val="0"/>
                                          </p:val>
                                        </p:tav>
                                        <p:tav tm="100000">
                                          <p:val>
                                            <p:strVal val="#ppt_w"/>
                                          </p:val>
                                        </p:tav>
                                      </p:tavLst>
                                    </p:anim>
                                    <p:anim calcmode="lin" valueType="num">
                                      <p:cBhvr>
                                        <p:cTn id="76" dur="1000" fill="hold"/>
                                        <p:tgtEl>
                                          <p:spTgt spid="235"/>
                                        </p:tgtEl>
                                        <p:attrNameLst>
                                          <p:attrName>ppt_h</p:attrName>
                                        </p:attrNameLst>
                                      </p:cBhvr>
                                      <p:tavLst>
                                        <p:tav tm="0">
                                          <p:val>
                                            <p:fltVal val="0"/>
                                          </p:val>
                                        </p:tav>
                                        <p:tav tm="100000">
                                          <p:val>
                                            <p:strVal val="#ppt_h"/>
                                          </p:val>
                                        </p:tav>
                                      </p:tavLst>
                                    </p:anim>
                                    <p:anim calcmode="lin" valueType="num">
                                      <p:cBhvr>
                                        <p:cTn id="77" dur="1000" fill="hold"/>
                                        <p:tgtEl>
                                          <p:spTgt spid="235"/>
                                        </p:tgtEl>
                                        <p:attrNameLst>
                                          <p:attrName>style.rotation</p:attrName>
                                        </p:attrNameLst>
                                      </p:cBhvr>
                                      <p:tavLst>
                                        <p:tav tm="0">
                                          <p:val>
                                            <p:fltVal val="360"/>
                                          </p:val>
                                        </p:tav>
                                        <p:tav tm="100000">
                                          <p:val>
                                            <p:fltVal val="0"/>
                                          </p:val>
                                        </p:tav>
                                      </p:tavLst>
                                    </p:anim>
                                    <p:animEffect transition="in" filter="fade">
                                      <p:cBhvr>
                                        <p:cTn id="78" dur="1000"/>
                                        <p:tgtEl>
                                          <p:spTgt spid="23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227"/>
                                        </p:tgtEl>
                                        <p:attrNameLst>
                                          <p:attrName>style.visibility</p:attrName>
                                        </p:attrNameLst>
                                      </p:cBhvr>
                                      <p:to>
                                        <p:strVal val="visible"/>
                                      </p:to>
                                    </p:set>
                                    <p:anim calcmode="lin" valueType="num">
                                      <p:cBhvr>
                                        <p:cTn id="81" dur="1000" fill="hold"/>
                                        <p:tgtEl>
                                          <p:spTgt spid="227"/>
                                        </p:tgtEl>
                                        <p:attrNameLst>
                                          <p:attrName>ppt_w</p:attrName>
                                        </p:attrNameLst>
                                      </p:cBhvr>
                                      <p:tavLst>
                                        <p:tav tm="0">
                                          <p:val>
                                            <p:fltVal val="0"/>
                                          </p:val>
                                        </p:tav>
                                        <p:tav tm="100000">
                                          <p:val>
                                            <p:strVal val="#ppt_w"/>
                                          </p:val>
                                        </p:tav>
                                      </p:tavLst>
                                    </p:anim>
                                    <p:anim calcmode="lin" valueType="num">
                                      <p:cBhvr>
                                        <p:cTn id="82" dur="1000" fill="hold"/>
                                        <p:tgtEl>
                                          <p:spTgt spid="227"/>
                                        </p:tgtEl>
                                        <p:attrNameLst>
                                          <p:attrName>ppt_h</p:attrName>
                                        </p:attrNameLst>
                                      </p:cBhvr>
                                      <p:tavLst>
                                        <p:tav tm="0">
                                          <p:val>
                                            <p:fltVal val="0"/>
                                          </p:val>
                                        </p:tav>
                                        <p:tav tm="100000">
                                          <p:val>
                                            <p:strVal val="#ppt_h"/>
                                          </p:val>
                                        </p:tav>
                                      </p:tavLst>
                                    </p:anim>
                                    <p:anim calcmode="lin" valueType="num">
                                      <p:cBhvr>
                                        <p:cTn id="83" dur="1000" fill="hold"/>
                                        <p:tgtEl>
                                          <p:spTgt spid="227"/>
                                        </p:tgtEl>
                                        <p:attrNameLst>
                                          <p:attrName>style.rotation</p:attrName>
                                        </p:attrNameLst>
                                      </p:cBhvr>
                                      <p:tavLst>
                                        <p:tav tm="0">
                                          <p:val>
                                            <p:fltVal val="360"/>
                                          </p:val>
                                        </p:tav>
                                        <p:tav tm="100000">
                                          <p:val>
                                            <p:fltVal val="0"/>
                                          </p:val>
                                        </p:tav>
                                      </p:tavLst>
                                    </p:anim>
                                    <p:animEffect transition="in" filter="fade">
                                      <p:cBhvr>
                                        <p:cTn id="84" dur="1000"/>
                                        <p:tgtEl>
                                          <p:spTgt spid="227"/>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211"/>
                                        </p:tgtEl>
                                        <p:attrNameLst>
                                          <p:attrName>style.visibility</p:attrName>
                                        </p:attrNameLst>
                                      </p:cBhvr>
                                      <p:to>
                                        <p:strVal val="visible"/>
                                      </p:to>
                                    </p:set>
                                    <p:anim calcmode="lin" valueType="num">
                                      <p:cBhvr>
                                        <p:cTn id="87" dur="1000" fill="hold"/>
                                        <p:tgtEl>
                                          <p:spTgt spid="211"/>
                                        </p:tgtEl>
                                        <p:attrNameLst>
                                          <p:attrName>ppt_w</p:attrName>
                                        </p:attrNameLst>
                                      </p:cBhvr>
                                      <p:tavLst>
                                        <p:tav tm="0">
                                          <p:val>
                                            <p:fltVal val="0"/>
                                          </p:val>
                                        </p:tav>
                                        <p:tav tm="100000">
                                          <p:val>
                                            <p:strVal val="#ppt_w"/>
                                          </p:val>
                                        </p:tav>
                                      </p:tavLst>
                                    </p:anim>
                                    <p:anim calcmode="lin" valueType="num">
                                      <p:cBhvr>
                                        <p:cTn id="88" dur="1000" fill="hold"/>
                                        <p:tgtEl>
                                          <p:spTgt spid="211"/>
                                        </p:tgtEl>
                                        <p:attrNameLst>
                                          <p:attrName>ppt_h</p:attrName>
                                        </p:attrNameLst>
                                      </p:cBhvr>
                                      <p:tavLst>
                                        <p:tav tm="0">
                                          <p:val>
                                            <p:fltVal val="0"/>
                                          </p:val>
                                        </p:tav>
                                        <p:tav tm="100000">
                                          <p:val>
                                            <p:strVal val="#ppt_h"/>
                                          </p:val>
                                        </p:tav>
                                      </p:tavLst>
                                    </p:anim>
                                    <p:anim calcmode="lin" valueType="num">
                                      <p:cBhvr>
                                        <p:cTn id="89" dur="1000" fill="hold"/>
                                        <p:tgtEl>
                                          <p:spTgt spid="211"/>
                                        </p:tgtEl>
                                        <p:attrNameLst>
                                          <p:attrName>style.rotation</p:attrName>
                                        </p:attrNameLst>
                                      </p:cBhvr>
                                      <p:tavLst>
                                        <p:tav tm="0">
                                          <p:val>
                                            <p:fltVal val="360"/>
                                          </p:val>
                                        </p:tav>
                                        <p:tav tm="100000">
                                          <p:val>
                                            <p:fltVal val="0"/>
                                          </p:val>
                                        </p:tav>
                                      </p:tavLst>
                                    </p:anim>
                                    <p:animEffect transition="in" filter="fade">
                                      <p:cBhvr>
                                        <p:cTn id="90" dur="1000"/>
                                        <p:tgtEl>
                                          <p:spTgt spid="211"/>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202"/>
                                        </p:tgtEl>
                                        <p:attrNameLst>
                                          <p:attrName>style.visibility</p:attrName>
                                        </p:attrNameLst>
                                      </p:cBhvr>
                                      <p:to>
                                        <p:strVal val="visible"/>
                                      </p:to>
                                    </p:set>
                                    <p:anim calcmode="lin" valueType="num">
                                      <p:cBhvr>
                                        <p:cTn id="93" dur="1000" fill="hold"/>
                                        <p:tgtEl>
                                          <p:spTgt spid="202"/>
                                        </p:tgtEl>
                                        <p:attrNameLst>
                                          <p:attrName>ppt_w</p:attrName>
                                        </p:attrNameLst>
                                      </p:cBhvr>
                                      <p:tavLst>
                                        <p:tav tm="0">
                                          <p:val>
                                            <p:fltVal val="0"/>
                                          </p:val>
                                        </p:tav>
                                        <p:tav tm="100000">
                                          <p:val>
                                            <p:strVal val="#ppt_w"/>
                                          </p:val>
                                        </p:tav>
                                      </p:tavLst>
                                    </p:anim>
                                    <p:anim calcmode="lin" valueType="num">
                                      <p:cBhvr>
                                        <p:cTn id="94" dur="1000" fill="hold"/>
                                        <p:tgtEl>
                                          <p:spTgt spid="202"/>
                                        </p:tgtEl>
                                        <p:attrNameLst>
                                          <p:attrName>ppt_h</p:attrName>
                                        </p:attrNameLst>
                                      </p:cBhvr>
                                      <p:tavLst>
                                        <p:tav tm="0">
                                          <p:val>
                                            <p:fltVal val="0"/>
                                          </p:val>
                                        </p:tav>
                                        <p:tav tm="100000">
                                          <p:val>
                                            <p:strVal val="#ppt_h"/>
                                          </p:val>
                                        </p:tav>
                                      </p:tavLst>
                                    </p:anim>
                                    <p:anim calcmode="lin" valueType="num">
                                      <p:cBhvr>
                                        <p:cTn id="95" dur="1000" fill="hold"/>
                                        <p:tgtEl>
                                          <p:spTgt spid="202"/>
                                        </p:tgtEl>
                                        <p:attrNameLst>
                                          <p:attrName>style.rotation</p:attrName>
                                        </p:attrNameLst>
                                      </p:cBhvr>
                                      <p:tavLst>
                                        <p:tav tm="0">
                                          <p:val>
                                            <p:fltVal val="360"/>
                                          </p:val>
                                        </p:tav>
                                        <p:tav tm="100000">
                                          <p:val>
                                            <p:fltVal val="0"/>
                                          </p:val>
                                        </p:tav>
                                      </p:tavLst>
                                    </p:anim>
                                    <p:animEffect transition="in" filter="fade">
                                      <p:cBhvr>
                                        <p:cTn id="96" dur="1000"/>
                                        <p:tgtEl>
                                          <p:spTgt spid="202"/>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238"/>
                                        </p:tgtEl>
                                        <p:attrNameLst>
                                          <p:attrName>style.visibility</p:attrName>
                                        </p:attrNameLst>
                                      </p:cBhvr>
                                      <p:to>
                                        <p:strVal val="visible"/>
                                      </p:to>
                                    </p:set>
                                    <p:anim calcmode="lin" valueType="num">
                                      <p:cBhvr>
                                        <p:cTn id="99" dur="1000" fill="hold"/>
                                        <p:tgtEl>
                                          <p:spTgt spid="238"/>
                                        </p:tgtEl>
                                        <p:attrNameLst>
                                          <p:attrName>ppt_w</p:attrName>
                                        </p:attrNameLst>
                                      </p:cBhvr>
                                      <p:tavLst>
                                        <p:tav tm="0">
                                          <p:val>
                                            <p:fltVal val="0"/>
                                          </p:val>
                                        </p:tav>
                                        <p:tav tm="100000">
                                          <p:val>
                                            <p:strVal val="#ppt_w"/>
                                          </p:val>
                                        </p:tav>
                                      </p:tavLst>
                                    </p:anim>
                                    <p:anim calcmode="lin" valueType="num">
                                      <p:cBhvr>
                                        <p:cTn id="100" dur="1000" fill="hold"/>
                                        <p:tgtEl>
                                          <p:spTgt spid="238"/>
                                        </p:tgtEl>
                                        <p:attrNameLst>
                                          <p:attrName>ppt_h</p:attrName>
                                        </p:attrNameLst>
                                      </p:cBhvr>
                                      <p:tavLst>
                                        <p:tav tm="0">
                                          <p:val>
                                            <p:fltVal val="0"/>
                                          </p:val>
                                        </p:tav>
                                        <p:tav tm="100000">
                                          <p:val>
                                            <p:strVal val="#ppt_h"/>
                                          </p:val>
                                        </p:tav>
                                      </p:tavLst>
                                    </p:anim>
                                    <p:anim calcmode="lin" valueType="num">
                                      <p:cBhvr>
                                        <p:cTn id="101" dur="1000" fill="hold"/>
                                        <p:tgtEl>
                                          <p:spTgt spid="238"/>
                                        </p:tgtEl>
                                        <p:attrNameLst>
                                          <p:attrName>style.rotation</p:attrName>
                                        </p:attrNameLst>
                                      </p:cBhvr>
                                      <p:tavLst>
                                        <p:tav tm="0">
                                          <p:val>
                                            <p:fltVal val="360"/>
                                          </p:val>
                                        </p:tav>
                                        <p:tav tm="100000">
                                          <p:val>
                                            <p:fltVal val="0"/>
                                          </p:val>
                                        </p:tav>
                                      </p:tavLst>
                                    </p:anim>
                                    <p:animEffect transition="in" filter="fade">
                                      <p:cBhvr>
                                        <p:cTn id="102" dur="1000"/>
                                        <p:tgtEl>
                                          <p:spTgt spid="238"/>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1000" fill="hold"/>
                                        <p:tgtEl>
                                          <p:spTgt spid="213"/>
                                        </p:tgtEl>
                                        <p:attrNameLst>
                                          <p:attrName>ppt_w</p:attrName>
                                        </p:attrNameLst>
                                      </p:cBhvr>
                                      <p:tavLst>
                                        <p:tav tm="0">
                                          <p:val>
                                            <p:fltVal val="0"/>
                                          </p:val>
                                        </p:tav>
                                        <p:tav tm="100000">
                                          <p:val>
                                            <p:strVal val="#ppt_w"/>
                                          </p:val>
                                        </p:tav>
                                      </p:tavLst>
                                    </p:anim>
                                    <p:anim calcmode="lin" valueType="num">
                                      <p:cBhvr>
                                        <p:cTn id="106" dur="1000" fill="hold"/>
                                        <p:tgtEl>
                                          <p:spTgt spid="213"/>
                                        </p:tgtEl>
                                        <p:attrNameLst>
                                          <p:attrName>ppt_h</p:attrName>
                                        </p:attrNameLst>
                                      </p:cBhvr>
                                      <p:tavLst>
                                        <p:tav tm="0">
                                          <p:val>
                                            <p:fltVal val="0"/>
                                          </p:val>
                                        </p:tav>
                                        <p:tav tm="100000">
                                          <p:val>
                                            <p:strVal val="#ppt_h"/>
                                          </p:val>
                                        </p:tav>
                                      </p:tavLst>
                                    </p:anim>
                                    <p:anim calcmode="lin" valueType="num">
                                      <p:cBhvr>
                                        <p:cTn id="107" dur="1000" fill="hold"/>
                                        <p:tgtEl>
                                          <p:spTgt spid="213"/>
                                        </p:tgtEl>
                                        <p:attrNameLst>
                                          <p:attrName>style.rotation</p:attrName>
                                        </p:attrNameLst>
                                      </p:cBhvr>
                                      <p:tavLst>
                                        <p:tav tm="0">
                                          <p:val>
                                            <p:fltVal val="360"/>
                                          </p:val>
                                        </p:tav>
                                        <p:tav tm="100000">
                                          <p:val>
                                            <p:fltVal val="0"/>
                                          </p:val>
                                        </p:tav>
                                      </p:tavLst>
                                    </p:anim>
                                    <p:animEffect transition="in" filter="fade">
                                      <p:cBhvr>
                                        <p:cTn id="108" dur="1000"/>
                                        <p:tgtEl>
                                          <p:spTgt spid="213"/>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212"/>
                                        </p:tgtEl>
                                        <p:attrNameLst>
                                          <p:attrName>style.visibility</p:attrName>
                                        </p:attrNameLst>
                                      </p:cBhvr>
                                      <p:to>
                                        <p:strVal val="visible"/>
                                      </p:to>
                                    </p:set>
                                    <p:anim calcmode="lin" valueType="num">
                                      <p:cBhvr>
                                        <p:cTn id="111" dur="1000" fill="hold"/>
                                        <p:tgtEl>
                                          <p:spTgt spid="212"/>
                                        </p:tgtEl>
                                        <p:attrNameLst>
                                          <p:attrName>ppt_w</p:attrName>
                                        </p:attrNameLst>
                                      </p:cBhvr>
                                      <p:tavLst>
                                        <p:tav tm="0">
                                          <p:val>
                                            <p:fltVal val="0"/>
                                          </p:val>
                                        </p:tav>
                                        <p:tav tm="100000">
                                          <p:val>
                                            <p:strVal val="#ppt_w"/>
                                          </p:val>
                                        </p:tav>
                                      </p:tavLst>
                                    </p:anim>
                                    <p:anim calcmode="lin" valueType="num">
                                      <p:cBhvr>
                                        <p:cTn id="112" dur="1000" fill="hold"/>
                                        <p:tgtEl>
                                          <p:spTgt spid="212"/>
                                        </p:tgtEl>
                                        <p:attrNameLst>
                                          <p:attrName>ppt_h</p:attrName>
                                        </p:attrNameLst>
                                      </p:cBhvr>
                                      <p:tavLst>
                                        <p:tav tm="0">
                                          <p:val>
                                            <p:fltVal val="0"/>
                                          </p:val>
                                        </p:tav>
                                        <p:tav tm="100000">
                                          <p:val>
                                            <p:strVal val="#ppt_h"/>
                                          </p:val>
                                        </p:tav>
                                      </p:tavLst>
                                    </p:anim>
                                    <p:anim calcmode="lin" valueType="num">
                                      <p:cBhvr>
                                        <p:cTn id="113" dur="1000" fill="hold"/>
                                        <p:tgtEl>
                                          <p:spTgt spid="212"/>
                                        </p:tgtEl>
                                        <p:attrNameLst>
                                          <p:attrName>style.rotation</p:attrName>
                                        </p:attrNameLst>
                                      </p:cBhvr>
                                      <p:tavLst>
                                        <p:tav tm="0">
                                          <p:val>
                                            <p:fltVal val="360"/>
                                          </p:val>
                                        </p:tav>
                                        <p:tav tm="100000">
                                          <p:val>
                                            <p:fltVal val="0"/>
                                          </p:val>
                                        </p:tav>
                                      </p:tavLst>
                                    </p:anim>
                                    <p:animEffect transition="in" filter="fade">
                                      <p:cBhvr>
                                        <p:cTn id="114" dur="1000"/>
                                        <p:tgtEl>
                                          <p:spTgt spid="212"/>
                                        </p:tgtEl>
                                      </p:cBhvr>
                                    </p:animEffect>
                                  </p:childTnLst>
                                </p:cTn>
                              </p:par>
                              <p:par>
                                <p:cTn id="115" presetID="2" presetClass="entr" presetSubtype="9" fill="hold" grpId="0" nodeType="withEffect">
                                  <p:stCondLst>
                                    <p:cond delay="0"/>
                                  </p:stCondLst>
                                  <p:childTnLst>
                                    <p:set>
                                      <p:cBhvr>
                                        <p:cTn id="116" dur="1" fill="hold">
                                          <p:stCondLst>
                                            <p:cond delay="0"/>
                                          </p:stCondLst>
                                        </p:cTn>
                                        <p:tgtEl>
                                          <p:spTgt spid="225"/>
                                        </p:tgtEl>
                                        <p:attrNameLst>
                                          <p:attrName>style.visibility</p:attrName>
                                        </p:attrNameLst>
                                      </p:cBhvr>
                                      <p:to>
                                        <p:strVal val="visible"/>
                                      </p:to>
                                    </p:set>
                                    <p:anim calcmode="lin" valueType="num">
                                      <p:cBhvr additive="base">
                                        <p:cTn id="117" dur="1000" fill="hold"/>
                                        <p:tgtEl>
                                          <p:spTgt spid="225"/>
                                        </p:tgtEl>
                                        <p:attrNameLst>
                                          <p:attrName>ppt_x</p:attrName>
                                        </p:attrNameLst>
                                      </p:cBhvr>
                                      <p:tavLst>
                                        <p:tav tm="0">
                                          <p:val>
                                            <p:strVal val="0-#ppt_w/2"/>
                                          </p:val>
                                        </p:tav>
                                        <p:tav tm="100000">
                                          <p:val>
                                            <p:strVal val="#ppt_x"/>
                                          </p:val>
                                        </p:tav>
                                      </p:tavLst>
                                    </p:anim>
                                    <p:anim calcmode="lin" valueType="num">
                                      <p:cBhvr additive="base">
                                        <p:cTn id="118" dur="1000" fill="hold"/>
                                        <p:tgtEl>
                                          <p:spTgt spid="225"/>
                                        </p:tgtEl>
                                        <p:attrNameLst>
                                          <p:attrName>ppt_y</p:attrName>
                                        </p:attrNameLst>
                                      </p:cBhvr>
                                      <p:tavLst>
                                        <p:tav tm="0">
                                          <p:val>
                                            <p:strVal val="0-#ppt_h/2"/>
                                          </p:val>
                                        </p:tav>
                                        <p:tav tm="100000">
                                          <p:val>
                                            <p:strVal val="#ppt_y"/>
                                          </p:val>
                                        </p:tav>
                                      </p:tavLst>
                                    </p:anim>
                                  </p:childTnLst>
                                </p:cTn>
                              </p:par>
                              <p:par>
                                <p:cTn id="119" presetID="49" presetClass="entr" presetSubtype="0" decel="100000" fill="hold" grpId="1" nodeType="withEffect">
                                  <p:stCondLst>
                                    <p:cond delay="0"/>
                                  </p:stCondLst>
                                  <p:childTnLst>
                                    <p:set>
                                      <p:cBhvr>
                                        <p:cTn id="120" dur="1" fill="hold">
                                          <p:stCondLst>
                                            <p:cond delay="0"/>
                                          </p:stCondLst>
                                        </p:cTn>
                                        <p:tgtEl>
                                          <p:spTgt spid="225"/>
                                        </p:tgtEl>
                                        <p:attrNameLst>
                                          <p:attrName>style.visibility</p:attrName>
                                        </p:attrNameLst>
                                      </p:cBhvr>
                                      <p:to>
                                        <p:strVal val="visible"/>
                                      </p:to>
                                    </p:set>
                                    <p:anim calcmode="lin" valueType="num">
                                      <p:cBhvr>
                                        <p:cTn id="121" dur="1000" fill="hold"/>
                                        <p:tgtEl>
                                          <p:spTgt spid="225"/>
                                        </p:tgtEl>
                                        <p:attrNameLst>
                                          <p:attrName>ppt_w</p:attrName>
                                        </p:attrNameLst>
                                      </p:cBhvr>
                                      <p:tavLst>
                                        <p:tav tm="0">
                                          <p:val>
                                            <p:fltVal val="0"/>
                                          </p:val>
                                        </p:tav>
                                        <p:tav tm="100000">
                                          <p:val>
                                            <p:strVal val="#ppt_w"/>
                                          </p:val>
                                        </p:tav>
                                      </p:tavLst>
                                    </p:anim>
                                    <p:anim calcmode="lin" valueType="num">
                                      <p:cBhvr>
                                        <p:cTn id="122" dur="1000" fill="hold"/>
                                        <p:tgtEl>
                                          <p:spTgt spid="225"/>
                                        </p:tgtEl>
                                        <p:attrNameLst>
                                          <p:attrName>ppt_h</p:attrName>
                                        </p:attrNameLst>
                                      </p:cBhvr>
                                      <p:tavLst>
                                        <p:tav tm="0">
                                          <p:val>
                                            <p:fltVal val="0"/>
                                          </p:val>
                                        </p:tav>
                                        <p:tav tm="100000">
                                          <p:val>
                                            <p:strVal val="#ppt_h"/>
                                          </p:val>
                                        </p:tav>
                                      </p:tavLst>
                                    </p:anim>
                                    <p:anim calcmode="lin" valueType="num">
                                      <p:cBhvr>
                                        <p:cTn id="123" dur="1000" fill="hold"/>
                                        <p:tgtEl>
                                          <p:spTgt spid="225"/>
                                        </p:tgtEl>
                                        <p:attrNameLst>
                                          <p:attrName>style.rotation</p:attrName>
                                        </p:attrNameLst>
                                      </p:cBhvr>
                                      <p:tavLst>
                                        <p:tav tm="0">
                                          <p:val>
                                            <p:fltVal val="360"/>
                                          </p:val>
                                        </p:tav>
                                        <p:tav tm="100000">
                                          <p:val>
                                            <p:fltVal val="0"/>
                                          </p:val>
                                        </p:tav>
                                      </p:tavLst>
                                    </p:anim>
                                    <p:animEffect transition="in" filter="fade">
                                      <p:cBhvr>
                                        <p:cTn id="124" dur="1000"/>
                                        <p:tgtEl>
                                          <p:spTgt spid="225"/>
                                        </p:tgtEl>
                                      </p:cBhvr>
                                    </p:animEffect>
                                  </p:childTnLst>
                                </p:cTn>
                              </p:par>
                              <p:par>
                                <p:cTn id="125" presetID="2" presetClass="entr" presetSubtype="9"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anim calcmode="lin" valueType="num">
                                      <p:cBhvr additive="base">
                                        <p:cTn id="127" dur="1000" fill="hold"/>
                                        <p:tgtEl>
                                          <p:spTgt spid="216"/>
                                        </p:tgtEl>
                                        <p:attrNameLst>
                                          <p:attrName>ppt_x</p:attrName>
                                        </p:attrNameLst>
                                      </p:cBhvr>
                                      <p:tavLst>
                                        <p:tav tm="0">
                                          <p:val>
                                            <p:strVal val="0-#ppt_w/2"/>
                                          </p:val>
                                        </p:tav>
                                        <p:tav tm="100000">
                                          <p:val>
                                            <p:strVal val="#ppt_x"/>
                                          </p:val>
                                        </p:tav>
                                      </p:tavLst>
                                    </p:anim>
                                    <p:anim calcmode="lin" valueType="num">
                                      <p:cBhvr additive="base">
                                        <p:cTn id="128" dur="1000" fill="hold"/>
                                        <p:tgtEl>
                                          <p:spTgt spid="216"/>
                                        </p:tgtEl>
                                        <p:attrNameLst>
                                          <p:attrName>ppt_y</p:attrName>
                                        </p:attrNameLst>
                                      </p:cBhvr>
                                      <p:tavLst>
                                        <p:tav tm="0">
                                          <p:val>
                                            <p:strVal val="0-#ppt_h/2"/>
                                          </p:val>
                                        </p:tav>
                                        <p:tav tm="100000">
                                          <p:val>
                                            <p:strVal val="#ppt_y"/>
                                          </p:val>
                                        </p:tav>
                                      </p:tavLst>
                                    </p:anim>
                                  </p:childTnLst>
                                </p:cTn>
                              </p:par>
                              <p:par>
                                <p:cTn id="129" presetID="49" presetClass="entr" presetSubtype="0" decel="100000" fill="hold" grpId="1" nodeType="withEffect">
                                  <p:stCondLst>
                                    <p:cond delay="0"/>
                                  </p:stCondLst>
                                  <p:childTnLst>
                                    <p:set>
                                      <p:cBhvr>
                                        <p:cTn id="130" dur="1" fill="hold">
                                          <p:stCondLst>
                                            <p:cond delay="0"/>
                                          </p:stCondLst>
                                        </p:cTn>
                                        <p:tgtEl>
                                          <p:spTgt spid="216"/>
                                        </p:tgtEl>
                                        <p:attrNameLst>
                                          <p:attrName>style.visibility</p:attrName>
                                        </p:attrNameLst>
                                      </p:cBhvr>
                                      <p:to>
                                        <p:strVal val="visible"/>
                                      </p:to>
                                    </p:set>
                                    <p:anim calcmode="lin" valueType="num">
                                      <p:cBhvr>
                                        <p:cTn id="131" dur="1000" fill="hold"/>
                                        <p:tgtEl>
                                          <p:spTgt spid="216"/>
                                        </p:tgtEl>
                                        <p:attrNameLst>
                                          <p:attrName>ppt_w</p:attrName>
                                        </p:attrNameLst>
                                      </p:cBhvr>
                                      <p:tavLst>
                                        <p:tav tm="0">
                                          <p:val>
                                            <p:fltVal val="0"/>
                                          </p:val>
                                        </p:tav>
                                        <p:tav tm="100000">
                                          <p:val>
                                            <p:strVal val="#ppt_w"/>
                                          </p:val>
                                        </p:tav>
                                      </p:tavLst>
                                    </p:anim>
                                    <p:anim calcmode="lin" valueType="num">
                                      <p:cBhvr>
                                        <p:cTn id="132" dur="1000" fill="hold"/>
                                        <p:tgtEl>
                                          <p:spTgt spid="216"/>
                                        </p:tgtEl>
                                        <p:attrNameLst>
                                          <p:attrName>ppt_h</p:attrName>
                                        </p:attrNameLst>
                                      </p:cBhvr>
                                      <p:tavLst>
                                        <p:tav tm="0">
                                          <p:val>
                                            <p:fltVal val="0"/>
                                          </p:val>
                                        </p:tav>
                                        <p:tav tm="100000">
                                          <p:val>
                                            <p:strVal val="#ppt_h"/>
                                          </p:val>
                                        </p:tav>
                                      </p:tavLst>
                                    </p:anim>
                                    <p:anim calcmode="lin" valueType="num">
                                      <p:cBhvr>
                                        <p:cTn id="133" dur="1000" fill="hold"/>
                                        <p:tgtEl>
                                          <p:spTgt spid="216"/>
                                        </p:tgtEl>
                                        <p:attrNameLst>
                                          <p:attrName>style.rotation</p:attrName>
                                        </p:attrNameLst>
                                      </p:cBhvr>
                                      <p:tavLst>
                                        <p:tav tm="0">
                                          <p:val>
                                            <p:fltVal val="360"/>
                                          </p:val>
                                        </p:tav>
                                        <p:tav tm="100000">
                                          <p:val>
                                            <p:fltVal val="0"/>
                                          </p:val>
                                        </p:tav>
                                      </p:tavLst>
                                    </p:anim>
                                    <p:animEffect transition="in" filter="fade">
                                      <p:cBhvr>
                                        <p:cTn id="134" dur="1000"/>
                                        <p:tgtEl>
                                          <p:spTgt spid="216"/>
                                        </p:tgtEl>
                                      </p:cBhvr>
                                    </p:animEffect>
                                  </p:childTnLst>
                                </p:cTn>
                              </p:par>
                              <p:par>
                                <p:cTn id="135" presetID="2" presetClass="entr" presetSubtype="9" fill="hold" grpId="0" nodeType="withEffect">
                                  <p:stCondLst>
                                    <p:cond delay="0"/>
                                  </p:stCondLst>
                                  <p:childTnLst>
                                    <p:set>
                                      <p:cBhvr>
                                        <p:cTn id="136" dur="1" fill="hold">
                                          <p:stCondLst>
                                            <p:cond delay="0"/>
                                          </p:stCondLst>
                                        </p:cTn>
                                        <p:tgtEl>
                                          <p:spTgt spid="214"/>
                                        </p:tgtEl>
                                        <p:attrNameLst>
                                          <p:attrName>style.visibility</p:attrName>
                                        </p:attrNameLst>
                                      </p:cBhvr>
                                      <p:to>
                                        <p:strVal val="visible"/>
                                      </p:to>
                                    </p:set>
                                    <p:anim calcmode="lin" valueType="num">
                                      <p:cBhvr additive="base">
                                        <p:cTn id="137" dur="1000" fill="hold"/>
                                        <p:tgtEl>
                                          <p:spTgt spid="214"/>
                                        </p:tgtEl>
                                        <p:attrNameLst>
                                          <p:attrName>ppt_x</p:attrName>
                                        </p:attrNameLst>
                                      </p:cBhvr>
                                      <p:tavLst>
                                        <p:tav tm="0">
                                          <p:val>
                                            <p:strVal val="0-#ppt_w/2"/>
                                          </p:val>
                                        </p:tav>
                                        <p:tav tm="100000">
                                          <p:val>
                                            <p:strVal val="#ppt_x"/>
                                          </p:val>
                                        </p:tav>
                                      </p:tavLst>
                                    </p:anim>
                                    <p:anim calcmode="lin" valueType="num">
                                      <p:cBhvr additive="base">
                                        <p:cTn id="138" dur="1000" fill="hold"/>
                                        <p:tgtEl>
                                          <p:spTgt spid="214"/>
                                        </p:tgtEl>
                                        <p:attrNameLst>
                                          <p:attrName>ppt_y</p:attrName>
                                        </p:attrNameLst>
                                      </p:cBhvr>
                                      <p:tavLst>
                                        <p:tav tm="0">
                                          <p:val>
                                            <p:strVal val="0-#ppt_h/2"/>
                                          </p:val>
                                        </p:tav>
                                        <p:tav tm="100000">
                                          <p:val>
                                            <p:strVal val="#ppt_y"/>
                                          </p:val>
                                        </p:tav>
                                      </p:tavLst>
                                    </p:anim>
                                  </p:childTnLst>
                                </p:cTn>
                              </p:par>
                              <p:par>
                                <p:cTn id="139" presetID="49" presetClass="entr" presetSubtype="0" decel="100000" fill="hold" grpId="1" nodeType="withEffect">
                                  <p:stCondLst>
                                    <p:cond delay="0"/>
                                  </p:stCondLst>
                                  <p:childTnLst>
                                    <p:set>
                                      <p:cBhvr>
                                        <p:cTn id="140" dur="1" fill="hold">
                                          <p:stCondLst>
                                            <p:cond delay="0"/>
                                          </p:stCondLst>
                                        </p:cTn>
                                        <p:tgtEl>
                                          <p:spTgt spid="214"/>
                                        </p:tgtEl>
                                        <p:attrNameLst>
                                          <p:attrName>style.visibility</p:attrName>
                                        </p:attrNameLst>
                                      </p:cBhvr>
                                      <p:to>
                                        <p:strVal val="visible"/>
                                      </p:to>
                                    </p:set>
                                    <p:anim calcmode="lin" valueType="num">
                                      <p:cBhvr>
                                        <p:cTn id="141" dur="1000" fill="hold"/>
                                        <p:tgtEl>
                                          <p:spTgt spid="214"/>
                                        </p:tgtEl>
                                        <p:attrNameLst>
                                          <p:attrName>ppt_w</p:attrName>
                                        </p:attrNameLst>
                                      </p:cBhvr>
                                      <p:tavLst>
                                        <p:tav tm="0">
                                          <p:val>
                                            <p:fltVal val="0"/>
                                          </p:val>
                                        </p:tav>
                                        <p:tav tm="100000">
                                          <p:val>
                                            <p:strVal val="#ppt_w"/>
                                          </p:val>
                                        </p:tav>
                                      </p:tavLst>
                                    </p:anim>
                                    <p:anim calcmode="lin" valueType="num">
                                      <p:cBhvr>
                                        <p:cTn id="142" dur="1000" fill="hold"/>
                                        <p:tgtEl>
                                          <p:spTgt spid="214"/>
                                        </p:tgtEl>
                                        <p:attrNameLst>
                                          <p:attrName>ppt_h</p:attrName>
                                        </p:attrNameLst>
                                      </p:cBhvr>
                                      <p:tavLst>
                                        <p:tav tm="0">
                                          <p:val>
                                            <p:fltVal val="0"/>
                                          </p:val>
                                        </p:tav>
                                        <p:tav tm="100000">
                                          <p:val>
                                            <p:strVal val="#ppt_h"/>
                                          </p:val>
                                        </p:tav>
                                      </p:tavLst>
                                    </p:anim>
                                    <p:anim calcmode="lin" valueType="num">
                                      <p:cBhvr>
                                        <p:cTn id="143" dur="1000" fill="hold"/>
                                        <p:tgtEl>
                                          <p:spTgt spid="214"/>
                                        </p:tgtEl>
                                        <p:attrNameLst>
                                          <p:attrName>style.rotation</p:attrName>
                                        </p:attrNameLst>
                                      </p:cBhvr>
                                      <p:tavLst>
                                        <p:tav tm="0">
                                          <p:val>
                                            <p:fltVal val="360"/>
                                          </p:val>
                                        </p:tav>
                                        <p:tav tm="100000">
                                          <p:val>
                                            <p:fltVal val="0"/>
                                          </p:val>
                                        </p:tav>
                                      </p:tavLst>
                                    </p:anim>
                                    <p:animEffect transition="in" filter="fade">
                                      <p:cBhvr>
                                        <p:cTn id="144" dur="1000"/>
                                        <p:tgtEl>
                                          <p:spTgt spid="214"/>
                                        </p:tgtEl>
                                      </p:cBhvr>
                                    </p:animEffect>
                                  </p:childTnLst>
                                </p:cTn>
                              </p:par>
                              <p:par>
                                <p:cTn id="145" presetID="2" presetClass="entr" presetSubtype="9" fill="hold" grpId="0" nodeType="withEffect">
                                  <p:stCondLst>
                                    <p:cond delay="0"/>
                                  </p:stCondLst>
                                  <p:childTnLst>
                                    <p:set>
                                      <p:cBhvr>
                                        <p:cTn id="146" dur="1" fill="hold">
                                          <p:stCondLst>
                                            <p:cond delay="0"/>
                                          </p:stCondLst>
                                        </p:cTn>
                                        <p:tgtEl>
                                          <p:spTgt spid="217"/>
                                        </p:tgtEl>
                                        <p:attrNameLst>
                                          <p:attrName>style.visibility</p:attrName>
                                        </p:attrNameLst>
                                      </p:cBhvr>
                                      <p:to>
                                        <p:strVal val="visible"/>
                                      </p:to>
                                    </p:set>
                                    <p:anim calcmode="lin" valueType="num">
                                      <p:cBhvr additive="base">
                                        <p:cTn id="147" dur="1000" fill="hold"/>
                                        <p:tgtEl>
                                          <p:spTgt spid="217"/>
                                        </p:tgtEl>
                                        <p:attrNameLst>
                                          <p:attrName>ppt_x</p:attrName>
                                        </p:attrNameLst>
                                      </p:cBhvr>
                                      <p:tavLst>
                                        <p:tav tm="0">
                                          <p:val>
                                            <p:strVal val="0-#ppt_w/2"/>
                                          </p:val>
                                        </p:tav>
                                        <p:tav tm="100000">
                                          <p:val>
                                            <p:strVal val="#ppt_x"/>
                                          </p:val>
                                        </p:tav>
                                      </p:tavLst>
                                    </p:anim>
                                    <p:anim calcmode="lin" valueType="num">
                                      <p:cBhvr additive="base">
                                        <p:cTn id="148" dur="1000" fill="hold"/>
                                        <p:tgtEl>
                                          <p:spTgt spid="217"/>
                                        </p:tgtEl>
                                        <p:attrNameLst>
                                          <p:attrName>ppt_y</p:attrName>
                                        </p:attrNameLst>
                                      </p:cBhvr>
                                      <p:tavLst>
                                        <p:tav tm="0">
                                          <p:val>
                                            <p:strVal val="0-#ppt_h/2"/>
                                          </p:val>
                                        </p:tav>
                                        <p:tav tm="100000">
                                          <p:val>
                                            <p:strVal val="#ppt_y"/>
                                          </p:val>
                                        </p:tav>
                                      </p:tavLst>
                                    </p:anim>
                                  </p:childTnLst>
                                </p:cTn>
                              </p:par>
                              <p:par>
                                <p:cTn id="149" presetID="49" presetClass="entr" presetSubtype="0" decel="100000" fill="hold" grpId="1" nodeType="withEffect">
                                  <p:stCondLst>
                                    <p:cond delay="0"/>
                                  </p:stCondLst>
                                  <p:childTnLst>
                                    <p:set>
                                      <p:cBhvr>
                                        <p:cTn id="150" dur="1" fill="hold">
                                          <p:stCondLst>
                                            <p:cond delay="0"/>
                                          </p:stCondLst>
                                        </p:cTn>
                                        <p:tgtEl>
                                          <p:spTgt spid="217"/>
                                        </p:tgtEl>
                                        <p:attrNameLst>
                                          <p:attrName>style.visibility</p:attrName>
                                        </p:attrNameLst>
                                      </p:cBhvr>
                                      <p:to>
                                        <p:strVal val="visible"/>
                                      </p:to>
                                    </p:set>
                                    <p:anim calcmode="lin" valueType="num">
                                      <p:cBhvr>
                                        <p:cTn id="151" dur="1000" fill="hold"/>
                                        <p:tgtEl>
                                          <p:spTgt spid="217"/>
                                        </p:tgtEl>
                                        <p:attrNameLst>
                                          <p:attrName>ppt_w</p:attrName>
                                        </p:attrNameLst>
                                      </p:cBhvr>
                                      <p:tavLst>
                                        <p:tav tm="0">
                                          <p:val>
                                            <p:fltVal val="0"/>
                                          </p:val>
                                        </p:tav>
                                        <p:tav tm="100000">
                                          <p:val>
                                            <p:strVal val="#ppt_w"/>
                                          </p:val>
                                        </p:tav>
                                      </p:tavLst>
                                    </p:anim>
                                    <p:anim calcmode="lin" valueType="num">
                                      <p:cBhvr>
                                        <p:cTn id="152" dur="1000" fill="hold"/>
                                        <p:tgtEl>
                                          <p:spTgt spid="217"/>
                                        </p:tgtEl>
                                        <p:attrNameLst>
                                          <p:attrName>ppt_h</p:attrName>
                                        </p:attrNameLst>
                                      </p:cBhvr>
                                      <p:tavLst>
                                        <p:tav tm="0">
                                          <p:val>
                                            <p:fltVal val="0"/>
                                          </p:val>
                                        </p:tav>
                                        <p:tav tm="100000">
                                          <p:val>
                                            <p:strVal val="#ppt_h"/>
                                          </p:val>
                                        </p:tav>
                                      </p:tavLst>
                                    </p:anim>
                                    <p:anim calcmode="lin" valueType="num">
                                      <p:cBhvr>
                                        <p:cTn id="153" dur="1000" fill="hold"/>
                                        <p:tgtEl>
                                          <p:spTgt spid="217"/>
                                        </p:tgtEl>
                                        <p:attrNameLst>
                                          <p:attrName>style.rotation</p:attrName>
                                        </p:attrNameLst>
                                      </p:cBhvr>
                                      <p:tavLst>
                                        <p:tav tm="0">
                                          <p:val>
                                            <p:fltVal val="360"/>
                                          </p:val>
                                        </p:tav>
                                        <p:tav tm="100000">
                                          <p:val>
                                            <p:fltVal val="0"/>
                                          </p:val>
                                        </p:tav>
                                      </p:tavLst>
                                    </p:anim>
                                    <p:animEffect transition="in" filter="fade">
                                      <p:cBhvr>
                                        <p:cTn id="154" dur="1000"/>
                                        <p:tgtEl>
                                          <p:spTgt spid="217"/>
                                        </p:tgtEl>
                                      </p:cBhvr>
                                    </p:animEffect>
                                  </p:childTnLst>
                                </p:cTn>
                              </p:par>
                              <p:par>
                                <p:cTn id="155" presetID="2" presetClass="entr" presetSubtype="9"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 calcmode="lin" valueType="num">
                                      <p:cBhvr additive="base">
                                        <p:cTn id="157" dur="1000" fill="hold"/>
                                        <p:tgtEl>
                                          <p:spTgt spid="209"/>
                                        </p:tgtEl>
                                        <p:attrNameLst>
                                          <p:attrName>ppt_x</p:attrName>
                                        </p:attrNameLst>
                                      </p:cBhvr>
                                      <p:tavLst>
                                        <p:tav tm="0">
                                          <p:val>
                                            <p:strVal val="0-#ppt_w/2"/>
                                          </p:val>
                                        </p:tav>
                                        <p:tav tm="100000">
                                          <p:val>
                                            <p:strVal val="#ppt_x"/>
                                          </p:val>
                                        </p:tav>
                                      </p:tavLst>
                                    </p:anim>
                                    <p:anim calcmode="lin" valueType="num">
                                      <p:cBhvr additive="base">
                                        <p:cTn id="158" dur="1000" fill="hold"/>
                                        <p:tgtEl>
                                          <p:spTgt spid="209"/>
                                        </p:tgtEl>
                                        <p:attrNameLst>
                                          <p:attrName>ppt_y</p:attrName>
                                        </p:attrNameLst>
                                      </p:cBhvr>
                                      <p:tavLst>
                                        <p:tav tm="0">
                                          <p:val>
                                            <p:strVal val="0-#ppt_h/2"/>
                                          </p:val>
                                        </p:tav>
                                        <p:tav tm="100000">
                                          <p:val>
                                            <p:strVal val="#ppt_y"/>
                                          </p:val>
                                        </p:tav>
                                      </p:tavLst>
                                    </p:anim>
                                  </p:childTnLst>
                                </p:cTn>
                              </p:par>
                              <p:par>
                                <p:cTn id="159" presetID="49" presetClass="entr" presetSubtype="0" decel="100000" fill="hold" grpId="1" nodeType="withEffect">
                                  <p:stCondLst>
                                    <p:cond delay="0"/>
                                  </p:stCondLst>
                                  <p:childTnLst>
                                    <p:set>
                                      <p:cBhvr>
                                        <p:cTn id="160" dur="1" fill="hold">
                                          <p:stCondLst>
                                            <p:cond delay="0"/>
                                          </p:stCondLst>
                                        </p:cTn>
                                        <p:tgtEl>
                                          <p:spTgt spid="209"/>
                                        </p:tgtEl>
                                        <p:attrNameLst>
                                          <p:attrName>style.visibility</p:attrName>
                                        </p:attrNameLst>
                                      </p:cBhvr>
                                      <p:to>
                                        <p:strVal val="visible"/>
                                      </p:to>
                                    </p:set>
                                    <p:anim calcmode="lin" valueType="num">
                                      <p:cBhvr>
                                        <p:cTn id="161" dur="1000" fill="hold"/>
                                        <p:tgtEl>
                                          <p:spTgt spid="209"/>
                                        </p:tgtEl>
                                        <p:attrNameLst>
                                          <p:attrName>ppt_w</p:attrName>
                                        </p:attrNameLst>
                                      </p:cBhvr>
                                      <p:tavLst>
                                        <p:tav tm="0">
                                          <p:val>
                                            <p:fltVal val="0"/>
                                          </p:val>
                                        </p:tav>
                                        <p:tav tm="100000">
                                          <p:val>
                                            <p:strVal val="#ppt_w"/>
                                          </p:val>
                                        </p:tav>
                                      </p:tavLst>
                                    </p:anim>
                                    <p:anim calcmode="lin" valueType="num">
                                      <p:cBhvr>
                                        <p:cTn id="162" dur="1000" fill="hold"/>
                                        <p:tgtEl>
                                          <p:spTgt spid="209"/>
                                        </p:tgtEl>
                                        <p:attrNameLst>
                                          <p:attrName>ppt_h</p:attrName>
                                        </p:attrNameLst>
                                      </p:cBhvr>
                                      <p:tavLst>
                                        <p:tav tm="0">
                                          <p:val>
                                            <p:fltVal val="0"/>
                                          </p:val>
                                        </p:tav>
                                        <p:tav tm="100000">
                                          <p:val>
                                            <p:strVal val="#ppt_h"/>
                                          </p:val>
                                        </p:tav>
                                      </p:tavLst>
                                    </p:anim>
                                    <p:anim calcmode="lin" valueType="num">
                                      <p:cBhvr>
                                        <p:cTn id="163" dur="1000" fill="hold"/>
                                        <p:tgtEl>
                                          <p:spTgt spid="209"/>
                                        </p:tgtEl>
                                        <p:attrNameLst>
                                          <p:attrName>style.rotation</p:attrName>
                                        </p:attrNameLst>
                                      </p:cBhvr>
                                      <p:tavLst>
                                        <p:tav tm="0">
                                          <p:val>
                                            <p:fltVal val="360"/>
                                          </p:val>
                                        </p:tav>
                                        <p:tav tm="100000">
                                          <p:val>
                                            <p:fltVal val="0"/>
                                          </p:val>
                                        </p:tav>
                                      </p:tavLst>
                                    </p:anim>
                                    <p:animEffect transition="in" filter="fade">
                                      <p:cBhvr>
                                        <p:cTn id="164" dur="1000"/>
                                        <p:tgtEl>
                                          <p:spTgt spid="209"/>
                                        </p:tgtEl>
                                      </p:cBhvr>
                                    </p:animEffect>
                                  </p:childTnLst>
                                </p:cTn>
                              </p:par>
                              <p:par>
                                <p:cTn id="165" presetID="2" presetClass="entr" presetSubtype="9" fill="hold" grpId="0" nodeType="withEffect">
                                  <p:stCondLst>
                                    <p:cond delay="0"/>
                                  </p:stCondLst>
                                  <p:childTnLst>
                                    <p:set>
                                      <p:cBhvr>
                                        <p:cTn id="166" dur="1" fill="hold">
                                          <p:stCondLst>
                                            <p:cond delay="0"/>
                                          </p:stCondLst>
                                        </p:cTn>
                                        <p:tgtEl>
                                          <p:spTgt spid="240"/>
                                        </p:tgtEl>
                                        <p:attrNameLst>
                                          <p:attrName>style.visibility</p:attrName>
                                        </p:attrNameLst>
                                      </p:cBhvr>
                                      <p:to>
                                        <p:strVal val="visible"/>
                                      </p:to>
                                    </p:set>
                                    <p:anim calcmode="lin" valueType="num">
                                      <p:cBhvr additive="base">
                                        <p:cTn id="167" dur="1000" fill="hold"/>
                                        <p:tgtEl>
                                          <p:spTgt spid="240"/>
                                        </p:tgtEl>
                                        <p:attrNameLst>
                                          <p:attrName>ppt_x</p:attrName>
                                        </p:attrNameLst>
                                      </p:cBhvr>
                                      <p:tavLst>
                                        <p:tav tm="0">
                                          <p:val>
                                            <p:strVal val="0-#ppt_w/2"/>
                                          </p:val>
                                        </p:tav>
                                        <p:tav tm="100000">
                                          <p:val>
                                            <p:strVal val="#ppt_x"/>
                                          </p:val>
                                        </p:tav>
                                      </p:tavLst>
                                    </p:anim>
                                    <p:anim calcmode="lin" valueType="num">
                                      <p:cBhvr additive="base">
                                        <p:cTn id="168" dur="1000" fill="hold"/>
                                        <p:tgtEl>
                                          <p:spTgt spid="240"/>
                                        </p:tgtEl>
                                        <p:attrNameLst>
                                          <p:attrName>ppt_y</p:attrName>
                                        </p:attrNameLst>
                                      </p:cBhvr>
                                      <p:tavLst>
                                        <p:tav tm="0">
                                          <p:val>
                                            <p:strVal val="0-#ppt_h/2"/>
                                          </p:val>
                                        </p:tav>
                                        <p:tav tm="100000">
                                          <p:val>
                                            <p:strVal val="#ppt_y"/>
                                          </p:val>
                                        </p:tav>
                                      </p:tavLst>
                                    </p:anim>
                                  </p:childTnLst>
                                </p:cTn>
                              </p:par>
                              <p:par>
                                <p:cTn id="169" presetID="49" presetClass="entr" presetSubtype="0" decel="100000" fill="hold" grpId="1" nodeType="withEffect">
                                  <p:stCondLst>
                                    <p:cond delay="0"/>
                                  </p:stCondLst>
                                  <p:childTnLst>
                                    <p:set>
                                      <p:cBhvr>
                                        <p:cTn id="170" dur="1" fill="hold">
                                          <p:stCondLst>
                                            <p:cond delay="0"/>
                                          </p:stCondLst>
                                        </p:cTn>
                                        <p:tgtEl>
                                          <p:spTgt spid="240"/>
                                        </p:tgtEl>
                                        <p:attrNameLst>
                                          <p:attrName>style.visibility</p:attrName>
                                        </p:attrNameLst>
                                      </p:cBhvr>
                                      <p:to>
                                        <p:strVal val="visible"/>
                                      </p:to>
                                    </p:set>
                                    <p:anim calcmode="lin" valueType="num">
                                      <p:cBhvr>
                                        <p:cTn id="171" dur="1000" fill="hold"/>
                                        <p:tgtEl>
                                          <p:spTgt spid="240"/>
                                        </p:tgtEl>
                                        <p:attrNameLst>
                                          <p:attrName>ppt_w</p:attrName>
                                        </p:attrNameLst>
                                      </p:cBhvr>
                                      <p:tavLst>
                                        <p:tav tm="0">
                                          <p:val>
                                            <p:fltVal val="0"/>
                                          </p:val>
                                        </p:tav>
                                        <p:tav tm="100000">
                                          <p:val>
                                            <p:strVal val="#ppt_w"/>
                                          </p:val>
                                        </p:tav>
                                      </p:tavLst>
                                    </p:anim>
                                    <p:anim calcmode="lin" valueType="num">
                                      <p:cBhvr>
                                        <p:cTn id="172" dur="1000" fill="hold"/>
                                        <p:tgtEl>
                                          <p:spTgt spid="240"/>
                                        </p:tgtEl>
                                        <p:attrNameLst>
                                          <p:attrName>ppt_h</p:attrName>
                                        </p:attrNameLst>
                                      </p:cBhvr>
                                      <p:tavLst>
                                        <p:tav tm="0">
                                          <p:val>
                                            <p:fltVal val="0"/>
                                          </p:val>
                                        </p:tav>
                                        <p:tav tm="100000">
                                          <p:val>
                                            <p:strVal val="#ppt_h"/>
                                          </p:val>
                                        </p:tav>
                                      </p:tavLst>
                                    </p:anim>
                                    <p:anim calcmode="lin" valueType="num">
                                      <p:cBhvr>
                                        <p:cTn id="173" dur="1000" fill="hold"/>
                                        <p:tgtEl>
                                          <p:spTgt spid="240"/>
                                        </p:tgtEl>
                                        <p:attrNameLst>
                                          <p:attrName>style.rotation</p:attrName>
                                        </p:attrNameLst>
                                      </p:cBhvr>
                                      <p:tavLst>
                                        <p:tav tm="0">
                                          <p:val>
                                            <p:fltVal val="360"/>
                                          </p:val>
                                        </p:tav>
                                        <p:tav tm="100000">
                                          <p:val>
                                            <p:fltVal val="0"/>
                                          </p:val>
                                        </p:tav>
                                      </p:tavLst>
                                    </p:anim>
                                    <p:animEffect transition="in" filter="fade">
                                      <p:cBhvr>
                                        <p:cTn id="174" dur="1000"/>
                                        <p:tgtEl>
                                          <p:spTgt spid="240"/>
                                        </p:tgtEl>
                                      </p:cBhvr>
                                    </p:animEffect>
                                  </p:childTnLst>
                                </p:cTn>
                              </p:par>
                              <p:par>
                                <p:cTn id="175" presetID="2" presetClass="entr" presetSubtype="9" fill="hold" grpId="0" nodeType="withEffect">
                                  <p:stCondLst>
                                    <p:cond delay="0"/>
                                  </p:stCondLst>
                                  <p:childTnLst>
                                    <p:set>
                                      <p:cBhvr>
                                        <p:cTn id="176" dur="1" fill="hold">
                                          <p:stCondLst>
                                            <p:cond delay="0"/>
                                          </p:stCondLst>
                                        </p:cTn>
                                        <p:tgtEl>
                                          <p:spTgt spid="239"/>
                                        </p:tgtEl>
                                        <p:attrNameLst>
                                          <p:attrName>style.visibility</p:attrName>
                                        </p:attrNameLst>
                                      </p:cBhvr>
                                      <p:to>
                                        <p:strVal val="visible"/>
                                      </p:to>
                                    </p:set>
                                    <p:anim calcmode="lin" valueType="num">
                                      <p:cBhvr additive="base">
                                        <p:cTn id="177" dur="1000" fill="hold"/>
                                        <p:tgtEl>
                                          <p:spTgt spid="239"/>
                                        </p:tgtEl>
                                        <p:attrNameLst>
                                          <p:attrName>ppt_x</p:attrName>
                                        </p:attrNameLst>
                                      </p:cBhvr>
                                      <p:tavLst>
                                        <p:tav tm="0">
                                          <p:val>
                                            <p:strVal val="0-#ppt_w/2"/>
                                          </p:val>
                                        </p:tav>
                                        <p:tav tm="100000">
                                          <p:val>
                                            <p:strVal val="#ppt_x"/>
                                          </p:val>
                                        </p:tav>
                                      </p:tavLst>
                                    </p:anim>
                                    <p:anim calcmode="lin" valueType="num">
                                      <p:cBhvr additive="base">
                                        <p:cTn id="178" dur="1000" fill="hold"/>
                                        <p:tgtEl>
                                          <p:spTgt spid="239"/>
                                        </p:tgtEl>
                                        <p:attrNameLst>
                                          <p:attrName>ppt_y</p:attrName>
                                        </p:attrNameLst>
                                      </p:cBhvr>
                                      <p:tavLst>
                                        <p:tav tm="0">
                                          <p:val>
                                            <p:strVal val="0-#ppt_h/2"/>
                                          </p:val>
                                        </p:tav>
                                        <p:tav tm="100000">
                                          <p:val>
                                            <p:strVal val="#ppt_y"/>
                                          </p:val>
                                        </p:tav>
                                      </p:tavLst>
                                    </p:anim>
                                  </p:childTnLst>
                                </p:cTn>
                              </p:par>
                              <p:par>
                                <p:cTn id="179" presetID="49" presetClass="entr" presetSubtype="0" decel="100000" fill="hold" grpId="1" nodeType="withEffect">
                                  <p:stCondLst>
                                    <p:cond delay="0"/>
                                  </p:stCondLst>
                                  <p:childTnLst>
                                    <p:set>
                                      <p:cBhvr>
                                        <p:cTn id="180" dur="1" fill="hold">
                                          <p:stCondLst>
                                            <p:cond delay="0"/>
                                          </p:stCondLst>
                                        </p:cTn>
                                        <p:tgtEl>
                                          <p:spTgt spid="239"/>
                                        </p:tgtEl>
                                        <p:attrNameLst>
                                          <p:attrName>style.visibility</p:attrName>
                                        </p:attrNameLst>
                                      </p:cBhvr>
                                      <p:to>
                                        <p:strVal val="visible"/>
                                      </p:to>
                                    </p:set>
                                    <p:anim calcmode="lin" valueType="num">
                                      <p:cBhvr>
                                        <p:cTn id="181" dur="1000" fill="hold"/>
                                        <p:tgtEl>
                                          <p:spTgt spid="239"/>
                                        </p:tgtEl>
                                        <p:attrNameLst>
                                          <p:attrName>ppt_w</p:attrName>
                                        </p:attrNameLst>
                                      </p:cBhvr>
                                      <p:tavLst>
                                        <p:tav tm="0">
                                          <p:val>
                                            <p:fltVal val="0"/>
                                          </p:val>
                                        </p:tav>
                                        <p:tav tm="100000">
                                          <p:val>
                                            <p:strVal val="#ppt_w"/>
                                          </p:val>
                                        </p:tav>
                                      </p:tavLst>
                                    </p:anim>
                                    <p:anim calcmode="lin" valueType="num">
                                      <p:cBhvr>
                                        <p:cTn id="182" dur="1000" fill="hold"/>
                                        <p:tgtEl>
                                          <p:spTgt spid="239"/>
                                        </p:tgtEl>
                                        <p:attrNameLst>
                                          <p:attrName>ppt_h</p:attrName>
                                        </p:attrNameLst>
                                      </p:cBhvr>
                                      <p:tavLst>
                                        <p:tav tm="0">
                                          <p:val>
                                            <p:fltVal val="0"/>
                                          </p:val>
                                        </p:tav>
                                        <p:tav tm="100000">
                                          <p:val>
                                            <p:strVal val="#ppt_h"/>
                                          </p:val>
                                        </p:tav>
                                      </p:tavLst>
                                    </p:anim>
                                    <p:anim calcmode="lin" valueType="num">
                                      <p:cBhvr>
                                        <p:cTn id="183" dur="1000" fill="hold"/>
                                        <p:tgtEl>
                                          <p:spTgt spid="239"/>
                                        </p:tgtEl>
                                        <p:attrNameLst>
                                          <p:attrName>style.rotation</p:attrName>
                                        </p:attrNameLst>
                                      </p:cBhvr>
                                      <p:tavLst>
                                        <p:tav tm="0">
                                          <p:val>
                                            <p:fltVal val="360"/>
                                          </p:val>
                                        </p:tav>
                                        <p:tav tm="100000">
                                          <p:val>
                                            <p:fltVal val="0"/>
                                          </p:val>
                                        </p:tav>
                                      </p:tavLst>
                                    </p:anim>
                                    <p:animEffect transition="in" filter="fade">
                                      <p:cBhvr>
                                        <p:cTn id="184" dur="1000"/>
                                        <p:tgtEl>
                                          <p:spTgt spid="239"/>
                                        </p:tgtEl>
                                      </p:cBhvr>
                                    </p:animEffect>
                                  </p:childTnLst>
                                </p:cTn>
                              </p:par>
                              <p:par>
                                <p:cTn id="185" presetID="2" presetClass="entr" presetSubtype="9" fill="hold" grpId="0" nodeType="withEffect">
                                  <p:stCondLst>
                                    <p:cond delay="0"/>
                                  </p:stCondLst>
                                  <p:childTnLst>
                                    <p:set>
                                      <p:cBhvr>
                                        <p:cTn id="186" dur="1" fill="hold">
                                          <p:stCondLst>
                                            <p:cond delay="0"/>
                                          </p:stCondLst>
                                        </p:cTn>
                                        <p:tgtEl>
                                          <p:spTgt spid="206"/>
                                        </p:tgtEl>
                                        <p:attrNameLst>
                                          <p:attrName>style.visibility</p:attrName>
                                        </p:attrNameLst>
                                      </p:cBhvr>
                                      <p:to>
                                        <p:strVal val="visible"/>
                                      </p:to>
                                    </p:set>
                                    <p:anim calcmode="lin" valueType="num">
                                      <p:cBhvr additive="base">
                                        <p:cTn id="187" dur="1000" fill="hold"/>
                                        <p:tgtEl>
                                          <p:spTgt spid="206"/>
                                        </p:tgtEl>
                                        <p:attrNameLst>
                                          <p:attrName>ppt_x</p:attrName>
                                        </p:attrNameLst>
                                      </p:cBhvr>
                                      <p:tavLst>
                                        <p:tav tm="0">
                                          <p:val>
                                            <p:strVal val="0-#ppt_w/2"/>
                                          </p:val>
                                        </p:tav>
                                        <p:tav tm="100000">
                                          <p:val>
                                            <p:strVal val="#ppt_x"/>
                                          </p:val>
                                        </p:tav>
                                      </p:tavLst>
                                    </p:anim>
                                    <p:anim calcmode="lin" valueType="num">
                                      <p:cBhvr additive="base">
                                        <p:cTn id="188" dur="1000" fill="hold"/>
                                        <p:tgtEl>
                                          <p:spTgt spid="206"/>
                                        </p:tgtEl>
                                        <p:attrNameLst>
                                          <p:attrName>ppt_y</p:attrName>
                                        </p:attrNameLst>
                                      </p:cBhvr>
                                      <p:tavLst>
                                        <p:tav tm="0">
                                          <p:val>
                                            <p:strVal val="0-#ppt_h/2"/>
                                          </p:val>
                                        </p:tav>
                                        <p:tav tm="100000">
                                          <p:val>
                                            <p:strVal val="#ppt_y"/>
                                          </p:val>
                                        </p:tav>
                                      </p:tavLst>
                                    </p:anim>
                                  </p:childTnLst>
                                </p:cTn>
                              </p:par>
                              <p:par>
                                <p:cTn id="189" presetID="49" presetClass="entr" presetSubtype="0" decel="100000" fill="hold" grpId="1" nodeType="withEffect">
                                  <p:stCondLst>
                                    <p:cond delay="0"/>
                                  </p:stCondLst>
                                  <p:childTnLst>
                                    <p:set>
                                      <p:cBhvr>
                                        <p:cTn id="190" dur="1" fill="hold">
                                          <p:stCondLst>
                                            <p:cond delay="0"/>
                                          </p:stCondLst>
                                        </p:cTn>
                                        <p:tgtEl>
                                          <p:spTgt spid="206"/>
                                        </p:tgtEl>
                                        <p:attrNameLst>
                                          <p:attrName>style.visibility</p:attrName>
                                        </p:attrNameLst>
                                      </p:cBhvr>
                                      <p:to>
                                        <p:strVal val="visible"/>
                                      </p:to>
                                    </p:set>
                                    <p:anim calcmode="lin" valueType="num">
                                      <p:cBhvr>
                                        <p:cTn id="191" dur="1000" fill="hold"/>
                                        <p:tgtEl>
                                          <p:spTgt spid="206"/>
                                        </p:tgtEl>
                                        <p:attrNameLst>
                                          <p:attrName>ppt_w</p:attrName>
                                        </p:attrNameLst>
                                      </p:cBhvr>
                                      <p:tavLst>
                                        <p:tav tm="0">
                                          <p:val>
                                            <p:fltVal val="0"/>
                                          </p:val>
                                        </p:tav>
                                        <p:tav tm="100000">
                                          <p:val>
                                            <p:strVal val="#ppt_w"/>
                                          </p:val>
                                        </p:tav>
                                      </p:tavLst>
                                    </p:anim>
                                    <p:anim calcmode="lin" valueType="num">
                                      <p:cBhvr>
                                        <p:cTn id="192" dur="1000" fill="hold"/>
                                        <p:tgtEl>
                                          <p:spTgt spid="206"/>
                                        </p:tgtEl>
                                        <p:attrNameLst>
                                          <p:attrName>ppt_h</p:attrName>
                                        </p:attrNameLst>
                                      </p:cBhvr>
                                      <p:tavLst>
                                        <p:tav tm="0">
                                          <p:val>
                                            <p:fltVal val="0"/>
                                          </p:val>
                                        </p:tav>
                                        <p:tav tm="100000">
                                          <p:val>
                                            <p:strVal val="#ppt_h"/>
                                          </p:val>
                                        </p:tav>
                                      </p:tavLst>
                                    </p:anim>
                                    <p:anim calcmode="lin" valueType="num">
                                      <p:cBhvr>
                                        <p:cTn id="193" dur="1000" fill="hold"/>
                                        <p:tgtEl>
                                          <p:spTgt spid="206"/>
                                        </p:tgtEl>
                                        <p:attrNameLst>
                                          <p:attrName>style.rotation</p:attrName>
                                        </p:attrNameLst>
                                      </p:cBhvr>
                                      <p:tavLst>
                                        <p:tav tm="0">
                                          <p:val>
                                            <p:fltVal val="360"/>
                                          </p:val>
                                        </p:tav>
                                        <p:tav tm="100000">
                                          <p:val>
                                            <p:fltVal val="0"/>
                                          </p:val>
                                        </p:tav>
                                      </p:tavLst>
                                    </p:anim>
                                    <p:animEffect transition="in" filter="fade">
                                      <p:cBhvr>
                                        <p:cTn id="194" dur="1000"/>
                                        <p:tgtEl>
                                          <p:spTgt spid="206"/>
                                        </p:tgtEl>
                                      </p:cBhvr>
                                    </p:animEffect>
                                  </p:childTnLst>
                                </p:cTn>
                              </p:par>
                              <p:par>
                                <p:cTn id="195" presetID="2" presetClass="entr" presetSubtype="9" fill="hold" grpId="0" nodeType="withEffect">
                                  <p:stCondLst>
                                    <p:cond delay="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1000" fill="hold"/>
                                        <p:tgtEl>
                                          <p:spTgt spid="205"/>
                                        </p:tgtEl>
                                        <p:attrNameLst>
                                          <p:attrName>ppt_x</p:attrName>
                                        </p:attrNameLst>
                                      </p:cBhvr>
                                      <p:tavLst>
                                        <p:tav tm="0">
                                          <p:val>
                                            <p:strVal val="0-#ppt_w/2"/>
                                          </p:val>
                                        </p:tav>
                                        <p:tav tm="100000">
                                          <p:val>
                                            <p:strVal val="#ppt_x"/>
                                          </p:val>
                                        </p:tav>
                                      </p:tavLst>
                                    </p:anim>
                                    <p:anim calcmode="lin" valueType="num">
                                      <p:cBhvr additive="base">
                                        <p:cTn id="198" dur="1000" fill="hold"/>
                                        <p:tgtEl>
                                          <p:spTgt spid="205"/>
                                        </p:tgtEl>
                                        <p:attrNameLst>
                                          <p:attrName>ppt_y</p:attrName>
                                        </p:attrNameLst>
                                      </p:cBhvr>
                                      <p:tavLst>
                                        <p:tav tm="0">
                                          <p:val>
                                            <p:strVal val="0-#ppt_h/2"/>
                                          </p:val>
                                        </p:tav>
                                        <p:tav tm="100000">
                                          <p:val>
                                            <p:strVal val="#ppt_y"/>
                                          </p:val>
                                        </p:tav>
                                      </p:tavLst>
                                    </p:anim>
                                  </p:childTnLst>
                                </p:cTn>
                              </p:par>
                              <p:par>
                                <p:cTn id="199" presetID="49" presetClass="entr" presetSubtype="0" decel="100000" fill="hold" grpId="1" nodeType="withEffect">
                                  <p:stCondLst>
                                    <p:cond delay="0"/>
                                  </p:stCondLst>
                                  <p:childTnLst>
                                    <p:set>
                                      <p:cBhvr>
                                        <p:cTn id="200" dur="1" fill="hold">
                                          <p:stCondLst>
                                            <p:cond delay="0"/>
                                          </p:stCondLst>
                                        </p:cTn>
                                        <p:tgtEl>
                                          <p:spTgt spid="205"/>
                                        </p:tgtEl>
                                        <p:attrNameLst>
                                          <p:attrName>style.visibility</p:attrName>
                                        </p:attrNameLst>
                                      </p:cBhvr>
                                      <p:to>
                                        <p:strVal val="visible"/>
                                      </p:to>
                                    </p:set>
                                    <p:anim calcmode="lin" valueType="num">
                                      <p:cBhvr>
                                        <p:cTn id="201" dur="1000" fill="hold"/>
                                        <p:tgtEl>
                                          <p:spTgt spid="205"/>
                                        </p:tgtEl>
                                        <p:attrNameLst>
                                          <p:attrName>ppt_w</p:attrName>
                                        </p:attrNameLst>
                                      </p:cBhvr>
                                      <p:tavLst>
                                        <p:tav tm="0">
                                          <p:val>
                                            <p:fltVal val="0"/>
                                          </p:val>
                                        </p:tav>
                                        <p:tav tm="100000">
                                          <p:val>
                                            <p:strVal val="#ppt_w"/>
                                          </p:val>
                                        </p:tav>
                                      </p:tavLst>
                                    </p:anim>
                                    <p:anim calcmode="lin" valueType="num">
                                      <p:cBhvr>
                                        <p:cTn id="202" dur="1000" fill="hold"/>
                                        <p:tgtEl>
                                          <p:spTgt spid="205"/>
                                        </p:tgtEl>
                                        <p:attrNameLst>
                                          <p:attrName>ppt_h</p:attrName>
                                        </p:attrNameLst>
                                      </p:cBhvr>
                                      <p:tavLst>
                                        <p:tav tm="0">
                                          <p:val>
                                            <p:fltVal val="0"/>
                                          </p:val>
                                        </p:tav>
                                        <p:tav tm="100000">
                                          <p:val>
                                            <p:strVal val="#ppt_h"/>
                                          </p:val>
                                        </p:tav>
                                      </p:tavLst>
                                    </p:anim>
                                    <p:anim calcmode="lin" valueType="num">
                                      <p:cBhvr>
                                        <p:cTn id="203" dur="1000" fill="hold"/>
                                        <p:tgtEl>
                                          <p:spTgt spid="205"/>
                                        </p:tgtEl>
                                        <p:attrNameLst>
                                          <p:attrName>style.rotation</p:attrName>
                                        </p:attrNameLst>
                                      </p:cBhvr>
                                      <p:tavLst>
                                        <p:tav tm="0">
                                          <p:val>
                                            <p:fltVal val="360"/>
                                          </p:val>
                                        </p:tav>
                                        <p:tav tm="100000">
                                          <p:val>
                                            <p:fltVal val="0"/>
                                          </p:val>
                                        </p:tav>
                                      </p:tavLst>
                                    </p:anim>
                                    <p:animEffect transition="in" filter="fade">
                                      <p:cBhvr>
                                        <p:cTn id="204" dur="1000"/>
                                        <p:tgtEl>
                                          <p:spTgt spid="205"/>
                                        </p:tgtEl>
                                      </p:cBhvr>
                                    </p:animEffect>
                                  </p:childTnLst>
                                </p:cTn>
                              </p:par>
                              <p:par>
                                <p:cTn id="205" presetID="2" presetClass="entr" presetSubtype="9" fill="hold" grpId="0" nodeType="withEffect">
                                  <p:stCondLst>
                                    <p:cond delay="0"/>
                                  </p:stCondLst>
                                  <p:childTnLst>
                                    <p:set>
                                      <p:cBhvr>
                                        <p:cTn id="206" dur="1" fill="hold">
                                          <p:stCondLst>
                                            <p:cond delay="0"/>
                                          </p:stCondLst>
                                        </p:cTn>
                                        <p:tgtEl>
                                          <p:spTgt spid="190"/>
                                        </p:tgtEl>
                                        <p:attrNameLst>
                                          <p:attrName>style.visibility</p:attrName>
                                        </p:attrNameLst>
                                      </p:cBhvr>
                                      <p:to>
                                        <p:strVal val="visible"/>
                                      </p:to>
                                    </p:set>
                                    <p:anim calcmode="lin" valueType="num">
                                      <p:cBhvr additive="base">
                                        <p:cTn id="207" dur="1000" fill="hold"/>
                                        <p:tgtEl>
                                          <p:spTgt spid="190"/>
                                        </p:tgtEl>
                                        <p:attrNameLst>
                                          <p:attrName>ppt_x</p:attrName>
                                        </p:attrNameLst>
                                      </p:cBhvr>
                                      <p:tavLst>
                                        <p:tav tm="0">
                                          <p:val>
                                            <p:strVal val="0-#ppt_w/2"/>
                                          </p:val>
                                        </p:tav>
                                        <p:tav tm="100000">
                                          <p:val>
                                            <p:strVal val="#ppt_x"/>
                                          </p:val>
                                        </p:tav>
                                      </p:tavLst>
                                    </p:anim>
                                    <p:anim calcmode="lin" valueType="num">
                                      <p:cBhvr additive="base">
                                        <p:cTn id="208" dur="1000" fill="hold"/>
                                        <p:tgtEl>
                                          <p:spTgt spid="190"/>
                                        </p:tgtEl>
                                        <p:attrNameLst>
                                          <p:attrName>ppt_y</p:attrName>
                                        </p:attrNameLst>
                                      </p:cBhvr>
                                      <p:tavLst>
                                        <p:tav tm="0">
                                          <p:val>
                                            <p:strVal val="0-#ppt_h/2"/>
                                          </p:val>
                                        </p:tav>
                                        <p:tav tm="100000">
                                          <p:val>
                                            <p:strVal val="#ppt_y"/>
                                          </p:val>
                                        </p:tav>
                                      </p:tavLst>
                                    </p:anim>
                                  </p:childTnLst>
                                </p:cTn>
                              </p:par>
                              <p:par>
                                <p:cTn id="209" presetID="49" presetClass="entr" presetSubtype="0" decel="100000" fill="hold" grpId="1" nodeType="withEffect">
                                  <p:stCondLst>
                                    <p:cond delay="0"/>
                                  </p:stCondLst>
                                  <p:childTnLst>
                                    <p:set>
                                      <p:cBhvr>
                                        <p:cTn id="210" dur="1" fill="hold">
                                          <p:stCondLst>
                                            <p:cond delay="0"/>
                                          </p:stCondLst>
                                        </p:cTn>
                                        <p:tgtEl>
                                          <p:spTgt spid="190"/>
                                        </p:tgtEl>
                                        <p:attrNameLst>
                                          <p:attrName>style.visibility</p:attrName>
                                        </p:attrNameLst>
                                      </p:cBhvr>
                                      <p:to>
                                        <p:strVal val="visible"/>
                                      </p:to>
                                    </p:set>
                                    <p:anim calcmode="lin" valueType="num">
                                      <p:cBhvr>
                                        <p:cTn id="211" dur="1000" fill="hold"/>
                                        <p:tgtEl>
                                          <p:spTgt spid="190"/>
                                        </p:tgtEl>
                                        <p:attrNameLst>
                                          <p:attrName>ppt_w</p:attrName>
                                        </p:attrNameLst>
                                      </p:cBhvr>
                                      <p:tavLst>
                                        <p:tav tm="0">
                                          <p:val>
                                            <p:fltVal val="0"/>
                                          </p:val>
                                        </p:tav>
                                        <p:tav tm="100000">
                                          <p:val>
                                            <p:strVal val="#ppt_w"/>
                                          </p:val>
                                        </p:tav>
                                      </p:tavLst>
                                    </p:anim>
                                    <p:anim calcmode="lin" valueType="num">
                                      <p:cBhvr>
                                        <p:cTn id="212" dur="1000" fill="hold"/>
                                        <p:tgtEl>
                                          <p:spTgt spid="190"/>
                                        </p:tgtEl>
                                        <p:attrNameLst>
                                          <p:attrName>ppt_h</p:attrName>
                                        </p:attrNameLst>
                                      </p:cBhvr>
                                      <p:tavLst>
                                        <p:tav tm="0">
                                          <p:val>
                                            <p:fltVal val="0"/>
                                          </p:val>
                                        </p:tav>
                                        <p:tav tm="100000">
                                          <p:val>
                                            <p:strVal val="#ppt_h"/>
                                          </p:val>
                                        </p:tav>
                                      </p:tavLst>
                                    </p:anim>
                                    <p:anim calcmode="lin" valueType="num">
                                      <p:cBhvr>
                                        <p:cTn id="213" dur="1000" fill="hold"/>
                                        <p:tgtEl>
                                          <p:spTgt spid="190"/>
                                        </p:tgtEl>
                                        <p:attrNameLst>
                                          <p:attrName>style.rotation</p:attrName>
                                        </p:attrNameLst>
                                      </p:cBhvr>
                                      <p:tavLst>
                                        <p:tav tm="0">
                                          <p:val>
                                            <p:fltVal val="360"/>
                                          </p:val>
                                        </p:tav>
                                        <p:tav tm="100000">
                                          <p:val>
                                            <p:fltVal val="0"/>
                                          </p:val>
                                        </p:tav>
                                      </p:tavLst>
                                    </p:anim>
                                    <p:animEffect transition="in" filter="fade">
                                      <p:cBhvr>
                                        <p:cTn id="214" dur="1000"/>
                                        <p:tgtEl>
                                          <p:spTgt spid="190"/>
                                        </p:tgtEl>
                                      </p:cBhvr>
                                    </p:animEffect>
                                  </p:childTnLst>
                                </p:cTn>
                              </p:par>
                              <p:par>
                                <p:cTn id="215" presetID="2" presetClass="entr" presetSubtype="9"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 calcmode="lin" valueType="num">
                                      <p:cBhvr additive="base">
                                        <p:cTn id="217" dur="1000" fill="hold"/>
                                        <p:tgtEl>
                                          <p:spTgt spid="204"/>
                                        </p:tgtEl>
                                        <p:attrNameLst>
                                          <p:attrName>ppt_x</p:attrName>
                                        </p:attrNameLst>
                                      </p:cBhvr>
                                      <p:tavLst>
                                        <p:tav tm="0">
                                          <p:val>
                                            <p:strVal val="0-#ppt_w/2"/>
                                          </p:val>
                                        </p:tav>
                                        <p:tav tm="100000">
                                          <p:val>
                                            <p:strVal val="#ppt_x"/>
                                          </p:val>
                                        </p:tav>
                                      </p:tavLst>
                                    </p:anim>
                                    <p:anim calcmode="lin" valueType="num">
                                      <p:cBhvr additive="base">
                                        <p:cTn id="218" dur="1000" fill="hold"/>
                                        <p:tgtEl>
                                          <p:spTgt spid="204"/>
                                        </p:tgtEl>
                                        <p:attrNameLst>
                                          <p:attrName>ppt_y</p:attrName>
                                        </p:attrNameLst>
                                      </p:cBhvr>
                                      <p:tavLst>
                                        <p:tav tm="0">
                                          <p:val>
                                            <p:strVal val="0-#ppt_h/2"/>
                                          </p:val>
                                        </p:tav>
                                        <p:tav tm="100000">
                                          <p:val>
                                            <p:strVal val="#ppt_y"/>
                                          </p:val>
                                        </p:tav>
                                      </p:tavLst>
                                    </p:anim>
                                  </p:childTnLst>
                                </p:cTn>
                              </p:par>
                              <p:par>
                                <p:cTn id="219" presetID="49" presetClass="entr" presetSubtype="0" decel="100000" fill="hold" grpId="1" nodeType="withEffect">
                                  <p:stCondLst>
                                    <p:cond delay="0"/>
                                  </p:stCondLst>
                                  <p:childTnLst>
                                    <p:set>
                                      <p:cBhvr>
                                        <p:cTn id="220" dur="1" fill="hold">
                                          <p:stCondLst>
                                            <p:cond delay="0"/>
                                          </p:stCondLst>
                                        </p:cTn>
                                        <p:tgtEl>
                                          <p:spTgt spid="204"/>
                                        </p:tgtEl>
                                        <p:attrNameLst>
                                          <p:attrName>style.visibility</p:attrName>
                                        </p:attrNameLst>
                                      </p:cBhvr>
                                      <p:to>
                                        <p:strVal val="visible"/>
                                      </p:to>
                                    </p:set>
                                    <p:anim calcmode="lin" valueType="num">
                                      <p:cBhvr>
                                        <p:cTn id="221" dur="1000" fill="hold"/>
                                        <p:tgtEl>
                                          <p:spTgt spid="204"/>
                                        </p:tgtEl>
                                        <p:attrNameLst>
                                          <p:attrName>ppt_w</p:attrName>
                                        </p:attrNameLst>
                                      </p:cBhvr>
                                      <p:tavLst>
                                        <p:tav tm="0">
                                          <p:val>
                                            <p:fltVal val="0"/>
                                          </p:val>
                                        </p:tav>
                                        <p:tav tm="100000">
                                          <p:val>
                                            <p:strVal val="#ppt_w"/>
                                          </p:val>
                                        </p:tav>
                                      </p:tavLst>
                                    </p:anim>
                                    <p:anim calcmode="lin" valueType="num">
                                      <p:cBhvr>
                                        <p:cTn id="222" dur="1000" fill="hold"/>
                                        <p:tgtEl>
                                          <p:spTgt spid="204"/>
                                        </p:tgtEl>
                                        <p:attrNameLst>
                                          <p:attrName>ppt_h</p:attrName>
                                        </p:attrNameLst>
                                      </p:cBhvr>
                                      <p:tavLst>
                                        <p:tav tm="0">
                                          <p:val>
                                            <p:fltVal val="0"/>
                                          </p:val>
                                        </p:tav>
                                        <p:tav tm="100000">
                                          <p:val>
                                            <p:strVal val="#ppt_h"/>
                                          </p:val>
                                        </p:tav>
                                      </p:tavLst>
                                    </p:anim>
                                    <p:anim calcmode="lin" valueType="num">
                                      <p:cBhvr>
                                        <p:cTn id="223" dur="1000" fill="hold"/>
                                        <p:tgtEl>
                                          <p:spTgt spid="204"/>
                                        </p:tgtEl>
                                        <p:attrNameLst>
                                          <p:attrName>style.rotation</p:attrName>
                                        </p:attrNameLst>
                                      </p:cBhvr>
                                      <p:tavLst>
                                        <p:tav tm="0">
                                          <p:val>
                                            <p:fltVal val="360"/>
                                          </p:val>
                                        </p:tav>
                                        <p:tav tm="100000">
                                          <p:val>
                                            <p:fltVal val="0"/>
                                          </p:val>
                                        </p:tav>
                                      </p:tavLst>
                                    </p:anim>
                                    <p:animEffect transition="in" filter="fade">
                                      <p:cBhvr>
                                        <p:cTn id="224" dur="1000"/>
                                        <p:tgtEl>
                                          <p:spTgt spid="204"/>
                                        </p:tgtEl>
                                      </p:cBhvr>
                                    </p:animEffect>
                                  </p:childTnLst>
                                </p:cTn>
                              </p:par>
                              <p:par>
                                <p:cTn id="225" presetID="2" presetClass="entr" presetSubtype="9" fill="hold" grpId="0" nodeType="withEffect">
                                  <p:stCondLst>
                                    <p:cond delay="0"/>
                                  </p:stCondLst>
                                  <p:childTnLst>
                                    <p:set>
                                      <p:cBhvr>
                                        <p:cTn id="226" dur="1" fill="hold">
                                          <p:stCondLst>
                                            <p:cond delay="0"/>
                                          </p:stCondLst>
                                        </p:cTn>
                                        <p:tgtEl>
                                          <p:spTgt spid="223"/>
                                        </p:tgtEl>
                                        <p:attrNameLst>
                                          <p:attrName>style.visibility</p:attrName>
                                        </p:attrNameLst>
                                      </p:cBhvr>
                                      <p:to>
                                        <p:strVal val="visible"/>
                                      </p:to>
                                    </p:set>
                                    <p:anim calcmode="lin" valueType="num">
                                      <p:cBhvr additive="base">
                                        <p:cTn id="227" dur="1000" fill="hold"/>
                                        <p:tgtEl>
                                          <p:spTgt spid="223"/>
                                        </p:tgtEl>
                                        <p:attrNameLst>
                                          <p:attrName>ppt_x</p:attrName>
                                        </p:attrNameLst>
                                      </p:cBhvr>
                                      <p:tavLst>
                                        <p:tav tm="0">
                                          <p:val>
                                            <p:strVal val="0-#ppt_w/2"/>
                                          </p:val>
                                        </p:tav>
                                        <p:tav tm="100000">
                                          <p:val>
                                            <p:strVal val="#ppt_x"/>
                                          </p:val>
                                        </p:tav>
                                      </p:tavLst>
                                    </p:anim>
                                    <p:anim calcmode="lin" valueType="num">
                                      <p:cBhvr additive="base">
                                        <p:cTn id="228" dur="1000" fill="hold"/>
                                        <p:tgtEl>
                                          <p:spTgt spid="223"/>
                                        </p:tgtEl>
                                        <p:attrNameLst>
                                          <p:attrName>ppt_y</p:attrName>
                                        </p:attrNameLst>
                                      </p:cBhvr>
                                      <p:tavLst>
                                        <p:tav tm="0">
                                          <p:val>
                                            <p:strVal val="0-#ppt_h/2"/>
                                          </p:val>
                                        </p:tav>
                                        <p:tav tm="100000">
                                          <p:val>
                                            <p:strVal val="#ppt_y"/>
                                          </p:val>
                                        </p:tav>
                                      </p:tavLst>
                                    </p:anim>
                                  </p:childTnLst>
                                </p:cTn>
                              </p:par>
                              <p:par>
                                <p:cTn id="229" presetID="49" presetClass="entr" presetSubtype="0" decel="100000" fill="hold" grpId="1" nodeType="withEffect">
                                  <p:stCondLst>
                                    <p:cond delay="0"/>
                                  </p:stCondLst>
                                  <p:childTnLst>
                                    <p:set>
                                      <p:cBhvr>
                                        <p:cTn id="230" dur="1" fill="hold">
                                          <p:stCondLst>
                                            <p:cond delay="0"/>
                                          </p:stCondLst>
                                        </p:cTn>
                                        <p:tgtEl>
                                          <p:spTgt spid="223"/>
                                        </p:tgtEl>
                                        <p:attrNameLst>
                                          <p:attrName>style.visibility</p:attrName>
                                        </p:attrNameLst>
                                      </p:cBhvr>
                                      <p:to>
                                        <p:strVal val="visible"/>
                                      </p:to>
                                    </p:set>
                                    <p:anim calcmode="lin" valueType="num">
                                      <p:cBhvr>
                                        <p:cTn id="231" dur="1000" fill="hold"/>
                                        <p:tgtEl>
                                          <p:spTgt spid="223"/>
                                        </p:tgtEl>
                                        <p:attrNameLst>
                                          <p:attrName>ppt_w</p:attrName>
                                        </p:attrNameLst>
                                      </p:cBhvr>
                                      <p:tavLst>
                                        <p:tav tm="0">
                                          <p:val>
                                            <p:fltVal val="0"/>
                                          </p:val>
                                        </p:tav>
                                        <p:tav tm="100000">
                                          <p:val>
                                            <p:strVal val="#ppt_w"/>
                                          </p:val>
                                        </p:tav>
                                      </p:tavLst>
                                    </p:anim>
                                    <p:anim calcmode="lin" valueType="num">
                                      <p:cBhvr>
                                        <p:cTn id="232" dur="1000" fill="hold"/>
                                        <p:tgtEl>
                                          <p:spTgt spid="223"/>
                                        </p:tgtEl>
                                        <p:attrNameLst>
                                          <p:attrName>ppt_h</p:attrName>
                                        </p:attrNameLst>
                                      </p:cBhvr>
                                      <p:tavLst>
                                        <p:tav tm="0">
                                          <p:val>
                                            <p:fltVal val="0"/>
                                          </p:val>
                                        </p:tav>
                                        <p:tav tm="100000">
                                          <p:val>
                                            <p:strVal val="#ppt_h"/>
                                          </p:val>
                                        </p:tav>
                                      </p:tavLst>
                                    </p:anim>
                                    <p:anim calcmode="lin" valueType="num">
                                      <p:cBhvr>
                                        <p:cTn id="233" dur="1000" fill="hold"/>
                                        <p:tgtEl>
                                          <p:spTgt spid="223"/>
                                        </p:tgtEl>
                                        <p:attrNameLst>
                                          <p:attrName>style.rotation</p:attrName>
                                        </p:attrNameLst>
                                      </p:cBhvr>
                                      <p:tavLst>
                                        <p:tav tm="0">
                                          <p:val>
                                            <p:fltVal val="360"/>
                                          </p:val>
                                        </p:tav>
                                        <p:tav tm="100000">
                                          <p:val>
                                            <p:fltVal val="0"/>
                                          </p:val>
                                        </p:tav>
                                      </p:tavLst>
                                    </p:anim>
                                    <p:animEffect transition="in" filter="fade">
                                      <p:cBhvr>
                                        <p:cTn id="234" dur="1000"/>
                                        <p:tgtEl>
                                          <p:spTgt spid="223"/>
                                        </p:tgtEl>
                                      </p:cBhvr>
                                    </p:animEffect>
                                  </p:childTnLst>
                                </p:cTn>
                              </p:par>
                              <p:par>
                                <p:cTn id="235" presetID="2" presetClass="entr" presetSubtype="9"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 calcmode="lin" valueType="num">
                                      <p:cBhvr additive="base">
                                        <p:cTn id="237" dur="1000" fill="hold"/>
                                        <p:tgtEl>
                                          <p:spTgt spid="224"/>
                                        </p:tgtEl>
                                        <p:attrNameLst>
                                          <p:attrName>ppt_x</p:attrName>
                                        </p:attrNameLst>
                                      </p:cBhvr>
                                      <p:tavLst>
                                        <p:tav tm="0">
                                          <p:val>
                                            <p:strVal val="0-#ppt_w/2"/>
                                          </p:val>
                                        </p:tav>
                                        <p:tav tm="100000">
                                          <p:val>
                                            <p:strVal val="#ppt_x"/>
                                          </p:val>
                                        </p:tav>
                                      </p:tavLst>
                                    </p:anim>
                                    <p:anim calcmode="lin" valueType="num">
                                      <p:cBhvr additive="base">
                                        <p:cTn id="238" dur="1000" fill="hold"/>
                                        <p:tgtEl>
                                          <p:spTgt spid="224"/>
                                        </p:tgtEl>
                                        <p:attrNameLst>
                                          <p:attrName>ppt_y</p:attrName>
                                        </p:attrNameLst>
                                      </p:cBhvr>
                                      <p:tavLst>
                                        <p:tav tm="0">
                                          <p:val>
                                            <p:strVal val="0-#ppt_h/2"/>
                                          </p:val>
                                        </p:tav>
                                        <p:tav tm="100000">
                                          <p:val>
                                            <p:strVal val="#ppt_y"/>
                                          </p:val>
                                        </p:tav>
                                      </p:tavLst>
                                    </p:anim>
                                  </p:childTnLst>
                                </p:cTn>
                              </p:par>
                              <p:par>
                                <p:cTn id="239" presetID="49" presetClass="entr" presetSubtype="0" decel="100000" fill="hold" grpId="1" nodeType="withEffect">
                                  <p:stCondLst>
                                    <p:cond delay="0"/>
                                  </p:stCondLst>
                                  <p:childTnLst>
                                    <p:set>
                                      <p:cBhvr>
                                        <p:cTn id="240" dur="1" fill="hold">
                                          <p:stCondLst>
                                            <p:cond delay="0"/>
                                          </p:stCondLst>
                                        </p:cTn>
                                        <p:tgtEl>
                                          <p:spTgt spid="224"/>
                                        </p:tgtEl>
                                        <p:attrNameLst>
                                          <p:attrName>style.visibility</p:attrName>
                                        </p:attrNameLst>
                                      </p:cBhvr>
                                      <p:to>
                                        <p:strVal val="visible"/>
                                      </p:to>
                                    </p:set>
                                    <p:anim calcmode="lin" valueType="num">
                                      <p:cBhvr>
                                        <p:cTn id="241" dur="1000" fill="hold"/>
                                        <p:tgtEl>
                                          <p:spTgt spid="224"/>
                                        </p:tgtEl>
                                        <p:attrNameLst>
                                          <p:attrName>ppt_w</p:attrName>
                                        </p:attrNameLst>
                                      </p:cBhvr>
                                      <p:tavLst>
                                        <p:tav tm="0">
                                          <p:val>
                                            <p:fltVal val="0"/>
                                          </p:val>
                                        </p:tav>
                                        <p:tav tm="100000">
                                          <p:val>
                                            <p:strVal val="#ppt_w"/>
                                          </p:val>
                                        </p:tav>
                                      </p:tavLst>
                                    </p:anim>
                                    <p:anim calcmode="lin" valueType="num">
                                      <p:cBhvr>
                                        <p:cTn id="242" dur="1000" fill="hold"/>
                                        <p:tgtEl>
                                          <p:spTgt spid="224"/>
                                        </p:tgtEl>
                                        <p:attrNameLst>
                                          <p:attrName>ppt_h</p:attrName>
                                        </p:attrNameLst>
                                      </p:cBhvr>
                                      <p:tavLst>
                                        <p:tav tm="0">
                                          <p:val>
                                            <p:fltVal val="0"/>
                                          </p:val>
                                        </p:tav>
                                        <p:tav tm="100000">
                                          <p:val>
                                            <p:strVal val="#ppt_h"/>
                                          </p:val>
                                        </p:tav>
                                      </p:tavLst>
                                    </p:anim>
                                    <p:anim calcmode="lin" valueType="num">
                                      <p:cBhvr>
                                        <p:cTn id="243" dur="1000" fill="hold"/>
                                        <p:tgtEl>
                                          <p:spTgt spid="224"/>
                                        </p:tgtEl>
                                        <p:attrNameLst>
                                          <p:attrName>style.rotation</p:attrName>
                                        </p:attrNameLst>
                                      </p:cBhvr>
                                      <p:tavLst>
                                        <p:tav tm="0">
                                          <p:val>
                                            <p:fltVal val="360"/>
                                          </p:val>
                                        </p:tav>
                                        <p:tav tm="100000">
                                          <p:val>
                                            <p:fltVal val="0"/>
                                          </p:val>
                                        </p:tav>
                                      </p:tavLst>
                                    </p:anim>
                                    <p:animEffect transition="in" filter="fade">
                                      <p:cBhvr>
                                        <p:cTn id="244" dur="1000"/>
                                        <p:tgtEl>
                                          <p:spTgt spid="224"/>
                                        </p:tgtEl>
                                      </p:cBhvr>
                                    </p:animEffect>
                                  </p:childTnLst>
                                </p:cTn>
                              </p:par>
                              <p:par>
                                <p:cTn id="245" presetID="2" presetClass="entr" presetSubtype="9" fill="hold" grpId="0" nodeType="withEffect">
                                  <p:stCondLst>
                                    <p:cond delay="0"/>
                                  </p:stCondLst>
                                  <p:childTnLst>
                                    <p:set>
                                      <p:cBhvr>
                                        <p:cTn id="246" dur="1" fill="hold">
                                          <p:stCondLst>
                                            <p:cond delay="0"/>
                                          </p:stCondLst>
                                        </p:cTn>
                                        <p:tgtEl>
                                          <p:spTgt spid="210"/>
                                        </p:tgtEl>
                                        <p:attrNameLst>
                                          <p:attrName>style.visibility</p:attrName>
                                        </p:attrNameLst>
                                      </p:cBhvr>
                                      <p:to>
                                        <p:strVal val="visible"/>
                                      </p:to>
                                    </p:set>
                                    <p:anim calcmode="lin" valueType="num">
                                      <p:cBhvr additive="base">
                                        <p:cTn id="247" dur="1000" fill="hold"/>
                                        <p:tgtEl>
                                          <p:spTgt spid="210"/>
                                        </p:tgtEl>
                                        <p:attrNameLst>
                                          <p:attrName>ppt_x</p:attrName>
                                        </p:attrNameLst>
                                      </p:cBhvr>
                                      <p:tavLst>
                                        <p:tav tm="0">
                                          <p:val>
                                            <p:strVal val="0-#ppt_w/2"/>
                                          </p:val>
                                        </p:tav>
                                        <p:tav tm="100000">
                                          <p:val>
                                            <p:strVal val="#ppt_x"/>
                                          </p:val>
                                        </p:tav>
                                      </p:tavLst>
                                    </p:anim>
                                    <p:anim calcmode="lin" valueType="num">
                                      <p:cBhvr additive="base">
                                        <p:cTn id="248" dur="1000" fill="hold"/>
                                        <p:tgtEl>
                                          <p:spTgt spid="210"/>
                                        </p:tgtEl>
                                        <p:attrNameLst>
                                          <p:attrName>ppt_y</p:attrName>
                                        </p:attrNameLst>
                                      </p:cBhvr>
                                      <p:tavLst>
                                        <p:tav tm="0">
                                          <p:val>
                                            <p:strVal val="0-#ppt_h/2"/>
                                          </p:val>
                                        </p:tav>
                                        <p:tav tm="100000">
                                          <p:val>
                                            <p:strVal val="#ppt_y"/>
                                          </p:val>
                                        </p:tav>
                                      </p:tavLst>
                                    </p:anim>
                                  </p:childTnLst>
                                </p:cTn>
                              </p:par>
                              <p:par>
                                <p:cTn id="249" presetID="49" presetClass="entr" presetSubtype="0" decel="100000" fill="hold" grpId="1" nodeType="withEffect">
                                  <p:stCondLst>
                                    <p:cond delay="0"/>
                                  </p:stCondLst>
                                  <p:childTnLst>
                                    <p:set>
                                      <p:cBhvr>
                                        <p:cTn id="250" dur="1" fill="hold">
                                          <p:stCondLst>
                                            <p:cond delay="0"/>
                                          </p:stCondLst>
                                        </p:cTn>
                                        <p:tgtEl>
                                          <p:spTgt spid="210"/>
                                        </p:tgtEl>
                                        <p:attrNameLst>
                                          <p:attrName>style.visibility</p:attrName>
                                        </p:attrNameLst>
                                      </p:cBhvr>
                                      <p:to>
                                        <p:strVal val="visible"/>
                                      </p:to>
                                    </p:set>
                                    <p:anim calcmode="lin" valueType="num">
                                      <p:cBhvr>
                                        <p:cTn id="251" dur="1000" fill="hold"/>
                                        <p:tgtEl>
                                          <p:spTgt spid="210"/>
                                        </p:tgtEl>
                                        <p:attrNameLst>
                                          <p:attrName>ppt_w</p:attrName>
                                        </p:attrNameLst>
                                      </p:cBhvr>
                                      <p:tavLst>
                                        <p:tav tm="0">
                                          <p:val>
                                            <p:fltVal val="0"/>
                                          </p:val>
                                        </p:tav>
                                        <p:tav tm="100000">
                                          <p:val>
                                            <p:strVal val="#ppt_w"/>
                                          </p:val>
                                        </p:tav>
                                      </p:tavLst>
                                    </p:anim>
                                    <p:anim calcmode="lin" valueType="num">
                                      <p:cBhvr>
                                        <p:cTn id="252" dur="1000" fill="hold"/>
                                        <p:tgtEl>
                                          <p:spTgt spid="210"/>
                                        </p:tgtEl>
                                        <p:attrNameLst>
                                          <p:attrName>ppt_h</p:attrName>
                                        </p:attrNameLst>
                                      </p:cBhvr>
                                      <p:tavLst>
                                        <p:tav tm="0">
                                          <p:val>
                                            <p:fltVal val="0"/>
                                          </p:val>
                                        </p:tav>
                                        <p:tav tm="100000">
                                          <p:val>
                                            <p:strVal val="#ppt_h"/>
                                          </p:val>
                                        </p:tav>
                                      </p:tavLst>
                                    </p:anim>
                                    <p:anim calcmode="lin" valueType="num">
                                      <p:cBhvr>
                                        <p:cTn id="253" dur="1000" fill="hold"/>
                                        <p:tgtEl>
                                          <p:spTgt spid="210"/>
                                        </p:tgtEl>
                                        <p:attrNameLst>
                                          <p:attrName>style.rotation</p:attrName>
                                        </p:attrNameLst>
                                      </p:cBhvr>
                                      <p:tavLst>
                                        <p:tav tm="0">
                                          <p:val>
                                            <p:fltVal val="360"/>
                                          </p:val>
                                        </p:tav>
                                        <p:tav tm="100000">
                                          <p:val>
                                            <p:fltVal val="0"/>
                                          </p:val>
                                        </p:tav>
                                      </p:tavLst>
                                    </p:anim>
                                    <p:animEffect transition="in" filter="fade">
                                      <p:cBhvr>
                                        <p:cTn id="254" dur="1000"/>
                                        <p:tgtEl>
                                          <p:spTgt spid="210"/>
                                        </p:tgtEl>
                                      </p:cBhvr>
                                    </p:animEffect>
                                  </p:childTnLst>
                                </p:cTn>
                              </p:par>
                              <p:par>
                                <p:cTn id="255" presetID="2" presetClass="entr" presetSubtype="9" fill="hold" grpId="0" nodeType="withEffect">
                                  <p:stCondLst>
                                    <p:cond delay="0"/>
                                  </p:stCondLst>
                                  <p:childTnLst>
                                    <p:set>
                                      <p:cBhvr>
                                        <p:cTn id="256" dur="1" fill="hold">
                                          <p:stCondLst>
                                            <p:cond delay="0"/>
                                          </p:stCondLst>
                                        </p:cTn>
                                        <p:tgtEl>
                                          <p:spTgt spid="207"/>
                                        </p:tgtEl>
                                        <p:attrNameLst>
                                          <p:attrName>style.visibility</p:attrName>
                                        </p:attrNameLst>
                                      </p:cBhvr>
                                      <p:to>
                                        <p:strVal val="visible"/>
                                      </p:to>
                                    </p:set>
                                    <p:anim calcmode="lin" valueType="num">
                                      <p:cBhvr additive="base">
                                        <p:cTn id="257" dur="1000" fill="hold"/>
                                        <p:tgtEl>
                                          <p:spTgt spid="207"/>
                                        </p:tgtEl>
                                        <p:attrNameLst>
                                          <p:attrName>ppt_x</p:attrName>
                                        </p:attrNameLst>
                                      </p:cBhvr>
                                      <p:tavLst>
                                        <p:tav tm="0">
                                          <p:val>
                                            <p:strVal val="0-#ppt_w/2"/>
                                          </p:val>
                                        </p:tav>
                                        <p:tav tm="100000">
                                          <p:val>
                                            <p:strVal val="#ppt_x"/>
                                          </p:val>
                                        </p:tav>
                                      </p:tavLst>
                                    </p:anim>
                                    <p:anim calcmode="lin" valueType="num">
                                      <p:cBhvr additive="base">
                                        <p:cTn id="258" dur="1000" fill="hold"/>
                                        <p:tgtEl>
                                          <p:spTgt spid="207"/>
                                        </p:tgtEl>
                                        <p:attrNameLst>
                                          <p:attrName>ppt_y</p:attrName>
                                        </p:attrNameLst>
                                      </p:cBhvr>
                                      <p:tavLst>
                                        <p:tav tm="0">
                                          <p:val>
                                            <p:strVal val="0-#ppt_h/2"/>
                                          </p:val>
                                        </p:tav>
                                        <p:tav tm="100000">
                                          <p:val>
                                            <p:strVal val="#ppt_y"/>
                                          </p:val>
                                        </p:tav>
                                      </p:tavLst>
                                    </p:anim>
                                  </p:childTnLst>
                                </p:cTn>
                              </p:par>
                              <p:par>
                                <p:cTn id="259" presetID="49" presetClass="entr" presetSubtype="0" decel="100000" fill="hold" grpId="1" nodeType="withEffect">
                                  <p:stCondLst>
                                    <p:cond delay="0"/>
                                  </p:stCondLst>
                                  <p:childTnLst>
                                    <p:set>
                                      <p:cBhvr>
                                        <p:cTn id="260" dur="1" fill="hold">
                                          <p:stCondLst>
                                            <p:cond delay="0"/>
                                          </p:stCondLst>
                                        </p:cTn>
                                        <p:tgtEl>
                                          <p:spTgt spid="207"/>
                                        </p:tgtEl>
                                        <p:attrNameLst>
                                          <p:attrName>style.visibility</p:attrName>
                                        </p:attrNameLst>
                                      </p:cBhvr>
                                      <p:to>
                                        <p:strVal val="visible"/>
                                      </p:to>
                                    </p:set>
                                    <p:anim calcmode="lin" valueType="num">
                                      <p:cBhvr>
                                        <p:cTn id="261" dur="1000" fill="hold"/>
                                        <p:tgtEl>
                                          <p:spTgt spid="207"/>
                                        </p:tgtEl>
                                        <p:attrNameLst>
                                          <p:attrName>ppt_w</p:attrName>
                                        </p:attrNameLst>
                                      </p:cBhvr>
                                      <p:tavLst>
                                        <p:tav tm="0">
                                          <p:val>
                                            <p:fltVal val="0"/>
                                          </p:val>
                                        </p:tav>
                                        <p:tav tm="100000">
                                          <p:val>
                                            <p:strVal val="#ppt_w"/>
                                          </p:val>
                                        </p:tav>
                                      </p:tavLst>
                                    </p:anim>
                                    <p:anim calcmode="lin" valueType="num">
                                      <p:cBhvr>
                                        <p:cTn id="262" dur="1000" fill="hold"/>
                                        <p:tgtEl>
                                          <p:spTgt spid="207"/>
                                        </p:tgtEl>
                                        <p:attrNameLst>
                                          <p:attrName>ppt_h</p:attrName>
                                        </p:attrNameLst>
                                      </p:cBhvr>
                                      <p:tavLst>
                                        <p:tav tm="0">
                                          <p:val>
                                            <p:fltVal val="0"/>
                                          </p:val>
                                        </p:tav>
                                        <p:tav tm="100000">
                                          <p:val>
                                            <p:strVal val="#ppt_h"/>
                                          </p:val>
                                        </p:tav>
                                      </p:tavLst>
                                    </p:anim>
                                    <p:anim calcmode="lin" valueType="num">
                                      <p:cBhvr>
                                        <p:cTn id="263" dur="1000" fill="hold"/>
                                        <p:tgtEl>
                                          <p:spTgt spid="207"/>
                                        </p:tgtEl>
                                        <p:attrNameLst>
                                          <p:attrName>style.rotation</p:attrName>
                                        </p:attrNameLst>
                                      </p:cBhvr>
                                      <p:tavLst>
                                        <p:tav tm="0">
                                          <p:val>
                                            <p:fltVal val="360"/>
                                          </p:val>
                                        </p:tav>
                                        <p:tav tm="100000">
                                          <p:val>
                                            <p:fltVal val="0"/>
                                          </p:val>
                                        </p:tav>
                                      </p:tavLst>
                                    </p:anim>
                                    <p:animEffect transition="in" filter="fade">
                                      <p:cBhvr>
                                        <p:cTn id="264" dur="1000"/>
                                        <p:tgtEl>
                                          <p:spTgt spid="207"/>
                                        </p:tgtEl>
                                      </p:cBhvr>
                                    </p:animEffect>
                                  </p:childTnLst>
                                </p:cTn>
                              </p:par>
                              <p:par>
                                <p:cTn id="265" presetID="2" presetClass="entr" presetSubtype="9" fill="hold" grpId="0" nodeType="withEffect">
                                  <p:stCondLst>
                                    <p:cond delay="0"/>
                                  </p:stCondLst>
                                  <p:childTnLst>
                                    <p:set>
                                      <p:cBhvr>
                                        <p:cTn id="266" dur="1" fill="hold">
                                          <p:stCondLst>
                                            <p:cond delay="0"/>
                                          </p:stCondLst>
                                        </p:cTn>
                                        <p:tgtEl>
                                          <p:spTgt spid="222"/>
                                        </p:tgtEl>
                                        <p:attrNameLst>
                                          <p:attrName>style.visibility</p:attrName>
                                        </p:attrNameLst>
                                      </p:cBhvr>
                                      <p:to>
                                        <p:strVal val="visible"/>
                                      </p:to>
                                    </p:set>
                                    <p:anim calcmode="lin" valueType="num">
                                      <p:cBhvr additive="base">
                                        <p:cTn id="267" dur="1000" fill="hold"/>
                                        <p:tgtEl>
                                          <p:spTgt spid="222"/>
                                        </p:tgtEl>
                                        <p:attrNameLst>
                                          <p:attrName>ppt_x</p:attrName>
                                        </p:attrNameLst>
                                      </p:cBhvr>
                                      <p:tavLst>
                                        <p:tav tm="0">
                                          <p:val>
                                            <p:strVal val="0-#ppt_w/2"/>
                                          </p:val>
                                        </p:tav>
                                        <p:tav tm="100000">
                                          <p:val>
                                            <p:strVal val="#ppt_x"/>
                                          </p:val>
                                        </p:tav>
                                      </p:tavLst>
                                    </p:anim>
                                    <p:anim calcmode="lin" valueType="num">
                                      <p:cBhvr additive="base">
                                        <p:cTn id="268" dur="1000" fill="hold"/>
                                        <p:tgtEl>
                                          <p:spTgt spid="222"/>
                                        </p:tgtEl>
                                        <p:attrNameLst>
                                          <p:attrName>ppt_y</p:attrName>
                                        </p:attrNameLst>
                                      </p:cBhvr>
                                      <p:tavLst>
                                        <p:tav tm="0">
                                          <p:val>
                                            <p:strVal val="0-#ppt_h/2"/>
                                          </p:val>
                                        </p:tav>
                                        <p:tav tm="100000">
                                          <p:val>
                                            <p:strVal val="#ppt_y"/>
                                          </p:val>
                                        </p:tav>
                                      </p:tavLst>
                                    </p:anim>
                                  </p:childTnLst>
                                </p:cTn>
                              </p:par>
                              <p:par>
                                <p:cTn id="269" presetID="49" presetClass="entr" presetSubtype="0" decel="100000" fill="hold" grpId="1" nodeType="withEffect">
                                  <p:stCondLst>
                                    <p:cond delay="0"/>
                                  </p:stCondLst>
                                  <p:childTnLst>
                                    <p:set>
                                      <p:cBhvr>
                                        <p:cTn id="270" dur="1" fill="hold">
                                          <p:stCondLst>
                                            <p:cond delay="0"/>
                                          </p:stCondLst>
                                        </p:cTn>
                                        <p:tgtEl>
                                          <p:spTgt spid="222"/>
                                        </p:tgtEl>
                                        <p:attrNameLst>
                                          <p:attrName>style.visibility</p:attrName>
                                        </p:attrNameLst>
                                      </p:cBhvr>
                                      <p:to>
                                        <p:strVal val="visible"/>
                                      </p:to>
                                    </p:set>
                                    <p:anim calcmode="lin" valueType="num">
                                      <p:cBhvr>
                                        <p:cTn id="271" dur="1000" fill="hold"/>
                                        <p:tgtEl>
                                          <p:spTgt spid="222"/>
                                        </p:tgtEl>
                                        <p:attrNameLst>
                                          <p:attrName>ppt_w</p:attrName>
                                        </p:attrNameLst>
                                      </p:cBhvr>
                                      <p:tavLst>
                                        <p:tav tm="0">
                                          <p:val>
                                            <p:fltVal val="0"/>
                                          </p:val>
                                        </p:tav>
                                        <p:tav tm="100000">
                                          <p:val>
                                            <p:strVal val="#ppt_w"/>
                                          </p:val>
                                        </p:tav>
                                      </p:tavLst>
                                    </p:anim>
                                    <p:anim calcmode="lin" valueType="num">
                                      <p:cBhvr>
                                        <p:cTn id="272" dur="1000" fill="hold"/>
                                        <p:tgtEl>
                                          <p:spTgt spid="222"/>
                                        </p:tgtEl>
                                        <p:attrNameLst>
                                          <p:attrName>ppt_h</p:attrName>
                                        </p:attrNameLst>
                                      </p:cBhvr>
                                      <p:tavLst>
                                        <p:tav tm="0">
                                          <p:val>
                                            <p:fltVal val="0"/>
                                          </p:val>
                                        </p:tav>
                                        <p:tav tm="100000">
                                          <p:val>
                                            <p:strVal val="#ppt_h"/>
                                          </p:val>
                                        </p:tav>
                                      </p:tavLst>
                                    </p:anim>
                                    <p:anim calcmode="lin" valueType="num">
                                      <p:cBhvr>
                                        <p:cTn id="273" dur="1000" fill="hold"/>
                                        <p:tgtEl>
                                          <p:spTgt spid="222"/>
                                        </p:tgtEl>
                                        <p:attrNameLst>
                                          <p:attrName>style.rotation</p:attrName>
                                        </p:attrNameLst>
                                      </p:cBhvr>
                                      <p:tavLst>
                                        <p:tav tm="0">
                                          <p:val>
                                            <p:fltVal val="360"/>
                                          </p:val>
                                        </p:tav>
                                        <p:tav tm="100000">
                                          <p:val>
                                            <p:fltVal val="0"/>
                                          </p:val>
                                        </p:tav>
                                      </p:tavLst>
                                    </p:anim>
                                    <p:animEffect transition="in" filter="fade">
                                      <p:cBhvr>
                                        <p:cTn id="274" dur="1000"/>
                                        <p:tgtEl>
                                          <p:spTgt spid="222"/>
                                        </p:tgtEl>
                                      </p:cBhvr>
                                    </p:animEffect>
                                  </p:childTnLst>
                                </p:cTn>
                              </p:par>
                              <p:par>
                                <p:cTn id="275" presetID="2" presetClass="entr" presetSubtype="6" fill="hold" grpId="0" nodeType="withEffect">
                                  <p:stCondLst>
                                    <p:cond delay="0"/>
                                  </p:stCondLst>
                                  <p:childTnLst>
                                    <p:set>
                                      <p:cBhvr>
                                        <p:cTn id="276" dur="1" fill="hold">
                                          <p:stCondLst>
                                            <p:cond delay="0"/>
                                          </p:stCondLst>
                                        </p:cTn>
                                        <p:tgtEl>
                                          <p:spTgt spid="34"/>
                                        </p:tgtEl>
                                        <p:attrNameLst>
                                          <p:attrName>style.visibility</p:attrName>
                                        </p:attrNameLst>
                                      </p:cBhvr>
                                      <p:to>
                                        <p:strVal val="visible"/>
                                      </p:to>
                                    </p:set>
                                    <p:anim calcmode="lin" valueType="num">
                                      <p:cBhvr additive="base">
                                        <p:cTn id="277" dur="1000" fill="hold"/>
                                        <p:tgtEl>
                                          <p:spTgt spid="34"/>
                                        </p:tgtEl>
                                        <p:attrNameLst>
                                          <p:attrName>ppt_x</p:attrName>
                                        </p:attrNameLst>
                                      </p:cBhvr>
                                      <p:tavLst>
                                        <p:tav tm="0">
                                          <p:val>
                                            <p:strVal val="1+#ppt_w/2"/>
                                          </p:val>
                                        </p:tav>
                                        <p:tav tm="100000">
                                          <p:val>
                                            <p:strVal val="#ppt_x"/>
                                          </p:val>
                                        </p:tav>
                                      </p:tavLst>
                                    </p:anim>
                                    <p:anim calcmode="lin" valueType="num">
                                      <p:cBhvr additive="base">
                                        <p:cTn id="278" dur="1000" fill="hold"/>
                                        <p:tgtEl>
                                          <p:spTgt spid="34"/>
                                        </p:tgtEl>
                                        <p:attrNameLst>
                                          <p:attrName>ppt_y</p:attrName>
                                        </p:attrNameLst>
                                      </p:cBhvr>
                                      <p:tavLst>
                                        <p:tav tm="0">
                                          <p:val>
                                            <p:strVal val="1+#ppt_h/2"/>
                                          </p:val>
                                        </p:tav>
                                        <p:tav tm="100000">
                                          <p:val>
                                            <p:strVal val="#ppt_y"/>
                                          </p:val>
                                        </p:tav>
                                      </p:tavLst>
                                    </p:anim>
                                  </p:childTnLst>
                                </p:cTn>
                              </p:par>
                              <p:par>
                                <p:cTn id="279" presetID="2" presetClass="entr" presetSubtype="6" fill="hold" grpId="0" nodeType="withEffect">
                                  <p:stCondLst>
                                    <p:cond delay="0"/>
                                  </p:stCondLst>
                                  <p:childTnLst>
                                    <p:set>
                                      <p:cBhvr>
                                        <p:cTn id="280" dur="1" fill="hold">
                                          <p:stCondLst>
                                            <p:cond delay="0"/>
                                          </p:stCondLst>
                                        </p:cTn>
                                        <p:tgtEl>
                                          <p:spTgt spid="6"/>
                                        </p:tgtEl>
                                        <p:attrNameLst>
                                          <p:attrName>style.visibility</p:attrName>
                                        </p:attrNameLst>
                                      </p:cBhvr>
                                      <p:to>
                                        <p:strVal val="visible"/>
                                      </p:to>
                                    </p:set>
                                    <p:anim calcmode="lin" valueType="num">
                                      <p:cBhvr additive="base">
                                        <p:cTn id="281" dur="1000" fill="hold"/>
                                        <p:tgtEl>
                                          <p:spTgt spid="6"/>
                                        </p:tgtEl>
                                        <p:attrNameLst>
                                          <p:attrName>ppt_x</p:attrName>
                                        </p:attrNameLst>
                                      </p:cBhvr>
                                      <p:tavLst>
                                        <p:tav tm="0">
                                          <p:val>
                                            <p:strVal val="1+#ppt_w/2"/>
                                          </p:val>
                                        </p:tav>
                                        <p:tav tm="100000">
                                          <p:val>
                                            <p:strVal val="#ppt_x"/>
                                          </p:val>
                                        </p:tav>
                                      </p:tavLst>
                                    </p:anim>
                                    <p:anim calcmode="lin" valueType="num">
                                      <p:cBhvr additive="base">
                                        <p:cTn id="282" dur="1000" fill="hold"/>
                                        <p:tgtEl>
                                          <p:spTgt spid="6"/>
                                        </p:tgtEl>
                                        <p:attrNameLst>
                                          <p:attrName>ppt_y</p:attrName>
                                        </p:attrNameLst>
                                      </p:cBhvr>
                                      <p:tavLst>
                                        <p:tav tm="0">
                                          <p:val>
                                            <p:strVal val="1+#ppt_h/2"/>
                                          </p:val>
                                        </p:tav>
                                        <p:tav tm="100000">
                                          <p:val>
                                            <p:strVal val="#ppt_y"/>
                                          </p:val>
                                        </p:tav>
                                      </p:tavLst>
                                    </p:anim>
                                  </p:childTnLst>
                                </p:cTn>
                              </p:par>
                              <p:par>
                                <p:cTn id="283" presetID="2" presetClass="entr" presetSubtype="6" fill="hold" grpId="0" nodeType="withEffect">
                                  <p:stCondLst>
                                    <p:cond delay="0"/>
                                  </p:stCondLst>
                                  <p:childTnLst>
                                    <p:set>
                                      <p:cBhvr>
                                        <p:cTn id="284" dur="1" fill="hold">
                                          <p:stCondLst>
                                            <p:cond delay="0"/>
                                          </p:stCondLst>
                                        </p:cTn>
                                        <p:tgtEl>
                                          <p:spTgt spid="7"/>
                                        </p:tgtEl>
                                        <p:attrNameLst>
                                          <p:attrName>style.visibility</p:attrName>
                                        </p:attrNameLst>
                                      </p:cBhvr>
                                      <p:to>
                                        <p:strVal val="visible"/>
                                      </p:to>
                                    </p:set>
                                    <p:anim calcmode="lin" valueType="num">
                                      <p:cBhvr additive="base">
                                        <p:cTn id="285" dur="1000" fill="hold"/>
                                        <p:tgtEl>
                                          <p:spTgt spid="7"/>
                                        </p:tgtEl>
                                        <p:attrNameLst>
                                          <p:attrName>ppt_x</p:attrName>
                                        </p:attrNameLst>
                                      </p:cBhvr>
                                      <p:tavLst>
                                        <p:tav tm="0">
                                          <p:val>
                                            <p:strVal val="1+#ppt_w/2"/>
                                          </p:val>
                                        </p:tav>
                                        <p:tav tm="100000">
                                          <p:val>
                                            <p:strVal val="#ppt_x"/>
                                          </p:val>
                                        </p:tav>
                                      </p:tavLst>
                                    </p:anim>
                                    <p:anim calcmode="lin" valueType="num">
                                      <p:cBhvr additive="base">
                                        <p:cTn id="286" dur="1000" fill="hold"/>
                                        <p:tgtEl>
                                          <p:spTgt spid="7"/>
                                        </p:tgtEl>
                                        <p:attrNameLst>
                                          <p:attrName>ppt_y</p:attrName>
                                        </p:attrNameLst>
                                      </p:cBhvr>
                                      <p:tavLst>
                                        <p:tav tm="0">
                                          <p:val>
                                            <p:strVal val="1+#ppt_h/2"/>
                                          </p:val>
                                        </p:tav>
                                        <p:tav tm="100000">
                                          <p:val>
                                            <p:strVal val="#ppt_y"/>
                                          </p:val>
                                        </p:tav>
                                      </p:tavLst>
                                    </p:anim>
                                  </p:childTnLst>
                                </p:cTn>
                              </p:par>
                              <p:par>
                                <p:cTn id="287" presetID="2" presetClass="entr" presetSubtype="6" fill="hold" grpId="0" nodeType="withEffect">
                                  <p:stCondLst>
                                    <p:cond delay="0"/>
                                  </p:stCondLst>
                                  <p:childTnLst>
                                    <p:set>
                                      <p:cBhvr>
                                        <p:cTn id="288" dur="1" fill="hold">
                                          <p:stCondLst>
                                            <p:cond delay="0"/>
                                          </p:stCondLst>
                                        </p:cTn>
                                        <p:tgtEl>
                                          <p:spTgt spid="8"/>
                                        </p:tgtEl>
                                        <p:attrNameLst>
                                          <p:attrName>style.visibility</p:attrName>
                                        </p:attrNameLst>
                                      </p:cBhvr>
                                      <p:to>
                                        <p:strVal val="visible"/>
                                      </p:to>
                                    </p:set>
                                    <p:anim calcmode="lin" valueType="num">
                                      <p:cBhvr additive="base">
                                        <p:cTn id="289" dur="1000" fill="hold"/>
                                        <p:tgtEl>
                                          <p:spTgt spid="8"/>
                                        </p:tgtEl>
                                        <p:attrNameLst>
                                          <p:attrName>ppt_x</p:attrName>
                                        </p:attrNameLst>
                                      </p:cBhvr>
                                      <p:tavLst>
                                        <p:tav tm="0">
                                          <p:val>
                                            <p:strVal val="1+#ppt_w/2"/>
                                          </p:val>
                                        </p:tav>
                                        <p:tav tm="100000">
                                          <p:val>
                                            <p:strVal val="#ppt_x"/>
                                          </p:val>
                                        </p:tav>
                                      </p:tavLst>
                                    </p:anim>
                                    <p:anim calcmode="lin" valueType="num">
                                      <p:cBhvr additive="base">
                                        <p:cTn id="290" dur="1000" fill="hold"/>
                                        <p:tgtEl>
                                          <p:spTgt spid="8"/>
                                        </p:tgtEl>
                                        <p:attrNameLst>
                                          <p:attrName>ppt_y</p:attrName>
                                        </p:attrNameLst>
                                      </p:cBhvr>
                                      <p:tavLst>
                                        <p:tav tm="0">
                                          <p:val>
                                            <p:strVal val="1+#ppt_h/2"/>
                                          </p:val>
                                        </p:tav>
                                        <p:tav tm="100000">
                                          <p:val>
                                            <p:strVal val="#ppt_y"/>
                                          </p:val>
                                        </p:tav>
                                      </p:tavLst>
                                    </p:anim>
                                  </p:childTnLst>
                                </p:cTn>
                              </p:par>
                              <p:par>
                                <p:cTn id="291" presetID="2" presetClass="entr" presetSubtype="6" fill="hold" grpId="0" nodeType="withEffect">
                                  <p:stCondLst>
                                    <p:cond delay="0"/>
                                  </p:stCondLst>
                                  <p:childTnLst>
                                    <p:set>
                                      <p:cBhvr>
                                        <p:cTn id="292" dur="1" fill="hold">
                                          <p:stCondLst>
                                            <p:cond delay="0"/>
                                          </p:stCondLst>
                                        </p:cTn>
                                        <p:tgtEl>
                                          <p:spTgt spid="9"/>
                                        </p:tgtEl>
                                        <p:attrNameLst>
                                          <p:attrName>style.visibility</p:attrName>
                                        </p:attrNameLst>
                                      </p:cBhvr>
                                      <p:to>
                                        <p:strVal val="visible"/>
                                      </p:to>
                                    </p:set>
                                    <p:anim calcmode="lin" valueType="num">
                                      <p:cBhvr additive="base">
                                        <p:cTn id="293" dur="1000" fill="hold"/>
                                        <p:tgtEl>
                                          <p:spTgt spid="9"/>
                                        </p:tgtEl>
                                        <p:attrNameLst>
                                          <p:attrName>ppt_x</p:attrName>
                                        </p:attrNameLst>
                                      </p:cBhvr>
                                      <p:tavLst>
                                        <p:tav tm="0">
                                          <p:val>
                                            <p:strVal val="1+#ppt_w/2"/>
                                          </p:val>
                                        </p:tav>
                                        <p:tav tm="100000">
                                          <p:val>
                                            <p:strVal val="#ppt_x"/>
                                          </p:val>
                                        </p:tav>
                                      </p:tavLst>
                                    </p:anim>
                                    <p:anim calcmode="lin" valueType="num">
                                      <p:cBhvr additive="base">
                                        <p:cTn id="294" dur="1000" fill="hold"/>
                                        <p:tgtEl>
                                          <p:spTgt spid="9"/>
                                        </p:tgtEl>
                                        <p:attrNameLst>
                                          <p:attrName>ppt_y</p:attrName>
                                        </p:attrNameLst>
                                      </p:cBhvr>
                                      <p:tavLst>
                                        <p:tav tm="0">
                                          <p:val>
                                            <p:strVal val="1+#ppt_h/2"/>
                                          </p:val>
                                        </p:tav>
                                        <p:tav tm="100000">
                                          <p:val>
                                            <p:strVal val="#ppt_y"/>
                                          </p:val>
                                        </p:tav>
                                      </p:tavLst>
                                    </p:anim>
                                  </p:childTnLst>
                                </p:cTn>
                              </p:par>
                              <p:par>
                                <p:cTn id="295" presetID="2" presetClass="entr" presetSubtype="6" fill="hold" grpId="0" nodeType="withEffect">
                                  <p:stCondLst>
                                    <p:cond delay="0"/>
                                  </p:stCondLst>
                                  <p:childTnLst>
                                    <p:set>
                                      <p:cBhvr>
                                        <p:cTn id="296" dur="1" fill="hold">
                                          <p:stCondLst>
                                            <p:cond delay="0"/>
                                          </p:stCondLst>
                                        </p:cTn>
                                        <p:tgtEl>
                                          <p:spTgt spid="10"/>
                                        </p:tgtEl>
                                        <p:attrNameLst>
                                          <p:attrName>style.visibility</p:attrName>
                                        </p:attrNameLst>
                                      </p:cBhvr>
                                      <p:to>
                                        <p:strVal val="visible"/>
                                      </p:to>
                                    </p:set>
                                    <p:anim calcmode="lin" valueType="num">
                                      <p:cBhvr additive="base">
                                        <p:cTn id="297" dur="1000" fill="hold"/>
                                        <p:tgtEl>
                                          <p:spTgt spid="10"/>
                                        </p:tgtEl>
                                        <p:attrNameLst>
                                          <p:attrName>ppt_x</p:attrName>
                                        </p:attrNameLst>
                                      </p:cBhvr>
                                      <p:tavLst>
                                        <p:tav tm="0">
                                          <p:val>
                                            <p:strVal val="1+#ppt_w/2"/>
                                          </p:val>
                                        </p:tav>
                                        <p:tav tm="100000">
                                          <p:val>
                                            <p:strVal val="#ppt_x"/>
                                          </p:val>
                                        </p:tav>
                                      </p:tavLst>
                                    </p:anim>
                                    <p:anim calcmode="lin" valueType="num">
                                      <p:cBhvr additive="base">
                                        <p:cTn id="298" dur="1000" fill="hold"/>
                                        <p:tgtEl>
                                          <p:spTgt spid="10"/>
                                        </p:tgtEl>
                                        <p:attrNameLst>
                                          <p:attrName>ppt_y</p:attrName>
                                        </p:attrNameLst>
                                      </p:cBhvr>
                                      <p:tavLst>
                                        <p:tav tm="0">
                                          <p:val>
                                            <p:strVal val="1+#ppt_h/2"/>
                                          </p:val>
                                        </p:tav>
                                        <p:tav tm="100000">
                                          <p:val>
                                            <p:strVal val="#ppt_y"/>
                                          </p:val>
                                        </p:tav>
                                      </p:tavLst>
                                    </p:anim>
                                  </p:childTnLst>
                                </p:cTn>
                              </p:par>
                              <p:par>
                                <p:cTn id="299" presetID="2" presetClass="entr" presetSubtype="6" fill="hold" grpId="0" nodeType="withEffect">
                                  <p:stCondLst>
                                    <p:cond delay="0"/>
                                  </p:stCondLst>
                                  <p:childTnLst>
                                    <p:set>
                                      <p:cBhvr>
                                        <p:cTn id="300" dur="1" fill="hold">
                                          <p:stCondLst>
                                            <p:cond delay="0"/>
                                          </p:stCondLst>
                                        </p:cTn>
                                        <p:tgtEl>
                                          <p:spTgt spid="12"/>
                                        </p:tgtEl>
                                        <p:attrNameLst>
                                          <p:attrName>style.visibility</p:attrName>
                                        </p:attrNameLst>
                                      </p:cBhvr>
                                      <p:to>
                                        <p:strVal val="visible"/>
                                      </p:to>
                                    </p:set>
                                    <p:anim calcmode="lin" valueType="num">
                                      <p:cBhvr additive="base">
                                        <p:cTn id="301" dur="1000" fill="hold"/>
                                        <p:tgtEl>
                                          <p:spTgt spid="12"/>
                                        </p:tgtEl>
                                        <p:attrNameLst>
                                          <p:attrName>ppt_x</p:attrName>
                                        </p:attrNameLst>
                                      </p:cBhvr>
                                      <p:tavLst>
                                        <p:tav tm="0">
                                          <p:val>
                                            <p:strVal val="1+#ppt_w/2"/>
                                          </p:val>
                                        </p:tav>
                                        <p:tav tm="100000">
                                          <p:val>
                                            <p:strVal val="#ppt_x"/>
                                          </p:val>
                                        </p:tav>
                                      </p:tavLst>
                                    </p:anim>
                                    <p:anim calcmode="lin" valueType="num">
                                      <p:cBhvr additive="base">
                                        <p:cTn id="302" dur="1000" fill="hold"/>
                                        <p:tgtEl>
                                          <p:spTgt spid="12"/>
                                        </p:tgtEl>
                                        <p:attrNameLst>
                                          <p:attrName>ppt_y</p:attrName>
                                        </p:attrNameLst>
                                      </p:cBhvr>
                                      <p:tavLst>
                                        <p:tav tm="0">
                                          <p:val>
                                            <p:strVal val="1+#ppt_h/2"/>
                                          </p:val>
                                        </p:tav>
                                        <p:tav tm="100000">
                                          <p:val>
                                            <p:strVal val="#ppt_y"/>
                                          </p:val>
                                        </p:tav>
                                      </p:tavLst>
                                    </p:anim>
                                  </p:childTnLst>
                                </p:cTn>
                              </p:par>
                              <p:par>
                                <p:cTn id="303" presetID="2" presetClass="entr" presetSubtype="6" fill="hold" grpId="0" nodeType="withEffect">
                                  <p:stCondLst>
                                    <p:cond delay="0"/>
                                  </p:stCondLst>
                                  <p:childTnLst>
                                    <p:set>
                                      <p:cBhvr>
                                        <p:cTn id="304" dur="1" fill="hold">
                                          <p:stCondLst>
                                            <p:cond delay="0"/>
                                          </p:stCondLst>
                                        </p:cTn>
                                        <p:tgtEl>
                                          <p:spTgt spid="13"/>
                                        </p:tgtEl>
                                        <p:attrNameLst>
                                          <p:attrName>style.visibility</p:attrName>
                                        </p:attrNameLst>
                                      </p:cBhvr>
                                      <p:to>
                                        <p:strVal val="visible"/>
                                      </p:to>
                                    </p:set>
                                    <p:anim calcmode="lin" valueType="num">
                                      <p:cBhvr additive="base">
                                        <p:cTn id="305" dur="1000" fill="hold"/>
                                        <p:tgtEl>
                                          <p:spTgt spid="13"/>
                                        </p:tgtEl>
                                        <p:attrNameLst>
                                          <p:attrName>ppt_x</p:attrName>
                                        </p:attrNameLst>
                                      </p:cBhvr>
                                      <p:tavLst>
                                        <p:tav tm="0">
                                          <p:val>
                                            <p:strVal val="1+#ppt_w/2"/>
                                          </p:val>
                                        </p:tav>
                                        <p:tav tm="100000">
                                          <p:val>
                                            <p:strVal val="#ppt_x"/>
                                          </p:val>
                                        </p:tav>
                                      </p:tavLst>
                                    </p:anim>
                                    <p:anim calcmode="lin" valueType="num">
                                      <p:cBhvr additive="base">
                                        <p:cTn id="306" dur="1000" fill="hold"/>
                                        <p:tgtEl>
                                          <p:spTgt spid="13"/>
                                        </p:tgtEl>
                                        <p:attrNameLst>
                                          <p:attrName>ppt_y</p:attrName>
                                        </p:attrNameLst>
                                      </p:cBhvr>
                                      <p:tavLst>
                                        <p:tav tm="0">
                                          <p:val>
                                            <p:strVal val="1+#ppt_h/2"/>
                                          </p:val>
                                        </p:tav>
                                        <p:tav tm="100000">
                                          <p:val>
                                            <p:strVal val="#ppt_y"/>
                                          </p:val>
                                        </p:tav>
                                      </p:tavLst>
                                    </p:anim>
                                  </p:childTnLst>
                                </p:cTn>
                              </p:par>
                              <p:par>
                                <p:cTn id="307" presetID="2" presetClass="entr" presetSubtype="6" fill="hold" grpId="0" nodeType="withEffect">
                                  <p:stCondLst>
                                    <p:cond delay="0"/>
                                  </p:stCondLst>
                                  <p:childTnLst>
                                    <p:set>
                                      <p:cBhvr>
                                        <p:cTn id="308" dur="1" fill="hold">
                                          <p:stCondLst>
                                            <p:cond delay="0"/>
                                          </p:stCondLst>
                                        </p:cTn>
                                        <p:tgtEl>
                                          <p:spTgt spid="14"/>
                                        </p:tgtEl>
                                        <p:attrNameLst>
                                          <p:attrName>style.visibility</p:attrName>
                                        </p:attrNameLst>
                                      </p:cBhvr>
                                      <p:to>
                                        <p:strVal val="visible"/>
                                      </p:to>
                                    </p:set>
                                    <p:anim calcmode="lin" valueType="num">
                                      <p:cBhvr additive="base">
                                        <p:cTn id="309" dur="1000" fill="hold"/>
                                        <p:tgtEl>
                                          <p:spTgt spid="14"/>
                                        </p:tgtEl>
                                        <p:attrNameLst>
                                          <p:attrName>ppt_x</p:attrName>
                                        </p:attrNameLst>
                                      </p:cBhvr>
                                      <p:tavLst>
                                        <p:tav tm="0">
                                          <p:val>
                                            <p:strVal val="1+#ppt_w/2"/>
                                          </p:val>
                                        </p:tav>
                                        <p:tav tm="100000">
                                          <p:val>
                                            <p:strVal val="#ppt_x"/>
                                          </p:val>
                                        </p:tav>
                                      </p:tavLst>
                                    </p:anim>
                                    <p:anim calcmode="lin" valueType="num">
                                      <p:cBhvr additive="base">
                                        <p:cTn id="310" dur="1000" fill="hold"/>
                                        <p:tgtEl>
                                          <p:spTgt spid="14"/>
                                        </p:tgtEl>
                                        <p:attrNameLst>
                                          <p:attrName>ppt_y</p:attrName>
                                        </p:attrNameLst>
                                      </p:cBhvr>
                                      <p:tavLst>
                                        <p:tav tm="0">
                                          <p:val>
                                            <p:strVal val="1+#ppt_h/2"/>
                                          </p:val>
                                        </p:tav>
                                        <p:tav tm="100000">
                                          <p:val>
                                            <p:strVal val="#ppt_y"/>
                                          </p:val>
                                        </p:tav>
                                      </p:tavLst>
                                    </p:anim>
                                  </p:childTnLst>
                                </p:cTn>
                              </p:par>
                              <p:par>
                                <p:cTn id="311" presetID="2" presetClass="entr" presetSubtype="6" fill="hold" grpId="0" nodeType="withEffect">
                                  <p:stCondLst>
                                    <p:cond delay="0"/>
                                  </p:stCondLst>
                                  <p:childTnLst>
                                    <p:set>
                                      <p:cBhvr>
                                        <p:cTn id="312" dur="1" fill="hold">
                                          <p:stCondLst>
                                            <p:cond delay="0"/>
                                          </p:stCondLst>
                                        </p:cTn>
                                        <p:tgtEl>
                                          <p:spTgt spid="15"/>
                                        </p:tgtEl>
                                        <p:attrNameLst>
                                          <p:attrName>style.visibility</p:attrName>
                                        </p:attrNameLst>
                                      </p:cBhvr>
                                      <p:to>
                                        <p:strVal val="visible"/>
                                      </p:to>
                                    </p:set>
                                    <p:anim calcmode="lin" valueType="num">
                                      <p:cBhvr additive="base">
                                        <p:cTn id="313" dur="1000" fill="hold"/>
                                        <p:tgtEl>
                                          <p:spTgt spid="15"/>
                                        </p:tgtEl>
                                        <p:attrNameLst>
                                          <p:attrName>ppt_x</p:attrName>
                                        </p:attrNameLst>
                                      </p:cBhvr>
                                      <p:tavLst>
                                        <p:tav tm="0">
                                          <p:val>
                                            <p:strVal val="1+#ppt_w/2"/>
                                          </p:val>
                                        </p:tav>
                                        <p:tav tm="100000">
                                          <p:val>
                                            <p:strVal val="#ppt_x"/>
                                          </p:val>
                                        </p:tav>
                                      </p:tavLst>
                                    </p:anim>
                                    <p:anim calcmode="lin" valueType="num">
                                      <p:cBhvr additive="base">
                                        <p:cTn id="314" dur="1000" fill="hold"/>
                                        <p:tgtEl>
                                          <p:spTgt spid="15"/>
                                        </p:tgtEl>
                                        <p:attrNameLst>
                                          <p:attrName>ppt_y</p:attrName>
                                        </p:attrNameLst>
                                      </p:cBhvr>
                                      <p:tavLst>
                                        <p:tav tm="0">
                                          <p:val>
                                            <p:strVal val="1+#ppt_h/2"/>
                                          </p:val>
                                        </p:tav>
                                        <p:tav tm="100000">
                                          <p:val>
                                            <p:strVal val="#ppt_y"/>
                                          </p:val>
                                        </p:tav>
                                      </p:tavLst>
                                    </p:anim>
                                  </p:childTnLst>
                                </p:cTn>
                              </p:par>
                              <p:par>
                                <p:cTn id="315" presetID="2" presetClass="entr" presetSubtype="6" fill="hold" grpId="0" nodeType="withEffect">
                                  <p:stCondLst>
                                    <p:cond delay="0"/>
                                  </p:stCondLst>
                                  <p:childTnLst>
                                    <p:set>
                                      <p:cBhvr>
                                        <p:cTn id="316" dur="1" fill="hold">
                                          <p:stCondLst>
                                            <p:cond delay="0"/>
                                          </p:stCondLst>
                                        </p:cTn>
                                        <p:tgtEl>
                                          <p:spTgt spid="17"/>
                                        </p:tgtEl>
                                        <p:attrNameLst>
                                          <p:attrName>style.visibility</p:attrName>
                                        </p:attrNameLst>
                                      </p:cBhvr>
                                      <p:to>
                                        <p:strVal val="visible"/>
                                      </p:to>
                                    </p:set>
                                    <p:anim calcmode="lin" valueType="num">
                                      <p:cBhvr additive="base">
                                        <p:cTn id="317" dur="1000" fill="hold"/>
                                        <p:tgtEl>
                                          <p:spTgt spid="17"/>
                                        </p:tgtEl>
                                        <p:attrNameLst>
                                          <p:attrName>ppt_x</p:attrName>
                                        </p:attrNameLst>
                                      </p:cBhvr>
                                      <p:tavLst>
                                        <p:tav tm="0">
                                          <p:val>
                                            <p:strVal val="1+#ppt_w/2"/>
                                          </p:val>
                                        </p:tav>
                                        <p:tav tm="100000">
                                          <p:val>
                                            <p:strVal val="#ppt_x"/>
                                          </p:val>
                                        </p:tav>
                                      </p:tavLst>
                                    </p:anim>
                                    <p:anim calcmode="lin" valueType="num">
                                      <p:cBhvr additive="base">
                                        <p:cTn id="318" dur="1000" fill="hold"/>
                                        <p:tgtEl>
                                          <p:spTgt spid="17"/>
                                        </p:tgtEl>
                                        <p:attrNameLst>
                                          <p:attrName>ppt_y</p:attrName>
                                        </p:attrNameLst>
                                      </p:cBhvr>
                                      <p:tavLst>
                                        <p:tav tm="0">
                                          <p:val>
                                            <p:strVal val="1+#ppt_h/2"/>
                                          </p:val>
                                        </p:tav>
                                        <p:tav tm="100000">
                                          <p:val>
                                            <p:strVal val="#ppt_y"/>
                                          </p:val>
                                        </p:tav>
                                      </p:tavLst>
                                    </p:anim>
                                  </p:childTnLst>
                                </p:cTn>
                              </p:par>
                              <p:par>
                                <p:cTn id="319" presetID="2" presetClass="entr" presetSubtype="6" fill="hold" grpId="0" nodeType="withEffect">
                                  <p:stCondLst>
                                    <p:cond delay="0"/>
                                  </p:stCondLst>
                                  <p:childTnLst>
                                    <p:set>
                                      <p:cBhvr>
                                        <p:cTn id="320" dur="1" fill="hold">
                                          <p:stCondLst>
                                            <p:cond delay="0"/>
                                          </p:stCondLst>
                                        </p:cTn>
                                        <p:tgtEl>
                                          <p:spTgt spid="18"/>
                                        </p:tgtEl>
                                        <p:attrNameLst>
                                          <p:attrName>style.visibility</p:attrName>
                                        </p:attrNameLst>
                                      </p:cBhvr>
                                      <p:to>
                                        <p:strVal val="visible"/>
                                      </p:to>
                                    </p:set>
                                    <p:anim calcmode="lin" valueType="num">
                                      <p:cBhvr additive="base">
                                        <p:cTn id="321" dur="1000" fill="hold"/>
                                        <p:tgtEl>
                                          <p:spTgt spid="18"/>
                                        </p:tgtEl>
                                        <p:attrNameLst>
                                          <p:attrName>ppt_x</p:attrName>
                                        </p:attrNameLst>
                                      </p:cBhvr>
                                      <p:tavLst>
                                        <p:tav tm="0">
                                          <p:val>
                                            <p:strVal val="1+#ppt_w/2"/>
                                          </p:val>
                                        </p:tav>
                                        <p:tav tm="100000">
                                          <p:val>
                                            <p:strVal val="#ppt_x"/>
                                          </p:val>
                                        </p:tav>
                                      </p:tavLst>
                                    </p:anim>
                                    <p:anim calcmode="lin" valueType="num">
                                      <p:cBhvr additive="base">
                                        <p:cTn id="322" dur="1000" fill="hold"/>
                                        <p:tgtEl>
                                          <p:spTgt spid="18"/>
                                        </p:tgtEl>
                                        <p:attrNameLst>
                                          <p:attrName>ppt_y</p:attrName>
                                        </p:attrNameLst>
                                      </p:cBhvr>
                                      <p:tavLst>
                                        <p:tav tm="0">
                                          <p:val>
                                            <p:strVal val="1+#ppt_h/2"/>
                                          </p:val>
                                        </p:tav>
                                        <p:tav tm="100000">
                                          <p:val>
                                            <p:strVal val="#ppt_y"/>
                                          </p:val>
                                        </p:tav>
                                      </p:tavLst>
                                    </p:anim>
                                  </p:childTnLst>
                                </p:cTn>
                              </p:par>
                              <p:par>
                                <p:cTn id="323" presetID="2" presetClass="entr" presetSubtype="6" fill="hold" grpId="0" nodeType="withEffect">
                                  <p:stCondLst>
                                    <p:cond delay="0"/>
                                  </p:stCondLst>
                                  <p:childTnLst>
                                    <p:set>
                                      <p:cBhvr>
                                        <p:cTn id="324" dur="1" fill="hold">
                                          <p:stCondLst>
                                            <p:cond delay="0"/>
                                          </p:stCondLst>
                                        </p:cTn>
                                        <p:tgtEl>
                                          <p:spTgt spid="19"/>
                                        </p:tgtEl>
                                        <p:attrNameLst>
                                          <p:attrName>style.visibility</p:attrName>
                                        </p:attrNameLst>
                                      </p:cBhvr>
                                      <p:to>
                                        <p:strVal val="visible"/>
                                      </p:to>
                                    </p:set>
                                    <p:anim calcmode="lin" valueType="num">
                                      <p:cBhvr additive="base">
                                        <p:cTn id="325" dur="1000" fill="hold"/>
                                        <p:tgtEl>
                                          <p:spTgt spid="19"/>
                                        </p:tgtEl>
                                        <p:attrNameLst>
                                          <p:attrName>ppt_x</p:attrName>
                                        </p:attrNameLst>
                                      </p:cBhvr>
                                      <p:tavLst>
                                        <p:tav tm="0">
                                          <p:val>
                                            <p:strVal val="1+#ppt_w/2"/>
                                          </p:val>
                                        </p:tav>
                                        <p:tav tm="100000">
                                          <p:val>
                                            <p:strVal val="#ppt_x"/>
                                          </p:val>
                                        </p:tav>
                                      </p:tavLst>
                                    </p:anim>
                                    <p:anim calcmode="lin" valueType="num">
                                      <p:cBhvr additive="base">
                                        <p:cTn id="326" dur="1000" fill="hold"/>
                                        <p:tgtEl>
                                          <p:spTgt spid="19"/>
                                        </p:tgtEl>
                                        <p:attrNameLst>
                                          <p:attrName>ppt_y</p:attrName>
                                        </p:attrNameLst>
                                      </p:cBhvr>
                                      <p:tavLst>
                                        <p:tav tm="0">
                                          <p:val>
                                            <p:strVal val="1+#ppt_h/2"/>
                                          </p:val>
                                        </p:tav>
                                        <p:tav tm="100000">
                                          <p:val>
                                            <p:strVal val="#ppt_y"/>
                                          </p:val>
                                        </p:tav>
                                      </p:tavLst>
                                    </p:anim>
                                  </p:childTnLst>
                                </p:cTn>
                              </p:par>
                              <p:par>
                                <p:cTn id="327" presetID="2" presetClass="entr" presetSubtype="6" fill="hold" grpId="0" nodeType="withEffect">
                                  <p:stCondLst>
                                    <p:cond delay="0"/>
                                  </p:stCondLst>
                                  <p:childTnLst>
                                    <p:set>
                                      <p:cBhvr>
                                        <p:cTn id="328" dur="1" fill="hold">
                                          <p:stCondLst>
                                            <p:cond delay="0"/>
                                          </p:stCondLst>
                                        </p:cTn>
                                        <p:tgtEl>
                                          <p:spTgt spid="20"/>
                                        </p:tgtEl>
                                        <p:attrNameLst>
                                          <p:attrName>style.visibility</p:attrName>
                                        </p:attrNameLst>
                                      </p:cBhvr>
                                      <p:to>
                                        <p:strVal val="visible"/>
                                      </p:to>
                                    </p:set>
                                    <p:anim calcmode="lin" valueType="num">
                                      <p:cBhvr additive="base">
                                        <p:cTn id="329" dur="1000" fill="hold"/>
                                        <p:tgtEl>
                                          <p:spTgt spid="20"/>
                                        </p:tgtEl>
                                        <p:attrNameLst>
                                          <p:attrName>ppt_x</p:attrName>
                                        </p:attrNameLst>
                                      </p:cBhvr>
                                      <p:tavLst>
                                        <p:tav tm="0">
                                          <p:val>
                                            <p:strVal val="1+#ppt_w/2"/>
                                          </p:val>
                                        </p:tav>
                                        <p:tav tm="100000">
                                          <p:val>
                                            <p:strVal val="#ppt_x"/>
                                          </p:val>
                                        </p:tav>
                                      </p:tavLst>
                                    </p:anim>
                                    <p:anim calcmode="lin" valueType="num">
                                      <p:cBhvr additive="base">
                                        <p:cTn id="330" dur="1000" fill="hold"/>
                                        <p:tgtEl>
                                          <p:spTgt spid="20"/>
                                        </p:tgtEl>
                                        <p:attrNameLst>
                                          <p:attrName>ppt_y</p:attrName>
                                        </p:attrNameLst>
                                      </p:cBhvr>
                                      <p:tavLst>
                                        <p:tav tm="0">
                                          <p:val>
                                            <p:strVal val="1+#ppt_h/2"/>
                                          </p:val>
                                        </p:tav>
                                        <p:tav tm="100000">
                                          <p:val>
                                            <p:strVal val="#ppt_y"/>
                                          </p:val>
                                        </p:tav>
                                      </p:tavLst>
                                    </p:anim>
                                  </p:childTnLst>
                                </p:cTn>
                              </p:par>
                              <p:par>
                                <p:cTn id="331" presetID="2" presetClass="entr" presetSubtype="6" fill="hold" grpId="0" nodeType="withEffect">
                                  <p:stCondLst>
                                    <p:cond delay="0"/>
                                  </p:stCondLst>
                                  <p:childTnLst>
                                    <p:set>
                                      <p:cBhvr>
                                        <p:cTn id="332" dur="1" fill="hold">
                                          <p:stCondLst>
                                            <p:cond delay="0"/>
                                          </p:stCondLst>
                                        </p:cTn>
                                        <p:tgtEl>
                                          <p:spTgt spid="21"/>
                                        </p:tgtEl>
                                        <p:attrNameLst>
                                          <p:attrName>style.visibility</p:attrName>
                                        </p:attrNameLst>
                                      </p:cBhvr>
                                      <p:to>
                                        <p:strVal val="visible"/>
                                      </p:to>
                                    </p:set>
                                    <p:anim calcmode="lin" valueType="num">
                                      <p:cBhvr additive="base">
                                        <p:cTn id="333" dur="1000" fill="hold"/>
                                        <p:tgtEl>
                                          <p:spTgt spid="21"/>
                                        </p:tgtEl>
                                        <p:attrNameLst>
                                          <p:attrName>ppt_x</p:attrName>
                                        </p:attrNameLst>
                                      </p:cBhvr>
                                      <p:tavLst>
                                        <p:tav tm="0">
                                          <p:val>
                                            <p:strVal val="1+#ppt_w/2"/>
                                          </p:val>
                                        </p:tav>
                                        <p:tav tm="100000">
                                          <p:val>
                                            <p:strVal val="#ppt_x"/>
                                          </p:val>
                                        </p:tav>
                                      </p:tavLst>
                                    </p:anim>
                                    <p:anim calcmode="lin" valueType="num">
                                      <p:cBhvr additive="base">
                                        <p:cTn id="334" dur="1000" fill="hold"/>
                                        <p:tgtEl>
                                          <p:spTgt spid="21"/>
                                        </p:tgtEl>
                                        <p:attrNameLst>
                                          <p:attrName>ppt_y</p:attrName>
                                        </p:attrNameLst>
                                      </p:cBhvr>
                                      <p:tavLst>
                                        <p:tav tm="0">
                                          <p:val>
                                            <p:strVal val="1+#ppt_h/2"/>
                                          </p:val>
                                        </p:tav>
                                        <p:tav tm="100000">
                                          <p:val>
                                            <p:strVal val="#ppt_y"/>
                                          </p:val>
                                        </p:tav>
                                      </p:tavLst>
                                    </p:anim>
                                  </p:childTnLst>
                                </p:cTn>
                              </p:par>
                              <p:par>
                                <p:cTn id="335" presetID="2" presetClass="entr" presetSubtype="6" fill="hold" grpId="0" nodeType="withEffect">
                                  <p:stCondLst>
                                    <p:cond delay="0"/>
                                  </p:stCondLst>
                                  <p:childTnLst>
                                    <p:set>
                                      <p:cBhvr>
                                        <p:cTn id="336" dur="1" fill="hold">
                                          <p:stCondLst>
                                            <p:cond delay="0"/>
                                          </p:stCondLst>
                                        </p:cTn>
                                        <p:tgtEl>
                                          <p:spTgt spid="22"/>
                                        </p:tgtEl>
                                        <p:attrNameLst>
                                          <p:attrName>style.visibility</p:attrName>
                                        </p:attrNameLst>
                                      </p:cBhvr>
                                      <p:to>
                                        <p:strVal val="visible"/>
                                      </p:to>
                                    </p:set>
                                    <p:anim calcmode="lin" valueType="num">
                                      <p:cBhvr additive="base">
                                        <p:cTn id="337" dur="1000" fill="hold"/>
                                        <p:tgtEl>
                                          <p:spTgt spid="22"/>
                                        </p:tgtEl>
                                        <p:attrNameLst>
                                          <p:attrName>ppt_x</p:attrName>
                                        </p:attrNameLst>
                                      </p:cBhvr>
                                      <p:tavLst>
                                        <p:tav tm="0">
                                          <p:val>
                                            <p:strVal val="1+#ppt_w/2"/>
                                          </p:val>
                                        </p:tav>
                                        <p:tav tm="100000">
                                          <p:val>
                                            <p:strVal val="#ppt_x"/>
                                          </p:val>
                                        </p:tav>
                                      </p:tavLst>
                                    </p:anim>
                                    <p:anim calcmode="lin" valueType="num">
                                      <p:cBhvr additive="base">
                                        <p:cTn id="338" dur="1000" fill="hold"/>
                                        <p:tgtEl>
                                          <p:spTgt spid="22"/>
                                        </p:tgtEl>
                                        <p:attrNameLst>
                                          <p:attrName>ppt_y</p:attrName>
                                        </p:attrNameLst>
                                      </p:cBhvr>
                                      <p:tavLst>
                                        <p:tav tm="0">
                                          <p:val>
                                            <p:strVal val="1+#ppt_h/2"/>
                                          </p:val>
                                        </p:tav>
                                        <p:tav tm="100000">
                                          <p:val>
                                            <p:strVal val="#ppt_y"/>
                                          </p:val>
                                        </p:tav>
                                      </p:tavLst>
                                    </p:anim>
                                  </p:childTnLst>
                                </p:cTn>
                              </p:par>
                              <p:par>
                                <p:cTn id="339" presetID="2" presetClass="entr" presetSubtype="6" fill="hold" grpId="0" nodeType="withEffect">
                                  <p:stCondLst>
                                    <p:cond delay="0"/>
                                  </p:stCondLst>
                                  <p:childTnLst>
                                    <p:set>
                                      <p:cBhvr>
                                        <p:cTn id="340" dur="1" fill="hold">
                                          <p:stCondLst>
                                            <p:cond delay="0"/>
                                          </p:stCondLst>
                                        </p:cTn>
                                        <p:tgtEl>
                                          <p:spTgt spid="23"/>
                                        </p:tgtEl>
                                        <p:attrNameLst>
                                          <p:attrName>style.visibility</p:attrName>
                                        </p:attrNameLst>
                                      </p:cBhvr>
                                      <p:to>
                                        <p:strVal val="visible"/>
                                      </p:to>
                                    </p:set>
                                    <p:anim calcmode="lin" valueType="num">
                                      <p:cBhvr additive="base">
                                        <p:cTn id="341" dur="1000" fill="hold"/>
                                        <p:tgtEl>
                                          <p:spTgt spid="23"/>
                                        </p:tgtEl>
                                        <p:attrNameLst>
                                          <p:attrName>ppt_x</p:attrName>
                                        </p:attrNameLst>
                                      </p:cBhvr>
                                      <p:tavLst>
                                        <p:tav tm="0">
                                          <p:val>
                                            <p:strVal val="1+#ppt_w/2"/>
                                          </p:val>
                                        </p:tav>
                                        <p:tav tm="100000">
                                          <p:val>
                                            <p:strVal val="#ppt_x"/>
                                          </p:val>
                                        </p:tav>
                                      </p:tavLst>
                                    </p:anim>
                                    <p:anim calcmode="lin" valueType="num">
                                      <p:cBhvr additive="base">
                                        <p:cTn id="342" dur="1000" fill="hold"/>
                                        <p:tgtEl>
                                          <p:spTgt spid="23"/>
                                        </p:tgtEl>
                                        <p:attrNameLst>
                                          <p:attrName>ppt_y</p:attrName>
                                        </p:attrNameLst>
                                      </p:cBhvr>
                                      <p:tavLst>
                                        <p:tav tm="0">
                                          <p:val>
                                            <p:strVal val="1+#ppt_h/2"/>
                                          </p:val>
                                        </p:tav>
                                        <p:tav tm="100000">
                                          <p:val>
                                            <p:strVal val="#ppt_y"/>
                                          </p:val>
                                        </p:tav>
                                      </p:tavLst>
                                    </p:anim>
                                  </p:childTnLst>
                                </p:cTn>
                              </p:par>
                              <p:par>
                                <p:cTn id="343" presetID="2" presetClass="entr" presetSubtype="6" fill="hold" grpId="0" nodeType="withEffect">
                                  <p:stCondLst>
                                    <p:cond delay="0"/>
                                  </p:stCondLst>
                                  <p:childTnLst>
                                    <p:set>
                                      <p:cBhvr>
                                        <p:cTn id="344" dur="1" fill="hold">
                                          <p:stCondLst>
                                            <p:cond delay="0"/>
                                          </p:stCondLst>
                                        </p:cTn>
                                        <p:tgtEl>
                                          <p:spTgt spid="24"/>
                                        </p:tgtEl>
                                        <p:attrNameLst>
                                          <p:attrName>style.visibility</p:attrName>
                                        </p:attrNameLst>
                                      </p:cBhvr>
                                      <p:to>
                                        <p:strVal val="visible"/>
                                      </p:to>
                                    </p:set>
                                    <p:anim calcmode="lin" valueType="num">
                                      <p:cBhvr additive="base">
                                        <p:cTn id="345" dur="1000" fill="hold"/>
                                        <p:tgtEl>
                                          <p:spTgt spid="24"/>
                                        </p:tgtEl>
                                        <p:attrNameLst>
                                          <p:attrName>ppt_x</p:attrName>
                                        </p:attrNameLst>
                                      </p:cBhvr>
                                      <p:tavLst>
                                        <p:tav tm="0">
                                          <p:val>
                                            <p:strVal val="1+#ppt_w/2"/>
                                          </p:val>
                                        </p:tav>
                                        <p:tav tm="100000">
                                          <p:val>
                                            <p:strVal val="#ppt_x"/>
                                          </p:val>
                                        </p:tav>
                                      </p:tavLst>
                                    </p:anim>
                                    <p:anim calcmode="lin" valueType="num">
                                      <p:cBhvr additive="base">
                                        <p:cTn id="346" dur="1000" fill="hold"/>
                                        <p:tgtEl>
                                          <p:spTgt spid="24"/>
                                        </p:tgtEl>
                                        <p:attrNameLst>
                                          <p:attrName>ppt_y</p:attrName>
                                        </p:attrNameLst>
                                      </p:cBhvr>
                                      <p:tavLst>
                                        <p:tav tm="0">
                                          <p:val>
                                            <p:strVal val="1+#ppt_h/2"/>
                                          </p:val>
                                        </p:tav>
                                        <p:tav tm="100000">
                                          <p:val>
                                            <p:strVal val="#ppt_y"/>
                                          </p:val>
                                        </p:tav>
                                      </p:tavLst>
                                    </p:anim>
                                  </p:childTnLst>
                                </p:cTn>
                              </p:par>
                              <p:par>
                                <p:cTn id="347" presetID="2" presetClass="entr" presetSubtype="6" fill="hold" grpId="0" nodeType="withEffect">
                                  <p:stCondLst>
                                    <p:cond delay="0"/>
                                  </p:stCondLst>
                                  <p:childTnLst>
                                    <p:set>
                                      <p:cBhvr>
                                        <p:cTn id="348" dur="1" fill="hold">
                                          <p:stCondLst>
                                            <p:cond delay="0"/>
                                          </p:stCondLst>
                                        </p:cTn>
                                        <p:tgtEl>
                                          <p:spTgt spid="25"/>
                                        </p:tgtEl>
                                        <p:attrNameLst>
                                          <p:attrName>style.visibility</p:attrName>
                                        </p:attrNameLst>
                                      </p:cBhvr>
                                      <p:to>
                                        <p:strVal val="visible"/>
                                      </p:to>
                                    </p:set>
                                    <p:anim calcmode="lin" valueType="num">
                                      <p:cBhvr additive="base">
                                        <p:cTn id="349" dur="1000" fill="hold"/>
                                        <p:tgtEl>
                                          <p:spTgt spid="25"/>
                                        </p:tgtEl>
                                        <p:attrNameLst>
                                          <p:attrName>ppt_x</p:attrName>
                                        </p:attrNameLst>
                                      </p:cBhvr>
                                      <p:tavLst>
                                        <p:tav tm="0">
                                          <p:val>
                                            <p:strVal val="1+#ppt_w/2"/>
                                          </p:val>
                                        </p:tav>
                                        <p:tav tm="100000">
                                          <p:val>
                                            <p:strVal val="#ppt_x"/>
                                          </p:val>
                                        </p:tav>
                                      </p:tavLst>
                                    </p:anim>
                                    <p:anim calcmode="lin" valueType="num">
                                      <p:cBhvr additive="base">
                                        <p:cTn id="350" dur="1000" fill="hold"/>
                                        <p:tgtEl>
                                          <p:spTgt spid="25"/>
                                        </p:tgtEl>
                                        <p:attrNameLst>
                                          <p:attrName>ppt_y</p:attrName>
                                        </p:attrNameLst>
                                      </p:cBhvr>
                                      <p:tavLst>
                                        <p:tav tm="0">
                                          <p:val>
                                            <p:strVal val="1+#ppt_h/2"/>
                                          </p:val>
                                        </p:tav>
                                        <p:tav tm="100000">
                                          <p:val>
                                            <p:strVal val="#ppt_y"/>
                                          </p:val>
                                        </p:tav>
                                      </p:tavLst>
                                    </p:anim>
                                  </p:childTnLst>
                                </p:cTn>
                              </p:par>
                              <p:par>
                                <p:cTn id="351" presetID="2" presetClass="entr" presetSubtype="6" fill="hold" grpId="0" nodeType="withEffect">
                                  <p:stCondLst>
                                    <p:cond delay="0"/>
                                  </p:stCondLst>
                                  <p:childTnLst>
                                    <p:set>
                                      <p:cBhvr>
                                        <p:cTn id="352" dur="1" fill="hold">
                                          <p:stCondLst>
                                            <p:cond delay="0"/>
                                          </p:stCondLst>
                                        </p:cTn>
                                        <p:tgtEl>
                                          <p:spTgt spid="26"/>
                                        </p:tgtEl>
                                        <p:attrNameLst>
                                          <p:attrName>style.visibility</p:attrName>
                                        </p:attrNameLst>
                                      </p:cBhvr>
                                      <p:to>
                                        <p:strVal val="visible"/>
                                      </p:to>
                                    </p:set>
                                    <p:anim calcmode="lin" valueType="num">
                                      <p:cBhvr additive="base">
                                        <p:cTn id="353" dur="1000" fill="hold"/>
                                        <p:tgtEl>
                                          <p:spTgt spid="26"/>
                                        </p:tgtEl>
                                        <p:attrNameLst>
                                          <p:attrName>ppt_x</p:attrName>
                                        </p:attrNameLst>
                                      </p:cBhvr>
                                      <p:tavLst>
                                        <p:tav tm="0">
                                          <p:val>
                                            <p:strVal val="1+#ppt_w/2"/>
                                          </p:val>
                                        </p:tav>
                                        <p:tav tm="100000">
                                          <p:val>
                                            <p:strVal val="#ppt_x"/>
                                          </p:val>
                                        </p:tav>
                                      </p:tavLst>
                                    </p:anim>
                                    <p:anim calcmode="lin" valueType="num">
                                      <p:cBhvr additive="base">
                                        <p:cTn id="354" dur="1000" fill="hold"/>
                                        <p:tgtEl>
                                          <p:spTgt spid="26"/>
                                        </p:tgtEl>
                                        <p:attrNameLst>
                                          <p:attrName>ppt_y</p:attrName>
                                        </p:attrNameLst>
                                      </p:cBhvr>
                                      <p:tavLst>
                                        <p:tav tm="0">
                                          <p:val>
                                            <p:strVal val="1+#ppt_h/2"/>
                                          </p:val>
                                        </p:tav>
                                        <p:tav tm="100000">
                                          <p:val>
                                            <p:strVal val="#ppt_y"/>
                                          </p:val>
                                        </p:tav>
                                      </p:tavLst>
                                    </p:anim>
                                  </p:childTnLst>
                                </p:cTn>
                              </p:par>
                              <p:par>
                                <p:cTn id="355" presetID="2" presetClass="entr" presetSubtype="6" fill="hold" grpId="0" nodeType="withEffect">
                                  <p:stCondLst>
                                    <p:cond delay="0"/>
                                  </p:stCondLst>
                                  <p:childTnLst>
                                    <p:set>
                                      <p:cBhvr>
                                        <p:cTn id="356" dur="1" fill="hold">
                                          <p:stCondLst>
                                            <p:cond delay="0"/>
                                          </p:stCondLst>
                                        </p:cTn>
                                        <p:tgtEl>
                                          <p:spTgt spid="27"/>
                                        </p:tgtEl>
                                        <p:attrNameLst>
                                          <p:attrName>style.visibility</p:attrName>
                                        </p:attrNameLst>
                                      </p:cBhvr>
                                      <p:to>
                                        <p:strVal val="visible"/>
                                      </p:to>
                                    </p:set>
                                    <p:anim calcmode="lin" valueType="num">
                                      <p:cBhvr additive="base">
                                        <p:cTn id="357" dur="1000" fill="hold"/>
                                        <p:tgtEl>
                                          <p:spTgt spid="27"/>
                                        </p:tgtEl>
                                        <p:attrNameLst>
                                          <p:attrName>ppt_x</p:attrName>
                                        </p:attrNameLst>
                                      </p:cBhvr>
                                      <p:tavLst>
                                        <p:tav tm="0">
                                          <p:val>
                                            <p:strVal val="1+#ppt_w/2"/>
                                          </p:val>
                                        </p:tav>
                                        <p:tav tm="100000">
                                          <p:val>
                                            <p:strVal val="#ppt_x"/>
                                          </p:val>
                                        </p:tav>
                                      </p:tavLst>
                                    </p:anim>
                                    <p:anim calcmode="lin" valueType="num">
                                      <p:cBhvr additive="base">
                                        <p:cTn id="358" dur="1000" fill="hold"/>
                                        <p:tgtEl>
                                          <p:spTgt spid="27"/>
                                        </p:tgtEl>
                                        <p:attrNameLst>
                                          <p:attrName>ppt_y</p:attrName>
                                        </p:attrNameLst>
                                      </p:cBhvr>
                                      <p:tavLst>
                                        <p:tav tm="0">
                                          <p:val>
                                            <p:strVal val="1+#ppt_h/2"/>
                                          </p:val>
                                        </p:tav>
                                        <p:tav tm="100000">
                                          <p:val>
                                            <p:strVal val="#ppt_y"/>
                                          </p:val>
                                        </p:tav>
                                      </p:tavLst>
                                    </p:anim>
                                  </p:childTnLst>
                                </p:cTn>
                              </p:par>
                              <p:par>
                                <p:cTn id="359" presetID="2" presetClass="entr" presetSubtype="6" fill="hold" grpId="0" nodeType="withEffect">
                                  <p:stCondLst>
                                    <p:cond delay="0"/>
                                  </p:stCondLst>
                                  <p:childTnLst>
                                    <p:set>
                                      <p:cBhvr>
                                        <p:cTn id="360" dur="1" fill="hold">
                                          <p:stCondLst>
                                            <p:cond delay="0"/>
                                          </p:stCondLst>
                                        </p:cTn>
                                        <p:tgtEl>
                                          <p:spTgt spid="28"/>
                                        </p:tgtEl>
                                        <p:attrNameLst>
                                          <p:attrName>style.visibility</p:attrName>
                                        </p:attrNameLst>
                                      </p:cBhvr>
                                      <p:to>
                                        <p:strVal val="visible"/>
                                      </p:to>
                                    </p:set>
                                    <p:anim calcmode="lin" valueType="num">
                                      <p:cBhvr additive="base">
                                        <p:cTn id="361" dur="1000" fill="hold"/>
                                        <p:tgtEl>
                                          <p:spTgt spid="28"/>
                                        </p:tgtEl>
                                        <p:attrNameLst>
                                          <p:attrName>ppt_x</p:attrName>
                                        </p:attrNameLst>
                                      </p:cBhvr>
                                      <p:tavLst>
                                        <p:tav tm="0">
                                          <p:val>
                                            <p:strVal val="1+#ppt_w/2"/>
                                          </p:val>
                                        </p:tav>
                                        <p:tav tm="100000">
                                          <p:val>
                                            <p:strVal val="#ppt_x"/>
                                          </p:val>
                                        </p:tav>
                                      </p:tavLst>
                                    </p:anim>
                                    <p:anim calcmode="lin" valueType="num">
                                      <p:cBhvr additive="base">
                                        <p:cTn id="362" dur="1000" fill="hold"/>
                                        <p:tgtEl>
                                          <p:spTgt spid="28"/>
                                        </p:tgtEl>
                                        <p:attrNameLst>
                                          <p:attrName>ppt_y</p:attrName>
                                        </p:attrNameLst>
                                      </p:cBhvr>
                                      <p:tavLst>
                                        <p:tav tm="0">
                                          <p:val>
                                            <p:strVal val="1+#ppt_h/2"/>
                                          </p:val>
                                        </p:tav>
                                        <p:tav tm="100000">
                                          <p:val>
                                            <p:strVal val="#ppt_y"/>
                                          </p:val>
                                        </p:tav>
                                      </p:tavLst>
                                    </p:anim>
                                  </p:childTnLst>
                                </p:cTn>
                              </p:par>
                              <p:par>
                                <p:cTn id="363" presetID="2" presetClass="entr" presetSubtype="6" fill="hold" grpId="0" nodeType="withEffect">
                                  <p:stCondLst>
                                    <p:cond delay="0"/>
                                  </p:stCondLst>
                                  <p:childTnLst>
                                    <p:set>
                                      <p:cBhvr>
                                        <p:cTn id="364" dur="1" fill="hold">
                                          <p:stCondLst>
                                            <p:cond delay="0"/>
                                          </p:stCondLst>
                                        </p:cTn>
                                        <p:tgtEl>
                                          <p:spTgt spid="30"/>
                                        </p:tgtEl>
                                        <p:attrNameLst>
                                          <p:attrName>style.visibility</p:attrName>
                                        </p:attrNameLst>
                                      </p:cBhvr>
                                      <p:to>
                                        <p:strVal val="visible"/>
                                      </p:to>
                                    </p:set>
                                    <p:anim calcmode="lin" valueType="num">
                                      <p:cBhvr additive="base">
                                        <p:cTn id="365" dur="1000" fill="hold"/>
                                        <p:tgtEl>
                                          <p:spTgt spid="30"/>
                                        </p:tgtEl>
                                        <p:attrNameLst>
                                          <p:attrName>ppt_x</p:attrName>
                                        </p:attrNameLst>
                                      </p:cBhvr>
                                      <p:tavLst>
                                        <p:tav tm="0">
                                          <p:val>
                                            <p:strVal val="1+#ppt_w/2"/>
                                          </p:val>
                                        </p:tav>
                                        <p:tav tm="100000">
                                          <p:val>
                                            <p:strVal val="#ppt_x"/>
                                          </p:val>
                                        </p:tav>
                                      </p:tavLst>
                                    </p:anim>
                                    <p:anim calcmode="lin" valueType="num">
                                      <p:cBhvr additive="base">
                                        <p:cTn id="366" dur="1000" fill="hold"/>
                                        <p:tgtEl>
                                          <p:spTgt spid="30"/>
                                        </p:tgtEl>
                                        <p:attrNameLst>
                                          <p:attrName>ppt_y</p:attrName>
                                        </p:attrNameLst>
                                      </p:cBhvr>
                                      <p:tavLst>
                                        <p:tav tm="0">
                                          <p:val>
                                            <p:strVal val="1+#ppt_h/2"/>
                                          </p:val>
                                        </p:tav>
                                        <p:tav tm="100000">
                                          <p:val>
                                            <p:strVal val="#ppt_y"/>
                                          </p:val>
                                        </p:tav>
                                      </p:tavLst>
                                    </p:anim>
                                  </p:childTnLst>
                                </p:cTn>
                              </p:par>
                              <p:par>
                                <p:cTn id="367" presetID="2" presetClass="entr" presetSubtype="6" fill="hold" grpId="0" nodeType="withEffect">
                                  <p:stCondLst>
                                    <p:cond delay="0"/>
                                  </p:stCondLst>
                                  <p:childTnLst>
                                    <p:set>
                                      <p:cBhvr>
                                        <p:cTn id="368" dur="1" fill="hold">
                                          <p:stCondLst>
                                            <p:cond delay="0"/>
                                          </p:stCondLst>
                                        </p:cTn>
                                        <p:tgtEl>
                                          <p:spTgt spid="33"/>
                                        </p:tgtEl>
                                        <p:attrNameLst>
                                          <p:attrName>style.visibility</p:attrName>
                                        </p:attrNameLst>
                                      </p:cBhvr>
                                      <p:to>
                                        <p:strVal val="visible"/>
                                      </p:to>
                                    </p:set>
                                    <p:anim calcmode="lin" valueType="num">
                                      <p:cBhvr additive="base">
                                        <p:cTn id="369" dur="1000" fill="hold"/>
                                        <p:tgtEl>
                                          <p:spTgt spid="33"/>
                                        </p:tgtEl>
                                        <p:attrNameLst>
                                          <p:attrName>ppt_x</p:attrName>
                                        </p:attrNameLst>
                                      </p:cBhvr>
                                      <p:tavLst>
                                        <p:tav tm="0">
                                          <p:val>
                                            <p:strVal val="1+#ppt_w/2"/>
                                          </p:val>
                                        </p:tav>
                                        <p:tav tm="100000">
                                          <p:val>
                                            <p:strVal val="#ppt_x"/>
                                          </p:val>
                                        </p:tav>
                                      </p:tavLst>
                                    </p:anim>
                                    <p:anim calcmode="lin" valueType="num">
                                      <p:cBhvr additive="base">
                                        <p:cTn id="370" dur="1000" fill="hold"/>
                                        <p:tgtEl>
                                          <p:spTgt spid="33"/>
                                        </p:tgtEl>
                                        <p:attrNameLst>
                                          <p:attrName>ppt_y</p:attrName>
                                        </p:attrNameLst>
                                      </p:cBhvr>
                                      <p:tavLst>
                                        <p:tav tm="0">
                                          <p:val>
                                            <p:strVal val="1+#ppt_h/2"/>
                                          </p:val>
                                        </p:tav>
                                        <p:tav tm="100000">
                                          <p:val>
                                            <p:strVal val="#ppt_y"/>
                                          </p:val>
                                        </p:tav>
                                      </p:tavLst>
                                    </p:anim>
                                  </p:childTnLst>
                                </p:cTn>
                              </p:par>
                              <p:par>
                                <p:cTn id="371" presetID="2" presetClass="entr" presetSubtype="6" fill="hold" grpId="0" nodeType="withEffect">
                                  <p:stCondLst>
                                    <p:cond delay="0"/>
                                  </p:stCondLst>
                                  <p:childTnLst>
                                    <p:set>
                                      <p:cBhvr>
                                        <p:cTn id="372" dur="1" fill="hold">
                                          <p:stCondLst>
                                            <p:cond delay="0"/>
                                          </p:stCondLst>
                                        </p:cTn>
                                        <p:tgtEl>
                                          <p:spTgt spid="36"/>
                                        </p:tgtEl>
                                        <p:attrNameLst>
                                          <p:attrName>style.visibility</p:attrName>
                                        </p:attrNameLst>
                                      </p:cBhvr>
                                      <p:to>
                                        <p:strVal val="visible"/>
                                      </p:to>
                                    </p:set>
                                    <p:anim calcmode="lin" valueType="num">
                                      <p:cBhvr additive="base">
                                        <p:cTn id="373" dur="1000" fill="hold"/>
                                        <p:tgtEl>
                                          <p:spTgt spid="36"/>
                                        </p:tgtEl>
                                        <p:attrNameLst>
                                          <p:attrName>ppt_x</p:attrName>
                                        </p:attrNameLst>
                                      </p:cBhvr>
                                      <p:tavLst>
                                        <p:tav tm="0">
                                          <p:val>
                                            <p:strVal val="1+#ppt_w/2"/>
                                          </p:val>
                                        </p:tav>
                                        <p:tav tm="100000">
                                          <p:val>
                                            <p:strVal val="#ppt_x"/>
                                          </p:val>
                                        </p:tav>
                                      </p:tavLst>
                                    </p:anim>
                                    <p:anim calcmode="lin" valueType="num">
                                      <p:cBhvr additive="base">
                                        <p:cTn id="374" dur="1000" fill="hold"/>
                                        <p:tgtEl>
                                          <p:spTgt spid="36"/>
                                        </p:tgtEl>
                                        <p:attrNameLst>
                                          <p:attrName>ppt_y</p:attrName>
                                        </p:attrNameLst>
                                      </p:cBhvr>
                                      <p:tavLst>
                                        <p:tav tm="0">
                                          <p:val>
                                            <p:strVal val="1+#ppt_h/2"/>
                                          </p:val>
                                        </p:tav>
                                        <p:tav tm="100000">
                                          <p:val>
                                            <p:strVal val="#ppt_y"/>
                                          </p:val>
                                        </p:tav>
                                      </p:tavLst>
                                    </p:anim>
                                  </p:childTnLst>
                                </p:cTn>
                              </p:par>
                              <p:par>
                                <p:cTn id="375" presetID="2" presetClass="entr" presetSubtype="6"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anim calcmode="lin" valueType="num">
                                      <p:cBhvr additive="base">
                                        <p:cTn id="377" dur="1000" fill="hold"/>
                                        <p:tgtEl>
                                          <p:spTgt spid="38"/>
                                        </p:tgtEl>
                                        <p:attrNameLst>
                                          <p:attrName>ppt_x</p:attrName>
                                        </p:attrNameLst>
                                      </p:cBhvr>
                                      <p:tavLst>
                                        <p:tav tm="0">
                                          <p:val>
                                            <p:strVal val="1+#ppt_w/2"/>
                                          </p:val>
                                        </p:tav>
                                        <p:tav tm="100000">
                                          <p:val>
                                            <p:strVal val="#ppt_x"/>
                                          </p:val>
                                        </p:tav>
                                      </p:tavLst>
                                    </p:anim>
                                    <p:anim calcmode="lin" valueType="num">
                                      <p:cBhvr additive="base">
                                        <p:cTn id="378" dur="1000" fill="hold"/>
                                        <p:tgtEl>
                                          <p:spTgt spid="38"/>
                                        </p:tgtEl>
                                        <p:attrNameLst>
                                          <p:attrName>ppt_y</p:attrName>
                                        </p:attrNameLst>
                                      </p:cBhvr>
                                      <p:tavLst>
                                        <p:tav tm="0">
                                          <p:val>
                                            <p:strVal val="1+#ppt_h/2"/>
                                          </p:val>
                                        </p:tav>
                                        <p:tav tm="100000">
                                          <p:val>
                                            <p:strVal val="#ppt_y"/>
                                          </p:val>
                                        </p:tav>
                                      </p:tavLst>
                                    </p:anim>
                                  </p:childTnLst>
                                </p:cTn>
                              </p:par>
                              <p:par>
                                <p:cTn id="379" presetID="2" presetClass="entr" presetSubtype="6" fill="hold" grpId="0" nodeType="withEffect">
                                  <p:stCondLst>
                                    <p:cond delay="0"/>
                                  </p:stCondLst>
                                  <p:childTnLst>
                                    <p:set>
                                      <p:cBhvr>
                                        <p:cTn id="380" dur="1" fill="hold">
                                          <p:stCondLst>
                                            <p:cond delay="0"/>
                                          </p:stCondLst>
                                        </p:cTn>
                                        <p:tgtEl>
                                          <p:spTgt spid="39"/>
                                        </p:tgtEl>
                                        <p:attrNameLst>
                                          <p:attrName>style.visibility</p:attrName>
                                        </p:attrNameLst>
                                      </p:cBhvr>
                                      <p:to>
                                        <p:strVal val="visible"/>
                                      </p:to>
                                    </p:set>
                                    <p:anim calcmode="lin" valueType="num">
                                      <p:cBhvr additive="base">
                                        <p:cTn id="381" dur="1000" fill="hold"/>
                                        <p:tgtEl>
                                          <p:spTgt spid="39"/>
                                        </p:tgtEl>
                                        <p:attrNameLst>
                                          <p:attrName>ppt_x</p:attrName>
                                        </p:attrNameLst>
                                      </p:cBhvr>
                                      <p:tavLst>
                                        <p:tav tm="0">
                                          <p:val>
                                            <p:strVal val="1+#ppt_w/2"/>
                                          </p:val>
                                        </p:tav>
                                        <p:tav tm="100000">
                                          <p:val>
                                            <p:strVal val="#ppt_x"/>
                                          </p:val>
                                        </p:tav>
                                      </p:tavLst>
                                    </p:anim>
                                    <p:anim calcmode="lin" valueType="num">
                                      <p:cBhvr additive="base">
                                        <p:cTn id="382" dur="1000" fill="hold"/>
                                        <p:tgtEl>
                                          <p:spTgt spid="39"/>
                                        </p:tgtEl>
                                        <p:attrNameLst>
                                          <p:attrName>ppt_y</p:attrName>
                                        </p:attrNameLst>
                                      </p:cBhvr>
                                      <p:tavLst>
                                        <p:tav tm="0">
                                          <p:val>
                                            <p:strVal val="1+#ppt_h/2"/>
                                          </p:val>
                                        </p:tav>
                                        <p:tav tm="100000">
                                          <p:val>
                                            <p:strVal val="#ppt_y"/>
                                          </p:val>
                                        </p:tav>
                                      </p:tavLst>
                                    </p:anim>
                                  </p:childTnLst>
                                </p:cTn>
                              </p:par>
                              <p:par>
                                <p:cTn id="383" presetID="2" presetClass="entr" presetSubtype="6" fill="hold" grpId="0" nodeType="withEffect">
                                  <p:stCondLst>
                                    <p:cond delay="0"/>
                                  </p:stCondLst>
                                  <p:childTnLst>
                                    <p:set>
                                      <p:cBhvr>
                                        <p:cTn id="384" dur="1" fill="hold">
                                          <p:stCondLst>
                                            <p:cond delay="0"/>
                                          </p:stCondLst>
                                        </p:cTn>
                                        <p:tgtEl>
                                          <p:spTgt spid="40"/>
                                        </p:tgtEl>
                                        <p:attrNameLst>
                                          <p:attrName>style.visibility</p:attrName>
                                        </p:attrNameLst>
                                      </p:cBhvr>
                                      <p:to>
                                        <p:strVal val="visible"/>
                                      </p:to>
                                    </p:set>
                                    <p:anim calcmode="lin" valueType="num">
                                      <p:cBhvr additive="base">
                                        <p:cTn id="385" dur="1000" fill="hold"/>
                                        <p:tgtEl>
                                          <p:spTgt spid="40"/>
                                        </p:tgtEl>
                                        <p:attrNameLst>
                                          <p:attrName>ppt_x</p:attrName>
                                        </p:attrNameLst>
                                      </p:cBhvr>
                                      <p:tavLst>
                                        <p:tav tm="0">
                                          <p:val>
                                            <p:strVal val="1+#ppt_w/2"/>
                                          </p:val>
                                        </p:tav>
                                        <p:tav tm="100000">
                                          <p:val>
                                            <p:strVal val="#ppt_x"/>
                                          </p:val>
                                        </p:tav>
                                      </p:tavLst>
                                    </p:anim>
                                    <p:anim calcmode="lin" valueType="num">
                                      <p:cBhvr additive="base">
                                        <p:cTn id="386" dur="1000" fill="hold"/>
                                        <p:tgtEl>
                                          <p:spTgt spid="40"/>
                                        </p:tgtEl>
                                        <p:attrNameLst>
                                          <p:attrName>ppt_y</p:attrName>
                                        </p:attrNameLst>
                                      </p:cBhvr>
                                      <p:tavLst>
                                        <p:tav tm="0">
                                          <p:val>
                                            <p:strVal val="1+#ppt_h/2"/>
                                          </p:val>
                                        </p:tav>
                                        <p:tav tm="100000">
                                          <p:val>
                                            <p:strVal val="#ppt_y"/>
                                          </p:val>
                                        </p:tav>
                                      </p:tavLst>
                                    </p:anim>
                                  </p:childTnLst>
                                </p:cTn>
                              </p:par>
                              <p:par>
                                <p:cTn id="387" presetID="2" presetClass="entr" presetSubtype="6" fill="hold" grpId="0" nodeType="withEffect">
                                  <p:stCondLst>
                                    <p:cond delay="0"/>
                                  </p:stCondLst>
                                  <p:childTnLst>
                                    <p:set>
                                      <p:cBhvr>
                                        <p:cTn id="388" dur="1" fill="hold">
                                          <p:stCondLst>
                                            <p:cond delay="0"/>
                                          </p:stCondLst>
                                        </p:cTn>
                                        <p:tgtEl>
                                          <p:spTgt spid="42"/>
                                        </p:tgtEl>
                                        <p:attrNameLst>
                                          <p:attrName>style.visibility</p:attrName>
                                        </p:attrNameLst>
                                      </p:cBhvr>
                                      <p:to>
                                        <p:strVal val="visible"/>
                                      </p:to>
                                    </p:set>
                                    <p:anim calcmode="lin" valueType="num">
                                      <p:cBhvr additive="base">
                                        <p:cTn id="389" dur="1000" fill="hold"/>
                                        <p:tgtEl>
                                          <p:spTgt spid="42"/>
                                        </p:tgtEl>
                                        <p:attrNameLst>
                                          <p:attrName>ppt_x</p:attrName>
                                        </p:attrNameLst>
                                      </p:cBhvr>
                                      <p:tavLst>
                                        <p:tav tm="0">
                                          <p:val>
                                            <p:strVal val="1+#ppt_w/2"/>
                                          </p:val>
                                        </p:tav>
                                        <p:tav tm="100000">
                                          <p:val>
                                            <p:strVal val="#ppt_x"/>
                                          </p:val>
                                        </p:tav>
                                      </p:tavLst>
                                    </p:anim>
                                    <p:anim calcmode="lin" valueType="num">
                                      <p:cBhvr additive="base">
                                        <p:cTn id="390" dur="1000" fill="hold"/>
                                        <p:tgtEl>
                                          <p:spTgt spid="42"/>
                                        </p:tgtEl>
                                        <p:attrNameLst>
                                          <p:attrName>ppt_y</p:attrName>
                                        </p:attrNameLst>
                                      </p:cBhvr>
                                      <p:tavLst>
                                        <p:tav tm="0">
                                          <p:val>
                                            <p:strVal val="1+#ppt_h/2"/>
                                          </p:val>
                                        </p:tav>
                                        <p:tav tm="100000">
                                          <p:val>
                                            <p:strVal val="#ppt_y"/>
                                          </p:val>
                                        </p:tav>
                                      </p:tavLst>
                                    </p:anim>
                                  </p:childTnLst>
                                </p:cTn>
                              </p:par>
                              <p:par>
                                <p:cTn id="391" presetID="2" presetClass="entr" presetSubtype="6" fill="hold" grpId="0" nodeType="withEffect">
                                  <p:stCondLst>
                                    <p:cond delay="0"/>
                                  </p:stCondLst>
                                  <p:childTnLst>
                                    <p:set>
                                      <p:cBhvr>
                                        <p:cTn id="392" dur="1" fill="hold">
                                          <p:stCondLst>
                                            <p:cond delay="0"/>
                                          </p:stCondLst>
                                        </p:cTn>
                                        <p:tgtEl>
                                          <p:spTgt spid="43"/>
                                        </p:tgtEl>
                                        <p:attrNameLst>
                                          <p:attrName>style.visibility</p:attrName>
                                        </p:attrNameLst>
                                      </p:cBhvr>
                                      <p:to>
                                        <p:strVal val="visible"/>
                                      </p:to>
                                    </p:set>
                                    <p:anim calcmode="lin" valueType="num">
                                      <p:cBhvr additive="base">
                                        <p:cTn id="393" dur="1000" fill="hold"/>
                                        <p:tgtEl>
                                          <p:spTgt spid="43"/>
                                        </p:tgtEl>
                                        <p:attrNameLst>
                                          <p:attrName>ppt_x</p:attrName>
                                        </p:attrNameLst>
                                      </p:cBhvr>
                                      <p:tavLst>
                                        <p:tav tm="0">
                                          <p:val>
                                            <p:strVal val="1+#ppt_w/2"/>
                                          </p:val>
                                        </p:tav>
                                        <p:tav tm="100000">
                                          <p:val>
                                            <p:strVal val="#ppt_x"/>
                                          </p:val>
                                        </p:tav>
                                      </p:tavLst>
                                    </p:anim>
                                    <p:anim calcmode="lin" valueType="num">
                                      <p:cBhvr additive="base">
                                        <p:cTn id="394" dur="1000" fill="hold"/>
                                        <p:tgtEl>
                                          <p:spTgt spid="43"/>
                                        </p:tgtEl>
                                        <p:attrNameLst>
                                          <p:attrName>ppt_y</p:attrName>
                                        </p:attrNameLst>
                                      </p:cBhvr>
                                      <p:tavLst>
                                        <p:tav tm="0">
                                          <p:val>
                                            <p:strVal val="1+#ppt_h/2"/>
                                          </p:val>
                                        </p:tav>
                                        <p:tav tm="100000">
                                          <p:val>
                                            <p:strVal val="#ppt_y"/>
                                          </p:val>
                                        </p:tav>
                                      </p:tavLst>
                                    </p:anim>
                                  </p:childTnLst>
                                </p:cTn>
                              </p:par>
                              <p:par>
                                <p:cTn id="395" presetID="2" presetClass="entr" presetSubtype="6" fill="hold" grpId="0" nodeType="withEffect">
                                  <p:stCondLst>
                                    <p:cond delay="0"/>
                                  </p:stCondLst>
                                  <p:childTnLst>
                                    <p:set>
                                      <p:cBhvr>
                                        <p:cTn id="396" dur="1" fill="hold">
                                          <p:stCondLst>
                                            <p:cond delay="0"/>
                                          </p:stCondLst>
                                        </p:cTn>
                                        <p:tgtEl>
                                          <p:spTgt spid="45"/>
                                        </p:tgtEl>
                                        <p:attrNameLst>
                                          <p:attrName>style.visibility</p:attrName>
                                        </p:attrNameLst>
                                      </p:cBhvr>
                                      <p:to>
                                        <p:strVal val="visible"/>
                                      </p:to>
                                    </p:set>
                                    <p:anim calcmode="lin" valueType="num">
                                      <p:cBhvr additive="base">
                                        <p:cTn id="397" dur="1000" fill="hold"/>
                                        <p:tgtEl>
                                          <p:spTgt spid="45"/>
                                        </p:tgtEl>
                                        <p:attrNameLst>
                                          <p:attrName>ppt_x</p:attrName>
                                        </p:attrNameLst>
                                      </p:cBhvr>
                                      <p:tavLst>
                                        <p:tav tm="0">
                                          <p:val>
                                            <p:strVal val="1+#ppt_w/2"/>
                                          </p:val>
                                        </p:tav>
                                        <p:tav tm="100000">
                                          <p:val>
                                            <p:strVal val="#ppt_x"/>
                                          </p:val>
                                        </p:tav>
                                      </p:tavLst>
                                    </p:anim>
                                    <p:anim calcmode="lin" valueType="num">
                                      <p:cBhvr additive="base">
                                        <p:cTn id="398" dur="1000" fill="hold"/>
                                        <p:tgtEl>
                                          <p:spTgt spid="45"/>
                                        </p:tgtEl>
                                        <p:attrNameLst>
                                          <p:attrName>ppt_y</p:attrName>
                                        </p:attrNameLst>
                                      </p:cBhvr>
                                      <p:tavLst>
                                        <p:tav tm="0">
                                          <p:val>
                                            <p:strVal val="1+#ppt_h/2"/>
                                          </p:val>
                                        </p:tav>
                                        <p:tav tm="100000">
                                          <p:val>
                                            <p:strVal val="#ppt_y"/>
                                          </p:val>
                                        </p:tav>
                                      </p:tavLst>
                                    </p:anim>
                                  </p:childTnLst>
                                </p:cTn>
                              </p:par>
                              <p:par>
                                <p:cTn id="399" presetID="2" presetClass="entr" presetSubtype="6" fill="hold" grpId="0" nodeType="withEffect">
                                  <p:stCondLst>
                                    <p:cond delay="0"/>
                                  </p:stCondLst>
                                  <p:childTnLst>
                                    <p:set>
                                      <p:cBhvr>
                                        <p:cTn id="400" dur="1" fill="hold">
                                          <p:stCondLst>
                                            <p:cond delay="0"/>
                                          </p:stCondLst>
                                        </p:cTn>
                                        <p:tgtEl>
                                          <p:spTgt spid="46"/>
                                        </p:tgtEl>
                                        <p:attrNameLst>
                                          <p:attrName>style.visibility</p:attrName>
                                        </p:attrNameLst>
                                      </p:cBhvr>
                                      <p:to>
                                        <p:strVal val="visible"/>
                                      </p:to>
                                    </p:set>
                                    <p:anim calcmode="lin" valueType="num">
                                      <p:cBhvr additive="base">
                                        <p:cTn id="401" dur="1000" fill="hold"/>
                                        <p:tgtEl>
                                          <p:spTgt spid="46"/>
                                        </p:tgtEl>
                                        <p:attrNameLst>
                                          <p:attrName>ppt_x</p:attrName>
                                        </p:attrNameLst>
                                      </p:cBhvr>
                                      <p:tavLst>
                                        <p:tav tm="0">
                                          <p:val>
                                            <p:strVal val="1+#ppt_w/2"/>
                                          </p:val>
                                        </p:tav>
                                        <p:tav tm="100000">
                                          <p:val>
                                            <p:strVal val="#ppt_x"/>
                                          </p:val>
                                        </p:tav>
                                      </p:tavLst>
                                    </p:anim>
                                    <p:anim calcmode="lin" valueType="num">
                                      <p:cBhvr additive="base">
                                        <p:cTn id="402" dur="1000" fill="hold"/>
                                        <p:tgtEl>
                                          <p:spTgt spid="46"/>
                                        </p:tgtEl>
                                        <p:attrNameLst>
                                          <p:attrName>ppt_y</p:attrName>
                                        </p:attrNameLst>
                                      </p:cBhvr>
                                      <p:tavLst>
                                        <p:tav tm="0">
                                          <p:val>
                                            <p:strVal val="1+#ppt_h/2"/>
                                          </p:val>
                                        </p:tav>
                                        <p:tav tm="100000">
                                          <p:val>
                                            <p:strVal val="#ppt_y"/>
                                          </p:val>
                                        </p:tav>
                                      </p:tavLst>
                                    </p:anim>
                                  </p:childTnLst>
                                </p:cTn>
                              </p:par>
                              <p:par>
                                <p:cTn id="403" presetID="2" presetClass="entr" presetSubtype="6" fill="hold" grpId="0" nodeType="withEffect">
                                  <p:stCondLst>
                                    <p:cond delay="0"/>
                                  </p:stCondLst>
                                  <p:childTnLst>
                                    <p:set>
                                      <p:cBhvr>
                                        <p:cTn id="404" dur="1" fill="hold">
                                          <p:stCondLst>
                                            <p:cond delay="0"/>
                                          </p:stCondLst>
                                        </p:cTn>
                                        <p:tgtEl>
                                          <p:spTgt spid="47"/>
                                        </p:tgtEl>
                                        <p:attrNameLst>
                                          <p:attrName>style.visibility</p:attrName>
                                        </p:attrNameLst>
                                      </p:cBhvr>
                                      <p:to>
                                        <p:strVal val="visible"/>
                                      </p:to>
                                    </p:set>
                                    <p:anim calcmode="lin" valueType="num">
                                      <p:cBhvr additive="base">
                                        <p:cTn id="405" dur="1000" fill="hold"/>
                                        <p:tgtEl>
                                          <p:spTgt spid="47"/>
                                        </p:tgtEl>
                                        <p:attrNameLst>
                                          <p:attrName>ppt_x</p:attrName>
                                        </p:attrNameLst>
                                      </p:cBhvr>
                                      <p:tavLst>
                                        <p:tav tm="0">
                                          <p:val>
                                            <p:strVal val="1+#ppt_w/2"/>
                                          </p:val>
                                        </p:tav>
                                        <p:tav tm="100000">
                                          <p:val>
                                            <p:strVal val="#ppt_x"/>
                                          </p:val>
                                        </p:tav>
                                      </p:tavLst>
                                    </p:anim>
                                    <p:anim calcmode="lin" valueType="num">
                                      <p:cBhvr additive="base">
                                        <p:cTn id="406" dur="1000" fill="hold"/>
                                        <p:tgtEl>
                                          <p:spTgt spid="47"/>
                                        </p:tgtEl>
                                        <p:attrNameLst>
                                          <p:attrName>ppt_y</p:attrName>
                                        </p:attrNameLst>
                                      </p:cBhvr>
                                      <p:tavLst>
                                        <p:tav tm="0">
                                          <p:val>
                                            <p:strVal val="1+#ppt_h/2"/>
                                          </p:val>
                                        </p:tav>
                                        <p:tav tm="100000">
                                          <p:val>
                                            <p:strVal val="#ppt_y"/>
                                          </p:val>
                                        </p:tav>
                                      </p:tavLst>
                                    </p:anim>
                                  </p:childTnLst>
                                </p:cTn>
                              </p:par>
                              <p:par>
                                <p:cTn id="407" presetID="2" presetClass="entr" presetSubtype="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 calcmode="lin" valueType="num">
                                      <p:cBhvr additive="base">
                                        <p:cTn id="409" dur="1000" fill="hold"/>
                                        <p:tgtEl>
                                          <p:spTgt spid="48"/>
                                        </p:tgtEl>
                                        <p:attrNameLst>
                                          <p:attrName>ppt_x</p:attrName>
                                        </p:attrNameLst>
                                      </p:cBhvr>
                                      <p:tavLst>
                                        <p:tav tm="0">
                                          <p:val>
                                            <p:strVal val="1+#ppt_w/2"/>
                                          </p:val>
                                        </p:tav>
                                        <p:tav tm="100000">
                                          <p:val>
                                            <p:strVal val="#ppt_x"/>
                                          </p:val>
                                        </p:tav>
                                      </p:tavLst>
                                    </p:anim>
                                    <p:anim calcmode="lin" valueType="num">
                                      <p:cBhvr additive="base">
                                        <p:cTn id="410" dur="1000" fill="hold"/>
                                        <p:tgtEl>
                                          <p:spTgt spid="48"/>
                                        </p:tgtEl>
                                        <p:attrNameLst>
                                          <p:attrName>ppt_y</p:attrName>
                                        </p:attrNameLst>
                                      </p:cBhvr>
                                      <p:tavLst>
                                        <p:tav tm="0">
                                          <p:val>
                                            <p:strVal val="1+#ppt_h/2"/>
                                          </p:val>
                                        </p:tav>
                                        <p:tav tm="100000">
                                          <p:val>
                                            <p:strVal val="#ppt_y"/>
                                          </p:val>
                                        </p:tav>
                                      </p:tavLst>
                                    </p:anim>
                                  </p:childTnLst>
                                </p:cTn>
                              </p:par>
                              <p:par>
                                <p:cTn id="411" presetID="2" presetClass="entr" presetSubtype="6" fill="hold" grpId="0" nodeType="withEffect">
                                  <p:stCondLst>
                                    <p:cond delay="0"/>
                                  </p:stCondLst>
                                  <p:childTnLst>
                                    <p:set>
                                      <p:cBhvr>
                                        <p:cTn id="412" dur="1" fill="hold">
                                          <p:stCondLst>
                                            <p:cond delay="0"/>
                                          </p:stCondLst>
                                        </p:cTn>
                                        <p:tgtEl>
                                          <p:spTgt spid="53"/>
                                        </p:tgtEl>
                                        <p:attrNameLst>
                                          <p:attrName>style.visibility</p:attrName>
                                        </p:attrNameLst>
                                      </p:cBhvr>
                                      <p:to>
                                        <p:strVal val="visible"/>
                                      </p:to>
                                    </p:set>
                                    <p:anim calcmode="lin" valueType="num">
                                      <p:cBhvr additive="base">
                                        <p:cTn id="413" dur="1000" fill="hold"/>
                                        <p:tgtEl>
                                          <p:spTgt spid="53"/>
                                        </p:tgtEl>
                                        <p:attrNameLst>
                                          <p:attrName>ppt_x</p:attrName>
                                        </p:attrNameLst>
                                      </p:cBhvr>
                                      <p:tavLst>
                                        <p:tav tm="0">
                                          <p:val>
                                            <p:strVal val="1+#ppt_w/2"/>
                                          </p:val>
                                        </p:tav>
                                        <p:tav tm="100000">
                                          <p:val>
                                            <p:strVal val="#ppt_x"/>
                                          </p:val>
                                        </p:tav>
                                      </p:tavLst>
                                    </p:anim>
                                    <p:anim calcmode="lin" valueType="num">
                                      <p:cBhvr additive="base">
                                        <p:cTn id="414" dur="1000" fill="hold"/>
                                        <p:tgtEl>
                                          <p:spTgt spid="53"/>
                                        </p:tgtEl>
                                        <p:attrNameLst>
                                          <p:attrName>ppt_y</p:attrName>
                                        </p:attrNameLst>
                                      </p:cBhvr>
                                      <p:tavLst>
                                        <p:tav tm="0">
                                          <p:val>
                                            <p:strVal val="1+#ppt_h/2"/>
                                          </p:val>
                                        </p:tav>
                                        <p:tav tm="100000">
                                          <p:val>
                                            <p:strVal val="#ppt_y"/>
                                          </p:val>
                                        </p:tav>
                                      </p:tavLst>
                                    </p:anim>
                                  </p:childTnLst>
                                </p:cTn>
                              </p:par>
                              <p:par>
                                <p:cTn id="415" presetID="2" presetClass="entr" presetSubtype="6" fill="hold" grpId="0" nodeType="withEffect">
                                  <p:stCondLst>
                                    <p:cond delay="0"/>
                                  </p:stCondLst>
                                  <p:childTnLst>
                                    <p:set>
                                      <p:cBhvr>
                                        <p:cTn id="416" dur="1" fill="hold">
                                          <p:stCondLst>
                                            <p:cond delay="0"/>
                                          </p:stCondLst>
                                        </p:cTn>
                                        <p:tgtEl>
                                          <p:spTgt spid="55"/>
                                        </p:tgtEl>
                                        <p:attrNameLst>
                                          <p:attrName>style.visibility</p:attrName>
                                        </p:attrNameLst>
                                      </p:cBhvr>
                                      <p:to>
                                        <p:strVal val="visible"/>
                                      </p:to>
                                    </p:set>
                                    <p:anim calcmode="lin" valueType="num">
                                      <p:cBhvr additive="base">
                                        <p:cTn id="417" dur="1000" fill="hold"/>
                                        <p:tgtEl>
                                          <p:spTgt spid="55"/>
                                        </p:tgtEl>
                                        <p:attrNameLst>
                                          <p:attrName>ppt_x</p:attrName>
                                        </p:attrNameLst>
                                      </p:cBhvr>
                                      <p:tavLst>
                                        <p:tav tm="0">
                                          <p:val>
                                            <p:strVal val="1+#ppt_w/2"/>
                                          </p:val>
                                        </p:tav>
                                        <p:tav tm="100000">
                                          <p:val>
                                            <p:strVal val="#ppt_x"/>
                                          </p:val>
                                        </p:tav>
                                      </p:tavLst>
                                    </p:anim>
                                    <p:anim calcmode="lin" valueType="num">
                                      <p:cBhvr additive="base">
                                        <p:cTn id="418" dur="1000" fill="hold"/>
                                        <p:tgtEl>
                                          <p:spTgt spid="55"/>
                                        </p:tgtEl>
                                        <p:attrNameLst>
                                          <p:attrName>ppt_y</p:attrName>
                                        </p:attrNameLst>
                                      </p:cBhvr>
                                      <p:tavLst>
                                        <p:tav tm="0">
                                          <p:val>
                                            <p:strVal val="1+#ppt_h/2"/>
                                          </p:val>
                                        </p:tav>
                                        <p:tav tm="100000">
                                          <p:val>
                                            <p:strVal val="#ppt_y"/>
                                          </p:val>
                                        </p:tav>
                                      </p:tavLst>
                                    </p:anim>
                                  </p:childTnLst>
                                </p:cTn>
                              </p:par>
                              <p:par>
                                <p:cTn id="419" presetID="2" presetClass="entr" presetSubtype="6" fill="hold" grpId="0" nodeType="withEffect">
                                  <p:stCondLst>
                                    <p:cond delay="0"/>
                                  </p:stCondLst>
                                  <p:childTnLst>
                                    <p:set>
                                      <p:cBhvr>
                                        <p:cTn id="420" dur="1" fill="hold">
                                          <p:stCondLst>
                                            <p:cond delay="0"/>
                                          </p:stCondLst>
                                        </p:cTn>
                                        <p:tgtEl>
                                          <p:spTgt spid="56"/>
                                        </p:tgtEl>
                                        <p:attrNameLst>
                                          <p:attrName>style.visibility</p:attrName>
                                        </p:attrNameLst>
                                      </p:cBhvr>
                                      <p:to>
                                        <p:strVal val="visible"/>
                                      </p:to>
                                    </p:set>
                                    <p:anim calcmode="lin" valueType="num">
                                      <p:cBhvr additive="base">
                                        <p:cTn id="421" dur="1000" fill="hold"/>
                                        <p:tgtEl>
                                          <p:spTgt spid="56"/>
                                        </p:tgtEl>
                                        <p:attrNameLst>
                                          <p:attrName>ppt_x</p:attrName>
                                        </p:attrNameLst>
                                      </p:cBhvr>
                                      <p:tavLst>
                                        <p:tav tm="0">
                                          <p:val>
                                            <p:strVal val="1+#ppt_w/2"/>
                                          </p:val>
                                        </p:tav>
                                        <p:tav tm="100000">
                                          <p:val>
                                            <p:strVal val="#ppt_x"/>
                                          </p:val>
                                        </p:tav>
                                      </p:tavLst>
                                    </p:anim>
                                    <p:anim calcmode="lin" valueType="num">
                                      <p:cBhvr additive="base">
                                        <p:cTn id="422" dur="1000" fill="hold"/>
                                        <p:tgtEl>
                                          <p:spTgt spid="56"/>
                                        </p:tgtEl>
                                        <p:attrNameLst>
                                          <p:attrName>ppt_y</p:attrName>
                                        </p:attrNameLst>
                                      </p:cBhvr>
                                      <p:tavLst>
                                        <p:tav tm="0">
                                          <p:val>
                                            <p:strVal val="1+#ppt_h/2"/>
                                          </p:val>
                                        </p:tav>
                                        <p:tav tm="100000">
                                          <p:val>
                                            <p:strVal val="#ppt_y"/>
                                          </p:val>
                                        </p:tav>
                                      </p:tavLst>
                                    </p:anim>
                                  </p:childTnLst>
                                </p:cTn>
                              </p:par>
                              <p:par>
                                <p:cTn id="423" presetID="2" presetClass="entr" presetSubtype="6" fill="hold" grpId="0" nodeType="withEffect">
                                  <p:stCondLst>
                                    <p:cond delay="0"/>
                                  </p:stCondLst>
                                  <p:childTnLst>
                                    <p:set>
                                      <p:cBhvr>
                                        <p:cTn id="424" dur="1" fill="hold">
                                          <p:stCondLst>
                                            <p:cond delay="0"/>
                                          </p:stCondLst>
                                        </p:cTn>
                                        <p:tgtEl>
                                          <p:spTgt spid="58"/>
                                        </p:tgtEl>
                                        <p:attrNameLst>
                                          <p:attrName>style.visibility</p:attrName>
                                        </p:attrNameLst>
                                      </p:cBhvr>
                                      <p:to>
                                        <p:strVal val="visible"/>
                                      </p:to>
                                    </p:set>
                                    <p:anim calcmode="lin" valueType="num">
                                      <p:cBhvr additive="base">
                                        <p:cTn id="425" dur="1000" fill="hold"/>
                                        <p:tgtEl>
                                          <p:spTgt spid="58"/>
                                        </p:tgtEl>
                                        <p:attrNameLst>
                                          <p:attrName>ppt_x</p:attrName>
                                        </p:attrNameLst>
                                      </p:cBhvr>
                                      <p:tavLst>
                                        <p:tav tm="0">
                                          <p:val>
                                            <p:strVal val="1+#ppt_w/2"/>
                                          </p:val>
                                        </p:tav>
                                        <p:tav tm="100000">
                                          <p:val>
                                            <p:strVal val="#ppt_x"/>
                                          </p:val>
                                        </p:tav>
                                      </p:tavLst>
                                    </p:anim>
                                    <p:anim calcmode="lin" valueType="num">
                                      <p:cBhvr additive="base">
                                        <p:cTn id="426" dur="1000" fill="hold"/>
                                        <p:tgtEl>
                                          <p:spTgt spid="58"/>
                                        </p:tgtEl>
                                        <p:attrNameLst>
                                          <p:attrName>ppt_y</p:attrName>
                                        </p:attrNameLst>
                                      </p:cBhvr>
                                      <p:tavLst>
                                        <p:tav tm="0">
                                          <p:val>
                                            <p:strVal val="1+#ppt_h/2"/>
                                          </p:val>
                                        </p:tav>
                                        <p:tav tm="100000">
                                          <p:val>
                                            <p:strVal val="#ppt_y"/>
                                          </p:val>
                                        </p:tav>
                                      </p:tavLst>
                                    </p:anim>
                                  </p:childTnLst>
                                </p:cTn>
                              </p:par>
                              <p:par>
                                <p:cTn id="427" presetID="2" presetClass="entr" presetSubtype="6" fill="hold" grpId="0" nodeType="withEffect">
                                  <p:stCondLst>
                                    <p:cond delay="0"/>
                                  </p:stCondLst>
                                  <p:childTnLst>
                                    <p:set>
                                      <p:cBhvr>
                                        <p:cTn id="428" dur="1" fill="hold">
                                          <p:stCondLst>
                                            <p:cond delay="0"/>
                                          </p:stCondLst>
                                        </p:cTn>
                                        <p:tgtEl>
                                          <p:spTgt spid="59"/>
                                        </p:tgtEl>
                                        <p:attrNameLst>
                                          <p:attrName>style.visibility</p:attrName>
                                        </p:attrNameLst>
                                      </p:cBhvr>
                                      <p:to>
                                        <p:strVal val="visible"/>
                                      </p:to>
                                    </p:set>
                                    <p:anim calcmode="lin" valueType="num">
                                      <p:cBhvr additive="base">
                                        <p:cTn id="429" dur="1000" fill="hold"/>
                                        <p:tgtEl>
                                          <p:spTgt spid="59"/>
                                        </p:tgtEl>
                                        <p:attrNameLst>
                                          <p:attrName>ppt_x</p:attrName>
                                        </p:attrNameLst>
                                      </p:cBhvr>
                                      <p:tavLst>
                                        <p:tav tm="0">
                                          <p:val>
                                            <p:strVal val="1+#ppt_w/2"/>
                                          </p:val>
                                        </p:tav>
                                        <p:tav tm="100000">
                                          <p:val>
                                            <p:strVal val="#ppt_x"/>
                                          </p:val>
                                        </p:tav>
                                      </p:tavLst>
                                    </p:anim>
                                    <p:anim calcmode="lin" valueType="num">
                                      <p:cBhvr additive="base">
                                        <p:cTn id="430" dur="1000" fill="hold"/>
                                        <p:tgtEl>
                                          <p:spTgt spid="59"/>
                                        </p:tgtEl>
                                        <p:attrNameLst>
                                          <p:attrName>ppt_y</p:attrName>
                                        </p:attrNameLst>
                                      </p:cBhvr>
                                      <p:tavLst>
                                        <p:tav tm="0">
                                          <p:val>
                                            <p:strVal val="1+#ppt_h/2"/>
                                          </p:val>
                                        </p:tav>
                                        <p:tav tm="100000">
                                          <p:val>
                                            <p:strVal val="#ppt_y"/>
                                          </p:val>
                                        </p:tav>
                                      </p:tavLst>
                                    </p:anim>
                                  </p:childTnLst>
                                </p:cTn>
                              </p:par>
                              <p:par>
                                <p:cTn id="431" presetID="2" presetClass="entr" presetSubtype="6" fill="hold" grpId="0" nodeType="withEffect">
                                  <p:stCondLst>
                                    <p:cond delay="0"/>
                                  </p:stCondLst>
                                  <p:childTnLst>
                                    <p:set>
                                      <p:cBhvr>
                                        <p:cTn id="432" dur="1" fill="hold">
                                          <p:stCondLst>
                                            <p:cond delay="0"/>
                                          </p:stCondLst>
                                        </p:cTn>
                                        <p:tgtEl>
                                          <p:spTgt spid="60"/>
                                        </p:tgtEl>
                                        <p:attrNameLst>
                                          <p:attrName>style.visibility</p:attrName>
                                        </p:attrNameLst>
                                      </p:cBhvr>
                                      <p:to>
                                        <p:strVal val="visible"/>
                                      </p:to>
                                    </p:set>
                                    <p:anim calcmode="lin" valueType="num">
                                      <p:cBhvr additive="base">
                                        <p:cTn id="433" dur="1000" fill="hold"/>
                                        <p:tgtEl>
                                          <p:spTgt spid="60"/>
                                        </p:tgtEl>
                                        <p:attrNameLst>
                                          <p:attrName>ppt_x</p:attrName>
                                        </p:attrNameLst>
                                      </p:cBhvr>
                                      <p:tavLst>
                                        <p:tav tm="0">
                                          <p:val>
                                            <p:strVal val="1+#ppt_w/2"/>
                                          </p:val>
                                        </p:tav>
                                        <p:tav tm="100000">
                                          <p:val>
                                            <p:strVal val="#ppt_x"/>
                                          </p:val>
                                        </p:tav>
                                      </p:tavLst>
                                    </p:anim>
                                    <p:anim calcmode="lin" valueType="num">
                                      <p:cBhvr additive="base">
                                        <p:cTn id="434" dur="1000" fill="hold"/>
                                        <p:tgtEl>
                                          <p:spTgt spid="60"/>
                                        </p:tgtEl>
                                        <p:attrNameLst>
                                          <p:attrName>ppt_y</p:attrName>
                                        </p:attrNameLst>
                                      </p:cBhvr>
                                      <p:tavLst>
                                        <p:tav tm="0">
                                          <p:val>
                                            <p:strVal val="1+#ppt_h/2"/>
                                          </p:val>
                                        </p:tav>
                                        <p:tav tm="100000">
                                          <p:val>
                                            <p:strVal val="#ppt_y"/>
                                          </p:val>
                                        </p:tav>
                                      </p:tavLst>
                                    </p:anim>
                                  </p:childTnLst>
                                </p:cTn>
                              </p:par>
                              <p:par>
                                <p:cTn id="435" presetID="2" presetClass="entr" presetSubtype="6" fill="hold" grpId="0" nodeType="withEffect">
                                  <p:stCondLst>
                                    <p:cond delay="0"/>
                                  </p:stCondLst>
                                  <p:childTnLst>
                                    <p:set>
                                      <p:cBhvr>
                                        <p:cTn id="436" dur="1" fill="hold">
                                          <p:stCondLst>
                                            <p:cond delay="0"/>
                                          </p:stCondLst>
                                        </p:cTn>
                                        <p:tgtEl>
                                          <p:spTgt spid="61"/>
                                        </p:tgtEl>
                                        <p:attrNameLst>
                                          <p:attrName>style.visibility</p:attrName>
                                        </p:attrNameLst>
                                      </p:cBhvr>
                                      <p:to>
                                        <p:strVal val="visible"/>
                                      </p:to>
                                    </p:set>
                                    <p:anim calcmode="lin" valueType="num">
                                      <p:cBhvr additive="base">
                                        <p:cTn id="437" dur="1000" fill="hold"/>
                                        <p:tgtEl>
                                          <p:spTgt spid="61"/>
                                        </p:tgtEl>
                                        <p:attrNameLst>
                                          <p:attrName>ppt_x</p:attrName>
                                        </p:attrNameLst>
                                      </p:cBhvr>
                                      <p:tavLst>
                                        <p:tav tm="0">
                                          <p:val>
                                            <p:strVal val="1+#ppt_w/2"/>
                                          </p:val>
                                        </p:tav>
                                        <p:tav tm="100000">
                                          <p:val>
                                            <p:strVal val="#ppt_x"/>
                                          </p:val>
                                        </p:tav>
                                      </p:tavLst>
                                    </p:anim>
                                    <p:anim calcmode="lin" valueType="num">
                                      <p:cBhvr additive="base">
                                        <p:cTn id="438" dur="1000" fill="hold"/>
                                        <p:tgtEl>
                                          <p:spTgt spid="61"/>
                                        </p:tgtEl>
                                        <p:attrNameLst>
                                          <p:attrName>ppt_y</p:attrName>
                                        </p:attrNameLst>
                                      </p:cBhvr>
                                      <p:tavLst>
                                        <p:tav tm="0">
                                          <p:val>
                                            <p:strVal val="1+#ppt_h/2"/>
                                          </p:val>
                                        </p:tav>
                                        <p:tav tm="100000">
                                          <p:val>
                                            <p:strVal val="#ppt_y"/>
                                          </p:val>
                                        </p:tav>
                                      </p:tavLst>
                                    </p:anim>
                                  </p:childTnLst>
                                </p:cTn>
                              </p:par>
                              <p:par>
                                <p:cTn id="439" presetID="2" presetClass="entr" presetSubtype="6" fill="hold" grpId="0" nodeType="withEffect">
                                  <p:stCondLst>
                                    <p:cond delay="0"/>
                                  </p:stCondLst>
                                  <p:childTnLst>
                                    <p:set>
                                      <p:cBhvr>
                                        <p:cTn id="440" dur="1" fill="hold">
                                          <p:stCondLst>
                                            <p:cond delay="0"/>
                                          </p:stCondLst>
                                        </p:cTn>
                                        <p:tgtEl>
                                          <p:spTgt spid="62"/>
                                        </p:tgtEl>
                                        <p:attrNameLst>
                                          <p:attrName>style.visibility</p:attrName>
                                        </p:attrNameLst>
                                      </p:cBhvr>
                                      <p:to>
                                        <p:strVal val="visible"/>
                                      </p:to>
                                    </p:set>
                                    <p:anim calcmode="lin" valueType="num">
                                      <p:cBhvr additive="base">
                                        <p:cTn id="441" dur="1000" fill="hold"/>
                                        <p:tgtEl>
                                          <p:spTgt spid="62"/>
                                        </p:tgtEl>
                                        <p:attrNameLst>
                                          <p:attrName>ppt_x</p:attrName>
                                        </p:attrNameLst>
                                      </p:cBhvr>
                                      <p:tavLst>
                                        <p:tav tm="0">
                                          <p:val>
                                            <p:strVal val="1+#ppt_w/2"/>
                                          </p:val>
                                        </p:tav>
                                        <p:tav tm="100000">
                                          <p:val>
                                            <p:strVal val="#ppt_x"/>
                                          </p:val>
                                        </p:tav>
                                      </p:tavLst>
                                    </p:anim>
                                    <p:anim calcmode="lin" valueType="num">
                                      <p:cBhvr additive="base">
                                        <p:cTn id="442" dur="1000" fill="hold"/>
                                        <p:tgtEl>
                                          <p:spTgt spid="62"/>
                                        </p:tgtEl>
                                        <p:attrNameLst>
                                          <p:attrName>ppt_y</p:attrName>
                                        </p:attrNameLst>
                                      </p:cBhvr>
                                      <p:tavLst>
                                        <p:tav tm="0">
                                          <p:val>
                                            <p:strVal val="1+#ppt_h/2"/>
                                          </p:val>
                                        </p:tav>
                                        <p:tav tm="100000">
                                          <p:val>
                                            <p:strVal val="#ppt_y"/>
                                          </p:val>
                                        </p:tav>
                                      </p:tavLst>
                                    </p:anim>
                                  </p:childTnLst>
                                </p:cTn>
                              </p:par>
                              <p:par>
                                <p:cTn id="443" presetID="2" presetClass="entr" presetSubtype="6" fill="hold" grpId="0" nodeType="withEffect">
                                  <p:stCondLst>
                                    <p:cond delay="0"/>
                                  </p:stCondLst>
                                  <p:childTnLst>
                                    <p:set>
                                      <p:cBhvr>
                                        <p:cTn id="444" dur="1" fill="hold">
                                          <p:stCondLst>
                                            <p:cond delay="0"/>
                                          </p:stCondLst>
                                        </p:cTn>
                                        <p:tgtEl>
                                          <p:spTgt spid="63"/>
                                        </p:tgtEl>
                                        <p:attrNameLst>
                                          <p:attrName>style.visibility</p:attrName>
                                        </p:attrNameLst>
                                      </p:cBhvr>
                                      <p:to>
                                        <p:strVal val="visible"/>
                                      </p:to>
                                    </p:set>
                                    <p:anim calcmode="lin" valueType="num">
                                      <p:cBhvr additive="base">
                                        <p:cTn id="445" dur="1000" fill="hold"/>
                                        <p:tgtEl>
                                          <p:spTgt spid="63"/>
                                        </p:tgtEl>
                                        <p:attrNameLst>
                                          <p:attrName>ppt_x</p:attrName>
                                        </p:attrNameLst>
                                      </p:cBhvr>
                                      <p:tavLst>
                                        <p:tav tm="0">
                                          <p:val>
                                            <p:strVal val="1+#ppt_w/2"/>
                                          </p:val>
                                        </p:tav>
                                        <p:tav tm="100000">
                                          <p:val>
                                            <p:strVal val="#ppt_x"/>
                                          </p:val>
                                        </p:tav>
                                      </p:tavLst>
                                    </p:anim>
                                    <p:anim calcmode="lin" valueType="num">
                                      <p:cBhvr additive="base">
                                        <p:cTn id="446" dur="1000" fill="hold"/>
                                        <p:tgtEl>
                                          <p:spTgt spid="63"/>
                                        </p:tgtEl>
                                        <p:attrNameLst>
                                          <p:attrName>ppt_y</p:attrName>
                                        </p:attrNameLst>
                                      </p:cBhvr>
                                      <p:tavLst>
                                        <p:tav tm="0">
                                          <p:val>
                                            <p:strVal val="1+#ppt_h/2"/>
                                          </p:val>
                                        </p:tav>
                                        <p:tav tm="100000">
                                          <p:val>
                                            <p:strVal val="#ppt_y"/>
                                          </p:val>
                                        </p:tav>
                                      </p:tavLst>
                                    </p:anim>
                                  </p:childTnLst>
                                </p:cTn>
                              </p:par>
                              <p:par>
                                <p:cTn id="447" presetID="2" presetClass="entr" presetSubtype="6" fill="hold" grpId="0" nodeType="withEffect">
                                  <p:stCondLst>
                                    <p:cond delay="0"/>
                                  </p:stCondLst>
                                  <p:childTnLst>
                                    <p:set>
                                      <p:cBhvr>
                                        <p:cTn id="448" dur="1" fill="hold">
                                          <p:stCondLst>
                                            <p:cond delay="0"/>
                                          </p:stCondLst>
                                        </p:cTn>
                                        <p:tgtEl>
                                          <p:spTgt spid="64"/>
                                        </p:tgtEl>
                                        <p:attrNameLst>
                                          <p:attrName>style.visibility</p:attrName>
                                        </p:attrNameLst>
                                      </p:cBhvr>
                                      <p:to>
                                        <p:strVal val="visible"/>
                                      </p:to>
                                    </p:set>
                                    <p:anim calcmode="lin" valueType="num">
                                      <p:cBhvr additive="base">
                                        <p:cTn id="449" dur="1000" fill="hold"/>
                                        <p:tgtEl>
                                          <p:spTgt spid="64"/>
                                        </p:tgtEl>
                                        <p:attrNameLst>
                                          <p:attrName>ppt_x</p:attrName>
                                        </p:attrNameLst>
                                      </p:cBhvr>
                                      <p:tavLst>
                                        <p:tav tm="0">
                                          <p:val>
                                            <p:strVal val="1+#ppt_w/2"/>
                                          </p:val>
                                        </p:tav>
                                        <p:tav tm="100000">
                                          <p:val>
                                            <p:strVal val="#ppt_x"/>
                                          </p:val>
                                        </p:tav>
                                      </p:tavLst>
                                    </p:anim>
                                    <p:anim calcmode="lin" valueType="num">
                                      <p:cBhvr additive="base">
                                        <p:cTn id="450" dur="1000" fill="hold"/>
                                        <p:tgtEl>
                                          <p:spTgt spid="64"/>
                                        </p:tgtEl>
                                        <p:attrNameLst>
                                          <p:attrName>ppt_y</p:attrName>
                                        </p:attrNameLst>
                                      </p:cBhvr>
                                      <p:tavLst>
                                        <p:tav tm="0">
                                          <p:val>
                                            <p:strVal val="1+#ppt_h/2"/>
                                          </p:val>
                                        </p:tav>
                                        <p:tav tm="100000">
                                          <p:val>
                                            <p:strVal val="#ppt_y"/>
                                          </p:val>
                                        </p:tav>
                                      </p:tavLst>
                                    </p:anim>
                                  </p:childTnLst>
                                </p:cTn>
                              </p:par>
                              <p:par>
                                <p:cTn id="451" presetID="2" presetClass="entr" presetSubtype="6" fill="hold" grpId="0" nodeType="withEffect">
                                  <p:stCondLst>
                                    <p:cond delay="0"/>
                                  </p:stCondLst>
                                  <p:childTnLst>
                                    <p:set>
                                      <p:cBhvr>
                                        <p:cTn id="452" dur="1" fill="hold">
                                          <p:stCondLst>
                                            <p:cond delay="0"/>
                                          </p:stCondLst>
                                        </p:cTn>
                                        <p:tgtEl>
                                          <p:spTgt spid="65"/>
                                        </p:tgtEl>
                                        <p:attrNameLst>
                                          <p:attrName>style.visibility</p:attrName>
                                        </p:attrNameLst>
                                      </p:cBhvr>
                                      <p:to>
                                        <p:strVal val="visible"/>
                                      </p:to>
                                    </p:set>
                                    <p:anim calcmode="lin" valueType="num">
                                      <p:cBhvr additive="base">
                                        <p:cTn id="453" dur="1000" fill="hold"/>
                                        <p:tgtEl>
                                          <p:spTgt spid="65"/>
                                        </p:tgtEl>
                                        <p:attrNameLst>
                                          <p:attrName>ppt_x</p:attrName>
                                        </p:attrNameLst>
                                      </p:cBhvr>
                                      <p:tavLst>
                                        <p:tav tm="0">
                                          <p:val>
                                            <p:strVal val="1+#ppt_w/2"/>
                                          </p:val>
                                        </p:tav>
                                        <p:tav tm="100000">
                                          <p:val>
                                            <p:strVal val="#ppt_x"/>
                                          </p:val>
                                        </p:tav>
                                      </p:tavLst>
                                    </p:anim>
                                    <p:anim calcmode="lin" valueType="num">
                                      <p:cBhvr additive="base">
                                        <p:cTn id="454" dur="1000" fill="hold"/>
                                        <p:tgtEl>
                                          <p:spTgt spid="65"/>
                                        </p:tgtEl>
                                        <p:attrNameLst>
                                          <p:attrName>ppt_y</p:attrName>
                                        </p:attrNameLst>
                                      </p:cBhvr>
                                      <p:tavLst>
                                        <p:tav tm="0">
                                          <p:val>
                                            <p:strVal val="1+#ppt_h/2"/>
                                          </p:val>
                                        </p:tav>
                                        <p:tav tm="100000">
                                          <p:val>
                                            <p:strVal val="#ppt_y"/>
                                          </p:val>
                                        </p:tav>
                                      </p:tavLst>
                                    </p:anim>
                                  </p:childTnLst>
                                </p:cTn>
                              </p:par>
                              <p:par>
                                <p:cTn id="455" presetID="2" presetClass="entr" presetSubtype="6" fill="hold" grpId="0" nodeType="withEffect">
                                  <p:stCondLst>
                                    <p:cond delay="0"/>
                                  </p:stCondLst>
                                  <p:childTnLst>
                                    <p:set>
                                      <p:cBhvr>
                                        <p:cTn id="456" dur="1" fill="hold">
                                          <p:stCondLst>
                                            <p:cond delay="0"/>
                                          </p:stCondLst>
                                        </p:cTn>
                                        <p:tgtEl>
                                          <p:spTgt spid="68"/>
                                        </p:tgtEl>
                                        <p:attrNameLst>
                                          <p:attrName>style.visibility</p:attrName>
                                        </p:attrNameLst>
                                      </p:cBhvr>
                                      <p:to>
                                        <p:strVal val="visible"/>
                                      </p:to>
                                    </p:set>
                                    <p:anim calcmode="lin" valueType="num">
                                      <p:cBhvr additive="base">
                                        <p:cTn id="457" dur="1000" fill="hold"/>
                                        <p:tgtEl>
                                          <p:spTgt spid="68"/>
                                        </p:tgtEl>
                                        <p:attrNameLst>
                                          <p:attrName>ppt_x</p:attrName>
                                        </p:attrNameLst>
                                      </p:cBhvr>
                                      <p:tavLst>
                                        <p:tav tm="0">
                                          <p:val>
                                            <p:strVal val="1+#ppt_w/2"/>
                                          </p:val>
                                        </p:tav>
                                        <p:tav tm="100000">
                                          <p:val>
                                            <p:strVal val="#ppt_x"/>
                                          </p:val>
                                        </p:tav>
                                      </p:tavLst>
                                    </p:anim>
                                    <p:anim calcmode="lin" valueType="num">
                                      <p:cBhvr additive="base">
                                        <p:cTn id="458" dur="1000" fill="hold"/>
                                        <p:tgtEl>
                                          <p:spTgt spid="68"/>
                                        </p:tgtEl>
                                        <p:attrNameLst>
                                          <p:attrName>ppt_y</p:attrName>
                                        </p:attrNameLst>
                                      </p:cBhvr>
                                      <p:tavLst>
                                        <p:tav tm="0">
                                          <p:val>
                                            <p:strVal val="1+#ppt_h/2"/>
                                          </p:val>
                                        </p:tav>
                                        <p:tav tm="100000">
                                          <p:val>
                                            <p:strVal val="#ppt_y"/>
                                          </p:val>
                                        </p:tav>
                                      </p:tavLst>
                                    </p:anim>
                                  </p:childTnLst>
                                </p:cTn>
                              </p:par>
                              <p:par>
                                <p:cTn id="459" presetID="2" presetClass="entr" presetSubtype="6" fill="hold" grpId="0" nodeType="withEffect">
                                  <p:stCondLst>
                                    <p:cond delay="0"/>
                                  </p:stCondLst>
                                  <p:childTnLst>
                                    <p:set>
                                      <p:cBhvr>
                                        <p:cTn id="460" dur="1" fill="hold">
                                          <p:stCondLst>
                                            <p:cond delay="0"/>
                                          </p:stCondLst>
                                        </p:cTn>
                                        <p:tgtEl>
                                          <p:spTgt spid="69"/>
                                        </p:tgtEl>
                                        <p:attrNameLst>
                                          <p:attrName>style.visibility</p:attrName>
                                        </p:attrNameLst>
                                      </p:cBhvr>
                                      <p:to>
                                        <p:strVal val="visible"/>
                                      </p:to>
                                    </p:set>
                                    <p:anim calcmode="lin" valueType="num">
                                      <p:cBhvr additive="base">
                                        <p:cTn id="461" dur="1000" fill="hold"/>
                                        <p:tgtEl>
                                          <p:spTgt spid="69"/>
                                        </p:tgtEl>
                                        <p:attrNameLst>
                                          <p:attrName>ppt_x</p:attrName>
                                        </p:attrNameLst>
                                      </p:cBhvr>
                                      <p:tavLst>
                                        <p:tav tm="0">
                                          <p:val>
                                            <p:strVal val="1+#ppt_w/2"/>
                                          </p:val>
                                        </p:tav>
                                        <p:tav tm="100000">
                                          <p:val>
                                            <p:strVal val="#ppt_x"/>
                                          </p:val>
                                        </p:tav>
                                      </p:tavLst>
                                    </p:anim>
                                    <p:anim calcmode="lin" valueType="num">
                                      <p:cBhvr additive="base">
                                        <p:cTn id="462" dur="1000" fill="hold"/>
                                        <p:tgtEl>
                                          <p:spTgt spid="69"/>
                                        </p:tgtEl>
                                        <p:attrNameLst>
                                          <p:attrName>ppt_y</p:attrName>
                                        </p:attrNameLst>
                                      </p:cBhvr>
                                      <p:tavLst>
                                        <p:tav tm="0">
                                          <p:val>
                                            <p:strVal val="1+#ppt_h/2"/>
                                          </p:val>
                                        </p:tav>
                                        <p:tav tm="100000">
                                          <p:val>
                                            <p:strVal val="#ppt_y"/>
                                          </p:val>
                                        </p:tav>
                                      </p:tavLst>
                                    </p:anim>
                                  </p:childTnLst>
                                </p:cTn>
                              </p:par>
                              <p:par>
                                <p:cTn id="463" presetID="2" presetClass="entr" presetSubtype="6" fill="hold" grpId="0" nodeType="withEffect">
                                  <p:stCondLst>
                                    <p:cond delay="0"/>
                                  </p:stCondLst>
                                  <p:childTnLst>
                                    <p:set>
                                      <p:cBhvr>
                                        <p:cTn id="464" dur="1" fill="hold">
                                          <p:stCondLst>
                                            <p:cond delay="0"/>
                                          </p:stCondLst>
                                        </p:cTn>
                                        <p:tgtEl>
                                          <p:spTgt spid="70"/>
                                        </p:tgtEl>
                                        <p:attrNameLst>
                                          <p:attrName>style.visibility</p:attrName>
                                        </p:attrNameLst>
                                      </p:cBhvr>
                                      <p:to>
                                        <p:strVal val="visible"/>
                                      </p:to>
                                    </p:set>
                                    <p:anim calcmode="lin" valueType="num">
                                      <p:cBhvr additive="base">
                                        <p:cTn id="465" dur="1000" fill="hold"/>
                                        <p:tgtEl>
                                          <p:spTgt spid="70"/>
                                        </p:tgtEl>
                                        <p:attrNameLst>
                                          <p:attrName>ppt_x</p:attrName>
                                        </p:attrNameLst>
                                      </p:cBhvr>
                                      <p:tavLst>
                                        <p:tav tm="0">
                                          <p:val>
                                            <p:strVal val="1+#ppt_w/2"/>
                                          </p:val>
                                        </p:tav>
                                        <p:tav tm="100000">
                                          <p:val>
                                            <p:strVal val="#ppt_x"/>
                                          </p:val>
                                        </p:tav>
                                      </p:tavLst>
                                    </p:anim>
                                    <p:anim calcmode="lin" valueType="num">
                                      <p:cBhvr additive="base">
                                        <p:cTn id="466" dur="1000" fill="hold"/>
                                        <p:tgtEl>
                                          <p:spTgt spid="70"/>
                                        </p:tgtEl>
                                        <p:attrNameLst>
                                          <p:attrName>ppt_y</p:attrName>
                                        </p:attrNameLst>
                                      </p:cBhvr>
                                      <p:tavLst>
                                        <p:tav tm="0">
                                          <p:val>
                                            <p:strVal val="1+#ppt_h/2"/>
                                          </p:val>
                                        </p:tav>
                                        <p:tav tm="100000">
                                          <p:val>
                                            <p:strVal val="#ppt_y"/>
                                          </p:val>
                                        </p:tav>
                                      </p:tavLst>
                                    </p:anim>
                                  </p:childTnLst>
                                </p:cTn>
                              </p:par>
                              <p:par>
                                <p:cTn id="467" presetID="2" presetClass="entr" presetSubtype="6" fill="hold" grpId="0" nodeType="withEffect">
                                  <p:stCondLst>
                                    <p:cond delay="0"/>
                                  </p:stCondLst>
                                  <p:childTnLst>
                                    <p:set>
                                      <p:cBhvr>
                                        <p:cTn id="468" dur="1" fill="hold">
                                          <p:stCondLst>
                                            <p:cond delay="0"/>
                                          </p:stCondLst>
                                        </p:cTn>
                                        <p:tgtEl>
                                          <p:spTgt spid="72"/>
                                        </p:tgtEl>
                                        <p:attrNameLst>
                                          <p:attrName>style.visibility</p:attrName>
                                        </p:attrNameLst>
                                      </p:cBhvr>
                                      <p:to>
                                        <p:strVal val="visible"/>
                                      </p:to>
                                    </p:set>
                                    <p:anim calcmode="lin" valueType="num">
                                      <p:cBhvr additive="base">
                                        <p:cTn id="469" dur="1000" fill="hold"/>
                                        <p:tgtEl>
                                          <p:spTgt spid="72"/>
                                        </p:tgtEl>
                                        <p:attrNameLst>
                                          <p:attrName>ppt_x</p:attrName>
                                        </p:attrNameLst>
                                      </p:cBhvr>
                                      <p:tavLst>
                                        <p:tav tm="0">
                                          <p:val>
                                            <p:strVal val="1+#ppt_w/2"/>
                                          </p:val>
                                        </p:tav>
                                        <p:tav tm="100000">
                                          <p:val>
                                            <p:strVal val="#ppt_x"/>
                                          </p:val>
                                        </p:tav>
                                      </p:tavLst>
                                    </p:anim>
                                    <p:anim calcmode="lin" valueType="num">
                                      <p:cBhvr additive="base">
                                        <p:cTn id="470" dur="1000" fill="hold"/>
                                        <p:tgtEl>
                                          <p:spTgt spid="72"/>
                                        </p:tgtEl>
                                        <p:attrNameLst>
                                          <p:attrName>ppt_y</p:attrName>
                                        </p:attrNameLst>
                                      </p:cBhvr>
                                      <p:tavLst>
                                        <p:tav tm="0">
                                          <p:val>
                                            <p:strVal val="1+#ppt_h/2"/>
                                          </p:val>
                                        </p:tav>
                                        <p:tav tm="100000">
                                          <p:val>
                                            <p:strVal val="#ppt_y"/>
                                          </p:val>
                                        </p:tav>
                                      </p:tavLst>
                                    </p:anim>
                                  </p:childTnLst>
                                </p:cTn>
                              </p:par>
                              <p:par>
                                <p:cTn id="471" presetID="2" presetClass="entr" presetSubtype="6" fill="hold" grpId="0" nodeType="withEffect">
                                  <p:stCondLst>
                                    <p:cond delay="0"/>
                                  </p:stCondLst>
                                  <p:childTnLst>
                                    <p:set>
                                      <p:cBhvr>
                                        <p:cTn id="472" dur="1" fill="hold">
                                          <p:stCondLst>
                                            <p:cond delay="0"/>
                                          </p:stCondLst>
                                        </p:cTn>
                                        <p:tgtEl>
                                          <p:spTgt spid="73"/>
                                        </p:tgtEl>
                                        <p:attrNameLst>
                                          <p:attrName>style.visibility</p:attrName>
                                        </p:attrNameLst>
                                      </p:cBhvr>
                                      <p:to>
                                        <p:strVal val="visible"/>
                                      </p:to>
                                    </p:set>
                                    <p:anim calcmode="lin" valueType="num">
                                      <p:cBhvr additive="base">
                                        <p:cTn id="473" dur="1000" fill="hold"/>
                                        <p:tgtEl>
                                          <p:spTgt spid="73"/>
                                        </p:tgtEl>
                                        <p:attrNameLst>
                                          <p:attrName>ppt_x</p:attrName>
                                        </p:attrNameLst>
                                      </p:cBhvr>
                                      <p:tavLst>
                                        <p:tav tm="0">
                                          <p:val>
                                            <p:strVal val="1+#ppt_w/2"/>
                                          </p:val>
                                        </p:tav>
                                        <p:tav tm="100000">
                                          <p:val>
                                            <p:strVal val="#ppt_x"/>
                                          </p:val>
                                        </p:tav>
                                      </p:tavLst>
                                    </p:anim>
                                    <p:anim calcmode="lin" valueType="num">
                                      <p:cBhvr additive="base">
                                        <p:cTn id="474" dur="1000" fill="hold"/>
                                        <p:tgtEl>
                                          <p:spTgt spid="73"/>
                                        </p:tgtEl>
                                        <p:attrNameLst>
                                          <p:attrName>ppt_y</p:attrName>
                                        </p:attrNameLst>
                                      </p:cBhvr>
                                      <p:tavLst>
                                        <p:tav tm="0">
                                          <p:val>
                                            <p:strVal val="1+#ppt_h/2"/>
                                          </p:val>
                                        </p:tav>
                                        <p:tav tm="100000">
                                          <p:val>
                                            <p:strVal val="#ppt_y"/>
                                          </p:val>
                                        </p:tav>
                                      </p:tavLst>
                                    </p:anim>
                                  </p:childTnLst>
                                </p:cTn>
                              </p:par>
                              <p:par>
                                <p:cTn id="475" presetID="2" presetClass="entr" presetSubtype="6" fill="hold" grpId="0" nodeType="withEffect">
                                  <p:stCondLst>
                                    <p:cond delay="0"/>
                                  </p:stCondLst>
                                  <p:childTnLst>
                                    <p:set>
                                      <p:cBhvr>
                                        <p:cTn id="476" dur="1" fill="hold">
                                          <p:stCondLst>
                                            <p:cond delay="0"/>
                                          </p:stCondLst>
                                        </p:cTn>
                                        <p:tgtEl>
                                          <p:spTgt spid="74"/>
                                        </p:tgtEl>
                                        <p:attrNameLst>
                                          <p:attrName>style.visibility</p:attrName>
                                        </p:attrNameLst>
                                      </p:cBhvr>
                                      <p:to>
                                        <p:strVal val="visible"/>
                                      </p:to>
                                    </p:set>
                                    <p:anim calcmode="lin" valueType="num">
                                      <p:cBhvr additive="base">
                                        <p:cTn id="477" dur="1000" fill="hold"/>
                                        <p:tgtEl>
                                          <p:spTgt spid="74"/>
                                        </p:tgtEl>
                                        <p:attrNameLst>
                                          <p:attrName>ppt_x</p:attrName>
                                        </p:attrNameLst>
                                      </p:cBhvr>
                                      <p:tavLst>
                                        <p:tav tm="0">
                                          <p:val>
                                            <p:strVal val="1+#ppt_w/2"/>
                                          </p:val>
                                        </p:tav>
                                        <p:tav tm="100000">
                                          <p:val>
                                            <p:strVal val="#ppt_x"/>
                                          </p:val>
                                        </p:tav>
                                      </p:tavLst>
                                    </p:anim>
                                    <p:anim calcmode="lin" valueType="num">
                                      <p:cBhvr additive="base">
                                        <p:cTn id="478" dur="1000" fill="hold"/>
                                        <p:tgtEl>
                                          <p:spTgt spid="74"/>
                                        </p:tgtEl>
                                        <p:attrNameLst>
                                          <p:attrName>ppt_y</p:attrName>
                                        </p:attrNameLst>
                                      </p:cBhvr>
                                      <p:tavLst>
                                        <p:tav tm="0">
                                          <p:val>
                                            <p:strVal val="1+#ppt_h/2"/>
                                          </p:val>
                                        </p:tav>
                                        <p:tav tm="100000">
                                          <p:val>
                                            <p:strVal val="#ppt_y"/>
                                          </p:val>
                                        </p:tav>
                                      </p:tavLst>
                                    </p:anim>
                                  </p:childTnLst>
                                </p:cTn>
                              </p:par>
                              <p:par>
                                <p:cTn id="479" presetID="2" presetClass="entr" presetSubtype="6" fill="hold" grpId="0" nodeType="withEffect">
                                  <p:stCondLst>
                                    <p:cond delay="0"/>
                                  </p:stCondLst>
                                  <p:childTnLst>
                                    <p:set>
                                      <p:cBhvr>
                                        <p:cTn id="480" dur="1" fill="hold">
                                          <p:stCondLst>
                                            <p:cond delay="0"/>
                                          </p:stCondLst>
                                        </p:cTn>
                                        <p:tgtEl>
                                          <p:spTgt spid="76"/>
                                        </p:tgtEl>
                                        <p:attrNameLst>
                                          <p:attrName>style.visibility</p:attrName>
                                        </p:attrNameLst>
                                      </p:cBhvr>
                                      <p:to>
                                        <p:strVal val="visible"/>
                                      </p:to>
                                    </p:set>
                                    <p:anim calcmode="lin" valueType="num">
                                      <p:cBhvr additive="base">
                                        <p:cTn id="481" dur="1000" fill="hold"/>
                                        <p:tgtEl>
                                          <p:spTgt spid="76"/>
                                        </p:tgtEl>
                                        <p:attrNameLst>
                                          <p:attrName>ppt_x</p:attrName>
                                        </p:attrNameLst>
                                      </p:cBhvr>
                                      <p:tavLst>
                                        <p:tav tm="0">
                                          <p:val>
                                            <p:strVal val="1+#ppt_w/2"/>
                                          </p:val>
                                        </p:tav>
                                        <p:tav tm="100000">
                                          <p:val>
                                            <p:strVal val="#ppt_x"/>
                                          </p:val>
                                        </p:tav>
                                      </p:tavLst>
                                    </p:anim>
                                    <p:anim calcmode="lin" valueType="num">
                                      <p:cBhvr additive="base">
                                        <p:cTn id="482" dur="1000" fill="hold"/>
                                        <p:tgtEl>
                                          <p:spTgt spid="76"/>
                                        </p:tgtEl>
                                        <p:attrNameLst>
                                          <p:attrName>ppt_y</p:attrName>
                                        </p:attrNameLst>
                                      </p:cBhvr>
                                      <p:tavLst>
                                        <p:tav tm="0">
                                          <p:val>
                                            <p:strVal val="1+#ppt_h/2"/>
                                          </p:val>
                                        </p:tav>
                                        <p:tav tm="100000">
                                          <p:val>
                                            <p:strVal val="#ppt_y"/>
                                          </p:val>
                                        </p:tav>
                                      </p:tavLst>
                                    </p:anim>
                                  </p:childTnLst>
                                </p:cTn>
                              </p:par>
                              <p:par>
                                <p:cTn id="483" presetID="2" presetClass="entr" presetSubtype="6" fill="hold" grpId="0" nodeType="withEffect">
                                  <p:stCondLst>
                                    <p:cond delay="0"/>
                                  </p:stCondLst>
                                  <p:childTnLst>
                                    <p:set>
                                      <p:cBhvr>
                                        <p:cTn id="484" dur="1" fill="hold">
                                          <p:stCondLst>
                                            <p:cond delay="0"/>
                                          </p:stCondLst>
                                        </p:cTn>
                                        <p:tgtEl>
                                          <p:spTgt spid="78"/>
                                        </p:tgtEl>
                                        <p:attrNameLst>
                                          <p:attrName>style.visibility</p:attrName>
                                        </p:attrNameLst>
                                      </p:cBhvr>
                                      <p:to>
                                        <p:strVal val="visible"/>
                                      </p:to>
                                    </p:set>
                                    <p:anim calcmode="lin" valueType="num">
                                      <p:cBhvr additive="base">
                                        <p:cTn id="485" dur="1000" fill="hold"/>
                                        <p:tgtEl>
                                          <p:spTgt spid="78"/>
                                        </p:tgtEl>
                                        <p:attrNameLst>
                                          <p:attrName>ppt_x</p:attrName>
                                        </p:attrNameLst>
                                      </p:cBhvr>
                                      <p:tavLst>
                                        <p:tav tm="0">
                                          <p:val>
                                            <p:strVal val="1+#ppt_w/2"/>
                                          </p:val>
                                        </p:tav>
                                        <p:tav tm="100000">
                                          <p:val>
                                            <p:strVal val="#ppt_x"/>
                                          </p:val>
                                        </p:tav>
                                      </p:tavLst>
                                    </p:anim>
                                    <p:anim calcmode="lin" valueType="num">
                                      <p:cBhvr additive="base">
                                        <p:cTn id="486" dur="1000" fill="hold"/>
                                        <p:tgtEl>
                                          <p:spTgt spid="78"/>
                                        </p:tgtEl>
                                        <p:attrNameLst>
                                          <p:attrName>ppt_y</p:attrName>
                                        </p:attrNameLst>
                                      </p:cBhvr>
                                      <p:tavLst>
                                        <p:tav tm="0">
                                          <p:val>
                                            <p:strVal val="1+#ppt_h/2"/>
                                          </p:val>
                                        </p:tav>
                                        <p:tav tm="100000">
                                          <p:val>
                                            <p:strVal val="#ppt_y"/>
                                          </p:val>
                                        </p:tav>
                                      </p:tavLst>
                                    </p:anim>
                                  </p:childTnLst>
                                </p:cTn>
                              </p:par>
                              <p:par>
                                <p:cTn id="487" presetID="2" presetClass="entr" presetSubtype="6" fill="hold" grpId="0" nodeType="withEffect">
                                  <p:stCondLst>
                                    <p:cond delay="0"/>
                                  </p:stCondLst>
                                  <p:childTnLst>
                                    <p:set>
                                      <p:cBhvr>
                                        <p:cTn id="488" dur="1" fill="hold">
                                          <p:stCondLst>
                                            <p:cond delay="0"/>
                                          </p:stCondLst>
                                        </p:cTn>
                                        <p:tgtEl>
                                          <p:spTgt spid="81"/>
                                        </p:tgtEl>
                                        <p:attrNameLst>
                                          <p:attrName>style.visibility</p:attrName>
                                        </p:attrNameLst>
                                      </p:cBhvr>
                                      <p:to>
                                        <p:strVal val="visible"/>
                                      </p:to>
                                    </p:set>
                                    <p:anim calcmode="lin" valueType="num">
                                      <p:cBhvr additive="base">
                                        <p:cTn id="489" dur="1000" fill="hold"/>
                                        <p:tgtEl>
                                          <p:spTgt spid="81"/>
                                        </p:tgtEl>
                                        <p:attrNameLst>
                                          <p:attrName>ppt_x</p:attrName>
                                        </p:attrNameLst>
                                      </p:cBhvr>
                                      <p:tavLst>
                                        <p:tav tm="0">
                                          <p:val>
                                            <p:strVal val="1+#ppt_w/2"/>
                                          </p:val>
                                        </p:tav>
                                        <p:tav tm="100000">
                                          <p:val>
                                            <p:strVal val="#ppt_x"/>
                                          </p:val>
                                        </p:tav>
                                      </p:tavLst>
                                    </p:anim>
                                    <p:anim calcmode="lin" valueType="num">
                                      <p:cBhvr additive="base">
                                        <p:cTn id="490" dur="1000" fill="hold"/>
                                        <p:tgtEl>
                                          <p:spTgt spid="81"/>
                                        </p:tgtEl>
                                        <p:attrNameLst>
                                          <p:attrName>ppt_y</p:attrName>
                                        </p:attrNameLst>
                                      </p:cBhvr>
                                      <p:tavLst>
                                        <p:tav tm="0">
                                          <p:val>
                                            <p:strVal val="1+#ppt_h/2"/>
                                          </p:val>
                                        </p:tav>
                                        <p:tav tm="100000">
                                          <p:val>
                                            <p:strVal val="#ppt_y"/>
                                          </p:val>
                                        </p:tav>
                                      </p:tavLst>
                                    </p:anim>
                                  </p:childTnLst>
                                </p:cTn>
                              </p:par>
                              <p:par>
                                <p:cTn id="491" presetID="2" presetClass="entr" presetSubtype="6" fill="hold" grpId="0" nodeType="withEffect">
                                  <p:stCondLst>
                                    <p:cond delay="0"/>
                                  </p:stCondLst>
                                  <p:childTnLst>
                                    <p:set>
                                      <p:cBhvr>
                                        <p:cTn id="492" dur="1" fill="hold">
                                          <p:stCondLst>
                                            <p:cond delay="0"/>
                                          </p:stCondLst>
                                        </p:cTn>
                                        <p:tgtEl>
                                          <p:spTgt spid="82"/>
                                        </p:tgtEl>
                                        <p:attrNameLst>
                                          <p:attrName>style.visibility</p:attrName>
                                        </p:attrNameLst>
                                      </p:cBhvr>
                                      <p:to>
                                        <p:strVal val="visible"/>
                                      </p:to>
                                    </p:set>
                                    <p:anim calcmode="lin" valueType="num">
                                      <p:cBhvr additive="base">
                                        <p:cTn id="493" dur="1000" fill="hold"/>
                                        <p:tgtEl>
                                          <p:spTgt spid="82"/>
                                        </p:tgtEl>
                                        <p:attrNameLst>
                                          <p:attrName>ppt_x</p:attrName>
                                        </p:attrNameLst>
                                      </p:cBhvr>
                                      <p:tavLst>
                                        <p:tav tm="0">
                                          <p:val>
                                            <p:strVal val="1+#ppt_w/2"/>
                                          </p:val>
                                        </p:tav>
                                        <p:tav tm="100000">
                                          <p:val>
                                            <p:strVal val="#ppt_x"/>
                                          </p:val>
                                        </p:tav>
                                      </p:tavLst>
                                    </p:anim>
                                    <p:anim calcmode="lin" valueType="num">
                                      <p:cBhvr additive="base">
                                        <p:cTn id="494" dur="1000" fill="hold"/>
                                        <p:tgtEl>
                                          <p:spTgt spid="82"/>
                                        </p:tgtEl>
                                        <p:attrNameLst>
                                          <p:attrName>ppt_y</p:attrName>
                                        </p:attrNameLst>
                                      </p:cBhvr>
                                      <p:tavLst>
                                        <p:tav tm="0">
                                          <p:val>
                                            <p:strVal val="1+#ppt_h/2"/>
                                          </p:val>
                                        </p:tav>
                                        <p:tav tm="100000">
                                          <p:val>
                                            <p:strVal val="#ppt_y"/>
                                          </p:val>
                                        </p:tav>
                                      </p:tavLst>
                                    </p:anim>
                                  </p:childTnLst>
                                </p:cTn>
                              </p:par>
                              <p:par>
                                <p:cTn id="495" presetID="49" presetClass="entr" presetSubtype="0" decel="100000" fill="hold" grpId="1" nodeType="withEffect">
                                  <p:stCondLst>
                                    <p:cond delay="0"/>
                                  </p:stCondLst>
                                  <p:childTnLst>
                                    <p:set>
                                      <p:cBhvr>
                                        <p:cTn id="496" dur="1" fill="hold">
                                          <p:stCondLst>
                                            <p:cond delay="0"/>
                                          </p:stCondLst>
                                        </p:cTn>
                                        <p:tgtEl>
                                          <p:spTgt spid="34"/>
                                        </p:tgtEl>
                                        <p:attrNameLst>
                                          <p:attrName>style.visibility</p:attrName>
                                        </p:attrNameLst>
                                      </p:cBhvr>
                                      <p:to>
                                        <p:strVal val="visible"/>
                                      </p:to>
                                    </p:set>
                                    <p:anim calcmode="lin" valueType="num">
                                      <p:cBhvr>
                                        <p:cTn id="497" dur="1000" fill="hold"/>
                                        <p:tgtEl>
                                          <p:spTgt spid="34"/>
                                        </p:tgtEl>
                                        <p:attrNameLst>
                                          <p:attrName>ppt_w</p:attrName>
                                        </p:attrNameLst>
                                      </p:cBhvr>
                                      <p:tavLst>
                                        <p:tav tm="0">
                                          <p:val>
                                            <p:fltVal val="0"/>
                                          </p:val>
                                        </p:tav>
                                        <p:tav tm="100000">
                                          <p:val>
                                            <p:strVal val="#ppt_w"/>
                                          </p:val>
                                        </p:tav>
                                      </p:tavLst>
                                    </p:anim>
                                    <p:anim calcmode="lin" valueType="num">
                                      <p:cBhvr>
                                        <p:cTn id="498" dur="1000" fill="hold"/>
                                        <p:tgtEl>
                                          <p:spTgt spid="34"/>
                                        </p:tgtEl>
                                        <p:attrNameLst>
                                          <p:attrName>ppt_h</p:attrName>
                                        </p:attrNameLst>
                                      </p:cBhvr>
                                      <p:tavLst>
                                        <p:tav tm="0">
                                          <p:val>
                                            <p:fltVal val="0"/>
                                          </p:val>
                                        </p:tav>
                                        <p:tav tm="100000">
                                          <p:val>
                                            <p:strVal val="#ppt_h"/>
                                          </p:val>
                                        </p:tav>
                                      </p:tavLst>
                                    </p:anim>
                                    <p:anim calcmode="lin" valueType="num">
                                      <p:cBhvr>
                                        <p:cTn id="499" dur="1000" fill="hold"/>
                                        <p:tgtEl>
                                          <p:spTgt spid="34"/>
                                        </p:tgtEl>
                                        <p:attrNameLst>
                                          <p:attrName>style.rotation</p:attrName>
                                        </p:attrNameLst>
                                      </p:cBhvr>
                                      <p:tavLst>
                                        <p:tav tm="0">
                                          <p:val>
                                            <p:fltVal val="360"/>
                                          </p:val>
                                        </p:tav>
                                        <p:tav tm="100000">
                                          <p:val>
                                            <p:fltVal val="0"/>
                                          </p:val>
                                        </p:tav>
                                      </p:tavLst>
                                    </p:anim>
                                    <p:animEffect transition="in" filter="fade">
                                      <p:cBhvr>
                                        <p:cTn id="500" dur="1000"/>
                                        <p:tgtEl>
                                          <p:spTgt spid="34"/>
                                        </p:tgtEl>
                                      </p:cBhvr>
                                    </p:animEffect>
                                  </p:childTnLst>
                                </p:cTn>
                              </p:par>
                              <p:par>
                                <p:cTn id="501" presetID="49" presetClass="entr" presetSubtype="0" decel="100000" fill="hold" grpId="1" nodeType="withEffect">
                                  <p:stCondLst>
                                    <p:cond delay="0"/>
                                  </p:stCondLst>
                                  <p:childTnLst>
                                    <p:set>
                                      <p:cBhvr>
                                        <p:cTn id="502" dur="1" fill="hold">
                                          <p:stCondLst>
                                            <p:cond delay="0"/>
                                          </p:stCondLst>
                                        </p:cTn>
                                        <p:tgtEl>
                                          <p:spTgt spid="6"/>
                                        </p:tgtEl>
                                        <p:attrNameLst>
                                          <p:attrName>style.visibility</p:attrName>
                                        </p:attrNameLst>
                                      </p:cBhvr>
                                      <p:to>
                                        <p:strVal val="visible"/>
                                      </p:to>
                                    </p:set>
                                    <p:anim calcmode="lin" valueType="num">
                                      <p:cBhvr>
                                        <p:cTn id="503" dur="1000" fill="hold"/>
                                        <p:tgtEl>
                                          <p:spTgt spid="6"/>
                                        </p:tgtEl>
                                        <p:attrNameLst>
                                          <p:attrName>ppt_w</p:attrName>
                                        </p:attrNameLst>
                                      </p:cBhvr>
                                      <p:tavLst>
                                        <p:tav tm="0">
                                          <p:val>
                                            <p:fltVal val="0"/>
                                          </p:val>
                                        </p:tav>
                                        <p:tav tm="100000">
                                          <p:val>
                                            <p:strVal val="#ppt_w"/>
                                          </p:val>
                                        </p:tav>
                                      </p:tavLst>
                                    </p:anim>
                                    <p:anim calcmode="lin" valueType="num">
                                      <p:cBhvr>
                                        <p:cTn id="504" dur="1000" fill="hold"/>
                                        <p:tgtEl>
                                          <p:spTgt spid="6"/>
                                        </p:tgtEl>
                                        <p:attrNameLst>
                                          <p:attrName>ppt_h</p:attrName>
                                        </p:attrNameLst>
                                      </p:cBhvr>
                                      <p:tavLst>
                                        <p:tav tm="0">
                                          <p:val>
                                            <p:fltVal val="0"/>
                                          </p:val>
                                        </p:tav>
                                        <p:tav tm="100000">
                                          <p:val>
                                            <p:strVal val="#ppt_h"/>
                                          </p:val>
                                        </p:tav>
                                      </p:tavLst>
                                    </p:anim>
                                    <p:anim calcmode="lin" valueType="num">
                                      <p:cBhvr>
                                        <p:cTn id="505" dur="1000" fill="hold"/>
                                        <p:tgtEl>
                                          <p:spTgt spid="6"/>
                                        </p:tgtEl>
                                        <p:attrNameLst>
                                          <p:attrName>style.rotation</p:attrName>
                                        </p:attrNameLst>
                                      </p:cBhvr>
                                      <p:tavLst>
                                        <p:tav tm="0">
                                          <p:val>
                                            <p:fltVal val="360"/>
                                          </p:val>
                                        </p:tav>
                                        <p:tav tm="100000">
                                          <p:val>
                                            <p:fltVal val="0"/>
                                          </p:val>
                                        </p:tav>
                                      </p:tavLst>
                                    </p:anim>
                                    <p:animEffect transition="in" filter="fade">
                                      <p:cBhvr>
                                        <p:cTn id="506" dur="1000"/>
                                        <p:tgtEl>
                                          <p:spTgt spid="6"/>
                                        </p:tgtEl>
                                      </p:cBhvr>
                                    </p:animEffect>
                                  </p:childTnLst>
                                </p:cTn>
                              </p:par>
                              <p:par>
                                <p:cTn id="507" presetID="49" presetClass="entr" presetSubtype="0" decel="100000" fill="hold" grpId="1" nodeType="withEffect">
                                  <p:stCondLst>
                                    <p:cond delay="0"/>
                                  </p:stCondLst>
                                  <p:childTnLst>
                                    <p:set>
                                      <p:cBhvr>
                                        <p:cTn id="508" dur="1" fill="hold">
                                          <p:stCondLst>
                                            <p:cond delay="0"/>
                                          </p:stCondLst>
                                        </p:cTn>
                                        <p:tgtEl>
                                          <p:spTgt spid="7"/>
                                        </p:tgtEl>
                                        <p:attrNameLst>
                                          <p:attrName>style.visibility</p:attrName>
                                        </p:attrNameLst>
                                      </p:cBhvr>
                                      <p:to>
                                        <p:strVal val="visible"/>
                                      </p:to>
                                    </p:set>
                                    <p:anim calcmode="lin" valueType="num">
                                      <p:cBhvr>
                                        <p:cTn id="509" dur="1000" fill="hold"/>
                                        <p:tgtEl>
                                          <p:spTgt spid="7"/>
                                        </p:tgtEl>
                                        <p:attrNameLst>
                                          <p:attrName>ppt_w</p:attrName>
                                        </p:attrNameLst>
                                      </p:cBhvr>
                                      <p:tavLst>
                                        <p:tav tm="0">
                                          <p:val>
                                            <p:fltVal val="0"/>
                                          </p:val>
                                        </p:tav>
                                        <p:tav tm="100000">
                                          <p:val>
                                            <p:strVal val="#ppt_w"/>
                                          </p:val>
                                        </p:tav>
                                      </p:tavLst>
                                    </p:anim>
                                    <p:anim calcmode="lin" valueType="num">
                                      <p:cBhvr>
                                        <p:cTn id="510" dur="1000" fill="hold"/>
                                        <p:tgtEl>
                                          <p:spTgt spid="7"/>
                                        </p:tgtEl>
                                        <p:attrNameLst>
                                          <p:attrName>ppt_h</p:attrName>
                                        </p:attrNameLst>
                                      </p:cBhvr>
                                      <p:tavLst>
                                        <p:tav tm="0">
                                          <p:val>
                                            <p:fltVal val="0"/>
                                          </p:val>
                                        </p:tav>
                                        <p:tav tm="100000">
                                          <p:val>
                                            <p:strVal val="#ppt_h"/>
                                          </p:val>
                                        </p:tav>
                                      </p:tavLst>
                                    </p:anim>
                                    <p:anim calcmode="lin" valueType="num">
                                      <p:cBhvr>
                                        <p:cTn id="511" dur="1000" fill="hold"/>
                                        <p:tgtEl>
                                          <p:spTgt spid="7"/>
                                        </p:tgtEl>
                                        <p:attrNameLst>
                                          <p:attrName>style.rotation</p:attrName>
                                        </p:attrNameLst>
                                      </p:cBhvr>
                                      <p:tavLst>
                                        <p:tav tm="0">
                                          <p:val>
                                            <p:fltVal val="360"/>
                                          </p:val>
                                        </p:tav>
                                        <p:tav tm="100000">
                                          <p:val>
                                            <p:fltVal val="0"/>
                                          </p:val>
                                        </p:tav>
                                      </p:tavLst>
                                    </p:anim>
                                    <p:animEffect transition="in" filter="fade">
                                      <p:cBhvr>
                                        <p:cTn id="512" dur="1000"/>
                                        <p:tgtEl>
                                          <p:spTgt spid="7"/>
                                        </p:tgtEl>
                                      </p:cBhvr>
                                    </p:animEffect>
                                  </p:childTnLst>
                                </p:cTn>
                              </p:par>
                              <p:par>
                                <p:cTn id="513" presetID="49" presetClass="entr" presetSubtype="0" decel="100000" fill="hold" grpId="1" nodeType="withEffect">
                                  <p:stCondLst>
                                    <p:cond delay="0"/>
                                  </p:stCondLst>
                                  <p:childTnLst>
                                    <p:set>
                                      <p:cBhvr>
                                        <p:cTn id="514" dur="1" fill="hold">
                                          <p:stCondLst>
                                            <p:cond delay="0"/>
                                          </p:stCondLst>
                                        </p:cTn>
                                        <p:tgtEl>
                                          <p:spTgt spid="8"/>
                                        </p:tgtEl>
                                        <p:attrNameLst>
                                          <p:attrName>style.visibility</p:attrName>
                                        </p:attrNameLst>
                                      </p:cBhvr>
                                      <p:to>
                                        <p:strVal val="visible"/>
                                      </p:to>
                                    </p:set>
                                    <p:anim calcmode="lin" valueType="num">
                                      <p:cBhvr>
                                        <p:cTn id="515" dur="1000" fill="hold"/>
                                        <p:tgtEl>
                                          <p:spTgt spid="8"/>
                                        </p:tgtEl>
                                        <p:attrNameLst>
                                          <p:attrName>ppt_w</p:attrName>
                                        </p:attrNameLst>
                                      </p:cBhvr>
                                      <p:tavLst>
                                        <p:tav tm="0">
                                          <p:val>
                                            <p:fltVal val="0"/>
                                          </p:val>
                                        </p:tav>
                                        <p:tav tm="100000">
                                          <p:val>
                                            <p:strVal val="#ppt_w"/>
                                          </p:val>
                                        </p:tav>
                                      </p:tavLst>
                                    </p:anim>
                                    <p:anim calcmode="lin" valueType="num">
                                      <p:cBhvr>
                                        <p:cTn id="516" dur="1000" fill="hold"/>
                                        <p:tgtEl>
                                          <p:spTgt spid="8"/>
                                        </p:tgtEl>
                                        <p:attrNameLst>
                                          <p:attrName>ppt_h</p:attrName>
                                        </p:attrNameLst>
                                      </p:cBhvr>
                                      <p:tavLst>
                                        <p:tav tm="0">
                                          <p:val>
                                            <p:fltVal val="0"/>
                                          </p:val>
                                        </p:tav>
                                        <p:tav tm="100000">
                                          <p:val>
                                            <p:strVal val="#ppt_h"/>
                                          </p:val>
                                        </p:tav>
                                      </p:tavLst>
                                    </p:anim>
                                    <p:anim calcmode="lin" valueType="num">
                                      <p:cBhvr>
                                        <p:cTn id="517" dur="1000" fill="hold"/>
                                        <p:tgtEl>
                                          <p:spTgt spid="8"/>
                                        </p:tgtEl>
                                        <p:attrNameLst>
                                          <p:attrName>style.rotation</p:attrName>
                                        </p:attrNameLst>
                                      </p:cBhvr>
                                      <p:tavLst>
                                        <p:tav tm="0">
                                          <p:val>
                                            <p:fltVal val="360"/>
                                          </p:val>
                                        </p:tav>
                                        <p:tav tm="100000">
                                          <p:val>
                                            <p:fltVal val="0"/>
                                          </p:val>
                                        </p:tav>
                                      </p:tavLst>
                                    </p:anim>
                                    <p:animEffect transition="in" filter="fade">
                                      <p:cBhvr>
                                        <p:cTn id="518" dur="1000"/>
                                        <p:tgtEl>
                                          <p:spTgt spid="8"/>
                                        </p:tgtEl>
                                      </p:cBhvr>
                                    </p:animEffect>
                                  </p:childTnLst>
                                </p:cTn>
                              </p:par>
                              <p:par>
                                <p:cTn id="519" presetID="49" presetClass="entr" presetSubtype="0" decel="100000" fill="hold" grpId="1" nodeType="withEffect">
                                  <p:stCondLst>
                                    <p:cond delay="0"/>
                                  </p:stCondLst>
                                  <p:childTnLst>
                                    <p:set>
                                      <p:cBhvr>
                                        <p:cTn id="520" dur="1" fill="hold">
                                          <p:stCondLst>
                                            <p:cond delay="0"/>
                                          </p:stCondLst>
                                        </p:cTn>
                                        <p:tgtEl>
                                          <p:spTgt spid="9"/>
                                        </p:tgtEl>
                                        <p:attrNameLst>
                                          <p:attrName>style.visibility</p:attrName>
                                        </p:attrNameLst>
                                      </p:cBhvr>
                                      <p:to>
                                        <p:strVal val="visible"/>
                                      </p:to>
                                    </p:set>
                                    <p:anim calcmode="lin" valueType="num">
                                      <p:cBhvr>
                                        <p:cTn id="521" dur="1000" fill="hold"/>
                                        <p:tgtEl>
                                          <p:spTgt spid="9"/>
                                        </p:tgtEl>
                                        <p:attrNameLst>
                                          <p:attrName>ppt_w</p:attrName>
                                        </p:attrNameLst>
                                      </p:cBhvr>
                                      <p:tavLst>
                                        <p:tav tm="0">
                                          <p:val>
                                            <p:fltVal val="0"/>
                                          </p:val>
                                        </p:tav>
                                        <p:tav tm="100000">
                                          <p:val>
                                            <p:strVal val="#ppt_w"/>
                                          </p:val>
                                        </p:tav>
                                      </p:tavLst>
                                    </p:anim>
                                    <p:anim calcmode="lin" valueType="num">
                                      <p:cBhvr>
                                        <p:cTn id="522" dur="1000" fill="hold"/>
                                        <p:tgtEl>
                                          <p:spTgt spid="9"/>
                                        </p:tgtEl>
                                        <p:attrNameLst>
                                          <p:attrName>ppt_h</p:attrName>
                                        </p:attrNameLst>
                                      </p:cBhvr>
                                      <p:tavLst>
                                        <p:tav tm="0">
                                          <p:val>
                                            <p:fltVal val="0"/>
                                          </p:val>
                                        </p:tav>
                                        <p:tav tm="100000">
                                          <p:val>
                                            <p:strVal val="#ppt_h"/>
                                          </p:val>
                                        </p:tav>
                                      </p:tavLst>
                                    </p:anim>
                                    <p:anim calcmode="lin" valueType="num">
                                      <p:cBhvr>
                                        <p:cTn id="523" dur="1000" fill="hold"/>
                                        <p:tgtEl>
                                          <p:spTgt spid="9"/>
                                        </p:tgtEl>
                                        <p:attrNameLst>
                                          <p:attrName>style.rotation</p:attrName>
                                        </p:attrNameLst>
                                      </p:cBhvr>
                                      <p:tavLst>
                                        <p:tav tm="0">
                                          <p:val>
                                            <p:fltVal val="360"/>
                                          </p:val>
                                        </p:tav>
                                        <p:tav tm="100000">
                                          <p:val>
                                            <p:fltVal val="0"/>
                                          </p:val>
                                        </p:tav>
                                      </p:tavLst>
                                    </p:anim>
                                    <p:animEffect transition="in" filter="fade">
                                      <p:cBhvr>
                                        <p:cTn id="524" dur="1000"/>
                                        <p:tgtEl>
                                          <p:spTgt spid="9"/>
                                        </p:tgtEl>
                                      </p:cBhvr>
                                    </p:animEffect>
                                  </p:childTnLst>
                                </p:cTn>
                              </p:par>
                              <p:par>
                                <p:cTn id="525" presetID="49" presetClass="entr" presetSubtype="0" decel="100000" fill="hold" grpId="1" nodeType="withEffect">
                                  <p:stCondLst>
                                    <p:cond delay="0"/>
                                  </p:stCondLst>
                                  <p:childTnLst>
                                    <p:set>
                                      <p:cBhvr>
                                        <p:cTn id="526" dur="1" fill="hold">
                                          <p:stCondLst>
                                            <p:cond delay="0"/>
                                          </p:stCondLst>
                                        </p:cTn>
                                        <p:tgtEl>
                                          <p:spTgt spid="10"/>
                                        </p:tgtEl>
                                        <p:attrNameLst>
                                          <p:attrName>style.visibility</p:attrName>
                                        </p:attrNameLst>
                                      </p:cBhvr>
                                      <p:to>
                                        <p:strVal val="visible"/>
                                      </p:to>
                                    </p:set>
                                    <p:anim calcmode="lin" valueType="num">
                                      <p:cBhvr>
                                        <p:cTn id="527" dur="1000" fill="hold"/>
                                        <p:tgtEl>
                                          <p:spTgt spid="10"/>
                                        </p:tgtEl>
                                        <p:attrNameLst>
                                          <p:attrName>ppt_w</p:attrName>
                                        </p:attrNameLst>
                                      </p:cBhvr>
                                      <p:tavLst>
                                        <p:tav tm="0">
                                          <p:val>
                                            <p:fltVal val="0"/>
                                          </p:val>
                                        </p:tav>
                                        <p:tav tm="100000">
                                          <p:val>
                                            <p:strVal val="#ppt_w"/>
                                          </p:val>
                                        </p:tav>
                                      </p:tavLst>
                                    </p:anim>
                                    <p:anim calcmode="lin" valueType="num">
                                      <p:cBhvr>
                                        <p:cTn id="528" dur="1000" fill="hold"/>
                                        <p:tgtEl>
                                          <p:spTgt spid="10"/>
                                        </p:tgtEl>
                                        <p:attrNameLst>
                                          <p:attrName>ppt_h</p:attrName>
                                        </p:attrNameLst>
                                      </p:cBhvr>
                                      <p:tavLst>
                                        <p:tav tm="0">
                                          <p:val>
                                            <p:fltVal val="0"/>
                                          </p:val>
                                        </p:tav>
                                        <p:tav tm="100000">
                                          <p:val>
                                            <p:strVal val="#ppt_h"/>
                                          </p:val>
                                        </p:tav>
                                      </p:tavLst>
                                    </p:anim>
                                    <p:anim calcmode="lin" valueType="num">
                                      <p:cBhvr>
                                        <p:cTn id="529" dur="1000" fill="hold"/>
                                        <p:tgtEl>
                                          <p:spTgt spid="10"/>
                                        </p:tgtEl>
                                        <p:attrNameLst>
                                          <p:attrName>style.rotation</p:attrName>
                                        </p:attrNameLst>
                                      </p:cBhvr>
                                      <p:tavLst>
                                        <p:tav tm="0">
                                          <p:val>
                                            <p:fltVal val="360"/>
                                          </p:val>
                                        </p:tav>
                                        <p:tav tm="100000">
                                          <p:val>
                                            <p:fltVal val="0"/>
                                          </p:val>
                                        </p:tav>
                                      </p:tavLst>
                                    </p:anim>
                                    <p:animEffect transition="in" filter="fade">
                                      <p:cBhvr>
                                        <p:cTn id="530" dur="1000"/>
                                        <p:tgtEl>
                                          <p:spTgt spid="10"/>
                                        </p:tgtEl>
                                      </p:cBhvr>
                                    </p:animEffect>
                                  </p:childTnLst>
                                </p:cTn>
                              </p:par>
                              <p:par>
                                <p:cTn id="531" presetID="49" presetClass="entr" presetSubtype="0" decel="100000" fill="hold" grpId="1" nodeType="withEffect">
                                  <p:stCondLst>
                                    <p:cond delay="0"/>
                                  </p:stCondLst>
                                  <p:childTnLst>
                                    <p:set>
                                      <p:cBhvr>
                                        <p:cTn id="532" dur="1" fill="hold">
                                          <p:stCondLst>
                                            <p:cond delay="0"/>
                                          </p:stCondLst>
                                        </p:cTn>
                                        <p:tgtEl>
                                          <p:spTgt spid="12"/>
                                        </p:tgtEl>
                                        <p:attrNameLst>
                                          <p:attrName>style.visibility</p:attrName>
                                        </p:attrNameLst>
                                      </p:cBhvr>
                                      <p:to>
                                        <p:strVal val="visible"/>
                                      </p:to>
                                    </p:set>
                                    <p:anim calcmode="lin" valueType="num">
                                      <p:cBhvr>
                                        <p:cTn id="533" dur="1000" fill="hold"/>
                                        <p:tgtEl>
                                          <p:spTgt spid="12"/>
                                        </p:tgtEl>
                                        <p:attrNameLst>
                                          <p:attrName>ppt_w</p:attrName>
                                        </p:attrNameLst>
                                      </p:cBhvr>
                                      <p:tavLst>
                                        <p:tav tm="0">
                                          <p:val>
                                            <p:fltVal val="0"/>
                                          </p:val>
                                        </p:tav>
                                        <p:tav tm="100000">
                                          <p:val>
                                            <p:strVal val="#ppt_w"/>
                                          </p:val>
                                        </p:tav>
                                      </p:tavLst>
                                    </p:anim>
                                    <p:anim calcmode="lin" valueType="num">
                                      <p:cBhvr>
                                        <p:cTn id="534" dur="1000" fill="hold"/>
                                        <p:tgtEl>
                                          <p:spTgt spid="12"/>
                                        </p:tgtEl>
                                        <p:attrNameLst>
                                          <p:attrName>ppt_h</p:attrName>
                                        </p:attrNameLst>
                                      </p:cBhvr>
                                      <p:tavLst>
                                        <p:tav tm="0">
                                          <p:val>
                                            <p:fltVal val="0"/>
                                          </p:val>
                                        </p:tav>
                                        <p:tav tm="100000">
                                          <p:val>
                                            <p:strVal val="#ppt_h"/>
                                          </p:val>
                                        </p:tav>
                                      </p:tavLst>
                                    </p:anim>
                                    <p:anim calcmode="lin" valueType="num">
                                      <p:cBhvr>
                                        <p:cTn id="535" dur="1000" fill="hold"/>
                                        <p:tgtEl>
                                          <p:spTgt spid="12"/>
                                        </p:tgtEl>
                                        <p:attrNameLst>
                                          <p:attrName>style.rotation</p:attrName>
                                        </p:attrNameLst>
                                      </p:cBhvr>
                                      <p:tavLst>
                                        <p:tav tm="0">
                                          <p:val>
                                            <p:fltVal val="360"/>
                                          </p:val>
                                        </p:tav>
                                        <p:tav tm="100000">
                                          <p:val>
                                            <p:fltVal val="0"/>
                                          </p:val>
                                        </p:tav>
                                      </p:tavLst>
                                    </p:anim>
                                    <p:animEffect transition="in" filter="fade">
                                      <p:cBhvr>
                                        <p:cTn id="536" dur="1000"/>
                                        <p:tgtEl>
                                          <p:spTgt spid="12"/>
                                        </p:tgtEl>
                                      </p:cBhvr>
                                    </p:animEffect>
                                  </p:childTnLst>
                                </p:cTn>
                              </p:par>
                              <p:par>
                                <p:cTn id="537" presetID="49" presetClass="entr" presetSubtype="0" decel="100000" fill="hold" grpId="1" nodeType="withEffect">
                                  <p:stCondLst>
                                    <p:cond delay="0"/>
                                  </p:stCondLst>
                                  <p:childTnLst>
                                    <p:set>
                                      <p:cBhvr>
                                        <p:cTn id="538" dur="1" fill="hold">
                                          <p:stCondLst>
                                            <p:cond delay="0"/>
                                          </p:stCondLst>
                                        </p:cTn>
                                        <p:tgtEl>
                                          <p:spTgt spid="13"/>
                                        </p:tgtEl>
                                        <p:attrNameLst>
                                          <p:attrName>style.visibility</p:attrName>
                                        </p:attrNameLst>
                                      </p:cBhvr>
                                      <p:to>
                                        <p:strVal val="visible"/>
                                      </p:to>
                                    </p:set>
                                    <p:anim calcmode="lin" valueType="num">
                                      <p:cBhvr>
                                        <p:cTn id="539" dur="1000" fill="hold"/>
                                        <p:tgtEl>
                                          <p:spTgt spid="13"/>
                                        </p:tgtEl>
                                        <p:attrNameLst>
                                          <p:attrName>ppt_w</p:attrName>
                                        </p:attrNameLst>
                                      </p:cBhvr>
                                      <p:tavLst>
                                        <p:tav tm="0">
                                          <p:val>
                                            <p:fltVal val="0"/>
                                          </p:val>
                                        </p:tav>
                                        <p:tav tm="100000">
                                          <p:val>
                                            <p:strVal val="#ppt_w"/>
                                          </p:val>
                                        </p:tav>
                                      </p:tavLst>
                                    </p:anim>
                                    <p:anim calcmode="lin" valueType="num">
                                      <p:cBhvr>
                                        <p:cTn id="540" dur="1000" fill="hold"/>
                                        <p:tgtEl>
                                          <p:spTgt spid="13"/>
                                        </p:tgtEl>
                                        <p:attrNameLst>
                                          <p:attrName>ppt_h</p:attrName>
                                        </p:attrNameLst>
                                      </p:cBhvr>
                                      <p:tavLst>
                                        <p:tav tm="0">
                                          <p:val>
                                            <p:fltVal val="0"/>
                                          </p:val>
                                        </p:tav>
                                        <p:tav tm="100000">
                                          <p:val>
                                            <p:strVal val="#ppt_h"/>
                                          </p:val>
                                        </p:tav>
                                      </p:tavLst>
                                    </p:anim>
                                    <p:anim calcmode="lin" valueType="num">
                                      <p:cBhvr>
                                        <p:cTn id="541" dur="1000" fill="hold"/>
                                        <p:tgtEl>
                                          <p:spTgt spid="13"/>
                                        </p:tgtEl>
                                        <p:attrNameLst>
                                          <p:attrName>style.rotation</p:attrName>
                                        </p:attrNameLst>
                                      </p:cBhvr>
                                      <p:tavLst>
                                        <p:tav tm="0">
                                          <p:val>
                                            <p:fltVal val="360"/>
                                          </p:val>
                                        </p:tav>
                                        <p:tav tm="100000">
                                          <p:val>
                                            <p:fltVal val="0"/>
                                          </p:val>
                                        </p:tav>
                                      </p:tavLst>
                                    </p:anim>
                                    <p:animEffect transition="in" filter="fade">
                                      <p:cBhvr>
                                        <p:cTn id="542" dur="1000"/>
                                        <p:tgtEl>
                                          <p:spTgt spid="13"/>
                                        </p:tgtEl>
                                      </p:cBhvr>
                                    </p:animEffect>
                                  </p:childTnLst>
                                </p:cTn>
                              </p:par>
                              <p:par>
                                <p:cTn id="543" presetID="49" presetClass="entr" presetSubtype="0" decel="100000" fill="hold" grpId="1" nodeType="withEffect">
                                  <p:stCondLst>
                                    <p:cond delay="0"/>
                                  </p:stCondLst>
                                  <p:childTnLst>
                                    <p:set>
                                      <p:cBhvr>
                                        <p:cTn id="544" dur="1" fill="hold">
                                          <p:stCondLst>
                                            <p:cond delay="0"/>
                                          </p:stCondLst>
                                        </p:cTn>
                                        <p:tgtEl>
                                          <p:spTgt spid="14"/>
                                        </p:tgtEl>
                                        <p:attrNameLst>
                                          <p:attrName>style.visibility</p:attrName>
                                        </p:attrNameLst>
                                      </p:cBhvr>
                                      <p:to>
                                        <p:strVal val="visible"/>
                                      </p:to>
                                    </p:set>
                                    <p:anim calcmode="lin" valueType="num">
                                      <p:cBhvr>
                                        <p:cTn id="545" dur="1000" fill="hold"/>
                                        <p:tgtEl>
                                          <p:spTgt spid="14"/>
                                        </p:tgtEl>
                                        <p:attrNameLst>
                                          <p:attrName>ppt_w</p:attrName>
                                        </p:attrNameLst>
                                      </p:cBhvr>
                                      <p:tavLst>
                                        <p:tav tm="0">
                                          <p:val>
                                            <p:fltVal val="0"/>
                                          </p:val>
                                        </p:tav>
                                        <p:tav tm="100000">
                                          <p:val>
                                            <p:strVal val="#ppt_w"/>
                                          </p:val>
                                        </p:tav>
                                      </p:tavLst>
                                    </p:anim>
                                    <p:anim calcmode="lin" valueType="num">
                                      <p:cBhvr>
                                        <p:cTn id="546" dur="1000" fill="hold"/>
                                        <p:tgtEl>
                                          <p:spTgt spid="14"/>
                                        </p:tgtEl>
                                        <p:attrNameLst>
                                          <p:attrName>ppt_h</p:attrName>
                                        </p:attrNameLst>
                                      </p:cBhvr>
                                      <p:tavLst>
                                        <p:tav tm="0">
                                          <p:val>
                                            <p:fltVal val="0"/>
                                          </p:val>
                                        </p:tav>
                                        <p:tav tm="100000">
                                          <p:val>
                                            <p:strVal val="#ppt_h"/>
                                          </p:val>
                                        </p:tav>
                                      </p:tavLst>
                                    </p:anim>
                                    <p:anim calcmode="lin" valueType="num">
                                      <p:cBhvr>
                                        <p:cTn id="547" dur="1000" fill="hold"/>
                                        <p:tgtEl>
                                          <p:spTgt spid="14"/>
                                        </p:tgtEl>
                                        <p:attrNameLst>
                                          <p:attrName>style.rotation</p:attrName>
                                        </p:attrNameLst>
                                      </p:cBhvr>
                                      <p:tavLst>
                                        <p:tav tm="0">
                                          <p:val>
                                            <p:fltVal val="360"/>
                                          </p:val>
                                        </p:tav>
                                        <p:tav tm="100000">
                                          <p:val>
                                            <p:fltVal val="0"/>
                                          </p:val>
                                        </p:tav>
                                      </p:tavLst>
                                    </p:anim>
                                    <p:animEffect transition="in" filter="fade">
                                      <p:cBhvr>
                                        <p:cTn id="548" dur="1000"/>
                                        <p:tgtEl>
                                          <p:spTgt spid="14"/>
                                        </p:tgtEl>
                                      </p:cBhvr>
                                    </p:animEffect>
                                  </p:childTnLst>
                                </p:cTn>
                              </p:par>
                              <p:par>
                                <p:cTn id="549" presetID="49" presetClass="entr" presetSubtype="0" decel="100000" fill="hold" grpId="1" nodeType="withEffect">
                                  <p:stCondLst>
                                    <p:cond delay="0"/>
                                  </p:stCondLst>
                                  <p:childTnLst>
                                    <p:set>
                                      <p:cBhvr>
                                        <p:cTn id="550" dur="1" fill="hold">
                                          <p:stCondLst>
                                            <p:cond delay="0"/>
                                          </p:stCondLst>
                                        </p:cTn>
                                        <p:tgtEl>
                                          <p:spTgt spid="15"/>
                                        </p:tgtEl>
                                        <p:attrNameLst>
                                          <p:attrName>style.visibility</p:attrName>
                                        </p:attrNameLst>
                                      </p:cBhvr>
                                      <p:to>
                                        <p:strVal val="visible"/>
                                      </p:to>
                                    </p:set>
                                    <p:anim calcmode="lin" valueType="num">
                                      <p:cBhvr>
                                        <p:cTn id="551" dur="1000" fill="hold"/>
                                        <p:tgtEl>
                                          <p:spTgt spid="15"/>
                                        </p:tgtEl>
                                        <p:attrNameLst>
                                          <p:attrName>ppt_w</p:attrName>
                                        </p:attrNameLst>
                                      </p:cBhvr>
                                      <p:tavLst>
                                        <p:tav tm="0">
                                          <p:val>
                                            <p:fltVal val="0"/>
                                          </p:val>
                                        </p:tav>
                                        <p:tav tm="100000">
                                          <p:val>
                                            <p:strVal val="#ppt_w"/>
                                          </p:val>
                                        </p:tav>
                                      </p:tavLst>
                                    </p:anim>
                                    <p:anim calcmode="lin" valueType="num">
                                      <p:cBhvr>
                                        <p:cTn id="552" dur="1000" fill="hold"/>
                                        <p:tgtEl>
                                          <p:spTgt spid="15"/>
                                        </p:tgtEl>
                                        <p:attrNameLst>
                                          <p:attrName>ppt_h</p:attrName>
                                        </p:attrNameLst>
                                      </p:cBhvr>
                                      <p:tavLst>
                                        <p:tav tm="0">
                                          <p:val>
                                            <p:fltVal val="0"/>
                                          </p:val>
                                        </p:tav>
                                        <p:tav tm="100000">
                                          <p:val>
                                            <p:strVal val="#ppt_h"/>
                                          </p:val>
                                        </p:tav>
                                      </p:tavLst>
                                    </p:anim>
                                    <p:anim calcmode="lin" valueType="num">
                                      <p:cBhvr>
                                        <p:cTn id="553" dur="1000" fill="hold"/>
                                        <p:tgtEl>
                                          <p:spTgt spid="15"/>
                                        </p:tgtEl>
                                        <p:attrNameLst>
                                          <p:attrName>style.rotation</p:attrName>
                                        </p:attrNameLst>
                                      </p:cBhvr>
                                      <p:tavLst>
                                        <p:tav tm="0">
                                          <p:val>
                                            <p:fltVal val="360"/>
                                          </p:val>
                                        </p:tav>
                                        <p:tav tm="100000">
                                          <p:val>
                                            <p:fltVal val="0"/>
                                          </p:val>
                                        </p:tav>
                                      </p:tavLst>
                                    </p:anim>
                                    <p:animEffect transition="in" filter="fade">
                                      <p:cBhvr>
                                        <p:cTn id="554" dur="1000"/>
                                        <p:tgtEl>
                                          <p:spTgt spid="15"/>
                                        </p:tgtEl>
                                      </p:cBhvr>
                                    </p:animEffect>
                                  </p:childTnLst>
                                </p:cTn>
                              </p:par>
                              <p:par>
                                <p:cTn id="555" presetID="49" presetClass="entr" presetSubtype="0" decel="100000" fill="hold" grpId="1" nodeType="withEffect">
                                  <p:stCondLst>
                                    <p:cond delay="0"/>
                                  </p:stCondLst>
                                  <p:childTnLst>
                                    <p:set>
                                      <p:cBhvr>
                                        <p:cTn id="556" dur="1" fill="hold">
                                          <p:stCondLst>
                                            <p:cond delay="0"/>
                                          </p:stCondLst>
                                        </p:cTn>
                                        <p:tgtEl>
                                          <p:spTgt spid="17"/>
                                        </p:tgtEl>
                                        <p:attrNameLst>
                                          <p:attrName>style.visibility</p:attrName>
                                        </p:attrNameLst>
                                      </p:cBhvr>
                                      <p:to>
                                        <p:strVal val="visible"/>
                                      </p:to>
                                    </p:set>
                                    <p:anim calcmode="lin" valueType="num">
                                      <p:cBhvr>
                                        <p:cTn id="557" dur="1000" fill="hold"/>
                                        <p:tgtEl>
                                          <p:spTgt spid="17"/>
                                        </p:tgtEl>
                                        <p:attrNameLst>
                                          <p:attrName>ppt_w</p:attrName>
                                        </p:attrNameLst>
                                      </p:cBhvr>
                                      <p:tavLst>
                                        <p:tav tm="0">
                                          <p:val>
                                            <p:fltVal val="0"/>
                                          </p:val>
                                        </p:tav>
                                        <p:tav tm="100000">
                                          <p:val>
                                            <p:strVal val="#ppt_w"/>
                                          </p:val>
                                        </p:tav>
                                      </p:tavLst>
                                    </p:anim>
                                    <p:anim calcmode="lin" valueType="num">
                                      <p:cBhvr>
                                        <p:cTn id="558" dur="1000" fill="hold"/>
                                        <p:tgtEl>
                                          <p:spTgt spid="17"/>
                                        </p:tgtEl>
                                        <p:attrNameLst>
                                          <p:attrName>ppt_h</p:attrName>
                                        </p:attrNameLst>
                                      </p:cBhvr>
                                      <p:tavLst>
                                        <p:tav tm="0">
                                          <p:val>
                                            <p:fltVal val="0"/>
                                          </p:val>
                                        </p:tav>
                                        <p:tav tm="100000">
                                          <p:val>
                                            <p:strVal val="#ppt_h"/>
                                          </p:val>
                                        </p:tav>
                                      </p:tavLst>
                                    </p:anim>
                                    <p:anim calcmode="lin" valueType="num">
                                      <p:cBhvr>
                                        <p:cTn id="559" dur="1000" fill="hold"/>
                                        <p:tgtEl>
                                          <p:spTgt spid="17"/>
                                        </p:tgtEl>
                                        <p:attrNameLst>
                                          <p:attrName>style.rotation</p:attrName>
                                        </p:attrNameLst>
                                      </p:cBhvr>
                                      <p:tavLst>
                                        <p:tav tm="0">
                                          <p:val>
                                            <p:fltVal val="360"/>
                                          </p:val>
                                        </p:tav>
                                        <p:tav tm="100000">
                                          <p:val>
                                            <p:fltVal val="0"/>
                                          </p:val>
                                        </p:tav>
                                      </p:tavLst>
                                    </p:anim>
                                    <p:animEffect transition="in" filter="fade">
                                      <p:cBhvr>
                                        <p:cTn id="560" dur="1000"/>
                                        <p:tgtEl>
                                          <p:spTgt spid="17"/>
                                        </p:tgtEl>
                                      </p:cBhvr>
                                    </p:animEffect>
                                  </p:childTnLst>
                                </p:cTn>
                              </p:par>
                              <p:par>
                                <p:cTn id="561" presetID="49" presetClass="entr" presetSubtype="0" decel="100000" fill="hold" grpId="1" nodeType="withEffect">
                                  <p:stCondLst>
                                    <p:cond delay="0"/>
                                  </p:stCondLst>
                                  <p:childTnLst>
                                    <p:set>
                                      <p:cBhvr>
                                        <p:cTn id="562" dur="1" fill="hold">
                                          <p:stCondLst>
                                            <p:cond delay="0"/>
                                          </p:stCondLst>
                                        </p:cTn>
                                        <p:tgtEl>
                                          <p:spTgt spid="18"/>
                                        </p:tgtEl>
                                        <p:attrNameLst>
                                          <p:attrName>style.visibility</p:attrName>
                                        </p:attrNameLst>
                                      </p:cBhvr>
                                      <p:to>
                                        <p:strVal val="visible"/>
                                      </p:to>
                                    </p:set>
                                    <p:anim calcmode="lin" valueType="num">
                                      <p:cBhvr>
                                        <p:cTn id="563" dur="1000" fill="hold"/>
                                        <p:tgtEl>
                                          <p:spTgt spid="18"/>
                                        </p:tgtEl>
                                        <p:attrNameLst>
                                          <p:attrName>ppt_w</p:attrName>
                                        </p:attrNameLst>
                                      </p:cBhvr>
                                      <p:tavLst>
                                        <p:tav tm="0">
                                          <p:val>
                                            <p:fltVal val="0"/>
                                          </p:val>
                                        </p:tav>
                                        <p:tav tm="100000">
                                          <p:val>
                                            <p:strVal val="#ppt_w"/>
                                          </p:val>
                                        </p:tav>
                                      </p:tavLst>
                                    </p:anim>
                                    <p:anim calcmode="lin" valueType="num">
                                      <p:cBhvr>
                                        <p:cTn id="564" dur="1000" fill="hold"/>
                                        <p:tgtEl>
                                          <p:spTgt spid="18"/>
                                        </p:tgtEl>
                                        <p:attrNameLst>
                                          <p:attrName>ppt_h</p:attrName>
                                        </p:attrNameLst>
                                      </p:cBhvr>
                                      <p:tavLst>
                                        <p:tav tm="0">
                                          <p:val>
                                            <p:fltVal val="0"/>
                                          </p:val>
                                        </p:tav>
                                        <p:tav tm="100000">
                                          <p:val>
                                            <p:strVal val="#ppt_h"/>
                                          </p:val>
                                        </p:tav>
                                      </p:tavLst>
                                    </p:anim>
                                    <p:anim calcmode="lin" valueType="num">
                                      <p:cBhvr>
                                        <p:cTn id="565" dur="1000" fill="hold"/>
                                        <p:tgtEl>
                                          <p:spTgt spid="18"/>
                                        </p:tgtEl>
                                        <p:attrNameLst>
                                          <p:attrName>style.rotation</p:attrName>
                                        </p:attrNameLst>
                                      </p:cBhvr>
                                      <p:tavLst>
                                        <p:tav tm="0">
                                          <p:val>
                                            <p:fltVal val="360"/>
                                          </p:val>
                                        </p:tav>
                                        <p:tav tm="100000">
                                          <p:val>
                                            <p:fltVal val="0"/>
                                          </p:val>
                                        </p:tav>
                                      </p:tavLst>
                                    </p:anim>
                                    <p:animEffect transition="in" filter="fade">
                                      <p:cBhvr>
                                        <p:cTn id="566" dur="1000"/>
                                        <p:tgtEl>
                                          <p:spTgt spid="18"/>
                                        </p:tgtEl>
                                      </p:cBhvr>
                                    </p:animEffect>
                                  </p:childTnLst>
                                </p:cTn>
                              </p:par>
                              <p:par>
                                <p:cTn id="567" presetID="49" presetClass="entr" presetSubtype="0" decel="100000" fill="hold" grpId="1" nodeType="withEffect">
                                  <p:stCondLst>
                                    <p:cond delay="0"/>
                                  </p:stCondLst>
                                  <p:childTnLst>
                                    <p:set>
                                      <p:cBhvr>
                                        <p:cTn id="568" dur="1" fill="hold">
                                          <p:stCondLst>
                                            <p:cond delay="0"/>
                                          </p:stCondLst>
                                        </p:cTn>
                                        <p:tgtEl>
                                          <p:spTgt spid="19"/>
                                        </p:tgtEl>
                                        <p:attrNameLst>
                                          <p:attrName>style.visibility</p:attrName>
                                        </p:attrNameLst>
                                      </p:cBhvr>
                                      <p:to>
                                        <p:strVal val="visible"/>
                                      </p:to>
                                    </p:set>
                                    <p:anim calcmode="lin" valueType="num">
                                      <p:cBhvr>
                                        <p:cTn id="569" dur="1000" fill="hold"/>
                                        <p:tgtEl>
                                          <p:spTgt spid="19"/>
                                        </p:tgtEl>
                                        <p:attrNameLst>
                                          <p:attrName>ppt_w</p:attrName>
                                        </p:attrNameLst>
                                      </p:cBhvr>
                                      <p:tavLst>
                                        <p:tav tm="0">
                                          <p:val>
                                            <p:fltVal val="0"/>
                                          </p:val>
                                        </p:tav>
                                        <p:tav tm="100000">
                                          <p:val>
                                            <p:strVal val="#ppt_w"/>
                                          </p:val>
                                        </p:tav>
                                      </p:tavLst>
                                    </p:anim>
                                    <p:anim calcmode="lin" valueType="num">
                                      <p:cBhvr>
                                        <p:cTn id="570" dur="1000" fill="hold"/>
                                        <p:tgtEl>
                                          <p:spTgt spid="19"/>
                                        </p:tgtEl>
                                        <p:attrNameLst>
                                          <p:attrName>ppt_h</p:attrName>
                                        </p:attrNameLst>
                                      </p:cBhvr>
                                      <p:tavLst>
                                        <p:tav tm="0">
                                          <p:val>
                                            <p:fltVal val="0"/>
                                          </p:val>
                                        </p:tav>
                                        <p:tav tm="100000">
                                          <p:val>
                                            <p:strVal val="#ppt_h"/>
                                          </p:val>
                                        </p:tav>
                                      </p:tavLst>
                                    </p:anim>
                                    <p:anim calcmode="lin" valueType="num">
                                      <p:cBhvr>
                                        <p:cTn id="571" dur="1000" fill="hold"/>
                                        <p:tgtEl>
                                          <p:spTgt spid="19"/>
                                        </p:tgtEl>
                                        <p:attrNameLst>
                                          <p:attrName>style.rotation</p:attrName>
                                        </p:attrNameLst>
                                      </p:cBhvr>
                                      <p:tavLst>
                                        <p:tav tm="0">
                                          <p:val>
                                            <p:fltVal val="360"/>
                                          </p:val>
                                        </p:tav>
                                        <p:tav tm="100000">
                                          <p:val>
                                            <p:fltVal val="0"/>
                                          </p:val>
                                        </p:tav>
                                      </p:tavLst>
                                    </p:anim>
                                    <p:animEffect transition="in" filter="fade">
                                      <p:cBhvr>
                                        <p:cTn id="572" dur="1000"/>
                                        <p:tgtEl>
                                          <p:spTgt spid="19"/>
                                        </p:tgtEl>
                                      </p:cBhvr>
                                    </p:animEffect>
                                  </p:childTnLst>
                                </p:cTn>
                              </p:par>
                              <p:par>
                                <p:cTn id="573" presetID="49" presetClass="entr" presetSubtype="0" decel="100000" fill="hold" grpId="1" nodeType="withEffect">
                                  <p:stCondLst>
                                    <p:cond delay="0"/>
                                  </p:stCondLst>
                                  <p:childTnLst>
                                    <p:set>
                                      <p:cBhvr>
                                        <p:cTn id="574" dur="1" fill="hold">
                                          <p:stCondLst>
                                            <p:cond delay="0"/>
                                          </p:stCondLst>
                                        </p:cTn>
                                        <p:tgtEl>
                                          <p:spTgt spid="20"/>
                                        </p:tgtEl>
                                        <p:attrNameLst>
                                          <p:attrName>style.visibility</p:attrName>
                                        </p:attrNameLst>
                                      </p:cBhvr>
                                      <p:to>
                                        <p:strVal val="visible"/>
                                      </p:to>
                                    </p:set>
                                    <p:anim calcmode="lin" valueType="num">
                                      <p:cBhvr>
                                        <p:cTn id="575" dur="1000" fill="hold"/>
                                        <p:tgtEl>
                                          <p:spTgt spid="20"/>
                                        </p:tgtEl>
                                        <p:attrNameLst>
                                          <p:attrName>ppt_w</p:attrName>
                                        </p:attrNameLst>
                                      </p:cBhvr>
                                      <p:tavLst>
                                        <p:tav tm="0">
                                          <p:val>
                                            <p:fltVal val="0"/>
                                          </p:val>
                                        </p:tav>
                                        <p:tav tm="100000">
                                          <p:val>
                                            <p:strVal val="#ppt_w"/>
                                          </p:val>
                                        </p:tav>
                                      </p:tavLst>
                                    </p:anim>
                                    <p:anim calcmode="lin" valueType="num">
                                      <p:cBhvr>
                                        <p:cTn id="576" dur="1000" fill="hold"/>
                                        <p:tgtEl>
                                          <p:spTgt spid="20"/>
                                        </p:tgtEl>
                                        <p:attrNameLst>
                                          <p:attrName>ppt_h</p:attrName>
                                        </p:attrNameLst>
                                      </p:cBhvr>
                                      <p:tavLst>
                                        <p:tav tm="0">
                                          <p:val>
                                            <p:fltVal val="0"/>
                                          </p:val>
                                        </p:tav>
                                        <p:tav tm="100000">
                                          <p:val>
                                            <p:strVal val="#ppt_h"/>
                                          </p:val>
                                        </p:tav>
                                      </p:tavLst>
                                    </p:anim>
                                    <p:anim calcmode="lin" valueType="num">
                                      <p:cBhvr>
                                        <p:cTn id="577" dur="1000" fill="hold"/>
                                        <p:tgtEl>
                                          <p:spTgt spid="20"/>
                                        </p:tgtEl>
                                        <p:attrNameLst>
                                          <p:attrName>style.rotation</p:attrName>
                                        </p:attrNameLst>
                                      </p:cBhvr>
                                      <p:tavLst>
                                        <p:tav tm="0">
                                          <p:val>
                                            <p:fltVal val="360"/>
                                          </p:val>
                                        </p:tav>
                                        <p:tav tm="100000">
                                          <p:val>
                                            <p:fltVal val="0"/>
                                          </p:val>
                                        </p:tav>
                                      </p:tavLst>
                                    </p:anim>
                                    <p:animEffect transition="in" filter="fade">
                                      <p:cBhvr>
                                        <p:cTn id="578" dur="1000"/>
                                        <p:tgtEl>
                                          <p:spTgt spid="20"/>
                                        </p:tgtEl>
                                      </p:cBhvr>
                                    </p:animEffect>
                                  </p:childTnLst>
                                </p:cTn>
                              </p:par>
                              <p:par>
                                <p:cTn id="579" presetID="49" presetClass="entr" presetSubtype="0" decel="100000" fill="hold" grpId="1" nodeType="withEffect">
                                  <p:stCondLst>
                                    <p:cond delay="0"/>
                                  </p:stCondLst>
                                  <p:childTnLst>
                                    <p:set>
                                      <p:cBhvr>
                                        <p:cTn id="580" dur="1" fill="hold">
                                          <p:stCondLst>
                                            <p:cond delay="0"/>
                                          </p:stCondLst>
                                        </p:cTn>
                                        <p:tgtEl>
                                          <p:spTgt spid="21"/>
                                        </p:tgtEl>
                                        <p:attrNameLst>
                                          <p:attrName>style.visibility</p:attrName>
                                        </p:attrNameLst>
                                      </p:cBhvr>
                                      <p:to>
                                        <p:strVal val="visible"/>
                                      </p:to>
                                    </p:set>
                                    <p:anim calcmode="lin" valueType="num">
                                      <p:cBhvr>
                                        <p:cTn id="581" dur="1000" fill="hold"/>
                                        <p:tgtEl>
                                          <p:spTgt spid="21"/>
                                        </p:tgtEl>
                                        <p:attrNameLst>
                                          <p:attrName>ppt_w</p:attrName>
                                        </p:attrNameLst>
                                      </p:cBhvr>
                                      <p:tavLst>
                                        <p:tav tm="0">
                                          <p:val>
                                            <p:fltVal val="0"/>
                                          </p:val>
                                        </p:tav>
                                        <p:tav tm="100000">
                                          <p:val>
                                            <p:strVal val="#ppt_w"/>
                                          </p:val>
                                        </p:tav>
                                      </p:tavLst>
                                    </p:anim>
                                    <p:anim calcmode="lin" valueType="num">
                                      <p:cBhvr>
                                        <p:cTn id="582" dur="1000" fill="hold"/>
                                        <p:tgtEl>
                                          <p:spTgt spid="21"/>
                                        </p:tgtEl>
                                        <p:attrNameLst>
                                          <p:attrName>ppt_h</p:attrName>
                                        </p:attrNameLst>
                                      </p:cBhvr>
                                      <p:tavLst>
                                        <p:tav tm="0">
                                          <p:val>
                                            <p:fltVal val="0"/>
                                          </p:val>
                                        </p:tav>
                                        <p:tav tm="100000">
                                          <p:val>
                                            <p:strVal val="#ppt_h"/>
                                          </p:val>
                                        </p:tav>
                                      </p:tavLst>
                                    </p:anim>
                                    <p:anim calcmode="lin" valueType="num">
                                      <p:cBhvr>
                                        <p:cTn id="583" dur="1000" fill="hold"/>
                                        <p:tgtEl>
                                          <p:spTgt spid="21"/>
                                        </p:tgtEl>
                                        <p:attrNameLst>
                                          <p:attrName>style.rotation</p:attrName>
                                        </p:attrNameLst>
                                      </p:cBhvr>
                                      <p:tavLst>
                                        <p:tav tm="0">
                                          <p:val>
                                            <p:fltVal val="360"/>
                                          </p:val>
                                        </p:tav>
                                        <p:tav tm="100000">
                                          <p:val>
                                            <p:fltVal val="0"/>
                                          </p:val>
                                        </p:tav>
                                      </p:tavLst>
                                    </p:anim>
                                    <p:animEffect transition="in" filter="fade">
                                      <p:cBhvr>
                                        <p:cTn id="584" dur="1000"/>
                                        <p:tgtEl>
                                          <p:spTgt spid="21"/>
                                        </p:tgtEl>
                                      </p:cBhvr>
                                    </p:animEffect>
                                  </p:childTnLst>
                                </p:cTn>
                              </p:par>
                              <p:par>
                                <p:cTn id="585" presetID="49" presetClass="entr" presetSubtype="0" decel="100000" fill="hold" grpId="1" nodeType="withEffect">
                                  <p:stCondLst>
                                    <p:cond delay="0"/>
                                  </p:stCondLst>
                                  <p:childTnLst>
                                    <p:set>
                                      <p:cBhvr>
                                        <p:cTn id="586" dur="1" fill="hold">
                                          <p:stCondLst>
                                            <p:cond delay="0"/>
                                          </p:stCondLst>
                                        </p:cTn>
                                        <p:tgtEl>
                                          <p:spTgt spid="22"/>
                                        </p:tgtEl>
                                        <p:attrNameLst>
                                          <p:attrName>style.visibility</p:attrName>
                                        </p:attrNameLst>
                                      </p:cBhvr>
                                      <p:to>
                                        <p:strVal val="visible"/>
                                      </p:to>
                                    </p:set>
                                    <p:anim calcmode="lin" valueType="num">
                                      <p:cBhvr>
                                        <p:cTn id="587" dur="1000" fill="hold"/>
                                        <p:tgtEl>
                                          <p:spTgt spid="22"/>
                                        </p:tgtEl>
                                        <p:attrNameLst>
                                          <p:attrName>ppt_w</p:attrName>
                                        </p:attrNameLst>
                                      </p:cBhvr>
                                      <p:tavLst>
                                        <p:tav tm="0">
                                          <p:val>
                                            <p:fltVal val="0"/>
                                          </p:val>
                                        </p:tav>
                                        <p:tav tm="100000">
                                          <p:val>
                                            <p:strVal val="#ppt_w"/>
                                          </p:val>
                                        </p:tav>
                                      </p:tavLst>
                                    </p:anim>
                                    <p:anim calcmode="lin" valueType="num">
                                      <p:cBhvr>
                                        <p:cTn id="588" dur="1000" fill="hold"/>
                                        <p:tgtEl>
                                          <p:spTgt spid="22"/>
                                        </p:tgtEl>
                                        <p:attrNameLst>
                                          <p:attrName>ppt_h</p:attrName>
                                        </p:attrNameLst>
                                      </p:cBhvr>
                                      <p:tavLst>
                                        <p:tav tm="0">
                                          <p:val>
                                            <p:fltVal val="0"/>
                                          </p:val>
                                        </p:tav>
                                        <p:tav tm="100000">
                                          <p:val>
                                            <p:strVal val="#ppt_h"/>
                                          </p:val>
                                        </p:tav>
                                      </p:tavLst>
                                    </p:anim>
                                    <p:anim calcmode="lin" valueType="num">
                                      <p:cBhvr>
                                        <p:cTn id="589" dur="1000" fill="hold"/>
                                        <p:tgtEl>
                                          <p:spTgt spid="22"/>
                                        </p:tgtEl>
                                        <p:attrNameLst>
                                          <p:attrName>style.rotation</p:attrName>
                                        </p:attrNameLst>
                                      </p:cBhvr>
                                      <p:tavLst>
                                        <p:tav tm="0">
                                          <p:val>
                                            <p:fltVal val="360"/>
                                          </p:val>
                                        </p:tav>
                                        <p:tav tm="100000">
                                          <p:val>
                                            <p:fltVal val="0"/>
                                          </p:val>
                                        </p:tav>
                                      </p:tavLst>
                                    </p:anim>
                                    <p:animEffect transition="in" filter="fade">
                                      <p:cBhvr>
                                        <p:cTn id="590" dur="1000"/>
                                        <p:tgtEl>
                                          <p:spTgt spid="22"/>
                                        </p:tgtEl>
                                      </p:cBhvr>
                                    </p:animEffect>
                                  </p:childTnLst>
                                </p:cTn>
                              </p:par>
                              <p:par>
                                <p:cTn id="591" presetID="49" presetClass="entr" presetSubtype="0" decel="100000" fill="hold" grpId="1" nodeType="withEffect">
                                  <p:stCondLst>
                                    <p:cond delay="0"/>
                                  </p:stCondLst>
                                  <p:childTnLst>
                                    <p:set>
                                      <p:cBhvr>
                                        <p:cTn id="592" dur="1" fill="hold">
                                          <p:stCondLst>
                                            <p:cond delay="0"/>
                                          </p:stCondLst>
                                        </p:cTn>
                                        <p:tgtEl>
                                          <p:spTgt spid="23"/>
                                        </p:tgtEl>
                                        <p:attrNameLst>
                                          <p:attrName>style.visibility</p:attrName>
                                        </p:attrNameLst>
                                      </p:cBhvr>
                                      <p:to>
                                        <p:strVal val="visible"/>
                                      </p:to>
                                    </p:set>
                                    <p:anim calcmode="lin" valueType="num">
                                      <p:cBhvr>
                                        <p:cTn id="593" dur="1000" fill="hold"/>
                                        <p:tgtEl>
                                          <p:spTgt spid="23"/>
                                        </p:tgtEl>
                                        <p:attrNameLst>
                                          <p:attrName>ppt_w</p:attrName>
                                        </p:attrNameLst>
                                      </p:cBhvr>
                                      <p:tavLst>
                                        <p:tav tm="0">
                                          <p:val>
                                            <p:fltVal val="0"/>
                                          </p:val>
                                        </p:tav>
                                        <p:tav tm="100000">
                                          <p:val>
                                            <p:strVal val="#ppt_w"/>
                                          </p:val>
                                        </p:tav>
                                      </p:tavLst>
                                    </p:anim>
                                    <p:anim calcmode="lin" valueType="num">
                                      <p:cBhvr>
                                        <p:cTn id="594" dur="1000" fill="hold"/>
                                        <p:tgtEl>
                                          <p:spTgt spid="23"/>
                                        </p:tgtEl>
                                        <p:attrNameLst>
                                          <p:attrName>ppt_h</p:attrName>
                                        </p:attrNameLst>
                                      </p:cBhvr>
                                      <p:tavLst>
                                        <p:tav tm="0">
                                          <p:val>
                                            <p:fltVal val="0"/>
                                          </p:val>
                                        </p:tav>
                                        <p:tav tm="100000">
                                          <p:val>
                                            <p:strVal val="#ppt_h"/>
                                          </p:val>
                                        </p:tav>
                                      </p:tavLst>
                                    </p:anim>
                                    <p:anim calcmode="lin" valueType="num">
                                      <p:cBhvr>
                                        <p:cTn id="595" dur="1000" fill="hold"/>
                                        <p:tgtEl>
                                          <p:spTgt spid="23"/>
                                        </p:tgtEl>
                                        <p:attrNameLst>
                                          <p:attrName>style.rotation</p:attrName>
                                        </p:attrNameLst>
                                      </p:cBhvr>
                                      <p:tavLst>
                                        <p:tav tm="0">
                                          <p:val>
                                            <p:fltVal val="360"/>
                                          </p:val>
                                        </p:tav>
                                        <p:tav tm="100000">
                                          <p:val>
                                            <p:fltVal val="0"/>
                                          </p:val>
                                        </p:tav>
                                      </p:tavLst>
                                    </p:anim>
                                    <p:animEffect transition="in" filter="fade">
                                      <p:cBhvr>
                                        <p:cTn id="596" dur="1000"/>
                                        <p:tgtEl>
                                          <p:spTgt spid="23"/>
                                        </p:tgtEl>
                                      </p:cBhvr>
                                    </p:animEffect>
                                  </p:childTnLst>
                                </p:cTn>
                              </p:par>
                              <p:par>
                                <p:cTn id="597" presetID="49" presetClass="entr" presetSubtype="0" decel="100000" fill="hold" grpId="1" nodeType="withEffect">
                                  <p:stCondLst>
                                    <p:cond delay="0"/>
                                  </p:stCondLst>
                                  <p:childTnLst>
                                    <p:set>
                                      <p:cBhvr>
                                        <p:cTn id="598" dur="1" fill="hold">
                                          <p:stCondLst>
                                            <p:cond delay="0"/>
                                          </p:stCondLst>
                                        </p:cTn>
                                        <p:tgtEl>
                                          <p:spTgt spid="24"/>
                                        </p:tgtEl>
                                        <p:attrNameLst>
                                          <p:attrName>style.visibility</p:attrName>
                                        </p:attrNameLst>
                                      </p:cBhvr>
                                      <p:to>
                                        <p:strVal val="visible"/>
                                      </p:to>
                                    </p:set>
                                    <p:anim calcmode="lin" valueType="num">
                                      <p:cBhvr>
                                        <p:cTn id="599" dur="1000" fill="hold"/>
                                        <p:tgtEl>
                                          <p:spTgt spid="24"/>
                                        </p:tgtEl>
                                        <p:attrNameLst>
                                          <p:attrName>ppt_w</p:attrName>
                                        </p:attrNameLst>
                                      </p:cBhvr>
                                      <p:tavLst>
                                        <p:tav tm="0">
                                          <p:val>
                                            <p:fltVal val="0"/>
                                          </p:val>
                                        </p:tav>
                                        <p:tav tm="100000">
                                          <p:val>
                                            <p:strVal val="#ppt_w"/>
                                          </p:val>
                                        </p:tav>
                                      </p:tavLst>
                                    </p:anim>
                                    <p:anim calcmode="lin" valueType="num">
                                      <p:cBhvr>
                                        <p:cTn id="600" dur="1000" fill="hold"/>
                                        <p:tgtEl>
                                          <p:spTgt spid="24"/>
                                        </p:tgtEl>
                                        <p:attrNameLst>
                                          <p:attrName>ppt_h</p:attrName>
                                        </p:attrNameLst>
                                      </p:cBhvr>
                                      <p:tavLst>
                                        <p:tav tm="0">
                                          <p:val>
                                            <p:fltVal val="0"/>
                                          </p:val>
                                        </p:tav>
                                        <p:tav tm="100000">
                                          <p:val>
                                            <p:strVal val="#ppt_h"/>
                                          </p:val>
                                        </p:tav>
                                      </p:tavLst>
                                    </p:anim>
                                    <p:anim calcmode="lin" valueType="num">
                                      <p:cBhvr>
                                        <p:cTn id="601" dur="1000" fill="hold"/>
                                        <p:tgtEl>
                                          <p:spTgt spid="24"/>
                                        </p:tgtEl>
                                        <p:attrNameLst>
                                          <p:attrName>style.rotation</p:attrName>
                                        </p:attrNameLst>
                                      </p:cBhvr>
                                      <p:tavLst>
                                        <p:tav tm="0">
                                          <p:val>
                                            <p:fltVal val="360"/>
                                          </p:val>
                                        </p:tav>
                                        <p:tav tm="100000">
                                          <p:val>
                                            <p:fltVal val="0"/>
                                          </p:val>
                                        </p:tav>
                                      </p:tavLst>
                                    </p:anim>
                                    <p:animEffect transition="in" filter="fade">
                                      <p:cBhvr>
                                        <p:cTn id="602" dur="1000"/>
                                        <p:tgtEl>
                                          <p:spTgt spid="24"/>
                                        </p:tgtEl>
                                      </p:cBhvr>
                                    </p:animEffect>
                                  </p:childTnLst>
                                </p:cTn>
                              </p:par>
                              <p:par>
                                <p:cTn id="603" presetID="49" presetClass="entr" presetSubtype="0" decel="100000" fill="hold" grpId="1" nodeType="withEffect">
                                  <p:stCondLst>
                                    <p:cond delay="0"/>
                                  </p:stCondLst>
                                  <p:childTnLst>
                                    <p:set>
                                      <p:cBhvr>
                                        <p:cTn id="604" dur="1" fill="hold">
                                          <p:stCondLst>
                                            <p:cond delay="0"/>
                                          </p:stCondLst>
                                        </p:cTn>
                                        <p:tgtEl>
                                          <p:spTgt spid="25"/>
                                        </p:tgtEl>
                                        <p:attrNameLst>
                                          <p:attrName>style.visibility</p:attrName>
                                        </p:attrNameLst>
                                      </p:cBhvr>
                                      <p:to>
                                        <p:strVal val="visible"/>
                                      </p:to>
                                    </p:set>
                                    <p:anim calcmode="lin" valueType="num">
                                      <p:cBhvr>
                                        <p:cTn id="605" dur="1000" fill="hold"/>
                                        <p:tgtEl>
                                          <p:spTgt spid="25"/>
                                        </p:tgtEl>
                                        <p:attrNameLst>
                                          <p:attrName>ppt_w</p:attrName>
                                        </p:attrNameLst>
                                      </p:cBhvr>
                                      <p:tavLst>
                                        <p:tav tm="0">
                                          <p:val>
                                            <p:fltVal val="0"/>
                                          </p:val>
                                        </p:tav>
                                        <p:tav tm="100000">
                                          <p:val>
                                            <p:strVal val="#ppt_w"/>
                                          </p:val>
                                        </p:tav>
                                      </p:tavLst>
                                    </p:anim>
                                    <p:anim calcmode="lin" valueType="num">
                                      <p:cBhvr>
                                        <p:cTn id="606" dur="1000" fill="hold"/>
                                        <p:tgtEl>
                                          <p:spTgt spid="25"/>
                                        </p:tgtEl>
                                        <p:attrNameLst>
                                          <p:attrName>ppt_h</p:attrName>
                                        </p:attrNameLst>
                                      </p:cBhvr>
                                      <p:tavLst>
                                        <p:tav tm="0">
                                          <p:val>
                                            <p:fltVal val="0"/>
                                          </p:val>
                                        </p:tav>
                                        <p:tav tm="100000">
                                          <p:val>
                                            <p:strVal val="#ppt_h"/>
                                          </p:val>
                                        </p:tav>
                                      </p:tavLst>
                                    </p:anim>
                                    <p:anim calcmode="lin" valueType="num">
                                      <p:cBhvr>
                                        <p:cTn id="607" dur="1000" fill="hold"/>
                                        <p:tgtEl>
                                          <p:spTgt spid="25"/>
                                        </p:tgtEl>
                                        <p:attrNameLst>
                                          <p:attrName>style.rotation</p:attrName>
                                        </p:attrNameLst>
                                      </p:cBhvr>
                                      <p:tavLst>
                                        <p:tav tm="0">
                                          <p:val>
                                            <p:fltVal val="360"/>
                                          </p:val>
                                        </p:tav>
                                        <p:tav tm="100000">
                                          <p:val>
                                            <p:fltVal val="0"/>
                                          </p:val>
                                        </p:tav>
                                      </p:tavLst>
                                    </p:anim>
                                    <p:animEffect transition="in" filter="fade">
                                      <p:cBhvr>
                                        <p:cTn id="608" dur="1000"/>
                                        <p:tgtEl>
                                          <p:spTgt spid="25"/>
                                        </p:tgtEl>
                                      </p:cBhvr>
                                    </p:animEffect>
                                  </p:childTnLst>
                                </p:cTn>
                              </p:par>
                              <p:par>
                                <p:cTn id="609" presetID="49" presetClass="entr" presetSubtype="0" decel="100000" fill="hold" grpId="1" nodeType="withEffect">
                                  <p:stCondLst>
                                    <p:cond delay="0"/>
                                  </p:stCondLst>
                                  <p:childTnLst>
                                    <p:set>
                                      <p:cBhvr>
                                        <p:cTn id="610" dur="1" fill="hold">
                                          <p:stCondLst>
                                            <p:cond delay="0"/>
                                          </p:stCondLst>
                                        </p:cTn>
                                        <p:tgtEl>
                                          <p:spTgt spid="26"/>
                                        </p:tgtEl>
                                        <p:attrNameLst>
                                          <p:attrName>style.visibility</p:attrName>
                                        </p:attrNameLst>
                                      </p:cBhvr>
                                      <p:to>
                                        <p:strVal val="visible"/>
                                      </p:to>
                                    </p:set>
                                    <p:anim calcmode="lin" valueType="num">
                                      <p:cBhvr>
                                        <p:cTn id="611" dur="1000" fill="hold"/>
                                        <p:tgtEl>
                                          <p:spTgt spid="26"/>
                                        </p:tgtEl>
                                        <p:attrNameLst>
                                          <p:attrName>ppt_w</p:attrName>
                                        </p:attrNameLst>
                                      </p:cBhvr>
                                      <p:tavLst>
                                        <p:tav tm="0">
                                          <p:val>
                                            <p:fltVal val="0"/>
                                          </p:val>
                                        </p:tav>
                                        <p:tav tm="100000">
                                          <p:val>
                                            <p:strVal val="#ppt_w"/>
                                          </p:val>
                                        </p:tav>
                                      </p:tavLst>
                                    </p:anim>
                                    <p:anim calcmode="lin" valueType="num">
                                      <p:cBhvr>
                                        <p:cTn id="612" dur="1000" fill="hold"/>
                                        <p:tgtEl>
                                          <p:spTgt spid="26"/>
                                        </p:tgtEl>
                                        <p:attrNameLst>
                                          <p:attrName>ppt_h</p:attrName>
                                        </p:attrNameLst>
                                      </p:cBhvr>
                                      <p:tavLst>
                                        <p:tav tm="0">
                                          <p:val>
                                            <p:fltVal val="0"/>
                                          </p:val>
                                        </p:tav>
                                        <p:tav tm="100000">
                                          <p:val>
                                            <p:strVal val="#ppt_h"/>
                                          </p:val>
                                        </p:tav>
                                      </p:tavLst>
                                    </p:anim>
                                    <p:anim calcmode="lin" valueType="num">
                                      <p:cBhvr>
                                        <p:cTn id="613" dur="1000" fill="hold"/>
                                        <p:tgtEl>
                                          <p:spTgt spid="26"/>
                                        </p:tgtEl>
                                        <p:attrNameLst>
                                          <p:attrName>style.rotation</p:attrName>
                                        </p:attrNameLst>
                                      </p:cBhvr>
                                      <p:tavLst>
                                        <p:tav tm="0">
                                          <p:val>
                                            <p:fltVal val="360"/>
                                          </p:val>
                                        </p:tav>
                                        <p:tav tm="100000">
                                          <p:val>
                                            <p:fltVal val="0"/>
                                          </p:val>
                                        </p:tav>
                                      </p:tavLst>
                                    </p:anim>
                                    <p:animEffect transition="in" filter="fade">
                                      <p:cBhvr>
                                        <p:cTn id="614" dur="1000"/>
                                        <p:tgtEl>
                                          <p:spTgt spid="26"/>
                                        </p:tgtEl>
                                      </p:cBhvr>
                                    </p:animEffect>
                                  </p:childTnLst>
                                </p:cTn>
                              </p:par>
                              <p:par>
                                <p:cTn id="615" presetID="49" presetClass="entr" presetSubtype="0" decel="100000" fill="hold" grpId="1" nodeType="withEffect">
                                  <p:stCondLst>
                                    <p:cond delay="0"/>
                                  </p:stCondLst>
                                  <p:childTnLst>
                                    <p:set>
                                      <p:cBhvr>
                                        <p:cTn id="616" dur="1" fill="hold">
                                          <p:stCondLst>
                                            <p:cond delay="0"/>
                                          </p:stCondLst>
                                        </p:cTn>
                                        <p:tgtEl>
                                          <p:spTgt spid="27"/>
                                        </p:tgtEl>
                                        <p:attrNameLst>
                                          <p:attrName>style.visibility</p:attrName>
                                        </p:attrNameLst>
                                      </p:cBhvr>
                                      <p:to>
                                        <p:strVal val="visible"/>
                                      </p:to>
                                    </p:set>
                                    <p:anim calcmode="lin" valueType="num">
                                      <p:cBhvr>
                                        <p:cTn id="617" dur="1000" fill="hold"/>
                                        <p:tgtEl>
                                          <p:spTgt spid="27"/>
                                        </p:tgtEl>
                                        <p:attrNameLst>
                                          <p:attrName>ppt_w</p:attrName>
                                        </p:attrNameLst>
                                      </p:cBhvr>
                                      <p:tavLst>
                                        <p:tav tm="0">
                                          <p:val>
                                            <p:fltVal val="0"/>
                                          </p:val>
                                        </p:tav>
                                        <p:tav tm="100000">
                                          <p:val>
                                            <p:strVal val="#ppt_w"/>
                                          </p:val>
                                        </p:tav>
                                      </p:tavLst>
                                    </p:anim>
                                    <p:anim calcmode="lin" valueType="num">
                                      <p:cBhvr>
                                        <p:cTn id="618" dur="1000" fill="hold"/>
                                        <p:tgtEl>
                                          <p:spTgt spid="27"/>
                                        </p:tgtEl>
                                        <p:attrNameLst>
                                          <p:attrName>ppt_h</p:attrName>
                                        </p:attrNameLst>
                                      </p:cBhvr>
                                      <p:tavLst>
                                        <p:tav tm="0">
                                          <p:val>
                                            <p:fltVal val="0"/>
                                          </p:val>
                                        </p:tav>
                                        <p:tav tm="100000">
                                          <p:val>
                                            <p:strVal val="#ppt_h"/>
                                          </p:val>
                                        </p:tav>
                                      </p:tavLst>
                                    </p:anim>
                                    <p:anim calcmode="lin" valueType="num">
                                      <p:cBhvr>
                                        <p:cTn id="619" dur="1000" fill="hold"/>
                                        <p:tgtEl>
                                          <p:spTgt spid="27"/>
                                        </p:tgtEl>
                                        <p:attrNameLst>
                                          <p:attrName>style.rotation</p:attrName>
                                        </p:attrNameLst>
                                      </p:cBhvr>
                                      <p:tavLst>
                                        <p:tav tm="0">
                                          <p:val>
                                            <p:fltVal val="360"/>
                                          </p:val>
                                        </p:tav>
                                        <p:tav tm="100000">
                                          <p:val>
                                            <p:fltVal val="0"/>
                                          </p:val>
                                        </p:tav>
                                      </p:tavLst>
                                    </p:anim>
                                    <p:animEffect transition="in" filter="fade">
                                      <p:cBhvr>
                                        <p:cTn id="620" dur="1000"/>
                                        <p:tgtEl>
                                          <p:spTgt spid="27"/>
                                        </p:tgtEl>
                                      </p:cBhvr>
                                    </p:animEffect>
                                  </p:childTnLst>
                                </p:cTn>
                              </p:par>
                              <p:par>
                                <p:cTn id="621" presetID="49" presetClass="entr" presetSubtype="0" decel="100000" fill="hold" grpId="1" nodeType="withEffect">
                                  <p:stCondLst>
                                    <p:cond delay="0"/>
                                  </p:stCondLst>
                                  <p:childTnLst>
                                    <p:set>
                                      <p:cBhvr>
                                        <p:cTn id="622" dur="1" fill="hold">
                                          <p:stCondLst>
                                            <p:cond delay="0"/>
                                          </p:stCondLst>
                                        </p:cTn>
                                        <p:tgtEl>
                                          <p:spTgt spid="28"/>
                                        </p:tgtEl>
                                        <p:attrNameLst>
                                          <p:attrName>style.visibility</p:attrName>
                                        </p:attrNameLst>
                                      </p:cBhvr>
                                      <p:to>
                                        <p:strVal val="visible"/>
                                      </p:to>
                                    </p:set>
                                    <p:anim calcmode="lin" valueType="num">
                                      <p:cBhvr>
                                        <p:cTn id="623" dur="1000" fill="hold"/>
                                        <p:tgtEl>
                                          <p:spTgt spid="28"/>
                                        </p:tgtEl>
                                        <p:attrNameLst>
                                          <p:attrName>ppt_w</p:attrName>
                                        </p:attrNameLst>
                                      </p:cBhvr>
                                      <p:tavLst>
                                        <p:tav tm="0">
                                          <p:val>
                                            <p:fltVal val="0"/>
                                          </p:val>
                                        </p:tav>
                                        <p:tav tm="100000">
                                          <p:val>
                                            <p:strVal val="#ppt_w"/>
                                          </p:val>
                                        </p:tav>
                                      </p:tavLst>
                                    </p:anim>
                                    <p:anim calcmode="lin" valueType="num">
                                      <p:cBhvr>
                                        <p:cTn id="624" dur="1000" fill="hold"/>
                                        <p:tgtEl>
                                          <p:spTgt spid="28"/>
                                        </p:tgtEl>
                                        <p:attrNameLst>
                                          <p:attrName>ppt_h</p:attrName>
                                        </p:attrNameLst>
                                      </p:cBhvr>
                                      <p:tavLst>
                                        <p:tav tm="0">
                                          <p:val>
                                            <p:fltVal val="0"/>
                                          </p:val>
                                        </p:tav>
                                        <p:tav tm="100000">
                                          <p:val>
                                            <p:strVal val="#ppt_h"/>
                                          </p:val>
                                        </p:tav>
                                      </p:tavLst>
                                    </p:anim>
                                    <p:anim calcmode="lin" valueType="num">
                                      <p:cBhvr>
                                        <p:cTn id="625" dur="1000" fill="hold"/>
                                        <p:tgtEl>
                                          <p:spTgt spid="28"/>
                                        </p:tgtEl>
                                        <p:attrNameLst>
                                          <p:attrName>style.rotation</p:attrName>
                                        </p:attrNameLst>
                                      </p:cBhvr>
                                      <p:tavLst>
                                        <p:tav tm="0">
                                          <p:val>
                                            <p:fltVal val="360"/>
                                          </p:val>
                                        </p:tav>
                                        <p:tav tm="100000">
                                          <p:val>
                                            <p:fltVal val="0"/>
                                          </p:val>
                                        </p:tav>
                                      </p:tavLst>
                                    </p:anim>
                                    <p:animEffect transition="in" filter="fade">
                                      <p:cBhvr>
                                        <p:cTn id="626" dur="1000"/>
                                        <p:tgtEl>
                                          <p:spTgt spid="28"/>
                                        </p:tgtEl>
                                      </p:cBhvr>
                                    </p:animEffect>
                                  </p:childTnLst>
                                </p:cTn>
                              </p:par>
                              <p:par>
                                <p:cTn id="627" presetID="49" presetClass="entr" presetSubtype="0" decel="100000" fill="hold" grpId="1" nodeType="withEffect">
                                  <p:stCondLst>
                                    <p:cond delay="0"/>
                                  </p:stCondLst>
                                  <p:childTnLst>
                                    <p:set>
                                      <p:cBhvr>
                                        <p:cTn id="628" dur="1" fill="hold">
                                          <p:stCondLst>
                                            <p:cond delay="0"/>
                                          </p:stCondLst>
                                        </p:cTn>
                                        <p:tgtEl>
                                          <p:spTgt spid="30"/>
                                        </p:tgtEl>
                                        <p:attrNameLst>
                                          <p:attrName>style.visibility</p:attrName>
                                        </p:attrNameLst>
                                      </p:cBhvr>
                                      <p:to>
                                        <p:strVal val="visible"/>
                                      </p:to>
                                    </p:set>
                                    <p:anim calcmode="lin" valueType="num">
                                      <p:cBhvr>
                                        <p:cTn id="629" dur="1000" fill="hold"/>
                                        <p:tgtEl>
                                          <p:spTgt spid="30"/>
                                        </p:tgtEl>
                                        <p:attrNameLst>
                                          <p:attrName>ppt_w</p:attrName>
                                        </p:attrNameLst>
                                      </p:cBhvr>
                                      <p:tavLst>
                                        <p:tav tm="0">
                                          <p:val>
                                            <p:fltVal val="0"/>
                                          </p:val>
                                        </p:tav>
                                        <p:tav tm="100000">
                                          <p:val>
                                            <p:strVal val="#ppt_w"/>
                                          </p:val>
                                        </p:tav>
                                      </p:tavLst>
                                    </p:anim>
                                    <p:anim calcmode="lin" valueType="num">
                                      <p:cBhvr>
                                        <p:cTn id="630" dur="1000" fill="hold"/>
                                        <p:tgtEl>
                                          <p:spTgt spid="30"/>
                                        </p:tgtEl>
                                        <p:attrNameLst>
                                          <p:attrName>ppt_h</p:attrName>
                                        </p:attrNameLst>
                                      </p:cBhvr>
                                      <p:tavLst>
                                        <p:tav tm="0">
                                          <p:val>
                                            <p:fltVal val="0"/>
                                          </p:val>
                                        </p:tav>
                                        <p:tav tm="100000">
                                          <p:val>
                                            <p:strVal val="#ppt_h"/>
                                          </p:val>
                                        </p:tav>
                                      </p:tavLst>
                                    </p:anim>
                                    <p:anim calcmode="lin" valueType="num">
                                      <p:cBhvr>
                                        <p:cTn id="631" dur="1000" fill="hold"/>
                                        <p:tgtEl>
                                          <p:spTgt spid="30"/>
                                        </p:tgtEl>
                                        <p:attrNameLst>
                                          <p:attrName>style.rotation</p:attrName>
                                        </p:attrNameLst>
                                      </p:cBhvr>
                                      <p:tavLst>
                                        <p:tav tm="0">
                                          <p:val>
                                            <p:fltVal val="360"/>
                                          </p:val>
                                        </p:tav>
                                        <p:tav tm="100000">
                                          <p:val>
                                            <p:fltVal val="0"/>
                                          </p:val>
                                        </p:tav>
                                      </p:tavLst>
                                    </p:anim>
                                    <p:animEffect transition="in" filter="fade">
                                      <p:cBhvr>
                                        <p:cTn id="632" dur="1000"/>
                                        <p:tgtEl>
                                          <p:spTgt spid="30"/>
                                        </p:tgtEl>
                                      </p:cBhvr>
                                    </p:animEffect>
                                  </p:childTnLst>
                                </p:cTn>
                              </p:par>
                              <p:par>
                                <p:cTn id="633" presetID="49" presetClass="entr" presetSubtype="0" decel="100000" fill="hold" grpId="1" nodeType="withEffect">
                                  <p:stCondLst>
                                    <p:cond delay="0"/>
                                  </p:stCondLst>
                                  <p:childTnLst>
                                    <p:set>
                                      <p:cBhvr>
                                        <p:cTn id="634" dur="1" fill="hold">
                                          <p:stCondLst>
                                            <p:cond delay="0"/>
                                          </p:stCondLst>
                                        </p:cTn>
                                        <p:tgtEl>
                                          <p:spTgt spid="33"/>
                                        </p:tgtEl>
                                        <p:attrNameLst>
                                          <p:attrName>style.visibility</p:attrName>
                                        </p:attrNameLst>
                                      </p:cBhvr>
                                      <p:to>
                                        <p:strVal val="visible"/>
                                      </p:to>
                                    </p:set>
                                    <p:anim calcmode="lin" valueType="num">
                                      <p:cBhvr>
                                        <p:cTn id="635" dur="1000" fill="hold"/>
                                        <p:tgtEl>
                                          <p:spTgt spid="33"/>
                                        </p:tgtEl>
                                        <p:attrNameLst>
                                          <p:attrName>ppt_w</p:attrName>
                                        </p:attrNameLst>
                                      </p:cBhvr>
                                      <p:tavLst>
                                        <p:tav tm="0">
                                          <p:val>
                                            <p:fltVal val="0"/>
                                          </p:val>
                                        </p:tav>
                                        <p:tav tm="100000">
                                          <p:val>
                                            <p:strVal val="#ppt_w"/>
                                          </p:val>
                                        </p:tav>
                                      </p:tavLst>
                                    </p:anim>
                                    <p:anim calcmode="lin" valueType="num">
                                      <p:cBhvr>
                                        <p:cTn id="636" dur="1000" fill="hold"/>
                                        <p:tgtEl>
                                          <p:spTgt spid="33"/>
                                        </p:tgtEl>
                                        <p:attrNameLst>
                                          <p:attrName>ppt_h</p:attrName>
                                        </p:attrNameLst>
                                      </p:cBhvr>
                                      <p:tavLst>
                                        <p:tav tm="0">
                                          <p:val>
                                            <p:fltVal val="0"/>
                                          </p:val>
                                        </p:tav>
                                        <p:tav tm="100000">
                                          <p:val>
                                            <p:strVal val="#ppt_h"/>
                                          </p:val>
                                        </p:tav>
                                      </p:tavLst>
                                    </p:anim>
                                    <p:anim calcmode="lin" valueType="num">
                                      <p:cBhvr>
                                        <p:cTn id="637" dur="1000" fill="hold"/>
                                        <p:tgtEl>
                                          <p:spTgt spid="33"/>
                                        </p:tgtEl>
                                        <p:attrNameLst>
                                          <p:attrName>style.rotation</p:attrName>
                                        </p:attrNameLst>
                                      </p:cBhvr>
                                      <p:tavLst>
                                        <p:tav tm="0">
                                          <p:val>
                                            <p:fltVal val="360"/>
                                          </p:val>
                                        </p:tav>
                                        <p:tav tm="100000">
                                          <p:val>
                                            <p:fltVal val="0"/>
                                          </p:val>
                                        </p:tav>
                                      </p:tavLst>
                                    </p:anim>
                                    <p:animEffect transition="in" filter="fade">
                                      <p:cBhvr>
                                        <p:cTn id="638" dur="1000"/>
                                        <p:tgtEl>
                                          <p:spTgt spid="33"/>
                                        </p:tgtEl>
                                      </p:cBhvr>
                                    </p:animEffect>
                                  </p:childTnLst>
                                </p:cTn>
                              </p:par>
                              <p:par>
                                <p:cTn id="639" presetID="49" presetClass="entr" presetSubtype="0" decel="100000" fill="hold" grpId="1" nodeType="withEffect">
                                  <p:stCondLst>
                                    <p:cond delay="0"/>
                                  </p:stCondLst>
                                  <p:childTnLst>
                                    <p:set>
                                      <p:cBhvr>
                                        <p:cTn id="640" dur="1" fill="hold">
                                          <p:stCondLst>
                                            <p:cond delay="0"/>
                                          </p:stCondLst>
                                        </p:cTn>
                                        <p:tgtEl>
                                          <p:spTgt spid="36"/>
                                        </p:tgtEl>
                                        <p:attrNameLst>
                                          <p:attrName>style.visibility</p:attrName>
                                        </p:attrNameLst>
                                      </p:cBhvr>
                                      <p:to>
                                        <p:strVal val="visible"/>
                                      </p:to>
                                    </p:set>
                                    <p:anim calcmode="lin" valueType="num">
                                      <p:cBhvr>
                                        <p:cTn id="641" dur="1000" fill="hold"/>
                                        <p:tgtEl>
                                          <p:spTgt spid="36"/>
                                        </p:tgtEl>
                                        <p:attrNameLst>
                                          <p:attrName>ppt_w</p:attrName>
                                        </p:attrNameLst>
                                      </p:cBhvr>
                                      <p:tavLst>
                                        <p:tav tm="0">
                                          <p:val>
                                            <p:fltVal val="0"/>
                                          </p:val>
                                        </p:tav>
                                        <p:tav tm="100000">
                                          <p:val>
                                            <p:strVal val="#ppt_w"/>
                                          </p:val>
                                        </p:tav>
                                      </p:tavLst>
                                    </p:anim>
                                    <p:anim calcmode="lin" valueType="num">
                                      <p:cBhvr>
                                        <p:cTn id="642" dur="1000" fill="hold"/>
                                        <p:tgtEl>
                                          <p:spTgt spid="36"/>
                                        </p:tgtEl>
                                        <p:attrNameLst>
                                          <p:attrName>ppt_h</p:attrName>
                                        </p:attrNameLst>
                                      </p:cBhvr>
                                      <p:tavLst>
                                        <p:tav tm="0">
                                          <p:val>
                                            <p:fltVal val="0"/>
                                          </p:val>
                                        </p:tav>
                                        <p:tav tm="100000">
                                          <p:val>
                                            <p:strVal val="#ppt_h"/>
                                          </p:val>
                                        </p:tav>
                                      </p:tavLst>
                                    </p:anim>
                                    <p:anim calcmode="lin" valueType="num">
                                      <p:cBhvr>
                                        <p:cTn id="643" dur="1000" fill="hold"/>
                                        <p:tgtEl>
                                          <p:spTgt spid="36"/>
                                        </p:tgtEl>
                                        <p:attrNameLst>
                                          <p:attrName>style.rotation</p:attrName>
                                        </p:attrNameLst>
                                      </p:cBhvr>
                                      <p:tavLst>
                                        <p:tav tm="0">
                                          <p:val>
                                            <p:fltVal val="360"/>
                                          </p:val>
                                        </p:tav>
                                        <p:tav tm="100000">
                                          <p:val>
                                            <p:fltVal val="0"/>
                                          </p:val>
                                        </p:tav>
                                      </p:tavLst>
                                    </p:anim>
                                    <p:animEffect transition="in" filter="fade">
                                      <p:cBhvr>
                                        <p:cTn id="644" dur="1000"/>
                                        <p:tgtEl>
                                          <p:spTgt spid="36"/>
                                        </p:tgtEl>
                                      </p:cBhvr>
                                    </p:animEffect>
                                  </p:childTnLst>
                                </p:cTn>
                              </p:par>
                              <p:par>
                                <p:cTn id="645" presetID="49" presetClass="entr" presetSubtype="0" decel="100000" fill="hold" grpId="1" nodeType="withEffect">
                                  <p:stCondLst>
                                    <p:cond delay="0"/>
                                  </p:stCondLst>
                                  <p:childTnLst>
                                    <p:set>
                                      <p:cBhvr>
                                        <p:cTn id="646" dur="1" fill="hold">
                                          <p:stCondLst>
                                            <p:cond delay="0"/>
                                          </p:stCondLst>
                                        </p:cTn>
                                        <p:tgtEl>
                                          <p:spTgt spid="38"/>
                                        </p:tgtEl>
                                        <p:attrNameLst>
                                          <p:attrName>style.visibility</p:attrName>
                                        </p:attrNameLst>
                                      </p:cBhvr>
                                      <p:to>
                                        <p:strVal val="visible"/>
                                      </p:to>
                                    </p:set>
                                    <p:anim calcmode="lin" valueType="num">
                                      <p:cBhvr>
                                        <p:cTn id="647" dur="1000" fill="hold"/>
                                        <p:tgtEl>
                                          <p:spTgt spid="38"/>
                                        </p:tgtEl>
                                        <p:attrNameLst>
                                          <p:attrName>ppt_w</p:attrName>
                                        </p:attrNameLst>
                                      </p:cBhvr>
                                      <p:tavLst>
                                        <p:tav tm="0">
                                          <p:val>
                                            <p:fltVal val="0"/>
                                          </p:val>
                                        </p:tav>
                                        <p:tav tm="100000">
                                          <p:val>
                                            <p:strVal val="#ppt_w"/>
                                          </p:val>
                                        </p:tav>
                                      </p:tavLst>
                                    </p:anim>
                                    <p:anim calcmode="lin" valueType="num">
                                      <p:cBhvr>
                                        <p:cTn id="648" dur="1000" fill="hold"/>
                                        <p:tgtEl>
                                          <p:spTgt spid="38"/>
                                        </p:tgtEl>
                                        <p:attrNameLst>
                                          <p:attrName>ppt_h</p:attrName>
                                        </p:attrNameLst>
                                      </p:cBhvr>
                                      <p:tavLst>
                                        <p:tav tm="0">
                                          <p:val>
                                            <p:fltVal val="0"/>
                                          </p:val>
                                        </p:tav>
                                        <p:tav tm="100000">
                                          <p:val>
                                            <p:strVal val="#ppt_h"/>
                                          </p:val>
                                        </p:tav>
                                      </p:tavLst>
                                    </p:anim>
                                    <p:anim calcmode="lin" valueType="num">
                                      <p:cBhvr>
                                        <p:cTn id="649" dur="1000" fill="hold"/>
                                        <p:tgtEl>
                                          <p:spTgt spid="38"/>
                                        </p:tgtEl>
                                        <p:attrNameLst>
                                          <p:attrName>style.rotation</p:attrName>
                                        </p:attrNameLst>
                                      </p:cBhvr>
                                      <p:tavLst>
                                        <p:tav tm="0">
                                          <p:val>
                                            <p:fltVal val="360"/>
                                          </p:val>
                                        </p:tav>
                                        <p:tav tm="100000">
                                          <p:val>
                                            <p:fltVal val="0"/>
                                          </p:val>
                                        </p:tav>
                                      </p:tavLst>
                                    </p:anim>
                                    <p:animEffect transition="in" filter="fade">
                                      <p:cBhvr>
                                        <p:cTn id="650" dur="1000"/>
                                        <p:tgtEl>
                                          <p:spTgt spid="38"/>
                                        </p:tgtEl>
                                      </p:cBhvr>
                                    </p:animEffect>
                                  </p:childTnLst>
                                </p:cTn>
                              </p:par>
                              <p:par>
                                <p:cTn id="651" presetID="49" presetClass="entr" presetSubtype="0" decel="100000" fill="hold" grpId="1" nodeType="withEffect">
                                  <p:stCondLst>
                                    <p:cond delay="0"/>
                                  </p:stCondLst>
                                  <p:childTnLst>
                                    <p:set>
                                      <p:cBhvr>
                                        <p:cTn id="652" dur="1" fill="hold">
                                          <p:stCondLst>
                                            <p:cond delay="0"/>
                                          </p:stCondLst>
                                        </p:cTn>
                                        <p:tgtEl>
                                          <p:spTgt spid="39"/>
                                        </p:tgtEl>
                                        <p:attrNameLst>
                                          <p:attrName>style.visibility</p:attrName>
                                        </p:attrNameLst>
                                      </p:cBhvr>
                                      <p:to>
                                        <p:strVal val="visible"/>
                                      </p:to>
                                    </p:set>
                                    <p:anim calcmode="lin" valueType="num">
                                      <p:cBhvr>
                                        <p:cTn id="653" dur="1000" fill="hold"/>
                                        <p:tgtEl>
                                          <p:spTgt spid="39"/>
                                        </p:tgtEl>
                                        <p:attrNameLst>
                                          <p:attrName>ppt_w</p:attrName>
                                        </p:attrNameLst>
                                      </p:cBhvr>
                                      <p:tavLst>
                                        <p:tav tm="0">
                                          <p:val>
                                            <p:fltVal val="0"/>
                                          </p:val>
                                        </p:tav>
                                        <p:tav tm="100000">
                                          <p:val>
                                            <p:strVal val="#ppt_w"/>
                                          </p:val>
                                        </p:tav>
                                      </p:tavLst>
                                    </p:anim>
                                    <p:anim calcmode="lin" valueType="num">
                                      <p:cBhvr>
                                        <p:cTn id="654" dur="1000" fill="hold"/>
                                        <p:tgtEl>
                                          <p:spTgt spid="39"/>
                                        </p:tgtEl>
                                        <p:attrNameLst>
                                          <p:attrName>ppt_h</p:attrName>
                                        </p:attrNameLst>
                                      </p:cBhvr>
                                      <p:tavLst>
                                        <p:tav tm="0">
                                          <p:val>
                                            <p:fltVal val="0"/>
                                          </p:val>
                                        </p:tav>
                                        <p:tav tm="100000">
                                          <p:val>
                                            <p:strVal val="#ppt_h"/>
                                          </p:val>
                                        </p:tav>
                                      </p:tavLst>
                                    </p:anim>
                                    <p:anim calcmode="lin" valueType="num">
                                      <p:cBhvr>
                                        <p:cTn id="655" dur="1000" fill="hold"/>
                                        <p:tgtEl>
                                          <p:spTgt spid="39"/>
                                        </p:tgtEl>
                                        <p:attrNameLst>
                                          <p:attrName>style.rotation</p:attrName>
                                        </p:attrNameLst>
                                      </p:cBhvr>
                                      <p:tavLst>
                                        <p:tav tm="0">
                                          <p:val>
                                            <p:fltVal val="360"/>
                                          </p:val>
                                        </p:tav>
                                        <p:tav tm="100000">
                                          <p:val>
                                            <p:fltVal val="0"/>
                                          </p:val>
                                        </p:tav>
                                      </p:tavLst>
                                    </p:anim>
                                    <p:animEffect transition="in" filter="fade">
                                      <p:cBhvr>
                                        <p:cTn id="656" dur="1000"/>
                                        <p:tgtEl>
                                          <p:spTgt spid="39"/>
                                        </p:tgtEl>
                                      </p:cBhvr>
                                    </p:animEffect>
                                  </p:childTnLst>
                                </p:cTn>
                              </p:par>
                              <p:par>
                                <p:cTn id="657" presetID="49" presetClass="entr" presetSubtype="0" decel="100000" fill="hold" grpId="1" nodeType="withEffect">
                                  <p:stCondLst>
                                    <p:cond delay="0"/>
                                  </p:stCondLst>
                                  <p:childTnLst>
                                    <p:set>
                                      <p:cBhvr>
                                        <p:cTn id="658" dur="1" fill="hold">
                                          <p:stCondLst>
                                            <p:cond delay="0"/>
                                          </p:stCondLst>
                                        </p:cTn>
                                        <p:tgtEl>
                                          <p:spTgt spid="40"/>
                                        </p:tgtEl>
                                        <p:attrNameLst>
                                          <p:attrName>style.visibility</p:attrName>
                                        </p:attrNameLst>
                                      </p:cBhvr>
                                      <p:to>
                                        <p:strVal val="visible"/>
                                      </p:to>
                                    </p:set>
                                    <p:anim calcmode="lin" valueType="num">
                                      <p:cBhvr>
                                        <p:cTn id="659" dur="1000" fill="hold"/>
                                        <p:tgtEl>
                                          <p:spTgt spid="40"/>
                                        </p:tgtEl>
                                        <p:attrNameLst>
                                          <p:attrName>ppt_w</p:attrName>
                                        </p:attrNameLst>
                                      </p:cBhvr>
                                      <p:tavLst>
                                        <p:tav tm="0">
                                          <p:val>
                                            <p:fltVal val="0"/>
                                          </p:val>
                                        </p:tav>
                                        <p:tav tm="100000">
                                          <p:val>
                                            <p:strVal val="#ppt_w"/>
                                          </p:val>
                                        </p:tav>
                                      </p:tavLst>
                                    </p:anim>
                                    <p:anim calcmode="lin" valueType="num">
                                      <p:cBhvr>
                                        <p:cTn id="660" dur="1000" fill="hold"/>
                                        <p:tgtEl>
                                          <p:spTgt spid="40"/>
                                        </p:tgtEl>
                                        <p:attrNameLst>
                                          <p:attrName>ppt_h</p:attrName>
                                        </p:attrNameLst>
                                      </p:cBhvr>
                                      <p:tavLst>
                                        <p:tav tm="0">
                                          <p:val>
                                            <p:fltVal val="0"/>
                                          </p:val>
                                        </p:tav>
                                        <p:tav tm="100000">
                                          <p:val>
                                            <p:strVal val="#ppt_h"/>
                                          </p:val>
                                        </p:tav>
                                      </p:tavLst>
                                    </p:anim>
                                    <p:anim calcmode="lin" valueType="num">
                                      <p:cBhvr>
                                        <p:cTn id="661" dur="1000" fill="hold"/>
                                        <p:tgtEl>
                                          <p:spTgt spid="40"/>
                                        </p:tgtEl>
                                        <p:attrNameLst>
                                          <p:attrName>style.rotation</p:attrName>
                                        </p:attrNameLst>
                                      </p:cBhvr>
                                      <p:tavLst>
                                        <p:tav tm="0">
                                          <p:val>
                                            <p:fltVal val="360"/>
                                          </p:val>
                                        </p:tav>
                                        <p:tav tm="100000">
                                          <p:val>
                                            <p:fltVal val="0"/>
                                          </p:val>
                                        </p:tav>
                                      </p:tavLst>
                                    </p:anim>
                                    <p:animEffect transition="in" filter="fade">
                                      <p:cBhvr>
                                        <p:cTn id="662" dur="1000"/>
                                        <p:tgtEl>
                                          <p:spTgt spid="40"/>
                                        </p:tgtEl>
                                      </p:cBhvr>
                                    </p:animEffect>
                                  </p:childTnLst>
                                </p:cTn>
                              </p:par>
                              <p:par>
                                <p:cTn id="663" presetID="49" presetClass="entr" presetSubtype="0" decel="100000" fill="hold" grpId="1" nodeType="withEffect">
                                  <p:stCondLst>
                                    <p:cond delay="0"/>
                                  </p:stCondLst>
                                  <p:childTnLst>
                                    <p:set>
                                      <p:cBhvr>
                                        <p:cTn id="664" dur="1" fill="hold">
                                          <p:stCondLst>
                                            <p:cond delay="0"/>
                                          </p:stCondLst>
                                        </p:cTn>
                                        <p:tgtEl>
                                          <p:spTgt spid="42"/>
                                        </p:tgtEl>
                                        <p:attrNameLst>
                                          <p:attrName>style.visibility</p:attrName>
                                        </p:attrNameLst>
                                      </p:cBhvr>
                                      <p:to>
                                        <p:strVal val="visible"/>
                                      </p:to>
                                    </p:set>
                                    <p:anim calcmode="lin" valueType="num">
                                      <p:cBhvr>
                                        <p:cTn id="665" dur="1000" fill="hold"/>
                                        <p:tgtEl>
                                          <p:spTgt spid="42"/>
                                        </p:tgtEl>
                                        <p:attrNameLst>
                                          <p:attrName>ppt_w</p:attrName>
                                        </p:attrNameLst>
                                      </p:cBhvr>
                                      <p:tavLst>
                                        <p:tav tm="0">
                                          <p:val>
                                            <p:fltVal val="0"/>
                                          </p:val>
                                        </p:tav>
                                        <p:tav tm="100000">
                                          <p:val>
                                            <p:strVal val="#ppt_w"/>
                                          </p:val>
                                        </p:tav>
                                      </p:tavLst>
                                    </p:anim>
                                    <p:anim calcmode="lin" valueType="num">
                                      <p:cBhvr>
                                        <p:cTn id="666" dur="1000" fill="hold"/>
                                        <p:tgtEl>
                                          <p:spTgt spid="42"/>
                                        </p:tgtEl>
                                        <p:attrNameLst>
                                          <p:attrName>ppt_h</p:attrName>
                                        </p:attrNameLst>
                                      </p:cBhvr>
                                      <p:tavLst>
                                        <p:tav tm="0">
                                          <p:val>
                                            <p:fltVal val="0"/>
                                          </p:val>
                                        </p:tav>
                                        <p:tav tm="100000">
                                          <p:val>
                                            <p:strVal val="#ppt_h"/>
                                          </p:val>
                                        </p:tav>
                                      </p:tavLst>
                                    </p:anim>
                                    <p:anim calcmode="lin" valueType="num">
                                      <p:cBhvr>
                                        <p:cTn id="667" dur="1000" fill="hold"/>
                                        <p:tgtEl>
                                          <p:spTgt spid="42"/>
                                        </p:tgtEl>
                                        <p:attrNameLst>
                                          <p:attrName>style.rotation</p:attrName>
                                        </p:attrNameLst>
                                      </p:cBhvr>
                                      <p:tavLst>
                                        <p:tav tm="0">
                                          <p:val>
                                            <p:fltVal val="360"/>
                                          </p:val>
                                        </p:tav>
                                        <p:tav tm="100000">
                                          <p:val>
                                            <p:fltVal val="0"/>
                                          </p:val>
                                        </p:tav>
                                      </p:tavLst>
                                    </p:anim>
                                    <p:animEffect transition="in" filter="fade">
                                      <p:cBhvr>
                                        <p:cTn id="668" dur="1000"/>
                                        <p:tgtEl>
                                          <p:spTgt spid="42"/>
                                        </p:tgtEl>
                                      </p:cBhvr>
                                    </p:animEffect>
                                  </p:childTnLst>
                                </p:cTn>
                              </p:par>
                              <p:par>
                                <p:cTn id="669" presetID="49" presetClass="entr" presetSubtype="0" decel="100000" fill="hold" grpId="1" nodeType="withEffect">
                                  <p:stCondLst>
                                    <p:cond delay="0"/>
                                  </p:stCondLst>
                                  <p:childTnLst>
                                    <p:set>
                                      <p:cBhvr>
                                        <p:cTn id="670" dur="1" fill="hold">
                                          <p:stCondLst>
                                            <p:cond delay="0"/>
                                          </p:stCondLst>
                                        </p:cTn>
                                        <p:tgtEl>
                                          <p:spTgt spid="43"/>
                                        </p:tgtEl>
                                        <p:attrNameLst>
                                          <p:attrName>style.visibility</p:attrName>
                                        </p:attrNameLst>
                                      </p:cBhvr>
                                      <p:to>
                                        <p:strVal val="visible"/>
                                      </p:to>
                                    </p:set>
                                    <p:anim calcmode="lin" valueType="num">
                                      <p:cBhvr>
                                        <p:cTn id="671" dur="1000" fill="hold"/>
                                        <p:tgtEl>
                                          <p:spTgt spid="43"/>
                                        </p:tgtEl>
                                        <p:attrNameLst>
                                          <p:attrName>ppt_w</p:attrName>
                                        </p:attrNameLst>
                                      </p:cBhvr>
                                      <p:tavLst>
                                        <p:tav tm="0">
                                          <p:val>
                                            <p:fltVal val="0"/>
                                          </p:val>
                                        </p:tav>
                                        <p:tav tm="100000">
                                          <p:val>
                                            <p:strVal val="#ppt_w"/>
                                          </p:val>
                                        </p:tav>
                                      </p:tavLst>
                                    </p:anim>
                                    <p:anim calcmode="lin" valueType="num">
                                      <p:cBhvr>
                                        <p:cTn id="672" dur="1000" fill="hold"/>
                                        <p:tgtEl>
                                          <p:spTgt spid="43"/>
                                        </p:tgtEl>
                                        <p:attrNameLst>
                                          <p:attrName>ppt_h</p:attrName>
                                        </p:attrNameLst>
                                      </p:cBhvr>
                                      <p:tavLst>
                                        <p:tav tm="0">
                                          <p:val>
                                            <p:fltVal val="0"/>
                                          </p:val>
                                        </p:tav>
                                        <p:tav tm="100000">
                                          <p:val>
                                            <p:strVal val="#ppt_h"/>
                                          </p:val>
                                        </p:tav>
                                      </p:tavLst>
                                    </p:anim>
                                    <p:anim calcmode="lin" valueType="num">
                                      <p:cBhvr>
                                        <p:cTn id="673" dur="1000" fill="hold"/>
                                        <p:tgtEl>
                                          <p:spTgt spid="43"/>
                                        </p:tgtEl>
                                        <p:attrNameLst>
                                          <p:attrName>style.rotation</p:attrName>
                                        </p:attrNameLst>
                                      </p:cBhvr>
                                      <p:tavLst>
                                        <p:tav tm="0">
                                          <p:val>
                                            <p:fltVal val="360"/>
                                          </p:val>
                                        </p:tav>
                                        <p:tav tm="100000">
                                          <p:val>
                                            <p:fltVal val="0"/>
                                          </p:val>
                                        </p:tav>
                                      </p:tavLst>
                                    </p:anim>
                                    <p:animEffect transition="in" filter="fade">
                                      <p:cBhvr>
                                        <p:cTn id="674" dur="1000"/>
                                        <p:tgtEl>
                                          <p:spTgt spid="43"/>
                                        </p:tgtEl>
                                      </p:cBhvr>
                                    </p:animEffect>
                                  </p:childTnLst>
                                </p:cTn>
                              </p:par>
                              <p:par>
                                <p:cTn id="675" presetID="49" presetClass="entr" presetSubtype="0" decel="100000" fill="hold" grpId="1" nodeType="withEffect">
                                  <p:stCondLst>
                                    <p:cond delay="0"/>
                                  </p:stCondLst>
                                  <p:childTnLst>
                                    <p:set>
                                      <p:cBhvr>
                                        <p:cTn id="676" dur="1" fill="hold">
                                          <p:stCondLst>
                                            <p:cond delay="0"/>
                                          </p:stCondLst>
                                        </p:cTn>
                                        <p:tgtEl>
                                          <p:spTgt spid="45"/>
                                        </p:tgtEl>
                                        <p:attrNameLst>
                                          <p:attrName>style.visibility</p:attrName>
                                        </p:attrNameLst>
                                      </p:cBhvr>
                                      <p:to>
                                        <p:strVal val="visible"/>
                                      </p:to>
                                    </p:set>
                                    <p:anim calcmode="lin" valueType="num">
                                      <p:cBhvr>
                                        <p:cTn id="677" dur="1000" fill="hold"/>
                                        <p:tgtEl>
                                          <p:spTgt spid="45"/>
                                        </p:tgtEl>
                                        <p:attrNameLst>
                                          <p:attrName>ppt_w</p:attrName>
                                        </p:attrNameLst>
                                      </p:cBhvr>
                                      <p:tavLst>
                                        <p:tav tm="0">
                                          <p:val>
                                            <p:fltVal val="0"/>
                                          </p:val>
                                        </p:tav>
                                        <p:tav tm="100000">
                                          <p:val>
                                            <p:strVal val="#ppt_w"/>
                                          </p:val>
                                        </p:tav>
                                      </p:tavLst>
                                    </p:anim>
                                    <p:anim calcmode="lin" valueType="num">
                                      <p:cBhvr>
                                        <p:cTn id="678" dur="1000" fill="hold"/>
                                        <p:tgtEl>
                                          <p:spTgt spid="45"/>
                                        </p:tgtEl>
                                        <p:attrNameLst>
                                          <p:attrName>ppt_h</p:attrName>
                                        </p:attrNameLst>
                                      </p:cBhvr>
                                      <p:tavLst>
                                        <p:tav tm="0">
                                          <p:val>
                                            <p:fltVal val="0"/>
                                          </p:val>
                                        </p:tav>
                                        <p:tav tm="100000">
                                          <p:val>
                                            <p:strVal val="#ppt_h"/>
                                          </p:val>
                                        </p:tav>
                                      </p:tavLst>
                                    </p:anim>
                                    <p:anim calcmode="lin" valueType="num">
                                      <p:cBhvr>
                                        <p:cTn id="679" dur="1000" fill="hold"/>
                                        <p:tgtEl>
                                          <p:spTgt spid="45"/>
                                        </p:tgtEl>
                                        <p:attrNameLst>
                                          <p:attrName>style.rotation</p:attrName>
                                        </p:attrNameLst>
                                      </p:cBhvr>
                                      <p:tavLst>
                                        <p:tav tm="0">
                                          <p:val>
                                            <p:fltVal val="360"/>
                                          </p:val>
                                        </p:tav>
                                        <p:tav tm="100000">
                                          <p:val>
                                            <p:fltVal val="0"/>
                                          </p:val>
                                        </p:tav>
                                      </p:tavLst>
                                    </p:anim>
                                    <p:animEffect transition="in" filter="fade">
                                      <p:cBhvr>
                                        <p:cTn id="680" dur="1000"/>
                                        <p:tgtEl>
                                          <p:spTgt spid="45"/>
                                        </p:tgtEl>
                                      </p:cBhvr>
                                    </p:animEffect>
                                  </p:childTnLst>
                                </p:cTn>
                              </p:par>
                              <p:par>
                                <p:cTn id="681" presetID="49" presetClass="entr" presetSubtype="0" decel="100000" fill="hold" grpId="1" nodeType="withEffect">
                                  <p:stCondLst>
                                    <p:cond delay="0"/>
                                  </p:stCondLst>
                                  <p:childTnLst>
                                    <p:set>
                                      <p:cBhvr>
                                        <p:cTn id="682" dur="1" fill="hold">
                                          <p:stCondLst>
                                            <p:cond delay="0"/>
                                          </p:stCondLst>
                                        </p:cTn>
                                        <p:tgtEl>
                                          <p:spTgt spid="46"/>
                                        </p:tgtEl>
                                        <p:attrNameLst>
                                          <p:attrName>style.visibility</p:attrName>
                                        </p:attrNameLst>
                                      </p:cBhvr>
                                      <p:to>
                                        <p:strVal val="visible"/>
                                      </p:to>
                                    </p:set>
                                    <p:anim calcmode="lin" valueType="num">
                                      <p:cBhvr>
                                        <p:cTn id="683" dur="1000" fill="hold"/>
                                        <p:tgtEl>
                                          <p:spTgt spid="46"/>
                                        </p:tgtEl>
                                        <p:attrNameLst>
                                          <p:attrName>ppt_w</p:attrName>
                                        </p:attrNameLst>
                                      </p:cBhvr>
                                      <p:tavLst>
                                        <p:tav tm="0">
                                          <p:val>
                                            <p:fltVal val="0"/>
                                          </p:val>
                                        </p:tav>
                                        <p:tav tm="100000">
                                          <p:val>
                                            <p:strVal val="#ppt_w"/>
                                          </p:val>
                                        </p:tav>
                                      </p:tavLst>
                                    </p:anim>
                                    <p:anim calcmode="lin" valueType="num">
                                      <p:cBhvr>
                                        <p:cTn id="684" dur="1000" fill="hold"/>
                                        <p:tgtEl>
                                          <p:spTgt spid="46"/>
                                        </p:tgtEl>
                                        <p:attrNameLst>
                                          <p:attrName>ppt_h</p:attrName>
                                        </p:attrNameLst>
                                      </p:cBhvr>
                                      <p:tavLst>
                                        <p:tav tm="0">
                                          <p:val>
                                            <p:fltVal val="0"/>
                                          </p:val>
                                        </p:tav>
                                        <p:tav tm="100000">
                                          <p:val>
                                            <p:strVal val="#ppt_h"/>
                                          </p:val>
                                        </p:tav>
                                      </p:tavLst>
                                    </p:anim>
                                    <p:anim calcmode="lin" valueType="num">
                                      <p:cBhvr>
                                        <p:cTn id="685" dur="1000" fill="hold"/>
                                        <p:tgtEl>
                                          <p:spTgt spid="46"/>
                                        </p:tgtEl>
                                        <p:attrNameLst>
                                          <p:attrName>style.rotation</p:attrName>
                                        </p:attrNameLst>
                                      </p:cBhvr>
                                      <p:tavLst>
                                        <p:tav tm="0">
                                          <p:val>
                                            <p:fltVal val="360"/>
                                          </p:val>
                                        </p:tav>
                                        <p:tav tm="100000">
                                          <p:val>
                                            <p:fltVal val="0"/>
                                          </p:val>
                                        </p:tav>
                                      </p:tavLst>
                                    </p:anim>
                                    <p:animEffect transition="in" filter="fade">
                                      <p:cBhvr>
                                        <p:cTn id="686" dur="1000"/>
                                        <p:tgtEl>
                                          <p:spTgt spid="46"/>
                                        </p:tgtEl>
                                      </p:cBhvr>
                                    </p:animEffect>
                                  </p:childTnLst>
                                </p:cTn>
                              </p:par>
                              <p:par>
                                <p:cTn id="687" presetID="49" presetClass="entr" presetSubtype="0" decel="100000" fill="hold" grpId="1" nodeType="withEffect">
                                  <p:stCondLst>
                                    <p:cond delay="0"/>
                                  </p:stCondLst>
                                  <p:childTnLst>
                                    <p:set>
                                      <p:cBhvr>
                                        <p:cTn id="688" dur="1" fill="hold">
                                          <p:stCondLst>
                                            <p:cond delay="0"/>
                                          </p:stCondLst>
                                        </p:cTn>
                                        <p:tgtEl>
                                          <p:spTgt spid="47"/>
                                        </p:tgtEl>
                                        <p:attrNameLst>
                                          <p:attrName>style.visibility</p:attrName>
                                        </p:attrNameLst>
                                      </p:cBhvr>
                                      <p:to>
                                        <p:strVal val="visible"/>
                                      </p:to>
                                    </p:set>
                                    <p:anim calcmode="lin" valueType="num">
                                      <p:cBhvr>
                                        <p:cTn id="689" dur="1000" fill="hold"/>
                                        <p:tgtEl>
                                          <p:spTgt spid="47"/>
                                        </p:tgtEl>
                                        <p:attrNameLst>
                                          <p:attrName>ppt_w</p:attrName>
                                        </p:attrNameLst>
                                      </p:cBhvr>
                                      <p:tavLst>
                                        <p:tav tm="0">
                                          <p:val>
                                            <p:fltVal val="0"/>
                                          </p:val>
                                        </p:tav>
                                        <p:tav tm="100000">
                                          <p:val>
                                            <p:strVal val="#ppt_w"/>
                                          </p:val>
                                        </p:tav>
                                      </p:tavLst>
                                    </p:anim>
                                    <p:anim calcmode="lin" valueType="num">
                                      <p:cBhvr>
                                        <p:cTn id="690" dur="1000" fill="hold"/>
                                        <p:tgtEl>
                                          <p:spTgt spid="47"/>
                                        </p:tgtEl>
                                        <p:attrNameLst>
                                          <p:attrName>ppt_h</p:attrName>
                                        </p:attrNameLst>
                                      </p:cBhvr>
                                      <p:tavLst>
                                        <p:tav tm="0">
                                          <p:val>
                                            <p:fltVal val="0"/>
                                          </p:val>
                                        </p:tav>
                                        <p:tav tm="100000">
                                          <p:val>
                                            <p:strVal val="#ppt_h"/>
                                          </p:val>
                                        </p:tav>
                                      </p:tavLst>
                                    </p:anim>
                                    <p:anim calcmode="lin" valueType="num">
                                      <p:cBhvr>
                                        <p:cTn id="691" dur="1000" fill="hold"/>
                                        <p:tgtEl>
                                          <p:spTgt spid="47"/>
                                        </p:tgtEl>
                                        <p:attrNameLst>
                                          <p:attrName>style.rotation</p:attrName>
                                        </p:attrNameLst>
                                      </p:cBhvr>
                                      <p:tavLst>
                                        <p:tav tm="0">
                                          <p:val>
                                            <p:fltVal val="360"/>
                                          </p:val>
                                        </p:tav>
                                        <p:tav tm="100000">
                                          <p:val>
                                            <p:fltVal val="0"/>
                                          </p:val>
                                        </p:tav>
                                      </p:tavLst>
                                    </p:anim>
                                    <p:animEffect transition="in" filter="fade">
                                      <p:cBhvr>
                                        <p:cTn id="692" dur="1000"/>
                                        <p:tgtEl>
                                          <p:spTgt spid="47"/>
                                        </p:tgtEl>
                                      </p:cBhvr>
                                    </p:animEffect>
                                  </p:childTnLst>
                                </p:cTn>
                              </p:par>
                              <p:par>
                                <p:cTn id="693" presetID="49" presetClass="entr" presetSubtype="0" decel="100000" fill="hold" grpId="1" nodeType="withEffect">
                                  <p:stCondLst>
                                    <p:cond delay="0"/>
                                  </p:stCondLst>
                                  <p:childTnLst>
                                    <p:set>
                                      <p:cBhvr>
                                        <p:cTn id="694" dur="1" fill="hold">
                                          <p:stCondLst>
                                            <p:cond delay="0"/>
                                          </p:stCondLst>
                                        </p:cTn>
                                        <p:tgtEl>
                                          <p:spTgt spid="48"/>
                                        </p:tgtEl>
                                        <p:attrNameLst>
                                          <p:attrName>style.visibility</p:attrName>
                                        </p:attrNameLst>
                                      </p:cBhvr>
                                      <p:to>
                                        <p:strVal val="visible"/>
                                      </p:to>
                                    </p:set>
                                    <p:anim calcmode="lin" valueType="num">
                                      <p:cBhvr>
                                        <p:cTn id="695" dur="1000" fill="hold"/>
                                        <p:tgtEl>
                                          <p:spTgt spid="48"/>
                                        </p:tgtEl>
                                        <p:attrNameLst>
                                          <p:attrName>ppt_w</p:attrName>
                                        </p:attrNameLst>
                                      </p:cBhvr>
                                      <p:tavLst>
                                        <p:tav tm="0">
                                          <p:val>
                                            <p:fltVal val="0"/>
                                          </p:val>
                                        </p:tav>
                                        <p:tav tm="100000">
                                          <p:val>
                                            <p:strVal val="#ppt_w"/>
                                          </p:val>
                                        </p:tav>
                                      </p:tavLst>
                                    </p:anim>
                                    <p:anim calcmode="lin" valueType="num">
                                      <p:cBhvr>
                                        <p:cTn id="696" dur="1000" fill="hold"/>
                                        <p:tgtEl>
                                          <p:spTgt spid="48"/>
                                        </p:tgtEl>
                                        <p:attrNameLst>
                                          <p:attrName>ppt_h</p:attrName>
                                        </p:attrNameLst>
                                      </p:cBhvr>
                                      <p:tavLst>
                                        <p:tav tm="0">
                                          <p:val>
                                            <p:fltVal val="0"/>
                                          </p:val>
                                        </p:tav>
                                        <p:tav tm="100000">
                                          <p:val>
                                            <p:strVal val="#ppt_h"/>
                                          </p:val>
                                        </p:tav>
                                      </p:tavLst>
                                    </p:anim>
                                    <p:anim calcmode="lin" valueType="num">
                                      <p:cBhvr>
                                        <p:cTn id="697" dur="1000" fill="hold"/>
                                        <p:tgtEl>
                                          <p:spTgt spid="48"/>
                                        </p:tgtEl>
                                        <p:attrNameLst>
                                          <p:attrName>style.rotation</p:attrName>
                                        </p:attrNameLst>
                                      </p:cBhvr>
                                      <p:tavLst>
                                        <p:tav tm="0">
                                          <p:val>
                                            <p:fltVal val="360"/>
                                          </p:val>
                                        </p:tav>
                                        <p:tav tm="100000">
                                          <p:val>
                                            <p:fltVal val="0"/>
                                          </p:val>
                                        </p:tav>
                                      </p:tavLst>
                                    </p:anim>
                                    <p:animEffect transition="in" filter="fade">
                                      <p:cBhvr>
                                        <p:cTn id="698" dur="1000"/>
                                        <p:tgtEl>
                                          <p:spTgt spid="48"/>
                                        </p:tgtEl>
                                      </p:cBhvr>
                                    </p:animEffect>
                                  </p:childTnLst>
                                </p:cTn>
                              </p:par>
                              <p:par>
                                <p:cTn id="699" presetID="49" presetClass="entr" presetSubtype="0" decel="100000" fill="hold" grpId="1" nodeType="withEffect">
                                  <p:stCondLst>
                                    <p:cond delay="0"/>
                                  </p:stCondLst>
                                  <p:childTnLst>
                                    <p:set>
                                      <p:cBhvr>
                                        <p:cTn id="700" dur="1" fill="hold">
                                          <p:stCondLst>
                                            <p:cond delay="0"/>
                                          </p:stCondLst>
                                        </p:cTn>
                                        <p:tgtEl>
                                          <p:spTgt spid="53"/>
                                        </p:tgtEl>
                                        <p:attrNameLst>
                                          <p:attrName>style.visibility</p:attrName>
                                        </p:attrNameLst>
                                      </p:cBhvr>
                                      <p:to>
                                        <p:strVal val="visible"/>
                                      </p:to>
                                    </p:set>
                                    <p:anim calcmode="lin" valueType="num">
                                      <p:cBhvr>
                                        <p:cTn id="701" dur="1000" fill="hold"/>
                                        <p:tgtEl>
                                          <p:spTgt spid="53"/>
                                        </p:tgtEl>
                                        <p:attrNameLst>
                                          <p:attrName>ppt_w</p:attrName>
                                        </p:attrNameLst>
                                      </p:cBhvr>
                                      <p:tavLst>
                                        <p:tav tm="0">
                                          <p:val>
                                            <p:fltVal val="0"/>
                                          </p:val>
                                        </p:tav>
                                        <p:tav tm="100000">
                                          <p:val>
                                            <p:strVal val="#ppt_w"/>
                                          </p:val>
                                        </p:tav>
                                      </p:tavLst>
                                    </p:anim>
                                    <p:anim calcmode="lin" valueType="num">
                                      <p:cBhvr>
                                        <p:cTn id="702" dur="1000" fill="hold"/>
                                        <p:tgtEl>
                                          <p:spTgt spid="53"/>
                                        </p:tgtEl>
                                        <p:attrNameLst>
                                          <p:attrName>ppt_h</p:attrName>
                                        </p:attrNameLst>
                                      </p:cBhvr>
                                      <p:tavLst>
                                        <p:tav tm="0">
                                          <p:val>
                                            <p:fltVal val="0"/>
                                          </p:val>
                                        </p:tav>
                                        <p:tav tm="100000">
                                          <p:val>
                                            <p:strVal val="#ppt_h"/>
                                          </p:val>
                                        </p:tav>
                                      </p:tavLst>
                                    </p:anim>
                                    <p:anim calcmode="lin" valueType="num">
                                      <p:cBhvr>
                                        <p:cTn id="703" dur="1000" fill="hold"/>
                                        <p:tgtEl>
                                          <p:spTgt spid="53"/>
                                        </p:tgtEl>
                                        <p:attrNameLst>
                                          <p:attrName>style.rotation</p:attrName>
                                        </p:attrNameLst>
                                      </p:cBhvr>
                                      <p:tavLst>
                                        <p:tav tm="0">
                                          <p:val>
                                            <p:fltVal val="360"/>
                                          </p:val>
                                        </p:tav>
                                        <p:tav tm="100000">
                                          <p:val>
                                            <p:fltVal val="0"/>
                                          </p:val>
                                        </p:tav>
                                      </p:tavLst>
                                    </p:anim>
                                    <p:animEffect transition="in" filter="fade">
                                      <p:cBhvr>
                                        <p:cTn id="704" dur="1000"/>
                                        <p:tgtEl>
                                          <p:spTgt spid="53"/>
                                        </p:tgtEl>
                                      </p:cBhvr>
                                    </p:animEffect>
                                  </p:childTnLst>
                                </p:cTn>
                              </p:par>
                              <p:par>
                                <p:cTn id="705" presetID="49" presetClass="entr" presetSubtype="0" decel="100000" fill="hold" grpId="1" nodeType="withEffect">
                                  <p:stCondLst>
                                    <p:cond delay="0"/>
                                  </p:stCondLst>
                                  <p:childTnLst>
                                    <p:set>
                                      <p:cBhvr>
                                        <p:cTn id="706" dur="1" fill="hold">
                                          <p:stCondLst>
                                            <p:cond delay="0"/>
                                          </p:stCondLst>
                                        </p:cTn>
                                        <p:tgtEl>
                                          <p:spTgt spid="55"/>
                                        </p:tgtEl>
                                        <p:attrNameLst>
                                          <p:attrName>style.visibility</p:attrName>
                                        </p:attrNameLst>
                                      </p:cBhvr>
                                      <p:to>
                                        <p:strVal val="visible"/>
                                      </p:to>
                                    </p:set>
                                    <p:anim calcmode="lin" valueType="num">
                                      <p:cBhvr>
                                        <p:cTn id="707" dur="1000" fill="hold"/>
                                        <p:tgtEl>
                                          <p:spTgt spid="55"/>
                                        </p:tgtEl>
                                        <p:attrNameLst>
                                          <p:attrName>ppt_w</p:attrName>
                                        </p:attrNameLst>
                                      </p:cBhvr>
                                      <p:tavLst>
                                        <p:tav tm="0">
                                          <p:val>
                                            <p:fltVal val="0"/>
                                          </p:val>
                                        </p:tav>
                                        <p:tav tm="100000">
                                          <p:val>
                                            <p:strVal val="#ppt_w"/>
                                          </p:val>
                                        </p:tav>
                                      </p:tavLst>
                                    </p:anim>
                                    <p:anim calcmode="lin" valueType="num">
                                      <p:cBhvr>
                                        <p:cTn id="708" dur="1000" fill="hold"/>
                                        <p:tgtEl>
                                          <p:spTgt spid="55"/>
                                        </p:tgtEl>
                                        <p:attrNameLst>
                                          <p:attrName>ppt_h</p:attrName>
                                        </p:attrNameLst>
                                      </p:cBhvr>
                                      <p:tavLst>
                                        <p:tav tm="0">
                                          <p:val>
                                            <p:fltVal val="0"/>
                                          </p:val>
                                        </p:tav>
                                        <p:tav tm="100000">
                                          <p:val>
                                            <p:strVal val="#ppt_h"/>
                                          </p:val>
                                        </p:tav>
                                      </p:tavLst>
                                    </p:anim>
                                    <p:anim calcmode="lin" valueType="num">
                                      <p:cBhvr>
                                        <p:cTn id="709" dur="1000" fill="hold"/>
                                        <p:tgtEl>
                                          <p:spTgt spid="55"/>
                                        </p:tgtEl>
                                        <p:attrNameLst>
                                          <p:attrName>style.rotation</p:attrName>
                                        </p:attrNameLst>
                                      </p:cBhvr>
                                      <p:tavLst>
                                        <p:tav tm="0">
                                          <p:val>
                                            <p:fltVal val="360"/>
                                          </p:val>
                                        </p:tav>
                                        <p:tav tm="100000">
                                          <p:val>
                                            <p:fltVal val="0"/>
                                          </p:val>
                                        </p:tav>
                                      </p:tavLst>
                                    </p:anim>
                                    <p:animEffect transition="in" filter="fade">
                                      <p:cBhvr>
                                        <p:cTn id="710" dur="1000"/>
                                        <p:tgtEl>
                                          <p:spTgt spid="55"/>
                                        </p:tgtEl>
                                      </p:cBhvr>
                                    </p:animEffect>
                                  </p:childTnLst>
                                </p:cTn>
                              </p:par>
                              <p:par>
                                <p:cTn id="711" presetID="49" presetClass="entr" presetSubtype="0" decel="100000" fill="hold" grpId="1" nodeType="withEffect">
                                  <p:stCondLst>
                                    <p:cond delay="0"/>
                                  </p:stCondLst>
                                  <p:childTnLst>
                                    <p:set>
                                      <p:cBhvr>
                                        <p:cTn id="712" dur="1" fill="hold">
                                          <p:stCondLst>
                                            <p:cond delay="0"/>
                                          </p:stCondLst>
                                        </p:cTn>
                                        <p:tgtEl>
                                          <p:spTgt spid="56"/>
                                        </p:tgtEl>
                                        <p:attrNameLst>
                                          <p:attrName>style.visibility</p:attrName>
                                        </p:attrNameLst>
                                      </p:cBhvr>
                                      <p:to>
                                        <p:strVal val="visible"/>
                                      </p:to>
                                    </p:set>
                                    <p:anim calcmode="lin" valueType="num">
                                      <p:cBhvr>
                                        <p:cTn id="713" dur="1000" fill="hold"/>
                                        <p:tgtEl>
                                          <p:spTgt spid="56"/>
                                        </p:tgtEl>
                                        <p:attrNameLst>
                                          <p:attrName>ppt_w</p:attrName>
                                        </p:attrNameLst>
                                      </p:cBhvr>
                                      <p:tavLst>
                                        <p:tav tm="0">
                                          <p:val>
                                            <p:fltVal val="0"/>
                                          </p:val>
                                        </p:tav>
                                        <p:tav tm="100000">
                                          <p:val>
                                            <p:strVal val="#ppt_w"/>
                                          </p:val>
                                        </p:tav>
                                      </p:tavLst>
                                    </p:anim>
                                    <p:anim calcmode="lin" valueType="num">
                                      <p:cBhvr>
                                        <p:cTn id="714" dur="1000" fill="hold"/>
                                        <p:tgtEl>
                                          <p:spTgt spid="56"/>
                                        </p:tgtEl>
                                        <p:attrNameLst>
                                          <p:attrName>ppt_h</p:attrName>
                                        </p:attrNameLst>
                                      </p:cBhvr>
                                      <p:tavLst>
                                        <p:tav tm="0">
                                          <p:val>
                                            <p:fltVal val="0"/>
                                          </p:val>
                                        </p:tav>
                                        <p:tav tm="100000">
                                          <p:val>
                                            <p:strVal val="#ppt_h"/>
                                          </p:val>
                                        </p:tav>
                                      </p:tavLst>
                                    </p:anim>
                                    <p:anim calcmode="lin" valueType="num">
                                      <p:cBhvr>
                                        <p:cTn id="715" dur="1000" fill="hold"/>
                                        <p:tgtEl>
                                          <p:spTgt spid="56"/>
                                        </p:tgtEl>
                                        <p:attrNameLst>
                                          <p:attrName>style.rotation</p:attrName>
                                        </p:attrNameLst>
                                      </p:cBhvr>
                                      <p:tavLst>
                                        <p:tav tm="0">
                                          <p:val>
                                            <p:fltVal val="360"/>
                                          </p:val>
                                        </p:tav>
                                        <p:tav tm="100000">
                                          <p:val>
                                            <p:fltVal val="0"/>
                                          </p:val>
                                        </p:tav>
                                      </p:tavLst>
                                    </p:anim>
                                    <p:animEffect transition="in" filter="fade">
                                      <p:cBhvr>
                                        <p:cTn id="716" dur="1000"/>
                                        <p:tgtEl>
                                          <p:spTgt spid="56"/>
                                        </p:tgtEl>
                                      </p:cBhvr>
                                    </p:animEffect>
                                  </p:childTnLst>
                                </p:cTn>
                              </p:par>
                              <p:par>
                                <p:cTn id="717" presetID="49" presetClass="entr" presetSubtype="0" decel="100000" fill="hold" grpId="1" nodeType="withEffect">
                                  <p:stCondLst>
                                    <p:cond delay="0"/>
                                  </p:stCondLst>
                                  <p:childTnLst>
                                    <p:set>
                                      <p:cBhvr>
                                        <p:cTn id="718" dur="1" fill="hold">
                                          <p:stCondLst>
                                            <p:cond delay="0"/>
                                          </p:stCondLst>
                                        </p:cTn>
                                        <p:tgtEl>
                                          <p:spTgt spid="58"/>
                                        </p:tgtEl>
                                        <p:attrNameLst>
                                          <p:attrName>style.visibility</p:attrName>
                                        </p:attrNameLst>
                                      </p:cBhvr>
                                      <p:to>
                                        <p:strVal val="visible"/>
                                      </p:to>
                                    </p:set>
                                    <p:anim calcmode="lin" valueType="num">
                                      <p:cBhvr>
                                        <p:cTn id="719" dur="1000" fill="hold"/>
                                        <p:tgtEl>
                                          <p:spTgt spid="58"/>
                                        </p:tgtEl>
                                        <p:attrNameLst>
                                          <p:attrName>ppt_w</p:attrName>
                                        </p:attrNameLst>
                                      </p:cBhvr>
                                      <p:tavLst>
                                        <p:tav tm="0">
                                          <p:val>
                                            <p:fltVal val="0"/>
                                          </p:val>
                                        </p:tav>
                                        <p:tav tm="100000">
                                          <p:val>
                                            <p:strVal val="#ppt_w"/>
                                          </p:val>
                                        </p:tav>
                                      </p:tavLst>
                                    </p:anim>
                                    <p:anim calcmode="lin" valueType="num">
                                      <p:cBhvr>
                                        <p:cTn id="720" dur="1000" fill="hold"/>
                                        <p:tgtEl>
                                          <p:spTgt spid="58"/>
                                        </p:tgtEl>
                                        <p:attrNameLst>
                                          <p:attrName>ppt_h</p:attrName>
                                        </p:attrNameLst>
                                      </p:cBhvr>
                                      <p:tavLst>
                                        <p:tav tm="0">
                                          <p:val>
                                            <p:fltVal val="0"/>
                                          </p:val>
                                        </p:tav>
                                        <p:tav tm="100000">
                                          <p:val>
                                            <p:strVal val="#ppt_h"/>
                                          </p:val>
                                        </p:tav>
                                      </p:tavLst>
                                    </p:anim>
                                    <p:anim calcmode="lin" valueType="num">
                                      <p:cBhvr>
                                        <p:cTn id="721" dur="1000" fill="hold"/>
                                        <p:tgtEl>
                                          <p:spTgt spid="58"/>
                                        </p:tgtEl>
                                        <p:attrNameLst>
                                          <p:attrName>style.rotation</p:attrName>
                                        </p:attrNameLst>
                                      </p:cBhvr>
                                      <p:tavLst>
                                        <p:tav tm="0">
                                          <p:val>
                                            <p:fltVal val="360"/>
                                          </p:val>
                                        </p:tav>
                                        <p:tav tm="100000">
                                          <p:val>
                                            <p:fltVal val="0"/>
                                          </p:val>
                                        </p:tav>
                                      </p:tavLst>
                                    </p:anim>
                                    <p:animEffect transition="in" filter="fade">
                                      <p:cBhvr>
                                        <p:cTn id="722" dur="1000"/>
                                        <p:tgtEl>
                                          <p:spTgt spid="58"/>
                                        </p:tgtEl>
                                      </p:cBhvr>
                                    </p:animEffect>
                                  </p:childTnLst>
                                </p:cTn>
                              </p:par>
                              <p:par>
                                <p:cTn id="723" presetID="49" presetClass="entr" presetSubtype="0" decel="100000" fill="hold" grpId="1" nodeType="withEffect">
                                  <p:stCondLst>
                                    <p:cond delay="0"/>
                                  </p:stCondLst>
                                  <p:childTnLst>
                                    <p:set>
                                      <p:cBhvr>
                                        <p:cTn id="724" dur="1" fill="hold">
                                          <p:stCondLst>
                                            <p:cond delay="0"/>
                                          </p:stCondLst>
                                        </p:cTn>
                                        <p:tgtEl>
                                          <p:spTgt spid="59"/>
                                        </p:tgtEl>
                                        <p:attrNameLst>
                                          <p:attrName>style.visibility</p:attrName>
                                        </p:attrNameLst>
                                      </p:cBhvr>
                                      <p:to>
                                        <p:strVal val="visible"/>
                                      </p:to>
                                    </p:set>
                                    <p:anim calcmode="lin" valueType="num">
                                      <p:cBhvr>
                                        <p:cTn id="725" dur="1000" fill="hold"/>
                                        <p:tgtEl>
                                          <p:spTgt spid="59"/>
                                        </p:tgtEl>
                                        <p:attrNameLst>
                                          <p:attrName>ppt_w</p:attrName>
                                        </p:attrNameLst>
                                      </p:cBhvr>
                                      <p:tavLst>
                                        <p:tav tm="0">
                                          <p:val>
                                            <p:fltVal val="0"/>
                                          </p:val>
                                        </p:tav>
                                        <p:tav tm="100000">
                                          <p:val>
                                            <p:strVal val="#ppt_w"/>
                                          </p:val>
                                        </p:tav>
                                      </p:tavLst>
                                    </p:anim>
                                    <p:anim calcmode="lin" valueType="num">
                                      <p:cBhvr>
                                        <p:cTn id="726" dur="1000" fill="hold"/>
                                        <p:tgtEl>
                                          <p:spTgt spid="59"/>
                                        </p:tgtEl>
                                        <p:attrNameLst>
                                          <p:attrName>ppt_h</p:attrName>
                                        </p:attrNameLst>
                                      </p:cBhvr>
                                      <p:tavLst>
                                        <p:tav tm="0">
                                          <p:val>
                                            <p:fltVal val="0"/>
                                          </p:val>
                                        </p:tav>
                                        <p:tav tm="100000">
                                          <p:val>
                                            <p:strVal val="#ppt_h"/>
                                          </p:val>
                                        </p:tav>
                                      </p:tavLst>
                                    </p:anim>
                                    <p:anim calcmode="lin" valueType="num">
                                      <p:cBhvr>
                                        <p:cTn id="727" dur="1000" fill="hold"/>
                                        <p:tgtEl>
                                          <p:spTgt spid="59"/>
                                        </p:tgtEl>
                                        <p:attrNameLst>
                                          <p:attrName>style.rotation</p:attrName>
                                        </p:attrNameLst>
                                      </p:cBhvr>
                                      <p:tavLst>
                                        <p:tav tm="0">
                                          <p:val>
                                            <p:fltVal val="360"/>
                                          </p:val>
                                        </p:tav>
                                        <p:tav tm="100000">
                                          <p:val>
                                            <p:fltVal val="0"/>
                                          </p:val>
                                        </p:tav>
                                      </p:tavLst>
                                    </p:anim>
                                    <p:animEffect transition="in" filter="fade">
                                      <p:cBhvr>
                                        <p:cTn id="728" dur="1000"/>
                                        <p:tgtEl>
                                          <p:spTgt spid="59"/>
                                        </p:tgtEl>
                                      </p:cBhvr>
                                    </p:animEffect>
                                  </p:childTnLst>
                                </p:cTn>
                              </p:par>
                              <p:par>
                                <p:cTn id="729" presetID="49" presetClass="entr" presetSubtype="0" decel="100000" fill="hold" grpId="1" nodeType="withEffect">
                                  <p:stCondLst>
                                    <p:cond delay="0"/>
                                  </p:stCondLst>
                                  <p:childTnLst>
                                    <p:set>
                                      <p:cBhvr>
                                        <p:cTn id="730" dur="1" fill="hold">
                                          <p:stCondLst>
                                            <p:cond delay="0"/>
                                          </p:stCondLst>
                                        </p:cTn>
                                        <p:tgtEl>
                                          <p:spTgt spid="60"/>
                                        </p:tgtEl>
                                        <p:attrNameLst>
                                          <p:attrName>style.visibility</p:attrName>
                                        </p:attrNameLst>
                                      </p:cBhvr>
                                      <p:to>
                                        <p:strVal val="visible"/>
                                      </p:to>
                                    </p:set>
                                    <p:anim calcmode="lin" valueType="num">
                                      <p:cBhvr>
                                        <p:cTn id="731" dur="1000" fill="hold"/>
                                        <p:tgtEl>
                                          <p:spTgt spid="60"/>
                                        </p:tgtEl>
                                        <p:attrNameLst>
                                          <p:attrName>ppt_w</p:attrName>
                                        </p:attrNameLst>
                                      </p:cBhvr>
                                      <p:tavLst>
                                        <p:tav tm="0">
                                          <p:val>
                                            <p:fltVal val="0"/>
                                          </p:val>
                                        </p:tav>
                                        <p:tav tm="100000">
                                          <p:val>
                                            <p:strVal val="#ppt_w"/>
                                          </p:val>
                                        </p:tav>
                                      </p:tavLst>
                                    </p:anim>
                                    <p:anim calcmode="lin" valueType="num">
                                      <p:cBhvr>
                                        <p:cTn id="732" dur="1000" fill="hold"/>
                                        <p:tgtEl>
                                          <p:spTgt spid="60"/>
                                        </p:tgtEl>
                                        <p:attrNameLst>
                                          <p:attrName>ppt_h</p:attrName>
                                        </p:attrNameLst>
                                      </p:cBhvr>
                                      <p:tavLst>
                                        <p:tav tm="0">
                                          <p:val>
                                            <p:fltVal val="0"/>
                                          </p:val>
                                        </p:tav>
                                        <p:tav tm="100000">
                                          <p:val>
                                            <p:strVal val="#ppt_h"/>
                                          </p:val>
                                        </p:tav>
                                      </p:tavLst>
                                    </p:anim>
                                    <p:anim calcmode="lin" valueType="num">
                                      <p:cBhvr>
                                        <p:cTn id="733" dur="1000" fill="hold"/>
                                        <p:tgtEl>
                                          <p:spTgt spid="60"/>
                                        </p:tgtEl>
                                        <p:attrNameLst>
                                          <p:attrName>style.rotation</p:attrName>
                                        </p:attrNameLst>
                                      </p:cBhvr>
                                      <p:tavLst>
                                        <p:tav tm="0">
                                          <p:val>
                                            <p:fltVal val="360"/>
                                          </p:val>
                                        </p:tav>
                                        <p:tav tm="100000">
                                          <p:val>
                                            <p:fltVal val="0"/>
                                          </p:val>
                                        </p:tav>
                                      </p:tavLst>
                                    </p:anim>
                                    <p:animEffect transition="in" filter="fade">
                                      <p:cBhvr>
                                        <p:cTn id="734" dur="1000"/>
                                        <p:tgtEl>
                                          <p:spTgt spid="60"/>
                                        </p:tgtEl>
                                      </p:cBhvr>
                                    </p:animEffect>
                                  </p:childTnLst>
                                </p:cTn>
                              </p:par>
                              <p:par>
                                <p:cTn id="735" presetID="49" presetClass="entr" presetSubtype="0" decel="100000" fill="hold" grpId="1" nodeType="withEffect">
                                  <p:stCondLst>
                                    <p:cond delay="0"/>
                                  </p:stCondLst>
                                  <p:childTnLst>
                                    <p:set>
                                      <p:cBhvr>
                                        <p:cTn id="736" dur="1" fill="hold">
                                          <p:stCondLst>
                                            <p:cond delay="0"/>
                                          </p:stCondLst>
                                        </p:cTn>
                                        <p:tgtEl>
                                          <p:spTgt spid="61"/>
                                        </p:tgtEl>
                                        <p:attrNameLst>
                                          <p:attrName>style.visibility</p:attrName>
                                        </p:attrNameLst>
                                      </p:cBhvr>
                                      <p:to>
                                        <p:strVal val="visible"/>
                                      </p:to>
                                    </p:set>
                                    <p:anim calcmode="lin" valueType="num">
                                      <p:cBhvr>
                                        <p:cTn id="737" dur="1000" fill="hold"/>
                                        <p:tgtEl>
                                          <p:spTgt spid="61"/>
                                        </p:tgtEl>
                                        <p:attrNameLst>
                                          <p:attrName>ppt_w</p:attrName>
                                        </p:attrNameLst>
                                      </p:cBhvr>
                                      <p:tavLst>
                                        <p:tav tm="0">
                                          <p:val>
                                            <p:fltVal val="0"/>
                                          </p:val>
                                        </p:tav>
                                        <p:tav tm="100000">
                                          <p:val>
                                            <p:strVal val="#ppt_w"/>
                                          </p:val>
                                        </p:tav>
                                      </p:tavLst>
                                    </p:anim>
                                    <p:anim calcmode="lin" valueType="num">
                                      <p:cBhvr>
                                        <p:cTn id="738" dur="1000" fill="hold"/>
                                        <p:tgtEl>
                                          <p:spTgt spid="61"/>
                                        </p:tgtEl>
                                        <p:attrNameLst>
                                          <p:attrName>ppt_h</p:attrName>
                                        </p:attrNameLst>
                                      </p:cBhvr>
                                      <p:tavLst>
                                        <p:tav tm="0">
                                          <p:val>
                                            <p:fltVal val="0"/>
                                          </p:val>
                                        </p:tav>
                                        <p:tav tm="100000">
                                          <p:val>
                                            <p:strVal val="#ppt_h"/>
                                          </p:val>
                                        </p:tav>
                                      </p:tavLst>
                                    </p:anim>
                                    <p:anim calcmode="lin" valueType="num">
                                      <p:cBhvr>
                                        <p:cTn id="739" dur="1000" fill="hold"/>
                                        <p:tgtEl>
                                          <p:spTgt spid="61"/>
                                        </p:tgtEl>
                                        <p:attrNameLst>
                                          <p:attrName>style.rotation</p:attrName>
                                        </p:attrNameLst>
                                      </p:cBhvr>
                                      <p:tavLst>
                                        <p:tav tm="0">
                                          <p:val>
                                            <p:fltVal val="360"/>
                                          </p:val>
                                        </p:tav>
                                        <p:tav tm="100000">
                                          <p:val>
                                            <p:fltVal val="0"/>
                                          </p:val>
                                        </p:tav>
                                      </p:tavLst>
                                    </p:anim>
                                    <p:animEffect transition="in" filter="fade">
                                      <p:cBhvr>
                                        <p:cTn id="740" dur="1000"/>
                                        <p:tgtEl>
                                          <p:spTgt spid="61"/>
                                        </p:tgtEl>
                                      </p:cBhvr>
                                    </p:animEffect>
                                  </p:childTnLst>
                                </p:cTn>
                              </p:par>
                              <p:par>
                                <p:cTn id="741" presetID="49" presetClass="entr" presetSubtype="0" decel="100000" fill="hold" grpId="1" nodeType="withEffect">
                                  <p:stCondLst>
                                    <p:cond delay="0"/>
                                  </p:stCondLst>
                                  <p:childTnLst>
                                    <p:set>
                                      <p:cBhvr>
                                        <p:cTn id="742" dur="1" fill="hold">
                                          <p:stCondLst>
                                            <p:cond delay="0"/>
                                          </p:stCondLst>
                                        </p:cTn>
                                        <p:tgtEl>
                                          <p:spTgt spid="62"/>
                                        </p:tgtEl>
                                        <p:attrNameLst>
                                          <p:attrName>style.visibility</p:attrName>
                                        </p:attrNameLst>
                                      </p:cBhvr>
                                      <p:to>
                                        <p:strVal val="visible"/>
                                      </p:to>
                                    </p:set>
                                    <p:anim calcmode="lin" valueType="num">
                                      <p:cBhvr>
                                        <p:cTn id="743" dur="1000" fill="hold"/>
                                        <p:tgtEl>
                                          <p:spTgt spid="62"/>
                                        </p:tgtEl>
                                        <p:attrNameLst>
                                          <p:attrName>ppt_w</p:attrName>
                                        </p:attrNameLst>
                                      </p:cBhvr>
                                      <p:tavLst>
                                        <p:tav tm="0">
                                          <p:val>
                                            <p:fltVal val="0"/>
                                          </p:val>
                                        </p:tav>
                                        <p:tav tm="100000">
                                          <p:val>
                                            <p:strVal val="#ppt_w"/>
                                          </p:val>
                                        </p:tav>
                                      </p:tavLst>
                                    </p:anim>
                                    <p:anim calcmode="lin" valueType="num">
                                      <p:cBhvr>
                                        <p:cTn id="744" dur="1000" fill="hold"/>
                                        <p:tgtEl>
                                          <p:spTgt spid="62"/>
                                        </p:tgtEl>
                                        <p:attrNameLst>
                                          <p:attrName>ppt_h</p:attrName>
                                        </p:attrNameLst>
                                      </p:cBhvr>
                                      <p:tavLst>
                                        <p:tav tm="0">
                                          <p:val>
                                            <p:fltVal val="0"/>
                                          </p:val>
                                        </p:tav>
                                        <p:tav tm="100000">
                                          <p:val>
                                            <p:strVal val="#ppt_h"/>
                                          </p:val>
                                        </p:tav>
                                      </p:tavLst>
                                    </p:anim>
                                    <p:anim calcmode="lin" valueType="num">
                                      <p:cBhvr>
                                        <p:cTn id="745" dur="1000" fill="hold"/>
                                        <p:tgtEl>
                                          <p:spTgt spid="62"/>
                                        </p:tgtEl>
                                        <p:attrNameLst>
                                          <p:attrName>style.rotation</p:attrName>
                                        </p:attrNameLst>
                                      </p:cBhvr>
                                      <p:tavLst>
                                        <p:tav tm="0">
                                          <p:val>
                                            <p:fltVal val="360"/>
                                          </p:val>
                                        </p:tav>
                                        <p:tav tm="100000">
                                          <p:val>
                                            <p:fltVal val="0"/>
                                          </p:val>
                                        </p:tav>
                                      </p:tavLst>
                                    </p:anim>
                                    <p:animEffect transition="in" filter="fade">
                                      <p:cBhvr>
                                        <p:cTn id="746" dur="1000"/>
                                        <p:tgtEl>
                                          <p:spTgt spid="62"/>
                                        </p:tgtEl>
                                      </p:cBhvr>
                                    </p:animEffect>
                                  </p:childTnLst>
                                </p:cTn>
                              </p:par>
                              <p:par>
                                <p:cTn id="747" presetID="49" presetClass="entr" presetSubtype="0" decel="100000" fill="hold" grpId="1" nodeType="withEffect">
                                  <p:stCondLst>
                                    <p:cond delay="0"/>
                                  </p:stCondLst>
                                  <p:childTnLst>
                                    <p:set>
                                      <p:cBhvr>
                                        <p:cTn id="748" dur="1" fill="hold">
                                          <p:stCondLst>
                                            <p:cond delay="0"/>
                                          </p:stCondLst>
                                        </p:cTn>
                                        <p:tgtEl>
                                          <p:spTgt spid="63"/>
                                        </p:tgtEl>
                                        <p:attrNameLst>
                                          <p:attrName>style.visibility</p:attrName>
                                        </p:attrNameLst>
                                      </p:cBhvr>
                                      <p:to>
                                        <p:strVal val="visible"/>
                                      </p:to>
                                    </p:set>
                                    <p:anim calcmode="lin" valueType="num">
                                      <p:cBhvr>
                                        <p:cTn id="749" dur="1000" fill="hold"/>
                                        <p:tgtEl>
                                          <p:spTgt spid="63"/>
                                        </p:tgtEl>
                                        <p:attrNameLst>
                                          <p:attrName>ppt_w</p:attrName>
                                        </p:attrNameLst>
                                      </p:cBhvr>
                                      <p:tavLst>
                                        <p:tav tm="0">
                                          <p:val>
                                            <p:fltVal val="0"/>
                                          </p:val>
                                        </p:tav>
                                        <p:tav tm="100000">
                                          <p:val>
                                            <p:strVal val="#ppt_w"/>
                                          </p:val>
                                        </p:tav>
                                      </p:tavLst>
                                    </p:anim>
                                    <p:anim calcmode="lin" valueType="num">
                                      <p:cBhvr>
                                        <p:cTn id="750" dur="1000" fill="hold"/>
                                        <p:tgtEl>
                                          <p:spTgt spid="63"/>
                                        </p:tgtEl>
                                        <p:attrNameLst>
                                          <p:attrName>ppt_h</p:attrName>
                                        </p:attrNameLst>
                                      </p:cBhvr>
                                      <p:tavLst>
                                        <p:tav tm="0">
                                          <p:val>
                                            <p:fltVal val="0"/>
                                          </p:val>
                                        </p:tav>
                                        <p:tav tm="100000">
                                          <p:val>
                                            <p:strVal val="#ppt_h"/>
                                          </p:val>
                                        </p:tav>
                                      </p:tavLst>
                                    </p:anim>
                                    <p:anim calcmode="lin" valueType="num">
                                      <p:cBhvr>
                                        <p:cTn id="751" dur="1000" fill="hold"/>
                                        <p:tgtEl>
                                          <p:spTgt spid="63"/>
                                        </p:tgtEl>
                                        <p:attrNameLst>
                                          <p:attrName>style.rotation</p:attrName>
                                        </p:attrNameLst>
                                      </p:cBhvr>
                                      <p:tavLst>
                                        <p:tav tm="0">
                                          <p:val>
                                            <p:fltVal val="360"/>
                                          </p:val>
                                        </p:tav>
                                        <p:tav tm="100000">
                                          <p:val>
                                            <p:fltVal val="0"/>
                                          </p:val>
                                        </p:tav>
                                      </p:tavLst>
                                    </p:anim>
                                    <p:animEffect transition="in" filter="fade">
                                      <p:cBhvr>
                                        <p:cTn id="752" dur="1000"/>
                                        <p:tgtEl>
                                          <p:spTgt spid="63"/>
                                        </p:tgtEl>
                                      </p:cBhvr>
                                    </p:animEffect>
                                  </p:childTnLst>
                                </p:cTn>
                              </p:par>
                              <p:par>
                                <p:cTn id="753" presetID="49" presetClass="entr" presetSubtype="0" decel="100000" fill="hold" grpId="1" nodeType="withEffect">
                                  <p:stCondLst>
                                    <p:cond delay="0"/>
                                  </p:stCondLst>
                                  <p:childTnLst>
                                    <p:set>
                                      <p:cBhvr>
                                        <p:cTn id="754" dur="1" fill="hold">
                                          <p:stCondLst>
                                            <p:cond delay="0"/>
                                          </p:stCondLst>
                                        </p:cTn>
                                        <p:tgtEl>
                                          <p:spTgt spid="64"/>
                                        </p:tgtEl>
                                        <p:attrNameLst>
                                          <p:attrName>style.visibility</p:attrName>
                                        </p:attrNameLst>
                                      </p:cBhvr>
                                      <p:to>
                                        <p:strVal val="visible"/>
                                      </p:to>
                                    </p:set>
                                    <p:anim calcmode="lin" valueType="num">
                                      <p:cBhvr>
                                        <p:cTn id="755" dur="1000" fill="hold"/>
                                        <p:tgtEl>
                                          <p:spTgt spid="64"/>
                                        </p:tgtEl>
                                        <p:attrNameLst>
                                          <p:attrName>ppt_w</p:attrName>
                                        </p:attrNameLst>
                                      </p:cBhvr>
                                      <p:tavLst>
                                        <p:tav tm="0">
                                          <p:val>
                                            <p:fltVal val="0"/>
                                          </p:val>
                                        </p:tav>
                                        <p:tav tm="100000">
                                          <p:val>
                                            <p:strVal val="#ppt_w"/>
                                          </p:val>
                                        </p:tav>
                                      </p:tavLst>
                                    </p:anim>
                                    <p:anim calcmode="lin" valueType="num">
                                      <p:cBhvr>
                                        <p:cTn id="756" dur="1000" fill="hold"/>
                                        <p:tgtEl>
                                          <p:spTgt spid="64"/>
                                        </p:tgtEl>
                                        <p:attrNameLst>
                                          <p:attrName>ppt_h</p:attrName>
                                        </p:attrNameLst>
                                      </p:cBhvr>
                                      <p:tavLst>
                                        <p:tav tm="0">
                                          <p:val>
                                            <p:fltVal val="0"/>
                                          </p:val>
                                        </p:tav>
                                        <p:tav tm="100000">
                                          <p:val>
                                            <p:strVal val="#ppt_h"/>
                                          </p:val>
                                        </p:tav>
                                      </p:tavLst>
                                    </p:anim>
                                    <p:anim calcmode="lin" valueType="num">
                                      <p:cBhvr>
                                        <p:cTn id="757" dur="1000" fill="hold"/>
                                        <p:tgtEl>
                                          <p:spTgt spid="64"/>
                                        </p:tgtEl>
                                        <p:attrNameLst>
                                          <p:attrName>style.rotation</p:attrName>
                                        </p:attrNameLst>
                                      </p:cBhvr>
                                      <p:tavLst>
                                        <p:tav tm="0">
                                          <p:val>
                                            <p:fltVal val="360"/>
                                          </p:val>
                                        </p:tav>
                                        <p:tav tm="100000">
                                          <p:val>
                                            <p:fltVal val="0"/>
                                          </p:val>
                                        </p:tav>
                                      </p:tavLst>
                                    </p:anim>
                                    <p:animEffect transition="in" filter="fade">
                                      <p:cBhvr>
                                        <p:cTn id="758" dur="1000"/>
                                        <p:tgtEl>
                                          <p:spTgt spid="64"/>
                                        </p:tgtEl>
                                      </p:cBhvr>
                                    </p:animEffect>
                                  </p:childTnLst>
                                </p:cTn>
                              </p:par>
                              <p:par>
                                <p:cTn id="759" presetID="49" presetClass="entr" presetSubtype="0" decel="100000" fill="hold" grpId="1" nodeType="withEffect">
                                  <p:stCondLst>
                                    <p:cond delay="0"/>
                                  </p:stCondLst>
                                  <p:childTnLst>
                                    <p:set>
                                      <p:cBhvr>
                                        <p:cTn id="760" dur="1" fill="hold">
                                          <p:stCondLst>
                                            <p:cond delay="0"/>
                                          </p:stCondLst>
                                        </p:cTn>
                                        <p:tgtEl>
                                          <p:spTgt spid="65"/>
                                        </p:tgtEl>
                                        <p:attrNameLst>
                                          <p:attrName>style.visibility</p:attrName>
                                        </p:attrNameLst>
                                      </p:cBhvr>
                                      <p:to>
                                        <p:strVal val="visible"/>
                                      </p:to>
                                    </p:set>
                                    <p:anim calcmode="lin" valueType="num">
                                      <p:cBhvr>
                                        <p:cTn id="761" dur="1000" fill="hold"/>
                                        <p:tgtEl>
                                          <p:spTgt spid="65"/>
                                        </p:tgtEl>
                                        <p:attrNameLst>
                                          <p:attrName>ppt_w</p:attrName>
                                        </p:attrNameLst>
                                      </p:cBhvr>
                                      <p:tavLst>
                                        <p:tav tm="0">
                                          <p:val>
                                            <p:fltVal val="0"/>
                                          </p:val>
                                        </p:tav>
                                        <p:tav tm="100000">
                                          <p:val>
                                            <p:strVal val="#ppt_w"/>
                                          </p:val>
                                        </p:tav>
                                      </p:tavLst>
                                    </p:anim>
                                    <p:anim calcmode="lin" valueType="num">
                                      <p:cBhvr>
                                        <p:cTn id="762" dur="1000" fill="hold"/>
                                        <p:tgtEl>
                                          <p:spTgt spid="65"/>
                                        </p:tgtEl>
                                        <p:attrNameLst>
                                          <p:attrName>ppt_h</p:attrName>
                                        </p:attrNameLst>
                                      </p:cBhvr>
                                      <p:tavLst>
                                        <p:tav tm="0">
                                          <p:val>
                                            <p:fltVal val="0"/>
                                          </p:val>
                                        </p:tav>
                                        <p:tav tm="100000">
                                          <p:val>
                                            <p:strVal val="#ppt_h"/>
                                          </p:val>
                                        </p:tav>
                                      </p:tavLst>
                                    </p:anim>
                                    <p:anim calcmode="lin" valueType="num">
                                      <p:cBhvr>
                                        <p:cTn id="763" dur="1000" fill="hold"/>
                                        <p:tgtEl>
                                          <p:spTgt spid="65"/>
                                        </p:tgtEl>
                                        <p:attrNameLst>
                                          <p:attrName>style.rotation</p:attrName>
                                        </p:attrNameLst>
                                      </p:cBhvr>
                                      <p:tavLst>
                                        <p:tav tm="0">
                                          <p:val>
                                            <p:fltVal val="360"/>
                                          </p:val>
                                        </p:tav>
                                        <p:tav tm="100000">
                                          <p:val>
                                            <p:fltVal val="0"/>
                                          </p:val>
                                        </p:tav>
                                      </p:tavLst>
                                    </p:anim>
                                    <p:animEffect transition="in" filter="fade">
                                      <p:cBhvr>
                                        <p:cTn id="764" dur="1000"/>
                                        <p:tgtEl>
                                          <p:spTgt spid="65"/>
                                        </p:tgtEl>
                                      </p:cBhvr>
                                    </p:animEffect>
                                  </p:childTnLst>
                                </p:cTn>
                              </p:par>
                              <p:par>
                                <p:cTn id="765" presetID="49" presetClass="entr" presetSubtype="0" decel="100000" fill="hold" grpId="1" nodeType="withEffect">
                                  <p:stCondLst>
                                    <p:cond delay="0"/>
                                  </p:stCondLst>
                                  <p:childTnLst>
                                    <p:set>
                                      <p:cBhvr>
                                        <p:cTn id="766" dur="1" fill="hold">
                                          <p:stCondLst>
                                            <p:cond delay="0"/>
                                          </p:stCondLst>
                                        </p:cTn>
                                        <p:tgtEl>
                                          <p:spTgt spid="68"/>
                                        </p:tgtEl>
                                        <p:attrNameLst>
                                          <p:attrName>style.visibility</p:attrName>
                                        </p:attrNameLst>
                                      </p:cBhvr>
                                      <p:to>
                                        <p:strVal val="visible"/>
                                      </p:to>
                                    </p:set>
                                    <p:anim calcmode="lin" valueType="num">
                                      <p:cBhvr>
                                        <p:cTn id="767" dur="1000" fill="hold"/>
                                        <p:tgtEl>
                                          <p:spTgt spid="68"/>
                                        </p:tgtEl>
                                        <p:attrNameLst>
                                          <p:attrName>ppt_w</p:attrName>
                                        </p:attrNameLst>
                                      </p:cBhvr>
                                      <p:tavLst>
                                        <p:tav tm="0">
                                          <p:val>
                                            <p:fltVal val="0"/>
                                          </p:val>
                                        </p:tav>
                                        <p:tav tm="100000">
                                          <p:val>
                                            <p:strVal val="#ppt_w"/>
                                          </p:val>
                                        </p:tav>
                                      </p:tavLst>
                                    </p:anim>
                                    <p:anim calcmode="lin" valueType="num">
                                      <p:cBhvr>
                                        <p:cTn id="768" dur="1000" fill="hold"/>
                                        <p:tgtEl>
                                          <p:spTgt spid="68"/>
                                        </p:tgtEl>
                                        <p:attrNameLst>
                                          <p:attrName>ppt_h</p:attrName>
                                        </p:attrNameLst>
                                      </p:cBhvr>
                                      <p:tavLst>
                                        <p:tav tm="0">
                                          <p:val>
                                            <p:fltVal val="0"/>
                                          </p:val>
                                        </p:tav>
                                        <p:tav tm="100000">
                                          <p:val>
                                            <p:strVal val="#ppt_h"/>
                                          </p:val>
                                        </p:tav>
                                      </p:tavLst>
                                    </p:anim>
                                    <p:anim calcmode="lin" valueType="num">
                                      <p:cBhvr>
                                        <p:cTn id="769" dur="1000" fill="hold"/>
                                        <p:tgtEl>
                                          <p:spTgt spid="68"/>
                                        </p:tgtEl>
                                        <p:attrNameLst>
                                          <p:attrName>style.rotation</p:attrName>
                                        </p:attrNameLst>
                                      </p:cBhvr>
                                      <p:tavLst>
                                        <p:tav tm="0">
                                          <p:val>
                                            <p:fltVal val="360"/>
                                          </p:val>
                                        </p:tav>
                                        <p:tav tm="100000">
                                          <p:val>
                                            <p:fltVal val="0"/>
                                          </p:val>
                                        </p:tav>
                                      </p:tavLst>
                                    </p:anim>
                                    <p:animEffect transition="in" filter="fade">
                                      <p:cBhvr>
                                        <p:cTn id="770" dur="1000"/>
                                        <p:tgtEl>
                                          <p:spTgt spid="68"/>
                                        </p:tgtEl>
                                      </p:cBhvr>
                                    </p:animEffect>
                                  </p:childTnLst>
                                </p:cTn>
                              </p:par>
                              <p:par>
                                <p:cTn id="771" presetID="49" presetClass="entr" presetSubtype="0" decel="100000" fill="hold" grpId="1" nodeType="withEffect">
                                  <p:stCondLst>
                                    <p:cond delay="0"/>
                                  </p:stCondLst>
                                  <p:childTnLst>
                                    <p:set>
                                      <p:cBhvr>
                                        <p:cTn id="772" dur="1" fill="hold">
                                          <p:stCondLst>
                                            <p:cond delay="0"/>
                                          </p:stCondLst>
                                        </p:cTn>
                                        <p:tgtEl>
                                          <p:spTgt spid="69"/>
                                        </p:tgtEl>
                                        <p:attrNameLst>
                                          <p:attrName>style.visibility</p:attrName>
                                        </p:attrNameLst>
                                      </p:cBhvr>
                                      <p:to>
                                        <p:strVal val="visible"/>
                                      </p:to>
                                    </p:set>
                                    <p:anim calcmode="lin" valueType="num">
                                      <p:cBhvr>
                                        <p:cTn id="773" dur="1000" fill="hold"/>
                                        <p:tgtEl>
                                          <p:spTgt spid="69"/>
                                        </p:tgtEl>
                                        <p:attrNameLst>
                                          <p:attrName>ppt_w</p:attrName>
                                        </p:attrNameLst>
                                      </p:cBhvr>
                                      <p:tavLst>
                                        <p:tav tm="0">
                                          <p:val>
                                            <p:fltVal val="0"/>
                                          </p:val>
                                        </p:tav>
                                        <p:tav tm="100000">
                                          <p:val>
                                            <p:strVal val="#ppt_w"/>
                                          </p:val>
                                        </p:tav>
                                      </p:tavLst>
                                    </p:anim>
                                    <p:anim calcmode="lin" valueType="num">
                                      <p:cBhvr>
                                        <p:cTn id="774" dur="1000" fill="hold"/>
                                        <p:tgtEl>
                                          <p:spTgt spid="69"/>
                                        </p:tgtEl>
                                        <p:attrNameLst>
                                          <p:attrName>ppt_h</p:attrName>
                                        </p:attrNameLst>
                                      </p:cBhvr>
                                      <p:tavLst>
                                        <p:tav tm="0">
                                          <p:val>
                                            <p:fltVal val="0"/>
                                          </p:val>
                                        </p:tav>
                                        <p:tav tm="100000">
                                          <p:val>
                                            <p:strVal val="#ppt_h"/>
                                          </p:val>
                                        </p:tav>
                                      </p:tavLst>
                                    </p:anim>
                                    <p:anim calcmode="lin" valueType="num">
                                      <p:cBhvr>
                                        <p:cTn id="775" dur="1000" fill="hold"/>
                                        <p:tgtEl>
                                          <p:spTgt spid="69"/>
                                        </p:tgtEl>
                                        <p:attrNameLst>
                                          <p:attrName>style.rotation</p:attrName>
                                        </p:attrNameLst>
                                      </p:cBhvr>
                                      <p:tavLst>
                                        <p:tav tm="0">
                                          <p:val>
                                            <p:fltVal val="360"/>
                                          </p:val>
                                        </p:tav>
                                        <p:tav tm="100000">
                                          <p:val>
                                            <p:fltVal val="0"/>
                                          </p:val>
                                        </p:tav>
                                      </p:tavLst>
                                    </p:anim>
                                    <p:animEffect transition="in" filter="fade">
                                      <p:cBhvr>
                                        <p:cTn id="776" dur="1000"/>
                                        <p:tgtEl>
                                          <p:spTgt spid="69"/>
                                        </p:tgtEl>
                                      </p:cBhvr>
                                    </p:animEffect>
                                  </p:childTnLst>
                                </p:cTn>
                              </p:par>
                              <p:par>
                                <p:cTn id="777" presetID="49" presetClass="entr" presetSubtype="0" decel="100000" fill="hold" grpId="1" nodeType="withEffect">
                                  <p:stCondLst>
                                    <p:cond delay="0"/>
                                  </p:stCondLst>
                                  <p:childTnLst>
                                    <p:set>
                                      <p:cBhvr>
                                        <p:cTn id="778" dur="1" fill="hold">
                                          <p:stCondLst>
                                            <p:cond delay="0"/>
                                          </p:stCondLst>
                                        </p:cTn>
                                        <p:tgtEl>
                                          <p:spTgt spid="70"/>
                                        </p:tgtEl>
                                        <p:attrNameLst>
                                          <p:attrName>style.visibility</p:attrName>
                                        </p:attrNameLst>
                                      </p:cBhvr>
                                      <p:to>
                                        <p:strVal val="visible"/>
                                      </p:to>
                                    </p:set>
                                    <p:anim calcmode="lin" valueType="num">
                                      <p:cBhvr>
                                        <p:cTn id="779" dur="1000" fill="hold"/>
                                        <p:tgtEl>
                                          <p:spTgt spid="70"/>
                                        </p:tgtEl>
                                        <p:attrNameLst>
                                          <p:attrName>ppt_w</p:attrName>
                                        </p:attrNameLst>
                                      </p:cBhvr>
                                      <p:tavLst>
                                        <p:tav tm="0">
                                          <p:val>
                                            <p:fltVal val="0"/>
                                          </p:val>
                                        </p:tav>
                                        <p:tav tm="100000">
                                          <p:val>
                                            <p:strVal val="#ppt_w"/>
                                          </p:val>
                                        </p:tav>
                                      </p:tavLst>
                                    </p:anim>
                                    <p:anim calcmode="lin" valueType="num">
                                      <p:cBhvr>
                                        <p:cTn id="780" dur="1000" fill="hold"/>
                                        <p:tgtEl>
                                          <p:spTgt spid="70"/>
                                        </p:tgtEl>
                                        <p:attrNameLst>
                                          <p:attrName>ppt_h</p:attrName>
                                        </p:attrNameLst>
                                      </p:cBhvr>
                                      <p:tavLst>
                                        <p:tav tm="0">
                                          <p:val>
                                            <p:fltVal val="0"/>
                                          </p:val>
                                        </p:tav>
                                        <p:tav tm="100000">
                                          <p:val>
                                            <p:strVal val="#ppt_h"/>
                                          </p:val>
                                        </p:tav>
                                      </p:tavLst>
                                    </p:anim>
                                    <p:anim calcmode="lin" valueType="num">
                                      <p:cBhvr>
                                        <p:cTn id="781" dur="1000" fill="hold"/>
                                        <p:tgtEl>
                                          <p:spTgt spid="70"/>
                                        </p:tgtEl>
                                        <p:attrNameLst>
                                          <p:attrName>style.rotation</p:attrName>
                                        </p:attrNameLst>
                                      </p:cBhvr>
                                      <p:tavLst>
                                        <p:tav tm="0">
                                          <p:val>
                                            <p:fltVal val="360"/>
                                          </p:val>
                                        </p:tav>
                                        <p:tav tm="100000">
                                          <p:val>
                                            <p:fltVal val="0"/>
                                          </p:val>
                                        </p:tav>
                                      </p:tavLst>
                                    </p:anim>
                                    <p:animEffect transition="in" filter="fade">
                                      <p:cBhvr>
                                        <p:cTn id="782" dur="1000"/>
                                        <p:tgtEl>
                                          <p:spTgt spid="70"/>
                                        </p:tgtEl>
                                      </p:cBhvr>
                                    </p:animEffect>
                                  </p:childTnLst>
                                </p:cTn>
                              </p:par>
                              <p:par>
                                <p:cTn id="783" presetID="2" presetClass="entr" presetSubtype="6" fill="hold" grpId="0" nodeType="withEffect">
                                  <p:stCondLst>
                                    <p:cond delay="0"/>
                                  </p:stCondLst>
                                  <p:childTnLst>
                                    <p:set>
                                      <p:cBhvr>
                                        <p:cTn id="784" dur="1" fill="hold">
                                          <p:stCondLst>
                                            <p:cond delay="0"/>
                                          </p:stCondLst>
                                        </p:cTn>
                                        <p:tgtEl>
                                          <p:spTgt spid="50"/>
                                        </p:tgtEl>
                                        <p:attrNameLst>
                                          <p:attrName>style.visibility</p:attrName>
                                        </p:attrNameLst>
                                      </p:cBhvr>
                                      <p:to>
                                        <p:strVal val="visible"/>
                                      </p:to>
                                    </p:set>
                                    <p:anim calcmode="lin" valueType="num">
                                      <p:cBhvr additive="base">
                                        <p:cTn id="785" dur="1000" fill="hold"/>
                                        <p:tgtEl>
                                          <p:spTgt spid="50"/>
                                        </p:tgtEl>
                                        <p:attrNameLst>
                                          <p:attrName>ppt_x</p:attrName>
                                        </p:attrNameLst>
                                      </p:cBhvr>
                                      <p:tavLst>
                                        <p:tav tm="0">
                                          <p:val>
                                            <p:strVal val="1+#ppt_w/2"/>
                                          </p:val>
                                        </p:tav>
                                        <p:tav tm="100000">
                                          <p:val>
                                            <p:strVal val="#ppt_x"/>
                                          </p:val>
                                        </p:tav>
                                      </p:tavLst>
                                    </p:anim>
                                    <p:anim calcmode="lin" valueType="num">
                                      <p:cBhvr additive="base">
                                        <p:cTn id="786" dur="1000" fill="hold"/>
                                        <p:tgtEl>
                                          <p:spTgt spid="50"/>
                                        </p:tgtEl>
                                        <p:attrNameLst>
                                          <p:attrName>ppt_y</p:attrName>
                                        </p:attrNameLst>
                                      </p:cBhvr>
                                      <p:tavLst>
                                        <p:tav tm="0">
                                          <p:val>
                                            <p:strVal val="1+#ppt_h/2"/>
                                          </p:val>
                                        </p:tav>
                                        <p:tav tm="100000">
                                          <p:val>
                                            <p:strVal val="#ppt_y"/>
                                          </p:val>
                                        </p:tav>
                                      </p:tavLst>
                                    </p:anim>
                                  </p:childTnLst>
                                </p:cTn>
                              </p:par>
                              <p:par>
                                <p:cTn id="787" presetID="49" presetClass="entr" presetSubtype="0" decel="100000" fill="hold" grpId="1" nodeType="withEffect">
                                  <p:stCondLst>
                                    <p:cond delay="0"/>
                                  </p:stCondLst>
                                  <p:childTnLst>
                                    <p:set>
                                      <p:cBhvr>
                                        <p:cTn id="788" dur="1" fill="hold">
                                          <p:stCondLst>
                                            <p:cond delay="0"/>
                                          </p:stCondLst>
                                        </p:cTn>
                                        <p:tgtEl>
                                          <p:spTgt spid="50"/>
                                        </p:tgtEl>
                                        <p:attrNameLst>
                                          <p:attrName>style.visibility</p:attrName>
                                        </p:attrNameLst>
                                      </p:cBhvr>
                                      <p:to>
                                        <p:strVal val="visible"/>
                                      </p:to>
                                    </p:set>
                                    <p:anim calcmode="lin" valueType="num">
                                      <p:cBhvr>
                                        <p:cTn id="789" dur="1000" fill="hold"/>
                                        <p:tgtEl>
                                          <p:spTgt spid="50"/>
                                        </p:tgtEl>
                                        <p:attrNameLst>
                                          <p:attrName>ppt_w</p:attrName>
                                        </p:attrNameLst>
                                      </p:cBhvr>
                                      <p:tavLst>
                                        <p:tav tm="0">
                                          <p:val>
                                            <p:fltVal val="0"/>
                                          </p:val>
                                        </p:tav>
                                        <p:tav tm="100000">
                                          <p:val>
                                            <p:strVal val="#ppt_w"/>
                                          </p:val>
                                        </p:tav>
                                      </p:tavLst>
                                    </p:anim>
                                    <p:anim calcmode="lin" valueType="num">
                                      <p:cBhvr>
                                        <p:cTn id="790" dur="1000" fill="hold"/>
                                        <p:tgtEl>
                                          <p:spTgt spid="50"/>
                                        </p:tgtEl>
                                        <p:attrNameLst>
                                          <p:attrName>ppt_h</p:attrName>
                                        </p:attrNameLst>
                                      </p:cBhvr>
                                      <p:tavLst>
                                        <p:tav tm="0">
                                          <p:val>
                                            <p:fltVal val="0"/>
                                          </p:val>
                                        </p:tav>
                                        <p:tav tm="100000">
                                          <p:val>
                                            <p:strVal val="#ppt_h"/>
                                          </p:val>
                                        </p:tav>
                                      </p:tavLst>
                                    </p:anim>
                                    <p:anim calcmode="lin" valueType="num">
                                      <p:cBhvr>
                                        <p:cTn id="791" dur="1000" fill="hold"/>
                                        <p:tgtEl>
                                          <p:spTgt spid="50"/>
                                        </p:tgtEl>
                                        <p:attrNameLst>
                                          <p:attrName>style.rotation</p:attrName>
                                        </p:attrNameLst>
                                      </p:cBhvr>
                                      <p:tavLst>
                                        <p:tav tm="0">
                                          <p:val>
                                            <p:fltVal val="360"/>
                                          </p:val>
                                        </p:tav>
                                        <p:tav tm="100000">
                                          <p:val>
                                            <p:fltVal val="0"/>
                                          </p:val>
                                        </p:tav>
                                      </p:tavLst>
                                    </p:anim>
                                    <p:animEffect transition="in" filter="fade">
                                      <p:cBhvr>
                                        <p:cTn id="792" dur="1000"/>
                                        <p:tgtEl>
                                          <p:spTgt spid="50"/>
                                        </p:tgtEl>
                                      </p:cBhvr>
                                    </p:animEffect>
                                  </p:childTnLst>
                                </p:cTn>
                              </p:par>
                              <p:par>
                                <p:cTn id="793" presetID="49" presetClass="entr" presetSubtype="0" decel="100000" fill="hold" grpId="1" nodeType="withEffect">
                                  <p:stCondLst>
                                    <p:cond delay="0"/>
                                  </p:stCondLst>
                                  <p:childTnLst>
                                    <p:set>
                                      <p:cBhvr>
                                        <p:cTn id="794" dur="1" fill="hold">
                                          <p:stCondLst>
                                            <p:cond delay="0"/>
                                          </p:stCondLst>
                                        </p:cTn>
                                        <p:tgtEl>
                                          <p:spTgt spid="72"/>
                                        </p:tgtEl>
                                        <p:attrNameLst>
                                          <p:attrName>style.visibility</p:attrName>
                                        </p:attrNameLst>
                                      </p:cBhvr>
                                      <p:to>
                                        <p:strVal val="visible"/>
                                      </p:to>
                                    </p:set>
                                    <p:anim calcmode="lin" valueType="num">
                                      <p:cBhvr>
                                        <p:cTn id="795" dur="1000" fill="hold"/>
                                        <p:tgtEl>
                                          <p:spTgt spid="72"/>
                                        </p:tgtEl>
                                        <p:attrNameLst>
                                          <p:attrName>ppt_w</p:attrName>
                                        </p:attrNameLst>
                                      </p:cBhvr>
                                      <p:tavLst>
                                        <p:tav tm="0">
                                          <p:val>
                                            <p:fltVal val="0"/>
                                          </p:val>
                                        </p:tav>
                                        <p:tav tm="100000">
                                          <p:val>
                                            <p:strVal val="#ppt_w"/>
                                          </p:val>
                                        </p:tav>
                                      </p:tavLst>
                                    </p:anim>
                                    <p:anim calcmode="lin" valueType="num">
                                      <p:cBhvr>
                                        <p:cTn id="796" dur="1000" fill="hold"/>
                                        <p:tgtEl>
                                          <p:spTgt spid="72"/>
                                        </p:tgtEl>
                                        <p:attrNameLst>
                                          <p:attrName>ppt_h</p:attrName>
                                        </p:attrNameLst>
                                      </p:cBhvr>
                                      <p:tavLst>
                                        <p:tav tm="0">
                                          <p:val>
                                            <p:fltVal val="0"/>
                                          </p:val>
                                        </p:tav>
                                        <p:tav tm="100000">
                                          <p:val>
                                            <p:strVal val="#ppt_h"/>
                                          </p:val>
                                        </p:tav>
                                      </p:tavLst>
                                    </p:anim>
                                    <p:anim calcmode="lin" valueType="num">
                                      <p:cBhvr>
                                        <p:cTn id="797" dur="1000" fill="hold"/>
                                        <p:tgtEl>
                                          <p:spTgt spid="72"/>
                                        </p:tgtEl>
                                        <p:attrNameLst>
                                          <p:attrName>style.rotation</p:attrName>
                                        </p:attrNameLst>
                                      </p:cBhvr>
                                      <p:tavLst>
                                        <p:tav tm="0">
                                          <p:val>
                                            <p:fltVal val="360"/>
                                          </p:val>
                                        </p:tav>
                                        <p:tav tm="100000">
                                          <p:val>
                                            <p:fltVal val="0"/>
                                          </p:val>
                                        </p:tav>
                                      </p:tavLst>
                                    </p:anim>
                                    <p:animEffect transition="in" filter="fade">
                                      <p:cBhvr>
                                        <p:cTn id="798" dur="1000"/>
                                        <p:tgtEl>
                                          <p:spTgt spid="72"/>
                                        </p:tgtEl>
                                      </p:cBhvr>
                                    </p:animEffect>
                                  </p:childTnLst>
                                </p:cTn>
                              </p:par>
                              <p:par>
                                <p:cTn id="799" presetID="49" presetClass="entr" presetSubtype="0" decel="100000" fill="hold" grpId="1" nodeType="withEffect">
                                  <p:stCondLst>
                                    <p:cond delay="0"/>
                                  </p:stCondLst>
                                  <p:childTnLst>
                                    <p:set>
                                      <p:cBhvr>
                                        <p:cTn id="800" dur="1" fill="hold">
                                          <p:stCondLst>
                                            <p:cond delay="0"/>
                                          </p:stCondLst>
                                        </p:cTn>
                                        <p:tgtEl>
                                          <p:spTgt spid="73"/>
                                        </p:tgtEl>
                                        <p:attrNameLst>
                                          <p:attrName>style.visibility</p:attrName>
                                        </p:attrNameLst>
                                      </p:cBhvr>
                                      <p:to>
                                        <p:strVal val="visible"/>
                                      </p:to>
                                    </p:set>
                                    <p:anim calcmode="lin" valueType="num">
                                      <p:cBhvr>
                                        <p:cTn id="801" dur="1000" fill="hold"/>
                                        <p:tgtEl>
                                          <p:spTgt spid="73"/>
                                        </p:tgtEl>
                                        <p:attrNameLst>
                                          <p:attrName>ppt_w</p:attrName>
                                        </p:attrNameLst>
                                      </p:cBhvr>
                                      <p:tavLst>
                                        <p:tav tm="0">
                                          <p:val>
                                            <p:fltVal val="0"/>
                                          </p:val>
                                        </p:tav>
                                        <p:tav tm="100000">
                                          <p:val>
                                            <p:strVal val="#ppt_w"/>
                                          </p:val>
                                        </p:tav>
                                      </p:tavLst>
                                    </p:anim>
                                    <p:anim calcmode="lin" valueType="num">
                                      <p:cBhvr>
                                        <p:cTn id="802" dur="1000" fill="hold"/>
                                        <p:tgtEl>
                                          <p:spTgt spid="73"/>
                                        </p:tgtEl>
                                        <p:attrNameLst>
                                          <p:attrName>ppt_h</p:attrName>
                                        </p:attrNameLst>
                                      </p:cBhvr>
                                      <p:tavLst>
                                        <p:tav tm="0">
                                          <p:val>
                                            <p:fltVal val="0"/>
                                          </p:val>
                                        </p:tav>
                                        <p:tav tm="100000">
                                          <p:val>
                                            <p:strVal val="#ppt_h"/>
                                          </p:val>
                                        </p:tav>
                                      </p:tavLst>
                                    </p:anim>
                                    <p:anim calcmode="lin" valueType="num">
                                      <p:cBhvr>
                                        <p:cTn id="803" dur="1000" fill="hold"/>
                                        <p:tgtEl>
                                          <p:spTgt spid="73"/>
                                        </p:tgtEl>
                                        <p:attrNameLst>
                                          <p:attrName>style.rotation</p:attrName>
                                        </p:attrNameLst>
                                      </p:cBhvr>
                                      <p:tavLst>
                                        <p:tav tm="0">
                                          <p:val>
                                            <p:fltVal val="360"/>
                                          </p:val>
                                        </p:tav>
                                        <p:tav tm="100000">
                                          <p:val>
                                            <p:fltVal val="0"/>
                                          </p:val>
                                        </p:tav>
                                      </p:tavLst>
                                    </p:anim>
                                    <p:animEffect transition="in" filter="fade">
                                      <p:cBhvr>
                                        <p:cTn id="804" dur="1000"/>
                                        <p:tgtEl>
                                          <p:spTgt spid="73"/>
                                        </p:tgtEl>
                                      </p:cBhvr>
                                    </p:animEffect>
                                  </p:childTnLst>
                                </p:cTn>
                              </p:par>
                              <p:par>
                                <p:cTn id="805" presetID="49" presetClass="entr" presetSubtype="0" decel="100000" fill="hold" grpId="1" nodeType="withEffect">
                                  <p:stCondLst>
                                    <p:cond delay="0"/>
                                  </p:stCondLst>
                                  <p:childTnLst>
                                    <p:set>
                                      <p:cBhvr>
                                        <p:cTn id="806" dur="1" fill="hold">
                                          <p:stCondLst>
                                            <p:cond delay="0"/>
                                          </p:stCondLst>
                                        </p:cTn>
                                        <p:tgtEl>
                                          <p:spTgt spid="74"/>
                                        </p:tgtEl>
                                        <p:attrNameLst>
                                          <p:attrName>style.visibility</p:attrName>
                                        </p:attrNameLst>
                                      </p:cBhvr>
                                      <p:to>
                                        <p:strVal val="visible"/>
                                      </p:to>
                                    </p:set>
                                    <p:anim calcmode="lin" valueType="num">
                                      <p:cBhvr>
                                        <p:cTn id="807" dur="1000" fill="hold"/>
                                        <p:tgtEl>
                                          <p:spTgt spid="74"/>
                                        </p:tgtEl>
                                        <p:attrNameLst>
                                          <p:attrName>ppt_w</p:attrName>
                                        </p:attrNameLst>
                                      </p:cBhvr>
                                      <p:tavLst>
                                        <p:tav tm="0">
                                          <p:val>
                                            <p:fltVal val="0"/>
                                          </p:val>
                                        </p:tav>
                                        <p:tav tm="100000">
                                          <p:val>
                                            <p:strVal val="#ppt_w"/>
                                          </p:val>
                                        </p:tav>
                                      </p:tavLst>
                                    </p:anim>
                                    <p:anim calcmode="lin" valueType="num">
                                      <p:cBhvr>
                                        <p:cTn id="808" dur="1000" fill="hold"/>
                                        <p:tgtEl>
                                          <p:spTgt spid="74"/>
                                        </p:tgtEl>
                                        <p:attrNameLst>
                                          <p:attrName>ppt_h</p:attrName>
                                        </p:attrNameLst>
                                      </p:cBhvr>
                                      <p:tavLst>
                                        <p:tav tm="0">
                                          <p:val>
                                            <p:fltVal val="0"/>
                                          </p:val>
                                        </p:tav>
                                        <p:tav tm="100000">
                                          <p:val>
                                            <p:strVal val="#ppt_h"/>
                                          </p:val>
                                        </p:tav>
                                      </p:tavLst>
                                    </p:anim>
                                    <p:anim calcmode="lin" valueType="num">
                                      <p:cBhvr>
                                        <p:cTn id="809" dur="1000" fill="hold"/>
                                        <p:tgtEl>
                                          <p:spTgt spid="74"/>
                                        </p:tgtEl>
                                        <p:attrNameLst>
                                          <p:attrName>style.rotation</p:attrName>
                                        </p:attrNameLst>
                                      </p:cBhvr>
                                      <p:tavLst>
                                        <p:tav tm="0">
                                          <p:val>
                                            <p:fltVal val="360"/>
                                          </p:val>
                                        </p:tav>
                                        <p:tav tm="100000">
                                          <p:val>
                                            <p:fltVal val="0"/>
                                          </p:val>
                                        </p:tav>
                                      </p:tavLst>
                                    </p:anim>
                                    <p:animEffect transition="in" filter="fade">
                                      <p:cBhvr>
                                        <p:cTn id="810" dur="1000"/>
                                        <p:tgtEl>
                                          <p:spTgt spid="74"/>
                                        </p:tgtEl>
                                      </p:cBhvr>
                                    </p:animEffect>
                                  </p:childTnLst>
                                </p:cTn>
                              </p:par>
                              <p:par>
                                <p:cTn id="811" presetID="49" presetClass="entr" presetSubtype="0" decel="100000" fill="hold" grpId="1" nodeType="withEffect">
                                  <p:stCondLst>
                                    <p:cond delay="0"/>
                                  </p:stCondLst>
                                  <p:childTnLst>
                                    <p:set>
                                      <p:cBhvr>
                                        <p:cTn id="812" dur="1" fill="hold">
                                          <p:stCondLst>
                                            <p:cond delay="0"/>
                                          </p:stCondLst>
                                        </p:cTn>
                                        <p:tgtEl>
                                          <p:spTgt spid="76"/>
                                        </p:tgtEl>
                                        <p:attrNameLst>
                                          <p:attrName>style.visibility</p:attrName>
                                        </p:attrNameLst>
                                      </p:cBhvr>
                                      <p:to>
                                        <p:strVal val="visible"/>
                                      </p:to>
                                    </p:set>
                                    <p:anim calcmode="lin" valueType="num">
                                      <p:cBhvr>
                                        <p:cTn id="813" dur="1000" fill="hold"/>
                                        <p:tgtEl>
                                          <p:spTgt spid="76"/>
                                        </p:tgtEl>
                                        <p:attrNameLst>
                                          <p:attrName>ppt_w</p:attrName>
                                        </p:attrNameLst>
                                      </p:cBhvr>
                                      <p:tavLst>
                                        <p:tav tm="0">
                                          <p:val>
                                            <p:fltVal val="0"/>
                                          </p:val>
                                        </p:tav>
                                        <p:tav tm="100000">
                                          <p:val>
                                            <p:strVal val="#ppt_w"/>
                                          </p:val>
                                        </p:tav>
                                      </p:tavLst>
                                    </p:anim>
                                    <p:anim calcmode="lin" valueType="num">
                                      <p:cBhvr>
                                        <p:cTn id="814" dur="1000" fill="hold"/>
                                        <p:tgtEl>
                                          <p:spTgt spid="76"/>
                                        </p:tgtEl>
                                        <p:attrNameLst>
                                          <p:attrName>ppt_h</p:attrName>
                                        </p:attrNameLst>
                                      </p:cBhvr>
                                      <p:tavLst>
                                        <p:tav tm="0">
                                          <p:val>
                                            <p:fltVal val="0"/>
                                          </p:val>
                                        </p:tav>
                                        <p:tav tm="100000">
                                          <p:val>
                                            <p:strVal val="#ppt_h"/>
                                          </p:val>
                                        </p:tav>
                                      </p:tavLst>
                                    </p:anim>
                                    <p:anim calcmode="lin" valueType="num">
                                      <p:cBhvr>
                                        <p:cTn id="815" dur="1000" fill="hold"/>
                                        <p:tgtEl>
                                          <p:spTgt spid="76"/>
                                        </p:tgtEl>
                                        <p:attrNameLst>
                                          <p:attrName>style.rotation</p:attrName>
                                        </p:attrNameLst>
                                      </p:cBhvr>
                                      <p:tavLst>
                                        <p:tav tm="0">
                                          <p:val>
                                            <p:fltVal val="360"/>
                                          </p:val>
                                        </p:tav>
                                        <p:tav tm="100000">
                                          <p:val>
                                            <p:fltVal val="0"/>
                                          </p:val>
                                        </p:tav>
                                      </p:tavLst>
                                    </p:anim>
                                    <p:animEffect transition="in" filter="fade">
                                      <p:cBhvr>
                                        <p:cTn id="816" dur="1000"/>
                                        <p:tgtEl>
                                          <p:spTgt spid="76"/>
                                        </p:tgtEl>
                                      </p:cBhvr>
                                    </p:animEffect>
                                  </p:childTnLst>
                                </p:cTn>
                              </p:par>
                              <p:par>
                                <p:cTn id="817" presetID="49" presetClass="entr" presetSubtype="0" decel="100000" fill="hold" grpId="1" nodeType="withEffect">
                                  <p:stCondLst>
                                    <p:cond delay="0"/>
                                  </p:stCondLst>
                                  <p:childTnLst>
                                    <p:set>
                                      <p:cBhvr>
                                        <p:cTn id="818" dur="1" fill="hold">
                                          <p:stCondLst>
                                            <p:cond delay="0"/>
                                          </p:stCondLst>
                                        </p:cTn>
                                        <p:tgtEl>
                                          <p:spTgt spid="78"/>
                                        </p:tgtEl>
                                        <p:attrNameLst>
                                          <p:attrName>style.visibility</p:attrName>
                                        </p:attrNameLst>
                                      </p:cBhvr>
                                      <p:to>
                                        <p:strVal val="visible"/>
                                      </p:to>
                                    </p:set>
                                    <p:anim calcmode="lin" valueType="num">
                                      <p:cBhvr>
                                        <p:cTn id="819" dur="1000" fill="hold"/>
                                        <p:tgtEl>
                                          <p:spTgt spid="78"/>
                                        </p:tgtEl>
                                        <p:attrNameLst>
                                          <p:attrName>ppt_w</p:attrName>
                                        </p:attrNameLst>
                                      </p:cBhvr>
                                      <p:tavLst>
                                        <p:tav tm="0">
                                          <p:val>
                                            <p:fltVal val="0"/>
                                          </p:val>
                                        </p:tav>
                                        <p:tav tm="100000">
                                          <p:val>
                                            <p:strVal val="#ppt_w"/>
                                          </p:val>
                                        </p:tav>
                                      </p:tavLst>
                                    </p:anim>
                                    <p:anim calcmode="lin" valueType="num">
                                      <p:cBhvr>
                                        <p:cTn id="820" dur="1000" fill="hold"/>
                                        <p:tgtEl>
                                          <p:spTgt spid="78"/>
                                        </p:tgtEl>
                                        <p:attrNameLst>
                                          <p:attrName>ppt_h</p:attrName>
                                        </p:attrNameLst>
                                      </p:cBhvr>
                                      <p:tavLst>
                                        <p:tav tm="0">
                                          <p:val>
                                            <p:fltVal val="0"/>
                                          </p:val>
                                        </p:tav>
                                        <p:tav tm="100000">
                                          <p:val>
                                            <p:strVal val="#ppt_h"/>
                                          </p:val>
                                        </p:tav>
                                      </p:tavLst>
                                    </p:anim>
                                    <p:anim calcmode="lin" valueType="num">
                                      <p:cBhvr>
                                        <p:cTn id="821" dur="1000" fill="hold"/>
                                        <p:tgtEl>
                                          <p:spTgt spid="78"/>
                                        </p:tgtEl>
                                        <p:attrNameLst>
                                          <p:attrName>style.rotation</p:attrName>
                                        </p:attrNameLst>
                                      </p:cBhvr>
                                      <p:tavLst>
                                        <p:tav tm="0">
                                          <p:val>
                                            <p:fltVal val="360"/>
                                          </p:val>
                                        </p:tav>
                                        <p:tav tm="100000">
                                          <p:val>
                                            <p:fltVal val="0"/>
                                          </p:val>
                                        </p:tav>
                                      </p:tavLst>
                                    </p:anim>
                                    <p:animEffect transition="in" filter="fade">
                                      <p:cBhvr>
                                        <p:cTn id="822" dur="1000"/>
                                        <p:tgtEl>
                                          <p:spTgt spid="78"/>
                                        </p:tgtEl>
                                      </p:cBhvr>
                                    </p:animEffect>
                                  </p:childTnLst>
                                </p:cTn>
                              </p:par>
                              <p:par>
                                <p:cTn id="823" presetID="49" presetClass="entr" presetSubtype="0" decel="100000" fill="hold" grpId="1" nodeType="withEffect">
                                  <p:stCondLst>
                                    <p:cond delay="0"/>
                                  </p:stCondLst>
                                  <p:childTnLst>
                                    <p:set>
                                      <p:cBhvr>
                                        <p:cTn id="824" dur="1" fill="hold">
                                          <p:stCondLst>
                                            <p:cond delay="0"/>
                                          </p:stCondLst>
                                        </p:cTn>
                                        <p:tgtEl>
                                          <p:spTgt spid="81"/>
                                        </p:tgtEl>
                                        <p:attrNameLst>
                                          <p:attrName>style.visibility</p:attrName>
                                        </p:attrNameLst>
                                      </p:cBhvr>
                                      <p:to>
                                        <p:strVal val="visible"/>
                                      </p:to>
                                    </p:set>
                                    <p:anim calcmode="lin" valueType="num">
                                      <p:cBhvr>
                                        <p:cTn id="825" dur="1000" fill="hold"/>
                                        <p:tgtEl>
                                          <p:spTgt spid="81"/>
                                        </p:tgtEl>
                                        <p:attrNameLst>
                                          <p:attrName>ppt_w</p:attrName>
                                        </p:attrNameLst>
                                      </p:cBhvr>
                                      <p:tavLst>
                                        <p:tav tm="0">
                                          <p:val>
                                            <p:fltVal val="0"/>
                                          </p:val>
                                        </p:tav>
                                        <p:tav tm="100000">
                                          <p:val>
                                            <p:strVal val="#ppt_w"/>
                                          </p:val>
                                        </p:tav>
                                      </p:tavLst>
                                    </p:anim>
                                    <p:anim calcmode="lin" valueType="num">
                                      <p:cBhvr>
                                        <p:cTn id="826" dur="1000" fill="hold"/>
                                        <p:tgtEl>
                                          <p:spTgt spid="81"/>
                                        </p:tgtEl>
                                        <p:attrNameLst>
                                          <p:attrName>ppt_h</p:attrName>
                                        </p:attrNameLst>
                                      </p:cBhvr>
                                      <p:tavLst>
                                        <p:tav tm="0">
                                          <p:val>
                                            <p:fltVal val="0"/>
                                          </p:val>
                                        </p:tav>
                                        <p:tav tm="100000">
                                          <p:val>
                                            <p:strVal val="#ppt_h"/>
                                          </p:val>
                                        </p:tav>
                                      </p:tavLst>
                                    </p:anim>
                                    <p:anim calcmode="lin" valueType="num">
                                      <p:cBhvr>
                                        <p:cTn id="827" dur="1000" fill="hold"/>
                                        <p:tgtEl>
                                          <p:spTgt spid="81"/>
                                        </p:tgtEl>
                                        <p:attrNameLst>
                                          <p:attrName>style.rotation</p:attrName>
                                        </p:attrNameLst>
                                      </p:cBhvr>
                                      <p:tavLst>
                                        <p:tav tm="0">
                                          <p:val>
                                            <p:fltVal val="360"/>
                                          </p:val>
                                        </p:tav>
                                        <p:tav tm="100000">
                                          <p:val>
                                            <p:fltVal val="0"/>
                                          </p:val>
                                        </p:tav>
                                      </p:tavLst>
                                    </p:anim>
                                    <p:animEffect transition="in" filter="fade">
                                      <p:cBhvr>
                                        <p:cTn id="828" dur="1000"/>
                                        <p:tgtEl>
                                          <p:spTgt spid="81"/>
                                        </p:tgtEl>
                                      </p:cBhvr>
                                    </p:animEffect>
                                  </p:childTnLst>
                                </p:cTn>
                              </p:par>
                              <p:par>
                                <p:cTn id="829" presetID="49" presetClass="entr" presetSubtype="0" decel="100000" fill="hold" grpId="1" nodeType="withEffect">
                                  <p:stCondLst>
                                    <p:cond delay="0"/>
                                  </p:stCondLst>
                                  <p:childTnLst>
                                    <p:set>
                                      <p:cBhvr>
                                        <p:cTn id="830" dur="1" fill="hold">
                                          <p:stCondLst>
                                            <p:cond delay="0"/>
                                          </p:stCondLst>
                                        </p:cTn>
                                        <p:tgtEl>
                                          <p:spTgt spid="82"/>
                                        </p:tgtEl>
                                        <p:attrNameLst>
                                          <p:attrName>style.visibility</p:attrName>
                                        </p:attrNameLst>
                                      </p:cBhvr>
                                      <p:to>
                                        <p:strVal val="visible"/>
                                      </p:to>
                                    </p:set>
                                    <p:anim calcmode="lin" valueType="num">
                                      <p:cBhvr>
                                        <p:cTn id="831" dur="1000" fill="hold"/>
                                        <p:tgtEl>
                                          <p:spTgt spid="82"/>
                                        </p:tgtEl>
                                        <p:attrNameLst>
                                          <p:attrName>ppt_w</p:attrName>
                                        </p:attrNameLst>
                                      </p:cBhvr>
                                      <p:tavLst>
                                        <p:tav tm="0">
                                          <p:val>
                                            <p:fltVal val="0"/>
                                          </p:val>
                                        </p:tav>
                                        <p:tav tm="100000">
                                          <p:val>
                                            <p:strVal val="#ppt_w"/>
                                          </p:val>
                                        </p:tav>
                                      </p:tavLst>
                                    </p:anim>
                                    <p:anim calcmode="lin" valueType="num">
                                      <p:cBhvr>
                                        <p:cTn id="832" dur="1000" fill="hold"/>
                                        <p:tgtEl>
                                          <p:spTgt spid="82"/>
                                        </p:tgtEl>
                                        <p:attrNameLst>
                                          <p:attrName>ppt_h</p:attrName>
                                        </p:attrNameLst>
                                      </p:cBhvr>
                                      <p:tavLst>
                                        <p:tav tm="0">
                                          <p:val>
                                            <p:fltVal val="0"/>
                                          </p:val>
                                        </p:tav>
                                        <p:tav tm="100000">
                                          <p:val>
                                            <p:strVal val="#ppt_h"/>
                                          </p:val>
                                        </p:tav>
                                      </p:tavLst>
                                    </p:anim>
                                    <p:anim calcmode="lin" valueType="num">
                                      <p:cBhvr>
                                        <p:cTn id="833" dur="1000" fill="hold"/>
                                        <p:tgtEl>
                                          <p:spTgt spid="82"/>
                                        </p:tgtEl>
                                        <p:attrNameLst>
                                          <p:attrName>style.rotation</p:attrName>
                                        </p:attrNameLst>
                                      </p:cBhvr>
                                      <p:tavLst>
                                        <p:tav tm="0">
                                          <p:val>
                                            <p:fltVal val="360"/>
                                          </p:val>
                                        </p:tav>
                                        <p:tav tm="100000">
                                          <p:val>
                                            <p:fltVal val="0"/>
                                          </p:val>
                                        </p:tav>
                                      </p:tavLst>
                                    </p:anim>
                                    <p:animEffect transition="in" filter="fade">
                                      <p:cBhvr>
                                        <p:cTn id="834" dur="1000"/>
                                        <p:tgtEl>
                                          <p:spTgt spid="82"/>
                                        </p:tgtEl>
                                      </p:cBhvr>
                                    </p:animEffect>
                                  </p:childTnLst>
                                </p:cTn>
                              </p:par>
                            </p:childTnLst>
                          </p:cTn>
                        </p:par>
                        <p:par>
                          <p:cTn id="835" fill="hold">
                            <p:stCondLst>
                              <p:cond delay="1000"/>
                            </p:stCondLst>
                            <p:childTnLst>
                              <p:par>
                                <p:cTn id="836" presetID="53" presetClass="entr" presetSubtype="16" fill="hold" grpId="0" nodeType="afterEffect">
                                  <p:stCondLst>
                                    <p:cond delay="0"/>
                                  </p:stCondLst>
                                  <p:childTnLst>
                                    <p:set>
                                      <p:cBhvr>
                                        <p:cTn id="837" dur="1" fill="hold">
                                          <p:stCondLst>
                                            <p:cond delay="0"/>
                                          </p:stCondLst>
                                        </p:cTn>
                                        <p:tgtEl>
                                          <p:spTgt spid="252"/>
                                        </p:tgtEl>
                                        <p:attrNameLst>
                                          <p:attrName>style.visibility</p:attrName>
                                        </p:attrNameLst>
                                      </p:cBhvr>
                                      <p:to>
                                        <p:strVal val="visible"/>
                                      </p:to>
                                    </p:set>
                                    <p:anim calcmode="lin" valueType="num">
                                      <p:cBhvr>
                                        <p:cTn id="838" dur="750" fill="hold"/>
                                        <p:tgtEl>
                                          <p:spTgt spid="252"/>
                                        </p:tgtEl>
                                        <p:attrNameLst>
                                          <p:attrName>ppt_w</p:attrName>
                                        </p:attrNameLst>
                                      </p:cBhvr>
                                      <p:tavLst>
                                        <p:tav tm="0">
                                          <p:val>
                                            <p:fltVal val="0"/>
                                          </p:val>
                                        </p:tav>
                                        <p:tav tm="100000">
                                          <p:val>
                                            <p:strVal val="#ppt_w"/>
                                          </p:val>
                                        </p:tav>
                                      </p:tavLst>
                                    </p:anim>
                                    <p:anim calcmode="lin" valueType="num">
                                      <p:cBhvr>
                                        <p:cTn id="839" dur="750" fill="hold"/>
                                        <p:tgtEl>
                                          <p:spTgt spid="252"/>
                                        </p:tgtEl>
                                        <p:attrNameLst>
                                          <p:attrName>ppt_h</p:attrName>
                                        </p:attrNameLst>
                                      </p:cBhvr>
                                      <p:tavLst>
                                        <p:tav tm="0">
                                          <p:val>
                                            <p:fltVal val="0"/>
                                          </p:val>
                                        </p:tav>
                                        <p:tav tm="100000">
                                          <p:val>
                                            <p:strVal val="#ppt_h"/>
                                          </p:val>
                                        </p:tav>
                                      </p:tavLst>
                                    </p:anim>
                                    <p:animEffect transition="in" filter="fade">
                                      <p:cBhvr>
                                        <p:cTn id="840" dur="750"/>
                                        <p:tgtEl>
                                          <p:spTgt spid="252"/>
                                        </p:tgtEl>
                                      </p:cBhvr>
                                    </p:animEffect>
                                  </p:childTnLst>
                                </p:cTn>
                              </p:par>
                              <p:par>
                                <p:cTn id="841" presetID="53" presetClass="entr" presetSubtype="16" fill="hold" grpId="0" nodeType="withEffect">
                                  <p:stCondLst>
                                    <p:cond delay="250"/>
                                  </p:stCondLst>
                                  <p:childTnLst>
                                    <p:set>
                                      <p:cBhvr>
                                        <p:cTn id="842" dur="1" fill="hold">
                                          <p:stCondLst>
                                            <p:cond delay="0"/>
                                          </p:stCondLst>
                                        </p:cTn>
                                        <p:tgtEl>
                                          <p:spTgt spid="253"/>
                                        </p:tgtEl>
                                        <p:attrNameLst>
                                          <p:attrName>style.visibility</p:attrName>
                                        </p:attrNameLst>
                                      </p:cBhvr>
                                      <p:to>
                                        <p:strVal val="visible"/>
                                      </p:to>
                                    </p:set>
                                    <p:anim calcmode="lin" valueType="num">
                                      <p:cBhvr>
                                        <p:cTn id="843" dur="750" fill="hold"/>
                                        <p:tgtEl>
                                          <p:spTgt spid="253"/>
                                        </p:tgtEl>
                                        <p:attrNameLst>
                                          <p:attrName>ppt_w</p:attrName>
                                        </p:attrNameLst>
                                      </p:cBhvr>
                                      <p:tavLst>
                                        <p:tav tm="0">
                                          <p:val>
                                            <p:fltVal val="0"/>
                                          </p:val>
                                        </p:tav>
                                        <p:tav tm="100000">
                                          <p:val>
                                            <p:strVal val="#ppt_w"/>
                                          </p:val>
                                        </p:tav>
                                      </p:tavLst>
                                    </p:anim>
                                    <p:anim calcmode="lin" valueType="num">
                                      <p:cBhvr>
                                        <p:cTn id="844" dur="750" fill="hold"/>
                                        <p:tgtEl>
                                          <p:spTgt spid="253"/>
                                        </p:tgtEl>
                                        <p:attrNameLst>
                                          <p:attrName>ppt_h</p:attrName>
                                        </p:attrNameLst>
                                      </p:cBhvr>
                                      <p:tavLst>
                                        <p:tav tm="0">
                                          <p:val>
                                            <p:fltVal val="0"/>
                                          </p:val>
                                        </p:tav>
                                        <p:tav tm="100000">
                                          <p:val>
                                            <p:strVal val="#ppt_h"/>
                                          </p:val>
                                        </p:tav>
                                      </p:tavLst>
                                    </p:anim>
                                    <p:animEffect transition="in" filter="fade">
                                      <p:cBhvr>
                                        <p:cTn id="845" dur="750"/>
                                        <p:tgtEl>
                                          <p:spTgt spid="253"/>
                                        </p:tgtEl>
                                      </p:cBhvr>
                                    </p:animEffect>
                                  </p:childTnLst>
                                </p:cTn>
                              </p:par>
                              <p:par>
                                <p:cTn id="846" presetID="53" presetClass="entr" presetSubtype="16" fill="hold" grpId="0" nodeType="withEffect">
                                  <p:stCondLst>
                                    <p:cond delay="250"/>
                                  </p:stCondLst>
                                  <p:childTnLst>
                                    <p:set>
                                      <p:cBhvr>
                                        <p:cTn id="847" dur="1" fill="hold">
                                          <p:stCondLst>
                                            <p:cond delay="0"/>
                                          </p:stCondLst>
                                        </p:cTn>
                                        <p:tgtEl>
                                          <p:spTgt spid="260"/>
                                        </p:tgtEl>
                                        <p:attrNameLst>
                                          <p:attrName>style.visibility</p:attrName>
                                        </p:attrNameLst>
                                      </p:cBhvr>
                                      <p:to>
                                        <p:strVal val="visible"/>
                                      </p:to>
                                    </p:set>
                                    <p:anim calcmode="lin" valueType="num">
                                      <p:cBhvr>
                                        <p:cTn id="848" dur="750" fill="hold"/>
                                        <p:tgtEl>
                                          <p:spTgt spid="260"/>
                                        </p:tgtEl>
                                        <p:attrNameLst>
                                          <p:attrName>ppt_w</p:attrName>
                                        </p:attrNameLst>
                                      </p:cBhvr>
                                      <p:tavLst>
                                        <p:tav tm="0">
                                          <p:val>
                                            <p:fltVal val="0"/>
                                          </p:val>
                                        </p:tav>
                                        <p:tav tm="100000">
                                          <p:val>
                                            <p:strVal val="#ppt_w"/>
                                          </p:val>
                                        </p:tav>
                                      </p:tavLst>
                                    </p:anim>
                                    <p:anim calcmode="lin" valueType="num">
                                      <p:cBhvr>
                                        <p:cTn id="849" dur="750" fill="hold"/>
                                        <p:tgtEl>
                                          <p:spTgt spid="260"/>
                                        </p:tgtEl>
                                        <p:attrNameLst>
                                          <p:attrName>ppt_h</p:attrName>
                                        </p:attrNameLst>
                                      </p:cBhvr>
                                      <p:tavLst>
                                        <p:tav tm="0">
                                          <p:val>
                                            <p:fltVal val="0"/>
                                          </p:val>
                                        </p:tav>
                                        <p:tav tm="100000">
                                          <p:val>
                                            <p:strVal val="#ppt_h"/>
                                          </p:val>
                                        </p:tav>
                                      </p:tavLst>
                                    </p:anim>
                                    <p:animEffect transition="in" filter="fade">
                                      <p:cBhvr>
                                        <p:cTn id="850" dur="750"/>
                                        <p:tgtEl>
                                          <p:spTgt spid="260"/>
                                        </p:tgtEl>
                                      </p:cBhvr>
                                    </p:animEffect>
                                  </p:childTnLst>
                                </p:cTn>
                              </p:par>
                              <p:par>
                                <p:cTn id="851" presetID="53" presetClass="entr" presetSubtype="16" fill="hold" grpId="0" nodeType="withEffect">
                                  <p:stCondLst>
                                    <p:cond delay="0"/>
                                  </p:stCondLst>
                                  <p:childTnLst>
                                    <p:set>
                                      <p:cBhvr>
                                        <p:cTn id="852" dur="1" fill="hold">
                                          <p:stCondLst>
                                            <p:cond delay="0"/>
                                          </p:stCondLst>
                                        </p:cTn>
                                        <p:tgtEl>
                                          <p:spTgt spid="261"/>
                                        </p:tgtEl>
                                        <p:attrNameLst>
                                          <p:attrName>style.visibility</p:attrName>
                                        </p:attrNameLst>
                                      </p:cBhvr>
                                      <p:to>
                                        <p:strVal val="visible"/>
                                      </p:to>
                                    </p:set>
                                    <p:anim calcmode="lin" valueType="num">
                                      <p:cBhvr>
                                        <p:cTn id="853" dur="750" fill="hold"/>
                                        <p:tgtEl>
                                          <p:spTgt spid="261"/>
                                        </p:tgtEl>
                                        <p:attrNameLst>
                                          <p:attrName>ppt_w</p:attrName>
                                        </p:attrNameLst>
                                      </p:cBhvr>
                                      <p:tavLst>
                                        <p:tav tm="0">
                                          <p:val>
                                            <p:fltVal val="0"/>
                                          </p:val>
                                        </p:tav>
                                        <p:tav tm="100000">
                                          <p:val>
                                            <p:strVal val="#ppt_w"/>
                                          </p:val>
                                        </p:tav>
                                      </p:tavLst>
                                    </p:anim>
                                    <p:anim calcmode="lin" valueType="num">
                                      <p:cBhvr>
                                        <p:cTn id="854" dur="750" fill="hold"/>
                                        <p:tgtEl>
                                          <p:spTgt spid="261"/>
                                        </p:tgtEl>
                                        <p:attrNameLst>
                                          <p:attrName>ppt_h</p:attrName>
                                        </p:attrNameLst>
                                      </p:cBhvr>
                                      <p:tavLst>
                                        <p:tav tm="0">
                                          <p:val>
                                            <p:fltVal val="0"/>
                                          </p:val>
                                        </p:tav>
                                        <p:tav tm="100000">
                                          <p:val>
                                            <p:strVal val="#ppt_h"/>
                                          </p:val>
                                        </p:tav>
                                      </p:tavLst>
                                    </p:anim>
                                    <p:animEffect transition="in" filter="fade">
                                      <p:cBhvr>
                                        <p:cTn id="855" dur="750"/>
                                        <p:tgtEl>
                                          <p:spTgt spid="261"/>
                                        </p:tgtEl>
                                      </p:cBhvr>
                                    </p:animEffect>
                                  </p:childTnLst>
                                </p:cTn>
                              </p:par>
                              <p:par>
                                <p:cTn id="856" presetID="53" presetClass="entr" presetSubtype="16" fill="hold" grpId="0" nodeType="withEffect">
                                  <p:stCondLst>
                                    <p:cond delay="0"/>
                                  </p:stCondLst>
                                  <p:childTnLst>
                                    <p:set>
                                      <p:cBhvr>
                                        <p:cTn id="857" dur="1" fill="hold">
                                          <p:stCondLst>
                                            <p:cond delay="0"/>
                                          </p:stCondLst>
                                        </p:cTn>
                                        <p:tgtEl>
                                          <p:spTgt spid="266"/>
                                        </p:tgtEl>
                                        <p:attrNameLst>
                                          <p:attrName>style.visibility</p:attrName>
                                        </p:attrNameLst>
                                      </p:cBhvr>
                                      <p:to>
                                        <p:strVal val="visible"/>
                                      </p:to>
                                    </p:set>
                                    <p:anim calcmode="lin" valueType="num">
                                      <p:cBhvr>
                                        <p:cTn id="858" dur="750" fill="hold"/>
                                        <p:tgtEl>
                                          <p:spTgt spid="266"/>
                                        </p:tgtEl>
                                        <p:attrNameLst>
                                          <p:attrName>ppt_w</p:attrName>
                                        </p:attrNameLst>
                                      </p:cBhvr>
                                      <p:tavLst>
                                        <p:tav tm="0">
                                          <p:val>
                                            <p:fltVal val="0"/>
                                          </p:val>
                                        </p:tav>
                                        <p:tav tm="100000">
                                          <p:val>
                                            <p:strVal val="#ppt_w"/>
                                          </p:val>
                                        </p:tav>
                                      </p:tavLst>
                                    </p:anim>
                                    <p:anim calcmode="lin" valueType="num">
                                      <p:cBhvr>
                                        <p:cTn id="859" dur="750" fill="hold"/>
                                        <p:tgtEl>
                                          <p:spTgt spid="266"/>
                                        </p:tgtEl>
                                        <p:attrNameLst>
                                          <p:attrName>ppt_h</p:attrName>
                                        </p:attrNameLst>
                                      </p:cBhvr>
                                      <p:tavLst>
                                        <p:tav tm="0">
                                          <p:val>
                                            <p:fltVal val="0"/>
                                          </p:val>
                                        </p:tav>
                                        <p:tav tm="100000">
                                          <p:val>
                                            <p:strVal val="#ppt_h"/>
                                          </p:val>
                                        </p:tav>
                                      </p:tavLst>
                                    </p:anim>
                                    <p:animEffect transition="in" filter="fade">
                                      <p:cBhvr>
                                        <p:cTn id="860" dur="750"/>
                                        <p:tgtEl>
                                          <p:spTgt spid="266"/>
                                        </p:tgtEl>
                                      </p:cBhvr>
                                    </p:animEffect>
                                  </p:childTnLst>
                                </p:cTn>
                              </p:par>
                              <p:par>
                                <p:cTn id="861" presetID="53" presetClass="entr" presetSubtype="16" fill="hold" grpId="0" nodeType="withEffect">
                                  <p:stCondLst>
                                    <p:cond delay="250"/>
                                  </p:stCondLst>
                                  <p:childTnLst>
                                    <p:set>
                                      <p:cBhvr>
                                        <p:cTn id="862" dur="1" fill="hold">
                                          <p:stCondLst>
                                            <p:cond delay="0"/>
                                          </p:stCondLst>
                                        </p:cTn>
                                        <p:tgtEl>
                                          <p:spTgt spid="267"/>
                                        </p:tgtEl>
                                        <p:attrNameLst>
                                          <p:attrName>style.visibility</p:attrName>
                                        </p:attrNameLst>
                                      </p:cBhvr>
                                      <p:to>
                                        <p:strVal val="visible"/>
                                      </p:to>
                                    </p:set>
                                    <p:anim calcmode="lin" valueType="num">
                                      <p:cBhvr>
                                        <p:cTn id="863" dur="750" fill="hold"/>
                                        <p:tgtEl>
                                          <p:spTgt spid="267"/>
                                        </p:tgtEl>
                                        <p:attrNameLst>
                                          <p:attrName>ppt_w</p:attrName>
                                        </p:attrNameLst>
                                      </p:cBhvr>
                                      <p:tavLst>
                                        <p:tav tm="0">
                                          <p:val>
                                            <p:fltVal val="0"/>
                                          </p:val>
                                        </p:tav>
                                        <p:tav tm="100000">
                                          <p:val>
                                            <p:strVal val="#ppt_w"/>
                                          </p:val>
                                        </p:tav>
                                      </p:tavLst>
                                    </p:anim>
                                    <p:anim calcmode="lin" valueType="num">
                                      <p:cBhvr>
                                        <p:cTn id="864" dur="750" fill="hold"/>
                                        <p:tgtEl>
                                          <p:spTgt spid="267"/>
                                        </p:tgtEl>
                                        <p:attrNameLst>
                                          <p:attrName>ppt_h</p:attrName>
                                        </p:attrNameLst>
                                      </p:cBhvr>
                                      <p:tavLst>
                                        <p:tav tm="0">
                                          <p:val>
                                            <p:fltVal val="0"/>
                                          </p:val>
                                        </p:tav>
                                        <p:tav tm="100000">
                                          <p:val>
                                            <p:strVal val="#ppt_h"/>
                                          </p:val>
                                        </p:tav>
                                      </p:tavLst>
                                    </p:anim>
                                    <p:animEffect transition="in" filter="fade">
                                      <p:cBhvr>
                                        <p:cTn id="865" dur="750"/>
                                        <p:tgtEl>
                                          <p:spTgt spid="267"/>
                                        </p:tgtEl>
                                      </p:cBhvr>
                                    </p:animEffect>
                                  </p:childTnLst>
                                </p:cTn>
                              </p:par>
                              <p:par>
                                <p:cTn id="866" presetID="53" presetClass="entr" presetSubtype="16" fill="hold" grpId="0" nodeType="withEffect">
                                  <p:stCondLst>
                                    <p:cond delay="0"/>
                                  </p:stCondLst>
                                  <p:childTnLst>
                                    <p:set>
                                      <p:cBhvr>
                                        <p:cTn id="867" dur="1" fill="hold">
                                          <p:stCondLst>
                                            <p:cond delay="0"/>
                                          </p:stCondLst>
                                        </p:cTn>
                                        <p:tgtEl>
                                          <p:spTgt spid="270"/>
                                        </p:tgtEl>
                                        <p:attrNameLst>
                                          <p:attrName>style.visibility</p:attrName>
                                        </p:attrNameLst>
                                      </p:cBhvr>
                                      <p:to>
                                        <p:strVal val="visible"/>
                                      </p:to>
                                    </p:set>
                                    <p:anim calcmode="lin" valueType="num">
                                      <p:cBhvr>
                                        <p:cTn id="868" dur="750" fill="hold"/>
                                        <p:tgtEl>
                                          <p:spTgt spid="270"/>
                                        </p:tgtEl>
                                        <p:attrNameLst>
                                          <p:attrName>ppt_w</p:attrName>
                                        </p:attrNameLst>
                                      </p:cBhvr>
                                      <p:tavLst>
                                        <p:tav tm="0">
                                          <p:val>
                                            <p:fltVal val="0"/>
                                          </p:val>
                                        </p:tav>
                                        <p:tav tm="100000">
                                          <p:val>
                                            <p:strVal val="#ppt_w"/>
                                          </p:val>
                                        </p:tav>
                                      </p:tavLst>
                                    </p:anim>
                                    <p:anim calcmode="lin" valueType="num">
                                      <p:cBhvr>
                                        <p:cTn id="869" dur="750" fill="hold"/>
                                        <p:tgtEl>
                                          <p:spTgt spid="270"/>
                                        </p:tgtEl>
                                        <p:attrNameLst>
                                          <p:attrName>ppt_h</p:attrName>
                                        </p:attrNameLst>
                                      </p:cBhvr>
                                      <p:tavLst>
                                        <p:tav tm="0">
                                          <p:val>
                                            <p:fltVal val="0"/>
                                          </p:val>
                                        </p:tav>
                                        <p:tav tm="100000">
                                          <p:val>
                                            <p:strVal val="#ppt_h"/>
                                          </p:val>
                                        </p:tav>
                                      </p:tavLst>
                                    </p:anim>
                                    <p:animEffect transition="in" filter="fade">
                                      <p:cBhvr>
                                        <p:cTn id="870" dur="750"/>
                                        <p:tgtEl>
                                          <p:spTgt spid="270"/>
                                        </p:tgtEl>
                                      </p:cBhvr>
                                    </p:animEffect>
                                  </p:childTnLst>
                                </p:cTn>
                              </p:par>
                              <p:par>
                                <p:cTn id="871" presetID="53" presetClass="entr" presetSubtype="16" fill="hold" grpId="0" nodeType="withEffect">
                                  <p:stCondLst>
                                    <p:cond delay="0"/>
                                  </p:stCondLst>
                                  <p:childTnLst>
                                    <p:set>
                                      <p:cBhvr>
                                        <p:cTn id="872" dur="1" fill="hold">
                                          <p:stCondLst>
                                            <p:cond delay="0"/>
                                          </p:stCondLst>
                                        </p:cTn>
                                        <p:tgtEl>
                                          <p:spTgt spid="271"/>
                                        </p:tgtEl>
                                        <p:attrNameLst>
                                          <p:attrName>style.visibility</p:attrName>
                                        </p:attrNameLst>
                                      </p:cBhvr>
                                      <p:to>
                                        <p:strVal val="visible"/>
                                      </p:to>
                                    </p:set>
                                    <p:anim calcmode="lin" valueType="num">
                                      <p:cBhvr>
                                        <p:cTn id="873" dur="750" fill="hold"/>
                                        <p:tgtEl>
                                          <p:spTgt spid="271"/>
                                        </p:tgtEl>
                                        <p:attrNameLst>
                                          <p:attrName>ppt_w</p:attrName>
                                        </p:attrNameLst>
                                      </p:cBhvr>
                                      <p:tavLst>
                                        <p:tav tm="0">
                                          <p:val>
                                            <p:fltVal val="0"/>
                                          </p:val>
                                        </p:tav>
                                        <p:tav tm="100000">
                                          <p:val>
                                            <p:strVal val="#ppt_w"/>
                                          </p:val>
                                        </p:tav>
                                      </p:tavLst>
                                    </p:anim>
                                    <p:anim calcmode="lin" valueType="num">
                                      <p:cBhvr>
                                        <p:cTn id="874" dur="750" fill="hold"/>
                                        <p:tgtEl>
                                          <p:spTgt spid="271"/>
                                        </p:tgtEl>
                                        <p:attrNameLst>
                                          <p:attrName>ppt_h</p:attrName>
                                        </p:attrNameLst>
                                      </p:cBhvr>
                                      <p:tavLst>
                                        <p:tav tm="0">
                                          <p:val>
                                            <p:fltVal val="0"/>
                                          </p:val>
                                        </p:tav>
                                        <p:tav tm="100000">
                                          <p:val>
                                            <p:strVal val="#ppt_h"/>
                                          </p:val>
                                        </p:tav>
                                      </p:tavLst>
                                    </p:anim>
                                    <p:animEffect transition="in" filter="fade">
                                      <p:cBhvr>
                                        <p:cTn id="875" dur="750"/>
                                        <p:tgtEl>
                                          <p:spTgt spid="271"/>
                                        </p:tgtEl>
                                      </p:cBhvr>
                                    </p:animEffect>
                                  </p:childTnLst>
                                </p:cTn>
                              </p:par>
                              <p:par>
                                <p:cTn id="876" presetID="53" presetClass="entr" presetSubtype="16" fill="hold" grpId="0" nodeType="withEffect">
                                  <p:stCondLst>
                                    <p:cond delay="0"/>
                                  </p:stCondLst>
                                  <p:childTnLst>
                                    <p:set>
                                      <p:cBhvr>
                                        <p:cTn id="877" dur="1" fill="hold">
                                          <p:stCondLst>
                                            <p:cond delay="0"/>
                                          </p:stCondLst>
                                        </p:cTn>
                                        <p:tgtEl>
                                          <p:spTgt spid="272"/>
                                        </p:tgtEl>
                                        <p:attrNameLst>
                                          <p:attrName>style.visibility</p:attrName>
                                        </p:attrNameLst>
                                      </p:cBhvr>
                                      <p:to>
                                        <p:strVal val="visible"/>
                                      </p:to>
                                    </p:set>
                                    <p:anim calcmode="lin" valueType="num">
                                      <p:cBhvr>
                                        <p:cTn id="878" dur="750" fill="hold"/>
                                        <p:tgtEl>
                                          <p:spTgt spid="272"/>
                                        </p:tgtEl>
                                        <p:attrNameLst>
                                          <p:attrName>ppt_w</p:attrName>
                                        </p:attrNameLst>
                                      </p:cBhvr>
                                      <p:tavLst>
                                        <p:tav tm="0">
                                          <p:val>
                                            <p:fltVal val="0"/>
                                          </p:val>
                                        </p:tav>
                                        <p:tav tm="100000">
                                          <p:val>
                                            <p:strVal val="#ppt_w"/>
                                          </p:val>
                                        </p:tav>
                                      </p:tavLst>
                                    </p:anim>
                                    <p:anim calcmode="lin" valueType="num">
                                      <p:cBhvr>
                                        <p:cTn id="879" dur="750" fill="hold"/>
                                        <p:tgtEl>
                                          <p:spTgt spid="272"/>
                                        </p:tgtEl>
                                        <p:attrNameLst>
                                          <p:attrName>ppt_h</p:attrName>
                                        </p:attrNameLst>
                                      </p:cBhvr>
                                      <p:tavLst>
                                        <p:tav tm="0">
                                          <p:val>
                                            <p:fltVal val="0"/>
                                          </p:val>
                                        </p:tav>
                                        <p:tav tm="100000">
                                          <p:val>
                                            <p:strVal val="#ppt_h"/>
                                          </p:val>
                                        </p:tav>
                                      </p:tavLst>
                                    </p:anim>
                                    <p:animEffect transition="in" filter="fade">
                                      <p:cBhvr>
                                        <p:cTn id="880" dur="750"/>
                                        <p:tgtEl>
                                          <p:spTgt spid="272"/>
                                        </p:tgtEl>
                                      </p:cBhvr>
                                    </p:animEffect>
                                  </p:childTnLst>
                                </p:cTn>
                              </p:par>
                              <p:par>
                                <p:cTn id="881" presetID="53" presetClass="entr" presetSubtype="16" fill="hold" grpId="0" nodeType="withEffect">
                                  <p:stCondLst>
                                    <p:cond delay="250"/>
                                  </p:stCondLst>
                                  <p:childTnLst>
                                    <p:set>
                                      <p:cBhvr>
                                        <p:cTn id="882" dur="1" fill="hold">
                                          <p:stCondLst>
                                            <p:cond delay="0"/>
                                          </p:stCondLst>
                                        </p:cTn>
                                        <p:tgtEl>
                                          <p:spTgt spid="273"/>
                                        </p:tgtEl>
                                        <p:attrNameLst>
                                          <p:attrName>style.visibility</p:attrName>
                                        </p:attrNameLst>
                                      </p:cBhvr>
                                      <p:to>
                                        <p:strVal val="visible"/>
                                      </p:to>
                                    </p:set>
                                    <p:anim calcmode="lin" valueType="num">
                                      <p:cBhvr>
                                        <p:cTn id="883" dur="750" fill="hold"/>
                                        <p:tgtEl>
                                          <p:spTgt spid="273"/>
                                        </p:tgtEl>
                                        <p:attrNameLst>
                                          <p:attrName>ppt_w</p:attrName>
                                        </p:attrNameLst>
                                      </p:cBhvr>
                                      <p:tavLst>
                                        <p:tav tm="0">
                                          <p:val>
                                            <p:fltVal val="0"/>
                                          </p:val>
                                        </p:tav>
                                        <p:tav tm="100000">
                                          <p:val>
                                            <p:strVal val="#ppt_w"/>
                                          </p:val>
                                        </p:tav>
                                      </p:tavLst>
                                    </p:anim>
                                    <p:anim calcmode="lin" valueType="num">
                                      <p:cBhvr>
                                        <p:cTn id="884" dur="750" fill="hold"/>
                                        <p:tgtEl>
                                          <p:spTgt spid="273"/>
                                        </p:tgtEl>
                                        <p:attrNameLst>
                                          <p:attrName>ppt_h</p:attrName>
                                        </p:attrNameLst>
                                      </p:cBhvr>
                                      <p:tavLst>
                                        <p:tav tm="0">
                                          <p:val>
                                            <p:fltVal val="0"/>
                                          </p:val>
                                        </p:tav>
                                        <p:tav tm="100000">
                                          <p:val>
                                            <p:strVal val="#ppt_h"/>
                                          </p:val>
                                        </p:tav>
                                      </p:tavLst>
                                    </p:anim>
                                    <p:animEffect transition="in" filter="fade">
                                      <p:cBhvr>
                                        <p:cTn id="885" dur="750"/>
                                        <p:tgtEl>
                                          <p:spTgt spid="273"/>
                                        </p:tgtEl>
                                      </p:cBhvr>
                                    </p:animEffect>
                                  </p:childTnLst>
                                </p:cTn>
                              </p:par>
                              <p:par>
                                <p:cTn id="886" presetID="53" presetClass="entr" presetSubtype="16" fill="hold" grpId="0" nodeType="withEffect">
                                  <p:stCondLst>
                                    <p:cond delay="0"/>
                                  </p:stCondLst>
                                  <p:childTnLst>
                                    <p:set>
                                      <p:cBhvr>
                                        <p:cTn id="887" dur="1" fill="hold">
                                          <p:stCondLst>
                                            <p:cond delay="0"/>
                                          </p:stCondLst>
                                        </p:cTn>
                                        <p:tgtEl>
                                          <p:spTgt spid="274"/>
                                        </p:tgtEl>
                                        <p:attrNameLst>
                                          <p:attrName>style.visibility</p:attrName>
                                        </p:attrNameLst>
                                      </p:cBhvr>
                                      <p:to>
                                        <p:strVal val="visible"/>
                                      </p:to>
                                    </p:set>
                                    <p:anim calcmode="lin" valueType="num">
                                      <p:cBhvr>
                                        <p:cTn id="888" dur="750" fill="hold"/>
                                        <p:tgtEl>
                                          <p:spTgt spid="274"/>
                                        </p:tgtEl>
                                        <p:attrNameLst>
                                          <p:attrName>ppt_w</p:attrName>
                                        </p:attrNameLst>
                                      </p:cBhvr>
                                      <p:tavLst>
                                        <p:tav tm="0">
                                          <p:val>
                                            <p:fltVal val="0"/>
                                          </p:val>
                                        </p:tav>
                                        <p:tav tm="100000">
                                          <p:val>
                                            <p:strVal val="#ppt_w"/>
                                          </p:val>
                                        </p:tav>
                                      </p:tavLst>
                                    </p:anim>
                                    <p:anim calcmode="lin" valueType="num">
                                      <p:cBhvr>
                                        <p:cTn id="889" dur="750" fill="hold"/>
                                        <p:tgtEl>
                                          <p:spTgt spid="274"/>
                                        </p:tgtEl>
                                        <p:attrNameLst>
                                          <p:attrName>ppt_h</p:attrName>
                                        </p:attrNameLst>
                                      </p:cBhvr>
                                      <p:tavLst>
                                        <p:tav tm="0">
                                          <p:val>
                                            <p:fltVal val="0"/>
                                          </p:val>
                                        </p:tav>
                                        <p:tav tm="100000">
                                          <p:val>
                                            <p:strVal val="#ppt_h"/>
                                          </p:val>
                                        </p:tav>
                                      </p:tavLst>
                                    </p:anim>
                                    <p:animEffect transition="in" filter="fade">
                                      <p:cBhvr>
                                        <p:cTn id="890" dur="750"/>
                                        <p:tgtEl>
                                          <p:spTgt spid="274"/>
                                        </p:tgtEl>
                                      </p:cBhvr>
                                    </p:animEffect>
                                  </p:childTnLst>
                                </p:cTn>
                              </p:par>
                              <p:par>
                                <p:cTn id="891" presetID="53" presetClass="entr" presetSubtype="16" fill="hold" grpId="0" nodeType="withEffect">
                                  <p:stCondLst>
                                    <p:cond delay="250"/>
                                  </p:stCondLst>
                                  <p:childTnLst>
                                    <p:set>
                                      <p:cBhvr>
                                        <p:cTn id="892" dur="1" fill="hold">
                                          <p:stCondLst>
                                            <p:cond delay="0"/>
                                          </p:stCondLst>
                                        </p:cTn>
                                        <p:tgtEl>
                                          <p:spTgt spid="275"/>
                                        </p:tgtEl>
                                        <p:attrNameLst>
                                          <p:attrName>style.visibility</p:attrName>
                                        </p:attrNameLst>
                                      </p:cBhvr>
                                      <p:to>
                                        <p:strVal val="visible"/>
                                      </p:to>
                                    </p:set>
                                    <p:anim calcmode="lin" valueType="num">
                                      <p:cBhvr>
                                        <p:cTn id="893" dur="750" fill="hold"/>
                                        <p:tgtEl>
                                          <p:spTgt spid="275"/>
                                        </p:tgtEl>
                                        <p:attrNameLst>
                                          <p:attrName>ppt_w</p:attrName>
                                        </p:attrNameLst>
                                      </p:cBhvr>
                                      <p:tavLst>
                                        <p:tav tm="0">
                                          <p:val>
                                            <p:fltVal val="0"/>
                                          </p:val>
                                        </p:tav>
                                        <p:tav tm="100000">
                                          <p:val>
                                            <p:strVal val="#ppt_w"/>
                                          </p:val>
                                        </p:tav>
                                      </p:tavLst>
                                    </p:anim>
                                    <p:anim calcmode="lin" valueType="num">
                                      <p:cBhvr>
                                        <p:cTn id="894" dur="750" fill="hold"/>
                                        <p:tgtEl>
                                          <p:spTgt spid="275"/>
                                        </p:tgtEl>
                                        <p:attrNameLst>
                                          <p:attrName>ppt_h</p:attrName>
                                        </p:attrNameLst>
                                      </p:cBhvr>
                                      <p:tavLst>
                                        <p:tav tm="0">
                                          <p:val>
                                            <p:fltVal val="0"/>
                                          </p:val>
                                        </p:tav>
                                        <p:tav tm="100000">
                                          <p:val>
                                            <p:strVal val="#ppt_h"/>
                                          </p:val>
                                        </p:tav>
                                      </p:tavLst>
                                    </p:anim>
                                    <p:animEffect transition="in" filter="fade">
                                      <p:cBhvr>
                                        <p:cTn id="895" dur="750"/>
                                        <p:tgtEl>
                                          <p:spTgt spid="275"/>
                                        </p:tgtEl>
                                      </p:cBhvr>
                                    </p:animEffect>
                                  </p:childTnLst>
                                </p:cTn>
                              </p:par>
                              <p:par>
                                <p:cTn id="896" presetID="53" presetClass="entr" presetSubtype="16" fill="hold" grpId="0" nodeType="withEffect">
                                  <p:stCondLst>
                                    <p:cond delay="250"/>
                                  </p:stCondLst>
                                  <p:childTnLst>
                                    <p:set>
                                      <p:cBhvr>
                                        <p:cTn id="897" dur="1" fill="hold">
                                          <p:stCondLst>
                                            <p:cond delay="0"/>
                                          </p:stCondLst>
                                        </p:cTn>
                                        <p:tgtEl>
                                          <p:spTgt spid="276"/>
                                        </p:tgtEl>
                                        <p:attrNameLst>
                                          <p:attrName>style.visibility</p:attrName>
                                        </p:attrNameLst>
                                      </p:cBhvr>
                                      <p:to>
                                        <p:strVal val="visible"/>
                                      </p:to>
                                    </p:set>
                                    <p:anim calcmode="lin" valueType="num">
                                      <p:cBhvr>
                                        <p:cTn id="898" dur="750" fill="hold"/>
                                        <p:tgtEl>
                                          <p:spTgt spid="276"/>
                                        </p:tgtEl>
                                        <p:attrNameLst>
                                          <p:attrName>ppt_w</p:attrName>
                                        </p:attrNameLst>
                                      </p:cBhvr>
                                      <p:tavLst>
                                        <p:tav tm="0">
                                          <p:val>
                                            <p:fltVal val="0"/>
                                          </p:val>
                                        </p:tav>
                                        <p:tav tm="100000">
                                          <p:val>
                                            <p:strVal val="#ppt_w"/>
                                          </p:val>
                                        </p:tav>
                                      </p:tavLst>
                                    </p:anim>
                                    <p:anim calcmode="lin" valueType="num">
                                      <p:cBhvr>
                                        <p:cTn id="899" dur="750" fill="hold"/>
                                        <p:tgtEl>
                                          <p:spTgt spid="276"/>
                                        </p:tgtEl>
                                        <p:attrNameLst>
                                          <p:attrName>ppt_h</p:attrName>
                                        </p:attrNameLst>
                                      </p:cBhvr>
                                      <p:tavLst>
                                        <p:tav tm="0">
                                          <p:val>
                                            <p:fltVal val="0"/>
                                          </p:val>
                                        </p:tav>
                                        <p:tav tm="100000">
                                          <p:val>
                                            <p:strVal val="#ppt_h"/>
                                          </p:val>
                                        </p:tav>
                                      </p:tavLst>
                                    </p:anim>
                                    <p:animEffect transition="in" filter="fade">
                                      <p:cBhvr>
                                        <p:cTn id="900" dur="750"/>
                                        <p:tgtEl>
                                          <p:spTgt spid="276"/>
                                        </p:tgtEl>
                                      </p:cBhvr>
                                    </p:animEffect>
                                  </p:childTnLst>
                                </p:cTn>
                              </p:par>
                              <p:par>
                                <p:cTn id="901" presetID="53" presetClass="entr" presetSubtype="16" fill="hold" grpId="0" nodeType="withEffect">
                                  <p:stCondLst>
                                    <p:cond delay="0"/>
                                  </p:stCondLst>
                                  <p:childTnLst>
                                    <p:set>
                                      <p:cBhvr>
                                        <p:cTn id="902" dur="1" fill="hold">
                                          <p:stCondLst>
                                            <p:cond delay="0"/>
                                          </p:stCondLst>
                                        </p:cTn>
                                        <p:tgtEl>
                                          <p:spTgt spid="277"/>
                                        </p:tgtEl>
                                        <p:attrNameLst>
                                          <p:attrName>style.visibility</p:attrName>
                                        </p:attrNameLst>
                                      </p:cBhvr>
                                      <p:to>
                                        <p:strVal val="visible"/>
                                      </p:to>
                                    </p:set>
                                    <p:anim calcmode="lin" valueType="num">
                                      <p:cBhvr>
                                        <p:cTn id="903" dur="750" fill="hold"/>
                                        <p:tgtEl>
                                          <p:spTgt spid="277"/>
                                        </p:tgtEl>
                                        <p:attrNameLst>
                                          <p:attrName>ppt_w</p:attrName>
                                        </p:attrNameLst>
                                      </p:cBhvr>
                                      <p:tavLst>
                                        <p:tav tm="0">
                                          <p:val>
                                            <p:fltVal val="0"/>
                                          </p:val>
                                        </p:tav>
                                        <p:tav tm="100000">
                                          <p:val>
                                            <p:strVal val="#ppt_w"/>
                                          </p:val>
                                        </p:tav>
                                      </p:tavLst>
                                    </p:anim>
                                    <p:anim calcmode="lin" valueType="num">
                                      <p:cBhvr>
                                        <p:cTn id="904" dur="750" fill="hold"/>
                                        <p:tgtEl>
                                          <p:spTgt spid="277"/>
                                        </p:tgtEl>
                                        <p:attrNameLst>
                                          <p:attrName>ppt_h</p:attrName>
                                        </p:attrNameLst>
                                      </p:cBhvr>
                                      <p:tavLst>
                                        <p:tav tm="0">
                                          <p:val>
                                            <p:fltVal val="0"/>
                                          </p:val>
                                        </p:tav>
                                        <p:tav tm="100000">
                                          <p:val>
                                            <p:strVal val="#ppt_h"/>
                                          </p:val>
                                        </p:tav>
                                      </p:tavLst>
                                    </p:anim>
                                    <p:animEffect transition="in" filter="fade">
                                      <p:cBhvr>
                                        <p:cTn id="905" dur="750"/>
                                        <p:tgtEl>
                                          <p:spTgt spid="277"/>
                                        </p:tgtEl>
                                      </p:cBhvr>
                                    </p:animEffect>
                                  </p:childTnLst>
                                </p:cTn>
                              </p:par>
                              <p:par>
                                <p:cTn id="906" presetID="53" presetClass="entr" presetSubtype="16" fill="hold" grpId="0" nodeType="withEffect">
                                  <p:stCondLst>
                                    <p:cond delay="0"/>
                                  </p:stCondLst>
                                  <p:childTnLst>
                                    <p:set>
                                      <p:cBhvr>
                                        <p:cTn id="907" dur="1" fill="hold">
                                          <p:stCondLst>
                                            <p:cond delay="0"/>
                                          </p:stCondLst>
                                        </p:cTn>
                                        <p:tgtEl>
                                          <p:spTgt spid="278"/>
                                        </p:tgtEl>
                                        <p:attrNameLst>
                                          <p:attrName>style.visibility</p:attrName>
                                        </p:attrNameLst>
                                      </p:cBhvr>
                                      <p:to>
                                        <p:strVal val="visible"/>
                                      </p:to>
                                    </p:set>
                                    <p:anim calcmode="lin" valueType="num">
                                      <p:cBhvr>
                                        <p:cTn id="908" dur="750" fill="hold"/>
                                        <p:tgtEl>
                                          <p:spTgt spid="278"/>
                                        </p:tgtEl>
                                        <p:attrNameLst>
                                          <p:attrName>ppt_w</p:attrName>
                                        </p:attrNameLst>
                                      </p:cBhvr>
                                      <p:tavLst>
                                        <p:tav tm="0">
                                          <p:val>
                                            <p:fltVal val="0"/>
                                          </p:val>
                                        </p:tav>
                                        <p:tav tm="100000">
                                          <p:val>
                                            <p:strVal val="#ppt_w"/>
                                          </p:val>
                                        </p:tav>
                                      </p:tavLst>
                                    </p:anim>
                                    <p:anim calcmode="lin" valueType="num">
                                      <p:cBhvr>
                                        <p:cTn id="909" dur="750" fill="hold"/>
                                        <p:tgtEl>
                                          <p:spTgt spid="278"/>
                                        </p:tgtEl>
                                        <p:attrNameLst>
                                          <p:attrName>ppt_h</p:attrName>
                                        </p:attrNameLst>
                                      </p:cBhvr>
                                      <p:tavLst>
                                        <p:tav tm="0">
                                          <p:val>
                                            <p:fltVal val="0"/>
                                          </p:val>
                                        </p:tav>
                                        <p:tav tm="100000">
                                          <p:val>
                                            <p:strVal val="#ppt_h"/>
                                          </p:val>
                                        </p:tav>
                                      </p:tavLst>
                                    </p:anim>
                                    <p:animEffect transition="in" filter="fade">
                                      <p:cBhvr>
                                        <p:cTn id="910" dur="750"/>
                                        <p:tgtEl>
                                          <p:spTgt spid="278"/>
                                        </p:tgtEl>
                                      </p:cBhvr>
                                    </p:animEffect>
                                  </p:childTnLst>
                                </p:cTn>
                              </p:par>
                              <p:par>
                                <p:cTn id="911" presetID="53" presetClass="entr" presetSubtype="16" fill="hold" grpId="0" nodeType="withEffect">
                                  <p:stCondLst>
                                    <p:cond delay="250"/>
                                  </p:stCondLst>
                                  <p:childTnLst>
                                    <p:set>
                                      <p:cBhvr>
                                        <p:cTn id="912" dur="1" fill="hold">
                                          <p:stCondLst>
                                            <p:cond delay="0"/>
                                          </p:stCondLst>
                                        </p:cTn>
                                        <p:tgtEl>
                                          <p:spTgt spid="279"/>
                                        </p:tgtEl>
                                        <p:attrNameLst>
                                          <p:attrName>style.visibility</p:attrName>
                                        </p:attrNameLst>
                                      </p:cBhvr>
                                      <p:to>
                                        <p:strVal val="visible"/>
                                      </p:to>
                                    </p:set>
                                    <p:anim calcmode="lin" valueType="num">
                                      <p:cBhvr>
                                        <p:cTn id="913" dur="750" fill="hold"/>
                                        <p:tgtEl>
                                          <p:spTgt spid="279"/>
                                        </p:tgtEl>
                                        <p:attrNameLst>
                                          <p:attrName>ppt_w</p:attrName>
                                        </p:attrNameLst>
                                      </p:cBhvr>
                                      <p:tavLst>
                                        <p:tav tm="0">
                                          <p:val>
                                            <p:fltVal val="0"/>
                                          </p:val>
                                        </p:tav>
                                        <p:tav tm="100000">
                                          <p:val>
                                            <p:strVal val="#ppt_w"/>
                                          </p:val>
                                        </p:tav>
                                      </p:tavLst>
                                    </p:anim>
                                    <p:anim calcmode="lin" valueType="num">
                                      <p:cBhvr>
                                        <p:cTn id="914" dur="750" fill="hold"/>
                                        <p:tgtEl>
                                          <p:spTgt spid="279"/>
                                        </p:tgtEl>
                                        <p:attrNameLst>
                                          <p:attrName>ppt_h</p:attrName>
                                        </p:attrNameLst>
                                      </p:cBhvr>
                                      <p:tavLst>
                                        <p:tav tm="0">
                                          <p:val>
                                            <p:fltVal val="0"/>
                                          </p:val>
                                        </p:tav>
                                        <p:tav tm="100000">
                                          <p:val>
                                            <p:strVal val="#ppt_h"/>
                                          </p:val>
                                        </p:tav>
                                      </p:tavLst>
                                    </p:anim>
                                    <p:animEffect transition="in" filter="fade">
                                      <p:cBhvr>
                                        <p:cTn id="915" dur="750"/>
                                        <p:tgtEl>
                                          <p:spTgt spid="279"/>
                                        </p:tgtEl>
                                      </p:cBhvr>
                                    </p:animEffect>
                                  </p:childTnLst>
                                </p:cTn>
                              </p:par>
                              <p:par>
                                <p:cTn id="916" presetID="53" presetClass="entr" presetSubtype="16" fill="hold" grpId="0" nodeType="withEffect">
                                  <p:stCondLst>
                                    <p:cond delay="250"/>
                                  </p:stCondLst>
                                  <p:childTnLst>
                                    <p:set>
                                      <p:cBhvr>
                                        <p:cTn id="917" dur="1" fill="hold">
                                          <p:stCondLst>
                                            <p:cond delay="0"/>
                                          </p:stCondLst>
                                        </p:cTn>
                                        <p:tgtEl>
                                          <p:spTgt spid="280"/>
                                        </p:tgtEl>
                                        <p:attrNameLst>
                                          <p:attrName>style.visibility</p:attrName>
                                        </p:attrNameLst>
                                      </p:cBhvr>
                                      <p:to>
                                        <p:strVal val="visible"/>
                                      </p:to>
                                    </p:set>
                                    <p:anim calcmode="lin" valueType="num">
                                      <p:cBhvr>
                                        <p:cTn id="918" dur="750" fill="hold"/>
                                        <p:tgtEl>
                                          <p:spTgt spid="280"/>
                                        </p:tgtEl>
                                        <p:attrNameLst>
                                          <p:attrName>ppt_w</p:attrName>
                                        </p:attrNameLst>
                                      </p:cBhvr>
                                      <p:tavLst>
                                        <p:tav tm="0">
                                          <p:val>
                                            <p:fltVal val="0"/>
                                          </p:val>
                                        </p:tav>
                                        <p:tav tm="100000">
                                          <p:val>
                                            <p:strVal val="#ppt_w"/>
                                          </p:val>
                                        </p:tav>
                                      </p:tavLst>
                                    </p:anim>
                                    <p:anim calcmode="lin" valueType="num">
                                      <p:cBhvr>
                                        <p:cTn id="919" dur="750" fill="hold"/>
                                        <p:tgtEl>
                                          <p:spTgt spid="280"/>
                                        </p:tgtEl>
                                        <p:attrNameLst>
                                          <p:attrName>ppt_h</p:attrName>
                                        </p:attrNameLst>
                                      </p:cBhvr>
                                      <p:tavLst>
                                        <p:tav tm="0">
                                          <p:val>
                                            <p:fltVal val="0"/>
                                          </p:val>
                                        </p:tav>
                                        <p:tav tm="100000">
                                          <p:val>
                                            <p:strVal val="#ppt_h"/>
                                          </p:val>
                                        </p:tav>
                                      </p:tavLst>
                                    </p:anim>
                                    <p:animEffect transition="in" filter="fade">
                                      <p:cBhvr>
                                        <p:cTn id="920" dur="750"/>
                                        <p:tgtEl>
                                          <p:spTgt spid="280"/>
                                        </p:tgtEl>
                                      </p:cBhvr>
                                    </p:animEffect>
                                  </p:childTnLst>
                                </p:cTn>
                              </p:par>
                              <p:par>
                                <p:cTn id="921" presetID="53" presetClass="entr" presetSubtype="16" fill="hold" grpId="0" nodeType="withEffect">
                                  <p:stCondLst>
                                    <p:cond delay="0"/>
                                  </p:stCondLst>
                                  <p:childTnLst>
                                    <p:set>
                                      <p:cBhvr>
                                        <p:cTn id="922" dur="1" fill="hold">
                                          <p:stCondLst>
                                            <p:cond delay="0"/>
                                          </p:stCondLst>
                                        </p:cTn>
                                        <p:tgtEl>
                                          <p:spTgt spid="281"/>
                                        </p:tgtEl>
                                        <p:attrNameLst>
                                          <p:attrName>style.visibility</p:attrName>
                                        </p:attrNameLst>
                                      </p:cBhvr>
                                      <p:to>
                                        <p:strVal val="visible"/>
                                      </p:to>
                                    </p:set>
                                    <p:anim calcmode="lin" valueType="num">
                                      <p:cBhvr>
                                        <p:cTn id="923" dur="750" fill="hold"/>
                                        <p:tgtEl>
                                          <p:spTgt spid="281"/>
                                        </p:tgtEl>
                                        <p:attrNameLst>
                                          <p:attrName>ppt_w</p:attrName>
                                        </p:attrNameLst>
                                      </p:cBhvr>
                                      <p:tavLst>
                                        <p:tav tm="0">
                                          <p:val>
                                            <p:fltVal val="0"/>
                                          </p:val>
                                        </p:tav>
                                        <p:tav tm="100000">
                                          <p:val>
                                            <p:strVal val="#ppt_w"/>
                                          </p:val>
                                        </p:tav>
                                      </p:tavLst>
                                    </p:anim>
                                    <p:anim calcmode="lin" valueType="num">
                                      <p:cBhvr>
                                        <p:cTn id="924" dur="750" fill="hold"/>
                                        <p:tgtEl>
                                          <p:spTgt spid="281"/>
                                        </p:tgtEl>
                                        <p:attrNameLst>
                                          <p:attrName>ppt_h</p:attrName>
                                        </p:attrNameLst>
                                      </p:cBhvr>
                                      <p:tavLst>
                                        <p:tav tm="0">
                                          <p:val>
                                            <p:fltVal val="0"/>
                                          </p:val>
                                        </p:tav>
                                        <p:tav tm="100000">
                                          <p:val>
                                            <p:strVal val="#ppt_h"/>
                                          </p:val>
                                        </p:tav>
                                      </p:tavLst>
                                    </p:anim>
                                    <p:animEffect transition="in" filter="fade">
                                      <p:cBhvr>
                                        <p:cTn id="925" dur="750"/>
                                        <p:tgtEl>
                                          <p:spTgt spid="281"/>
                                        </p:tgtEl>
                                      </p:cBhvr>
                                    </p:animEffect>
                                  </p:childTnLst>
                                </p:cTn>
                              </p:par>
                              <p:par>
                                <p:cTn id="926" presetID="53" presetClass="entr" presetSubtype="16" fill="hold" grpId="0" nodeType="withEffect">
                                  <p:stCondLst>
                                    <p:cond delay="0"/>
                                  </p:stCondLst>
                                  <p:childTnLst>
                                    <p:set>
                                      <p:cBhvr>
                                        <p:cTn id="927" dur="1" fill="hold">
                                          <p:stCondLst>
                                            <p:cond delay="0"/>
                                          </p:stCondLst>
                                        </p:cTn>
                                        <p:tgtEl>
                                          <p:spTgt spid="282"/>
                                        </p:tgtEl>
                                        <p:attrNameLst>
                                          <p:attrName>style.visibility</p:attrName>
                                        </p:attrNameLst>
                                      </p:cBhvr>
                                      <p:to>
                                        <p:strVal val="visible"/>
                                      </p:to>
                                    </p:set>
                                    <p:anim calcmode="lin" valueType="num">
                                      <p:cBhvr>
                                        <p:cTn id="928" dur="750" fill="hold"/>
                                        <p:tgtEl>
                                          <p:spTgt spid="282"/>
                                        </p:tgtEl>
                                        <p:attrNameLst>
                                          <p:attrName>ppt_w</p:attrName>
                                        </p:attrNameLst>
                                      </p:cBhvr>
                                      <p:tavLst>
                                        <p:tav tm="0">
                                          <p:val>
                                            <p:fltVal val="0"/>
                                          </p:val>
                                        </p:tav>
                                        <p:tav tm="100000">
                                          <p:val>
                                            <p:strVal val="#ppt_w"/>
                                          </p:val>
                                        </p:tav>
                                      </p:tavLst>
                                    </p:anim>
                                    <p:anim calcmode="lin" valueType="num">
                                      <p:cBhvr>
                                        <p:cTn id="929" dur="750" fill="hold"/>
                                        <p:tgtEl>
                                          <p:spTgt spid="282"/>
                                        </p:tgtEl>
                                        <p:attrNameLst>
                                          <p:attrName>ppt_h</p:attrName>
                                        </p:attrNameLst>
                                      </p:cBhvr>
                                      <p:tavLst>
                                        <p:tav tm="0">
                                          <p:val>
                                            <p:fltVal val="0"/>
                                          </p:val>
                                        </p:tav>
                                        <p:tav tm="100000">
                                          <p:val>
                                            <p:strVal val="#ppt_h"/>
                                          </p:val>
                                        </p:tav>
                                      </p:tavLst>
                                    </p:anim>
                                    <p:animEffect transition="in" filter="fade">
                                      <p:cBhvr>
                                        <p:cTn id="930" dur="750"/>
                                        <p:tgtEl>
                                          <p:spTgt spid="282"/>
                                        </p:tgtEl>
                                      </p:cBhvr>
                                    </p:animEffect>
                                  </p:childTnLst>
                                </p:cTn>
                              </p:par>
                              <p:par>
                                <p:cTn id="931" presetID="53" presetClass="entr" presetSubtype="16" fill="hold" grpId="0" nodeType="withEffect">
                                  <p:stCondLst>
                                    <p:cond delay="250"/>
                                  </p:stCondLst>
                                  <p:childTnLst>
                                    <p:set>
                                      <p:cBhvr>
                                        <p:cTn id="932" dur="1" fill="hold">
                                          <p:stCondLst>
                                            <p:cond delay="0"/>
                                          </p:stCondLst>
                                        </p:cTn>
                                        <p:tgtEl>
                                          <p:spTgt spid="283"/>
                                        </p:tgtEl>
                                        <p:attrNameLst>
                                          <p:attrName>style.visibility</p:attrName>
                                        </p:attrNameLst>
                                      </p:cBhvr>
                                      <p:to>
                                        <p:strVal val="visible"/>
                                      </p:to>
                                    </p:set>
                                    <p:anim calcmode="lin" valueType="num">
                                      <p:cBhvr>
                                        <p:cTn id="933" dur="750" fill="hold"/>
                                        <p:tgtEl>
                                          <p:spTgt spid="283"/>
                                        </p:tgtEl>
                                        <p:attrNameLst>
                                          <p:attrName>ppt_w</p:attrName>
                                        </p:attrNameLst>
                                      </p:cBhvr>
                                      <p:tavLst>
                                        <p:tav tm="0">
                                          <p:val>
                                            <p:fltVal val="0"/>
                                          </p:val>
                                        </p:tav>
                                        <p:tav tm="100000">
                                          <p:val>
                                            <p:strVal val="#ppt_w"/>
                                          </p:val>
                                        </p:tav>
                                      </p:tavLst>
                                    </p:anim>
                                    <p:anim calcmode="lin" valueType="num">
                                      <p:cBhvr>
                                        <p:cTn id="934" dur="750" fill="hold"/>
                                        <p:tgtEl>
                                          <p:spTgt spid="283"/>
                                        </p:tgtEl>
                                        <p:attrNameLst>
                                          <p:attrName>ppt_h</p:attrName>
                                        </p:attrNameLst>
                                      </p:cBhvr>
                                      <p:tavLst>
                                        <p:tav tm="0">
                                          <p:val>
                                            <p:fltVal val="0"/>
                                          </p:val>
                                        </p:tav>
                                        <p:tav tm="100000">
                                          <p:val>
                                            <p:strVal val="#ppt_h"/>
                                          </p:val>
                                        </p:tav>
                                      </p:tavLst>
                                    </p:anim>
                                    <p:animEffect transition="in" filter="fade">
                                      <p:cBhvr>
                                        <p:cTn id="935" dur="750"/>
                                        <p:tgtEl>
                                          <p:spTgt spid="283"/>
                                        </p:tgtEl>
                                      </p:cBhvr>
                                    </p:animEffect>
                                  </p:childTnLst>
                                </p:cTn>
                              </p:par>
                              <p:par>
                                <p:cTn id="936" presetID="53" presetClass="entr" presetSubtype="16" fill="hold" grpId="0" nodeType="withEffect">
                                  <p:stCondLst>
                                    <p:cond delay="0"/>
                                  </p:stCondLst>
                                  <p:childTnLst>
                                    <p:set>
                                      <p:cBhvr>
                                        <p:cTn id="937" dur="1" fill="hold">
                                          <p:stCondLst>
                                            <p:cond delay="0"/>
                                          </p:stCondLst>
                                        </p:cTn>
                                        <p:tgtEl>
                                          <p:spTgt spid="288"/>
                                        </p:tgtEl>
                                        <p:attrNameLst>
                                          <p:attrName>style.visibility</p:attrName>
                                        </p:attrNameLst>
                                      </p:cBhvr>
                                      <p:to>
                                        <p:strVal val="visible"/>
                                      </p:to>
                                    </p:set>
                                    <p:anim calcmode="lin" valueType="num">
                                      <p:cBhvr>
                                        <p:cTn id="938" dur="750" fill="hold"/>
                                        <p:tgtEl>
                                          <p:spTgt spid="288"/>
                                        </p:tgtEl>
                                        <p:attrNameLst>
                                          <p:attrName>ppt_w</p:attrName>
                                        </p:attrNameLst>
                                      </p:cBhvr>
                                      <p:tavLst>
                                        <p:tav tm="0">
                                          <p:val>
                                            <p:fltVal val="0"/>
                                          </p:val>
                                        </p:tav>
                                        <p:tav tm="100000">
                                          <p:val>
                                            <p:strVal val="#ppt_w"/>
                                          </p:val>
                                        </p:tav>
                                      </p:tavLst>
                                    </p:anim>
                                    <p:anim calcmode="lin" valueType="num">
                                      <p:cBhvr>
                                        <p:cTn id="939" dur="750" fill="hold"/>
                                        <p:tgtEl>
                                          <p:spTgt spid="288"/>
                                        </p:tgtEl>
                                        <p:attrNameLst>
                                          <p:attrName>ppt_h</p:attrName>
                                        </p:attrNameLst>
                                      </p:cBhvr>
                                      <p:tavLst>
                                        <p:tav tm="0">
                                          <p:val>
                                            <p:fltVal val="0"/>
                                          </p:val>
                                        </p:tav>
                                        <p:tav tm="100000">
                                          <p:val>
                                            <p:strVal val="#ppt_h"/>
                                          </p:val>
                                        </p:tav>
                                      </p:tavLst>
                                    </p:anim>
                                    <p:animEffect transition="in" filter="fade">
                                      <p:cBhvr>
                                        <p:cTn id="940" dur="750"/>
                                        <p:tgtEl>
                                          <p:spTgt spid="288"/>
                                        </p:tgtEl>
                                      </p:cBhvr>
                                    </p:animEffect>
                                  </p:childTnLst>
                                </p:cTn>
                              </p:par>
                              <p:par>
                                <p:cTn id="941" presetID="53" presetClass="entr" presetSubtype="16" fill="hold" grpId="0" nodeType="withEffect">
                                  <p:stCondLst>
                                    <p:cond delay="250"/>
                                  </p:stCondLst>
                                  <p:childTnLst>
                                    <p:set>
                                      <p:cBhvr>
                                        <p:cTn id="942" dur="1" fill="hold">
                                          <p:stCondLst>
                                            <p:cond delay="0"/>
                                          </p:stCondLst>
                                        </p:cTn>
                                        <p:tgtEl>
                                          <p:spTgt spid="289"/>
                                        </p:tgtEl>
                                        <p:attrNameLst>
                                          <p:attrName>style.visibility</p:attrName>
                                        </p:attrNameLst>
                                      </p:cBhvr>
                                      <p:to>
                                        <p:strVal val="visible"/>
                                      </p:to>
                                    </p:set>
                                    <p:anim calcmode="lin" valueType="num">
                                      <p:cBhvr>
                                        <p:cTn id="943" dur="750" fill="hold"/>
                                        <p:tgtEl>
                                          <p:spTgt spid="289"/>
                                        </p:tgtEl>
                                        <p:attrNameLst>
                                          <p:attrName>ppt_w</p:attrName>
                                        </p:attrNameLst>
                                      </p:cBhvr>
                                      <p:tavLst>
                                        <p:tav tm="0">
                                          <p:val>
                                            <p:fltVal val="0"/>
                                          </p:val>
                                        </p:tav>
                                        <p:tav tm="100000">
                                          <p:val>
                                            <p:strVal val="#ppt_w"/>
                                          </p:val>
                                        </p:tav>
                                      </p:tavLst>
                                    </p:anim>
                                    <p:anim calcmode="lin" valueType="num">
                                      <p:cBhvr>
                                        <p:cTn id="944" dur="750" fill="hold"/>
                                        <p:tgtEl>
                                          <p:spTgt spid="289"/>
                                        </p:tgtEl>
                                        <p:attrNameLst>
                                          <p:attrName>ppt_h</p:attrName>
                                        </p:attrNameLst>
                                      </p:cBhvr>
                                      <p:tavLst>
                                        <p:tav tm="0">
                                          <p:val>
                                            <p:fltVal val="0"/>
                                          </p:val>
                                        </p:tav>
                                        <p:tav tm="100000">
                                          <p:val>
                                            <p:strVal val="#ppt_h"/>
                                          </p:val>
                                        </p:tav>
                                      </p:tavLst>
                                    </p:anim>
                                    <p:animEffect transition="in" filter="fade">
                                      <p:cBhvr>
                                        <p:cTn id="945" dur="750"/>
                                        <p:tgtEl>
                                          <p:spTgt spid="289"/>
                                        </p:tgtEl>
                                      </p:cBhvr>
                                    </p:animEffect>
                                  </p:childTnLst>
                                </p:cTn>
                              </p:par>
                              <p:par>
                                <p:cTn id="946" presetID="53" presetClass="entr" presetSubtype="16" fill="hold" grpId="0" nodeType="withEffect">
                                  <p:stCondLst>
                                    <p:cond delay="0"/>
                                  </p:stCondLst>
                                  <p:childTnLst>
                                    <p:set>
                                      <p:cBhvr>
                                        <p:cTn id="947" dur="1" fill="hold">
                                          <p:stCondLst>
                                            <p:cond delay="0"/>
                                          </p:stCondLst>
                                        </p:cTn>
                                        <p:tgtEl>
                                          <p:spTgt spid="290"/>
                                        </p:tgtEl>
                                        <p:attrNameLst>
                                          <p:attrName>style.visibility</p:attrName>
                                        </p:attrNameLst>
                                      </p:cBhvr>
                                      <p:to>
                                        <p:strVal val="visible"/>
                                      </p:to>
                                    </p:set>
                                    <p:anim calcmode="lin" valueType="num">
                                      <p:cBhvr>
                                        <p:cTn id="948" dur="750" fill="hold"/>
                                        <p:tgtEl>
                                          <p:spTgt spid="290"/>
                                        </p:tgtEl>
                                        <p:attrNameLst>
                                          <p:attrName>ppt_w</p:attrName>
                                        </p:attrNameLst>
                                      </p:cBhvr>
                                      <p:tavLst>
                                        <p:tav tm="0">
                                          <p:val>
                                            <p:fltVal val="0"/>
                                          </p:val>
                                        </p:tav>
                                        <p:tav tm="100000">
                                          <p:val>
                                            <p:strVal val="#ppt_w"/>
                                          </p:val>
                                        </p:tav>
                                      </p:tavLst>
                                    </p:anim>
                                    <p:anim calcmode="lin" valueType="num">
                                      <p:cBhvr>
                                        <p:cTn id="949" dur="750" fill="hold"/>
                                        <p:tgtEl>
                                          <p:spTgt spid="290"/>
                                        </p:tgtEl>
                                        <p:attrNameLst>
                                          <p:attrName>ppt_h</p:attrName>
                                        </p:attrNameLst>
                                      </p:cBhvr>
                                      <p:tavLst>
                                        <p:tav tm="0">
                                          <p:val>
                                            <p:fltVal val="0"/>
                                          </p:val>
                                        </p:tav>
                                        <p:tav tm="100000">
                                          <p:val>
                                            <p:strVal val="#ppt_h"/>
                                          </p:val>
                                        </p:tav>
                                      </p:tavLst>
                                    </p:anim>
                                    <p:animEffect transition="in" filter="fade">
                                      <p:cBhvr>
                                        <p:cTn id="950" dur="750"/>
                                        <p:tgtEl>
                                          <p:spTgt spid="290"/>
                                        </p:tgtEl>
                                      </p:cBhvr>
                                    </p:animEffect>
                                  </p:childTnLst>
                                </p:cTn>
                              </p:par>
                              <p:par>
                                <p:cTn id="951" presetID="53" presetClass="entr" presetSubtype="16" fill="hold" grpId="0" nodeType="withEffect">
                                  <p:stCondLst>
                                    <p:cond delay="250"/>
                                  </p:stCondLst>
                                  <p:childTnLst>
                                    <p:set>
                                      <p:cBhvr>
                                        <p:cTn id="952" dur="1" fill="hold">
                                          <p:stCondLst>
                                            <p:cond delay="0"/>
                                          </p:stCondLst>
                                        </p:cTn>
                                        <p:tgtEl>
                                          <p:spTgt spid="291"/>
                                        </p:tgtEl>
                                        <p:attrNameLst>
                                          <p:attrName>style.visibility</p:attrName>
                                        </p:attrNameLst>
                                      </p:cBhvr>
                                      <p:to>
                                        <p:strVal val="visible"/>
                                      </p:to>
                                    </p:set>
                                    <p:anim calcmode="lin" valueType="num">
                                      <p:cBhvr>
                                        <p:cTn id="953" dur="750" fill="hold"/>
                                        <p:tgtEl>
                                          <p:spTgt spid="291"/>
                                        </p:tgtEl>
                                        <p:attrNameLst>
                                          <p:attrName>ppt_w</p:attrName>
                                        </p:attrNameLst>
                                      </p:cBhvr>
                                      <p:tavLst>
                                        <p:tav tm="0">
                                          <p:val>
                                            <p:fltVal val="0"/>
                                          </p:val>
                                        </p:tav>
                                        <p:tav tm="100000">
                                          <p:val>
                                            <p:strVal val="#ppt_w"/>
                                          </p:val>
                                        </p:tav>
                                      </p:tavLst>
                                    </p:anim>
                                    <p:anim calcmode="lin" valueType="num">
                                      <p:cBhvr>
                                        <p:cTn id="954" dur="750" fill="hold"/>
                                        <p:tgtEl>
                                          <p:spTgt spid="291"/>
                                        </p:tgtEl>
                                        <p:attrNameLst>
                                          <p:attrName>ppt_h</p:attrName>
                                        </p:attrNameLst>
                                      </p:cBhvr>
                                      <p:tavLst>
                                        <p:tav tm="0">
                                          <p:val>
                                            <p:fltVal val="0"/>
                                          </p:val>
                                        </p:tav>
                                        <p:tav tm="100000">
                                          <p:val>
                                            <p:strVal val="#ppt_h"/>
                                          </p:val>
                                        </p:tav>
                                      </p:tavLst>
                                    </p:anim>
                                    <p:animEffect transition="in" filter="fade">
                                      <p:cBhvr>
                                        <p:cTn id="955" dur="750"/>
                                        <p:tgtEl>
                                          <p:spTgt spid="291"/>
                                        </p:tgtEl>
                                      </p:cBhvr>
                                    </p:animEffect>
                                  </p:childTnLst>
                                </p:cTn>
                              </p:par>
                              <p:par>
                                <p:cTn id="956" presetID="53" presetClass="entr" presetSubtype="16" fill="hold" grpId="0" nodeType="withEffect">
                                  <p:stCondLst>
                                    <p:cond delay="250"/>
                                  </p:stCondLst>
                                  <p:childTnLst>
                                    <p:set>
                                      <p:cBhvr>
                                        <p:cTn id="957" dur="1" fill="hold">
                                          <p:stCondLst>
                                            <p:cond delay="0"/>
                                          </p:stCondLst>
                                        </p:cTn>
                                        <p:tgtEl>
                                          <p:spTgt spid="294"/>
                                        </p:tgtEl>
                                        <p:attrNameLst>
                                          <p:attrName>style.visibility</p:attrName>
                                        </p:attrNameLst>
                                      </p:cBhvr>
                                      <p:to>
                                        <p:strVal val="visible"/>
                                      </p:to>
                                    </p:set>
                                    <p:anim calcmode="lin" valueType="num">
                                      <p:cBhvr>
                                        <p:cTn id="958" dur="750" fill="hold"/>
                                        <p:tgtEl>
                                          <p:spTgt spid="294"/>
                                        </p:tgtEl>
                                        <p:attrNameLst>
                                          <p:attrName>ppt_w</p:attrName>
                                        </p:attrNameLst>
                                      </p:cBhvr>
                                      <p:tavLst>
                                        <p:tav tm="0">
                                          <p:val>
                                            <p:fltVal val="0"/>
                                          </p:val>
                                        </p:tav>
                                        <p:tav tm="100000">
                                          <p:val>
                                            <p:strVal val="#ppt_w"/>
                                          </p:val>
                                        </p:tav>
                                      </p:tavLst>
                                    </p:anim>
                                    <p:anim calcmode="lin" valueType="num">
                                      <p:cBhvr>
                                        <p:cTn id="959" dur="750" fill="hold"/>
                                        <p:tgtEl>
                                          <p:spTgt spid="294"/>
                                        </p:tgtEl>
                                        <p:attrNameLst>
                                          <p:attrName>ppt_h</p:attrName>
                                        </p:attrNameLst>
                                      </p:cBhvr>
                                      <p:tavLst>
                                        <p:tav tm="0">
                                          <p:val>
                                            <p:fltVal val="0"/>
                                          </p:val>
                                        </p:tav>
                                        <p:tav tm="100000">
                                          <p:val>
                                            <p:strVal val="#ppt_h"/>
                                          </p:val>
                                        </p:tav>
                                      </p:tavLst>
                                    </p:anim>
                                    <p:animEffect transition="in" filter="fade">
                                      <p:cBhvr>
                                        <p:cTn id="960" dur="750"/>
                                        <p:tgtEl>
                                          <p:spTgt spid="294"/>
                                        </p:tgtEl>
                                      </p:cBhvr>
                                    </p:animEffect>
                                  </p:childTnLst>
                                </p:cTn>
                              </p:par>
                              <p:par>
                                <p:cTn id="961" presetID="53" presetClass="entr" presetSubtype="16" fill="hold" grpId="0" nodeType="withEffect">
                                  <p:stCondLst>
                                    <p:cond delay="0"/>
                                  </p:stCondLst>
                                  <p:childTnLst>
                                    <p:set>
                                      <p:cBhvr>
                                        <p:cTn id="962" dur="1" fill="hold">
                                          <p:stCondLst>
                                            <p:cond delay="0"/>
                                          </p:stCondLst>
                                        </p:cTn>
                                        <p:tgtEl>
                                          <p:spTgt spid="295"/>
                                        </p:tgtEl>
                                        <p:attrNameLst>
                                          <p:attrName>style.visibility</p:attrName>
                                        </p:attrNameLst>
                                      </p:cBhvr>
                                      <p:to>
                                        <p:strVal val="visible"/>
                                      </p:to>
                                    </p:set>
                                    <p:anim calcmode="lin" valueType="num">
                                      <p:cBhvr>
                                        <p:cTn id="963" dur="750" fill="hold"/>
                                        <p:tgtEl>
                                          <p:spTgt spid="295"/>
                                        </p:tgtEl>
                                        <p:attrNameLst>
                                          <p:attrName>ppt_w</p:attrName>
                                        </p:attrNameLst>
                                      </p:cBhvr>
                                      <p:tavLst>
                                        <p:tav tm="0">
                                          <p:val>
                                            <p:fltVal val="0"/>
                                          </p:val>
                                        </p:tav>
                                        <p:tav tm="100000">
                                          <p:val>
                                            <p:strVal val="#ppt_w"/>
                                          </p:val>
                                        </p:tav>
                                      </p:tavLst>
                                    </p:anim>
                                    <p:anim calcmode="lin" valueType="num">
                                      <p:cBhvr>
                                        <p:cTn id="964" dur="750" fill="hold"/>
                                        <p:tgtEl>
                                          <p:spTgt spid="295"/>
                                        </p:tgtEl>
                                        <p:attrNameLst>
                                          <p:attrName>ppt_h</p:attrName>
                                        </p:attrNameLst>
                                      </p:cBhvr>
                                      <p:tavLst>
                                        <p:tav tm="0">
                                          <p:val>
                                            <p:fltVal val="0"/>
                                          </p:val>
                                        </p:tav>
                                        <p:tav tm="100000">
                                          <p:val>
                                            <p:strVal val="#ppt_h"/>
                                          </p:val>
                                        </p:tav>
                                      </p:tavLst>
                                    </p:anim>
                                    <p:animEffect transition="in" filter="fade">
                                      <p:cBhvr>
                                        <p:cTn id="965" dur="750"/>
                                        <p:tgtEl>
                                          <p:spTgt spid="295"/>
                                        </p:tgtEl>
                                      </p:cBhvr>
                                    </p:animEffect>
                                  </p:childTnLst>
                                </p:cTn>
                              </p:par>
                              <p:par>
                                <p:cTn id="966" presetID="53" presetClass="entr" presetSubtype="16" fill="hold" grpId="0" nodeType="withEffect">
                                  <p:stCondLst>
                                    <p:cond delay="0"/>
                                  </p:stCondLst>
                                  <p:childTnLst>
                                    <p:set>
                                      <p:cBhvr>
                                        <p:cTn id="967" dur="1" fill="hold">
                                          <p:stCondLst>
                                            <p:cond delay="0"/>
                                          </p:stCondLst>
                                        </p:cTn>
                                        <p:tgtEl>
                                          <p:spTgt spid="296"/>
                                        </p:tgtEl>
                                        <p:attrNameLst>
                                          <p:attrName>style.visibility</p:attrName>
                                        </p:attrNameLst>
                                      </p:cBhvr>
                                      <p:to>
                                        <p:strVal val="visible"/>
                                      </p:to>
                                    </p:set>
                                    <p:anim calcmode="lin" valueType="num">
                                      <p:cBhvr>
                                        <p:cTn id="968" dur="750" fill="hold"/>
                                        <p:tgtEl>
                                          <p:spTgt spid="296"/>
                                        </p:tgtEl>
                                        <p:attrNameLst>
                                          <p:attrName>ppt_w</p:attrName>
                                        </p:attrNameLst>
                                      </p:cBhvr>
                                      <p:tavLst>
                                        <p:tav tm="0">
                                          <p:val>
                                            <p:fltVal val="0"/>
                                          </p:val>
                                        </p:tav>
                                        <p:tav tm="100000">
                                          <p:val>
                                            <p:strVal val="#ppt_w"/>
                                          </p:val>
                                        </p:tav>
                                      </p:tavLst>
                                    </p:anim>
                                    <p:anim calcmode="lin" valueType="num">
                                      <p:cBhvr>
                                        <p:cTn id="969" dur="750" fill="hold"/>
                                        <p:tgtEl>
                                          <p:spTgt spid="296"/>
                                        </p:tgtEl>
                                        <p:attrNameLst>
                                          <p:attrName>ppt_h</p:attrName>
                                        </p:attrNameLst>
                                      </p:cBhvr>
                                      <p:tavLst>
                                        <p:tav tm="0">
                                          <p:val>
                                            <p:fltVal val="0"/>
                                          </p:val>
                                        </p:tav>
                                        <p:tav tm="100000">
                                          <p:val>
                                            <p:strVal val="#ppt_h"/>
                                          </p:val>
                                        </p:tav>
                                      </p:tavLst>
                                    </p:anim>
                                    <p:animEffect transition="in" filter="fade">
                                      <p:cBhvr>
                                        <p:cTn id="970" dur="750"/>
                                        <p:tgtEl>
                                          <p:spTgt spid="296"/>
                                        </p:tgtEl>
                                      </p:cBhvr>
                                    </p:animEffect>
                                  </p:childTnLst>
                                </p:cTn>
                              </p:par>
                              <p:par>
                                <p:cTn id="971" presetID="53" presetClass="entr" presetSubtype="16" fill="hold" grpId="0" nodeType="withEffect">
                                  <p:stCondLst>
                                    <p:cond delay="0"/>
                                  </p:stCondLst>
                                  <p:childTnLst>
                                    <p:set>
                                      <p:cBhvr>
                                        <p:cTn id="972" dur="1" fill="hold">
                                          <p:stCondLst>
                                            <p:cond delay="0"/>
                                          </p:stCondLst>
                                        </p:cTn>
                                        <p:tgtEl>
                                          <p:spTgt spid="297"/>
                                        </p:tgtEl>
                                        <p:attrNameLst>
                                          <p:attrName>style.visibility</p:attrName>
                                        </p:attrNameLst>
                                      </p:cBhvr>
                                      <p:to>
                                        <p:strVal val="visible"/>
                                      </p:to>
                                    </p:set>
                                    <p:anim calcmode="lin" valueType="num">
                                      <p:cBhvr>
                                        <p:cTn id="973" dur="750" fill="hold"/>
                                        <p:tgtEl>
                                          <p:spTgt spid="297"/>
                                        </p:tgtEl>
                                        <p:attrNameLst>
                                          <p:attrName>ppt_w</p:attrName>
                                        </p:attrNameLst>
                                      </p:cBhvr>
                                      <p:tavLst>
                                        <p:tav tm="0">
                                          <p:val>
                                            <p:fltVal val="0"/>
                                          </p:val>
                                        </p:tav>
                                        <p:tav tm="100000">
                                          <p:val>
                                            <p:strVal val="#ppt_w"/>
                                          </p:val>
                                        </p:tav>
                                      </p:tavLst>
                                    </p:anim>
                                    <p:anim calcmode="lin" valueType="num">
                                      <p:cBhvr>
                                        <p:cTn id="974" dur="750" fill="hold"/>
                                        <p:tgtEl>
                                          <p:spTgt spid="297"/>
                                        </p:tgtEl>
                                        <p:attrNameLst>
                                          <p:attrName>ppt_h</p:attrName>
                                        </p:attrNameLst>
                                      </p:cBhvr>
                                      <p:tavLst>
                                        <p:tav tm="0">
                                          <p:val>
                                            <p:fltVal val="0"/>
                                          </p:val>
                                        </p:tav>
                                        <p:tav tm="100000">
                                          <p:val>
                                            <p:strVal val="#ppt_h"/>
                                          </p:val>
                                        </p:tav>
                                      </p:tavLst>
                                    </p:anim>
                                    <p:animEffect transition="in" filter="fade">
                                      <p:cBhvr>
                                        <p:cTn id="975" dur="750"/>
                                        <p:tgtEl>
                                          <p:spTgt spid="297"/>
                                        </p:tgtEl>
                                      </p:cBhvr>
                                    </p:animEffect>
                                  </p:childTnLst>
                                </p:cTn>
                              </p:par>
                              <p:par>
                                <p:cTn id="976" presetID="53" presetClass="entr" presetSubtype="16" fill="hold" grpId="0" nodeType="withEffect">
                                  <p:stCondLst>
                                    <p:cond delay="0"/>
                                  </p:stCondLst>
                                  <p:childTnLst>
                                    <p:set>
                                      <p:cBhvr>
                                        <p:cTn id="977" dur="1" fill="hold">
                                          <p:stCondLst>
                                            <p:cond delay="0"/>
                                          </p:stCondLst>
                                        </p:cTn>
                                        <p:tgtEl>
                                          <p:spTgt spid="298"/>
                                        </p:tgtEl>
                                        <p:attrNameLst>
                                          <p:attrName>style.visibility</p:attrName>
                                        </p:attrNameLst>
                                      </p:cBhvr>
                                      <p:to>
                                        <p:strVal val="visible"/>
                                      </p:to>
                                    </p:set>
                                    <p:anim calcmode="lin" valueType="num">
                                      <p:cBhvr>
                                        <p:cTn id="978" dur="750" fill="hold"/>
                                        <p:tgtEl>
                                          <p:spTgt spid="298"/>
                                        </p:tgtEl>
                                        <p:attrNameLst>
                                          <p:attrName>ppt_w</p:attrName>
                                        </p:attrNameLst>
                                      </p:cBhvr>
                                      <p:tavLst>
                                        <p:tav tm="0">
                                          <p:val>
                                            <p:fltVal val="0"/>
                                          </p:val>
                                        </p:tav>
                                        <p:tav tm="100000">
                                          <p:val>
                                            <p:strVal val="#ppt_w"/>
                                          </p:val>
                                        </p:tav>
                                      </p:tavLst>
                                    </p:anim>
                                    <p:anim calcmode="lin" valueType="num">
                                      <p:cBhvr>
                                        <p:cTn id="979" dur="750" fill="hold"/>
                                        <p:tgtEl>
                                          <p:spTgt spid="298"/>
                                        </p:tgtEl>
                                        <p:attrNameLst>
                                          <p:attrName>ppt_h</p:attrName>
                                        </p:attrNameLst>
                                      </p:cBhvr>
                                      <p:tavLst>
                                        <p:tav tm="0">
                                          <p:val>
                                            <p:fltVal val="0"/>
                                          </p:val>
                                        </p:tav>
                                        <p:tav tm="100000">
                                          <p:val>
                                            <p:strVal val="#ppt_h"/>
                                          </p:val>
                                        </p:tav>
                                      </p:tavLst>
                                    </p:anim>
                                    <p:animEffect transition="in" filter="fade">
                                      <p:cBhvr>
                                        <p:cTn id="980" dur="750"/>
                                        <p:tgtEl>
                                          <p:spTgt spid="298"/>
                                        </p:tgtEl>
                                      </p:cBhvr>
                                    </p:animEffect>
                                  </p:childTnLst>
                                </p:cTn>
                              </p:par>
                              <p:par>
                                <p:cTn id="981" presetID="53" presetClass="entr" presetSubtype="16" fill="hold" grpId="0" nodeType="withEffect">
                                  <p:stCondLst>
                                    <p:cond delay="250"/>
                                  </p:stCondLst>
                                  <p:childTnLst>
                                    <p:set>
                                      <p:cBhvr>
                                        <p:cTn id="982" dur="1" fill="hold">
                                          <p:stCondLst>
                                            <p:cond delay="0"/>
                                          </p:stCondLst>
                                        </p:cTn>
                                        <p:tgtEl>
                                          <p:spTgt spid="299"/>
                                        </p:tgtEl>
                                        <p:attrNameLst>
                                          <p:attrName>style.visibility</p:attrName>
                                        </p:attrNameLst>
                                      </p:cBhvr>
                                      <p:to>
                                        <p:strVal val="visible"/>
                                      </p:to>
                                    </p:set>
                                    <p:anim calcmode="lin" valueType="num">
                                      <p:cBhvr>
                                        <p:cTn id="983" dur="750" fill="hold"/>
                                        <p:tgtEl>
                                          <p:spTgt spid="299"/>
                                        </p:tgtEl>
                                        <p:attrNameLst>
                                          <p:attrName>ppt_w</p:attrName>
                                        </p:attrNameLst>
                                      </p:cBhvr>
                                      <p:tavLst>
                                        <p:tav tm="0">
                                          <p:val>
                                            <p:fltVal val="0"/>
                                          </p:val>
                                        </p:tav>
                                        <p:tav tm="100000">
                                          <p:val>
                                            <p:strVal val="#ppt_w"/>
                                          </p:val>
                                        </p:tav>
                                      </p:tavLst>
                                    </p:anim>
                                    <p:anim calcmode="lin" valueType="num">
                                      <p:cBhvr>
                                        <p:cTn id="984" dur="750" fill="hold"/>
                                        <p:tgtEl>
                                          <p:spTgt spid="299"/>
                                        </p:tgtEl>
                                        <p:attrNameLst>
                                          <p:attrName>ppt_h</p:attrName>
                                        </p:attrNameLst>
                                      </p:cBhvr>
                                      <p:tavLst>
                                        <p:tav tm="0">
                                          <p:val>
                                            <p:fltVal val="0"/>
                                          </p:val>
                                        </p:tav>
                                        <p:tav tm="100000">
                                          <p:val>
                                            <p:strVal val="#ppt_h"/>
                                          </p:val>
                                        </p:tav>
                                      </p:tavLst>
                                    </p:anim>
                                    <p:animEffect transition="in" filter="fade">
                                      <p:cBhvr>
                                        <p:cTn id="985" dur="750"/>
                                        <p:tgtEl>
                                          <p:spTgt spid="299"/>
                                        </p:tgtEl>
                                      </p:cBhvr>
                                    </p:animEffect>
                                  </p:childTnLst>
                                </p:cTn>
                              </p:par>
                              <p:par>
                                <p:cTn id="986" presetID="53" presetClass="entr" presetSubtype="16" fill="hold" grpId="0" nodeType="withEffect">
                                  <p:stCondLst>
                                    <p:cond delay="250"/>
                                  </p:stCondLst>
                                  <p:childTnLst>
                                    <p:set>
                                      <p:cBhvr>
                                        <p:cTn id="987" dur="1" fill="hold">
                                          <p:stCondLst>
                                            <p:cond delay="0"/>
                                          </p:stCondLst>
                                        </p:cTn>
                                        <p:tgtEl>
                                          <p:spTgt spid="300"/>
                                        </p:tgtEl>
                                        <p:attrNameLst>
                                          <p:attrName>style.visibility</p:attrName>
                                        </p:attrNameLst>
                                      </p:cBhvr>
                                      <p:to>
                                        <p:strVal val="visible"/>
                                      </p:to>
                                    </p:set>
                                    <p:anim calcmode="lin" valueType="num">
                                      <p:cBhvr>
                                        <p:cTn id="988" dur="750" fill="hold"/>
                                        <p:tgtEl>
                                          <p:spTgt spid="300"/>
                                        </p:tgtEl>
                                        <p:attrNameLst>
                                          <p:attrName>ppt_w</p:attrName>
                                        </p:attrNameLst>
                                      </p:cBhvr>
                                      <p:tavLst>
                                        <p:tav tm="0">
                                          <p:val>
                                            <p:fltVal val="0"/>
                                          </p:val>
                                        </p:tav>
                                        <p:tav tm="100000">
                                          <p:val>
                                            <p:strVal val="#ppt_w"/>
                                          </p:val>
                                        </p:tav>
                                      </p:tavLst>
                                    </p:anim>
                                    <p:anim calcmode="lin" valueType="num">
                                      <p:cBhvr>
                                        <p:cTn id="989" dur="750" fill="hold"/>
                                        <p:tgtEl>
                                          <p:spTgt spid="300"/>
                                        </p:tgtEl>
                                        <p:attrNameLst>
                                          <p:attrName>ppt_h</p:attrName>
                                        </p:attrNameLst>
                                      </p:cBhvr>
                                      <p:tavLst>
                                        <p:tav tm="0">
                                          <p:val>
                                            <p:fltVal val="0"/>
                                          </p:val>
                                        </p:tav>
                                        <p:tav tm="100000">
                                          <p:val>
                                            <p:strVal val="#ppt_h"/>
                                          </p:val>
                                        </p:tav>
                                      </p:tavLst>
                                    </p:anim>
                                    <p:animEffect transition="in" filter="fade">
                                      <p:cBhvr>
                                        <p:cTn id="990" dur="750"/>
                                        <p:tgtEl>
                                          <p:spTgt spid="300"/>
                                        </p:tgtEl>
                                      </p:cBhvr>
                                    </p:animEffect>
                                  </p:childTnLst>
                                </p:cTn>
                              </p:par>
                              <p:par>
                                <p:cTn id="991" presetID="53" presetClass="entr" presetSubtype="16" fill="hold" grpId="0" nodeType="withEffect">
                                  <p:stCondLst>
                                    <p:cond delay="0"/>
                                  </p:stCondLst>
                                  <p:childTnLst>
                                    <p:set>
                                      <p:cBhvr>
                                        <p:cTn id="992" dur="1" fill="hold">
                                          <p:stCondLst>
                                            <p:cond delay="0"/>
                                          </p:stCondLst>
                                        </p:cTn>
                                        <p:tgtEl>
                                          <p:spTgt spid="301"/>
                                        </p:tgtEl>
                                        <p:attrNameLst>
                                          <p:attrName>style.visibility</p:attrName>
                                        </p:attrNameLst>
                                      </p:cBhvr>
                                      <p:to>
                                        <p:strVal val="visible"/>
                                      </p:to>
                                    </p:set>
                                    <p:anim calcmode="lin" valueType="num">
                                      <p:cBhvr>
                                        <p:cTn id="993" dur="750" fill="hold"/>
                                        <p:tgtEl>
                                          <p:spTgt spid="301"/>
                                        </p:tgtEl>
                                        <p:attrNameLst>
                                          <p:attrName>ppt_w</p:attrName>
                                        </p:attrNameLst>
                                      </p:cBhvr>
                                      <p:tavLst>
                                        <p:tav tm="0">
                                          <p:val>
                                            <p:fltVal val="0"/>
                                          </p:val>
                                        </p:tav>
                                        <p:tav tm="100000">
                                          <p:val>
                                            <p:strVal val="#ppt_w"/>
                                          </p:val>
                                        </p:tav>
                                      </p:tavLst>
                                    </p:anim>
                                    <p:anim calcmode="lin" valueType="num">
                                      <p:cBhvr>
                                        <p:cTn id="994" dur="750" fill="hold"/>
                                        <p:tgtEl>
                                          <p:spTgt spid="301"/>
                                        </p:tgtEl>
                                        <p:attrNameLst>
                                          <p:attrName>ppt_h</p:attrName>
                                        </p:attrNameLst>
                                      </p:cBhvr>
                                      <p:tavLst>
                                        <p:tav tm="0">
                                          <p:val>
                                            <p:fltVal val="0"/>
                                          </p:val>
                                        </p:tav>
                                        <p:tav tm="100000">
                                          <p:val>
                                            <p:strVal val="#ppt_h"/>
                                          </p:val>
                                        </p:tav>
                                      </p:tavLst>
                                    </p:anim>
                                    <p:animEffect transition="in" filter="fade">
                                      <p:cBhvr>
                                        <p:cTn id="995" dur="750"/>
                                        <p:tgtEl>
                                          <p:spTgt spid="301"/>
                                        </p:tgtEl>
                                      </p:cBhvr>
                                    </p:animEffect>
                                  </p:childTnLst>
                                </p:cTn>
                              </p:par>
                              <p:par>
                                <p:cTn id="996" presetID="53" presetClass="entr" presetSubtype="16" fill="hold" grpId="0" nodeType="withEffect">
                                  <p:stCondLst>
                                    <p:cond delay="250"/>
                                  </p:stCondLst>
                                  <p:childTnLst>
                                    <p:set>
                                      <p:cBhvr>
                                        <p:cTn id="997" dur="1" fill="hold">
                                          <p:stCondLst>
                                            <p:cond delay="0"/>
                                          </p:stCondLst>
                                        </p:cTn>
                                        <p:tgtEl>
                                          <p:spTgt spid="302"/>
                                        </p:tgtEl>
                                        <p:attrNameLst>
                                          <p:attrName>style.visibility</p:attrName>
                                        </p:attrNameLst>
                                      </p:cBhvr>
                                      <p:to>
                                        <p:strVal val="visible"/>
                                      </p:to>
                                    </p:set>
                                    <p:anim calcmode="lin" valueType="num">
                                      <p:cBhvr>
                                        <p:cTn id="998" dur="750" fill="hold"/>
                                        <p:tgtEl>
                                          <p:spTgt spid="302"/>
                                        </p:tgtEl>
                                        <p:attrNameLst>
                                          <p:attrName>ppt_w</p:attrName>
                                        </p:attrNameLst>
                                      </p:cBhvr>
                                      <p:tavLst>
                                        <p:tav tm="0">
                                          <p:val>
                                            <p:fltVal val="0"/>
                                          </p:val>
                                        </p:tav>
                                        <p:tav tm="100000">
                                          <p:val>
                                            <p:strVal val="#ppt_w"/>
                                          </p:val>
                                        </p:tav>
                                      </p:tavLst>
                                    </p:anim>
                                    <p:anim calcmode="lin" valueType="num">
                                      <p:cBhvr>
                                        <p:cTn id="999" dur="750" fill="hold"/>
                                        <p:tgtEl>
                                          <p:spTgt spid="302"/>
                                        </p:tgtEl>
                                        <p:attrNameLst>
                                          <p:attrName>ppt_h</p:attrName>
                                        </p:attrNameLst>
                                      </p:cBhvr>
                                      <p:tavLst>
                                        <p:tav tm="0">
                                          <p:val>
                                            <p:fltVal val="0"/>
                                          </p:val>
                                        </p:tav>
                                        <p:tav tm="100000">
                                          <p:val>
                                            <p:strVal val="#ppt_h"/>
                                          </p:val>
                                        </p:tav>
                                      </p:tavLst>
                                    </p:anim>
                                    <p:animEffect transition="in" filter="fade">
                                      <p:cBhvr>
                                        <p:cTn id="1000" dur="750"/>
                                        <p:tgtEl>
                                          <p:spTgt spid="302"/>
                                        </p:tgtEl>
                                      </p:cBhvr>
                                    </p:animEffect>
                                  </p:childTnLst>
                                </p:cTn>
                              </p:par>
                              <p:par>
                                <p:cTn id="1001" presetID="53" presetClass="entr" presetSubtype="16" fill="hold" grpId="0" nodeType="withEffect">
                                  <p:stCondLst>
                                    <p:cond delay="0"/>
                                  </p:stCondLst>
                                  <p:childTnLst>
                                    <p:set>
                                      <p:cBhvr>
                                        <p:cTn id="1002" dur="1" fill="hold">
                                          <p:stCondLst>
                                            <p:cond delay="0"/>
                                          </p:stCondLst>
                                        </p:cTn>
                                        <p:tgtEl>
                                          <p:spTgt spid="303"/>
                                        </p:tgtEl>
                                        <p:attrNameLst>
                                          <p:attrName>style.visibility</p:attrName>
                                        </p:attrNameLst>
                                      </p:cBhvr>
                                      <p:to>
                                        <p:strVal val="visible"/>
                                      </p:to>
                                    </p:set>
                                    <p:anim calcmode="lin" valueType="num">
                                      <p:cBhvr>
                                        <p:cTn id="1003" dur="750" fill="hold"/>
                                        <p:tgtEl>
                                          <p:spTgt spid="303"/>
                                        </p:tgtEl>
                                        <p:attrNameLst>
                                          <p:attrName>ppt_w</p:attrName>
                                        </p:attrNameLst>
                                      </p:cBhvr>
                                      <p:tavLst>
                                        <p:tav tm="0">
                                          <p:val>
                                            <p:fltVal val="0"/>
                                          </p:val>
                                        </p:tav>
                                        <p:tav tm="100000">
                                          <p:val>
                                            <p:strVal val="#ppt_w"/>
                                          </p:val>
                                        </p:tav>
                                      </p:tavLst>
                                    </p:anim>
                                    <p:anim calcmode="lin" valueType="num">
                                      <p:cBhvr>
                                        <p:cTn id="1004" dur="750" fill="hold"/>
                                        <p:tgtEl>
                                          <p:spTgt spid="303"/>
                                        </p:tgtEl>
                                        <p:attrNameLst>
                                          <p:attrName>ppt_h</p:attrName>
                                        </p:attrNameLst>
                                      </p:cBhvr>
                                      <p:tavLst>
                                        <p:tav tm="0">
                                          <p:val>
                                            <p:fltVal val="0"/>
                                          </p:val>
                                        </p:tav>
                                        <p:tav tm="100000">
                                          <p:val>
                                            <p:strVal val="#ppt_h"/>
                                          </p:val>
                                        </p:tav>
                                      </p:tavLst>
                                    </p:anim>
                                    <p:animEffect transition="in" filter="fade">
                                      <p:cBhvr>
                                        <p:cTn id="1005" dur="750"/>
                                        <p:tgtEl>
                                          <p:spTgt spid="303"/>
                                        </p:tgtEl>
                                      </p:cBhvr>
                                    </p:animEffect>
                                  </p:childTnLst>
                                </p:cTn>
                              </p:par>
                              <p:par>
                                <p:cTn id="1006" presetID="53" presetClass="entr" presetSubtype="16" fill="hold" grpId="0" nodeType="withEffect">
                                  <p:stCondLst>
                                    <p:cond delay="0"/>
                                  </p:stCondLst>
                                  <p:childTnLst>
                                    <p:set>
                                      <p:cBhvr>
                                        <p:cTn id="1007" dur="1" fill="hold">
                                          <p:stCondLst>
                                            <p:cond delay="0"/>
                                          </p:stCondLst>
                                        </p:cTn>
                                        <p:tgtEl>
                                          <p:spTgt spid="304"/>
                                        </p:tgtEl>
                                        <p:attrNameLst>
                                          <p:attrName>style.visibility</p:attrName>
                                        </p:attrNameLst>
                                      </p:cBhvr>
                                      <p:to>
                                        <p:strVal val="visible"/>
                                      </p:to>
                                    </p:set>
                                    <p:anim calcmode="lin" valueType="num">
                                      <p:cBhvr>
                                        <p:cTn id="1008" dur="750" fill="hold"/>
                                        <p:tgtEl>
                                          <p:spTgt spid="304"/>
                                        </p:tgtEl>
                                        <p:attrNameLst>
                                          <p:attrName>ppt_w</p:attrName>
                                        </p:attrNameLst>
                                      </p:cBhvr>
                                      <p:tavLst>
                                        <p:tav tm="0">
                                          <p:val>
                                            <p:fltVal val="0"/>
                                          </p:val>
                                        </p:tav>
                                        <p:tav tm="100000">
                                          <p:val>
                                            <p:strVal val="#ppt_w"/>
                                          </p:val>
                                        </p:tav>
                                      </p:tavLst>
                                    </p:anim>
                                    <p:anim calcmode="lin" valueType="num">
                                      <p:cBhvr>
                                        <p:cTn id="1009" dur="750" fill="hold"/>
                                        <p:tgtEl>
                                          <p:spTgt spid="304"/>
                                        </p:tgtEl>
                                        <p:attrNameLst>
                                          <p:attrName>ppt_h</p:attrName>
                                        </p:attrNameLst>
                                      </p:cBhvr>
                                      <p:tavLst>
                                        <p:tav tm="0">
                                          <p:val>
                                            <p:fltVal val="0"/>
                                          </p:val>
                                        </p:tav>
                                        <p:tav tm="100000">
                                          <p:val>
                                            <p:strVal val="#ppt_h"/>
                                          </p:val>
                                        </p:tav>
                                      </p:tavLst>
                                    </p:anim>
                                    <p:animEffect transition="in" filter="fade">
                                      <p:cBhvr>
                                        <p:cTn id="1010" dur="750"/>
                                        <p:tgtEl>
                                          <p:spTgt spid="304"/>
                                        </p:tgtEl>
                                      </p:cBhvr>
                                    </p:animEffect>
                                  </p:childTnLst>
                                </p:cTn>
                              </p:par>
                              <p:par>
                                <p:cTn id="1011" presetID="53" presetClass="entr" presetSubtype="16" fill="hold" grpId="0" nodeType="withEffect">
                                  <p:stCondLst>
                                    <p:cond delay="0"/>
                                  </p:stCondLst>
                                  <p:childTnLst>
                                    <p:set>
                                      <p:cBhvr>
                                        <p:cTn id="1012" dur="1" fill="hold">
                                          <p:stCondLst>
                                            <p:cond delay="0"/>
                                          </p:stCondLst>
                                        </p:cTn>
                                        <p:tgtEl>
                                          <p:spTgt spid="305"/>
                                        </p:tgtEl>
                                        <p:attrNameLst>
                                          <p:attrName>style.visibility</p:attrName>
                                        </p:attrNameLst>
                                      </p:cBhvr>
                                      <p:to>
                                        <p:strVal val="visible"/>
                                      </p:to>
                                    </p:set>
                                    <p:anim calcmode="lin" valueType="num">
                                      <p:cBhvr>
                                        <p:cTn id="1013" dur="750" fill="hold"/>
                                        <p:tgtEl>
                                          <p:spTgt spid="305"/>
                                        </p:tgtEl>
                                        <p:attrNameLst>
                                          <p:attrName>ppt_w</p:attrName>
                                        </p:attrNameLst>
                                      </p:cBhvr>
                                      <p:tavLst>
                                        <p:tav tm="0">
                                          <p:val>
                                            <p:fltVal val="0"/>
                                          </p:val>
                                        </p:tav>
                                        <p:tav tm="100000">
                                          <p:val>
                                            <p:strVal val="#ppt_w"/>
                                          </p:val>
                                        </p:tav>
                                      </p:tavLst>
                                    </p:anim>
                                    <p:anim calcmode="lin" valueType="num">
                                      <p:cBhvr>
                                        <p:cTn id="1014" dur="750" fill="hold"/>
                                        <p:tgtEl>
                                          <p:spTgt spid="305"/>
                                        </p:tgtEl>
                                        <p:attrNameLst>
                                          <p:attrName>ppt_h</p:attrName>
                                        </p:attrNameLst>
                                      </p:cBhvr>
                                      <p:tavLst>
                                        <p:tav tm="0">
                                          <p:val>
                                            <p:fltVal val="0"/>
                                          </p:val>
                                        </p:tav>
                                        <p:tav tm="100000">
                                          <p:val>
                                            <p:strVal val="#ppt_h"/>
                                          </p:val>
                                        </p:tav>
                                      </p:tavLst>
                                    </p:anim>
                                    <p:animEffect transition="in" filter="fade">
                                      <p:cBhvr>
                                        <p:cTn id="1015" dur="750"/>
                                        <p:tgtEl>
                                          <p:spTgt spid="305"/>
                                        </p:tgtEl>
                                      </p:cBhvr>
                                    </p:animEffect>
                                  </p:childTnLst>
                                </p:cTn>
                              </p:par>
                              <p:par>
                                <p:cTn id="1016" presetID="53" presetClass="entr" presetSubtype="16" fill="hold" grpId="0" nodeType="withEffect">
                                  <p:stCondLst>
                                    <p:cond delay="250"/>
                                  </p:stCondLst>
                                  <p:childTnLst>
                                    <p:set>
                                      <p:cBhvr>
                                        <p:cTn id="1017" dur="1" fill="hold">
                                          <p:stCondLst>
                                            <p:cond delay="0"/>
                                          </p:stCondLst>
                                        </p:cTn>
                                        <p:tgtEl>
                                          <p:spTgt spid="306"/>
                                        </p:tgtEl>
                                        <p:attrNameLst>
                                          <p:attrName>style.visibility</p:attrName>
                                        </p:attrNameLst>
                                      </p:cBhvr>
                                      <p:to>
                                        <p:strVal val="visible"/>
                                      </p:to>
                                    </p:set>
                                    <p:anim calcmode="lin" valueType="num">
                                      <p:cBhvr>
                                        <p:cTn id="1018" dur="750" fill="hold"/>
                                        <p:tgtEl>
                                          <p:spTgt spid="306"/>
                                        </p:tgtEl>
                                        <p:attrNameLst>
                                          <p:attrName>ppt_w</p:attrName>
                                        </p:attrNameLst>
                                      </p:cBhvr>
                                      <p:tavLst>
                                        <p:tav tm="0">
                                          <p:val>
                                            <p:fltVal val="0"/>
                                          </p:val>
                                        </p:tav>
                                        <p:tav tm="100000">
                                          <p:val>
                                            <p:strVal val="#ppt_w"/>
                                          </p:val>
                                        </p:tav>
                                      </p:tavLst>
                                    </p:anim>
                                    <p:anim calcmode="lin" valueType="num">
                                      <p:cBhvr>
                                        <p:cTn id="1019" dur="750" fill="hold"/>
                                        <p:tgtEl>
                                          <p:spTgt spid="306"/>
                                        </p:tgtEl>
                                        <p:attrNameLst>
                                          <p:attrName>ppt_h</p:attrName>
                                        </p:attrNameLst>
                                      </p:cBhvr>
                                      <p:tavLst>
                                        <p:tav tm="0">
                                          <p:val>
                                            <p:fltVal val="0"/>
                                          </p:val>
                                        </p:tav>
                                        <p:tav tm="100000">
                                          <p:val>
                                            <p:strVal val="#ppt_h"/>
                                          </p:val>
                                        </p:tav>
                                      </p:tavLst>
                                    </p:anim>
                                    <p:animEffect transition="in" filter="fade">
                                      <p:cBhvr>
                                        <p:cTn id="1020" dur="750"/>
                                        <p:tgtEl>
                                          <p:spTgt spid="306"/>
                                        </p:tgtEl>
                                      </p:cBhvr>
                                    </p:animEffect>
                                  </p:childTnLst>
                                </p:cTn>
                              </p:par>
                              <p:par>
                                <p:cTn id="1021" presetID="53" presetClass="entr" presetSubtype="16" fill="hold" grpId="0" nodeType="withEffect">
                                  <p:stCondLst>
                                    <p:cond delay="0"/>
                                  </p:stCondLst>
                                  <p:childTnLst>
                                    <p:set>
                                      <p:cBhvr>
                                        <p:cTn id="1022" dur="1" fill="hold">
                                          <p:stCondLst>
                                            <p:cond delay="0"/>
                                          </p:stCondLst>
                                        </p:cTn>
                                        <p:tgtEl>
                                          <p:spTgt spid="307"/>
                                        </p:tgtEl>
                                        <p:attrNameLst>
                                          <p:attrName>style.visibility</p:attrName>
                                        </p:attrNameLst>
                                      </p:cBhvr>
                                      <p:to>
                                        <p:strVal val="visible"/>
                                      </p:to>
                                    </p:set>
                                    <p:anim calcmode="lin" valueType="num">
                                      <p:cBhvr>
                                        <p:cTn id="1023" dur="750" fill="hold"/>
                                        <p:tgtEl>
                                          <p:spTgt spid="307"/>
                                        </p:tgtEl>
                                        <p:attrNameLst>
                                          <p:attrName>ppt_w</p:attrName>
                                        </p:attrNameLst>
                                      </p:cBhvr>
                                      <p:tavLst>
                                        <p:tav tm="0">
                                          <p:val>
                                            <p:fltVal val="0"/>
                                          </p:val>
                                        </p:tav>
                                        <p:tav tm="100000">
                                          <p:val>
                                            <p:strVal val="#ppt_w"/>
                                          </p:val>
                                        </p:tav>
                                      </p:tavLst>
                                    </p:anim>
                                    <p:anim calcmode="lin" valueType="num">
                                      <p:cBhvr>
                                        <p:cTn id="1024" dur="750" fill="hold"/>
                                        <p:tgtEl>
                                          <p:spTgt spid="307"/>
                                        </p:tgtEl>
                                        <p:attrNameLst>
                                          <p:attrName>ppt_h</p:attrName>
                                        </p:attrNameLst>
                                      </p:cBhvr>
                                      <p:tavLst>
                                        <p:tav tm="0">
                                          <p:val>
                                            <p:fltVal val="0"/>
                                          </p:val>
                                        </p:tav>
                                        <p:tav tm="100000">
                                          <p:val>
                                            <p:strVal val="#ppt_h"/>
                                          </p:val>
                                        </p:tav>
                                      </p:tavLst>
                                    </p:anim>
                                    <p:animEffect transition="in" filter="fade">
                                      <p:cBhvr>
                                        <p:cTn id="1025" dur="750"/>
                                        <p:tgtEl>
                                          <p:spTgt spid="307"/>
                                        </p:tgtEl>
                                      </p:cBhvr>
                                    </p:animEffect>
                                  </p:childTnLst>
                                </p:cTn>
                              </p:par>
                              <p:par>
                                <p:cTn id="1026" presetID="53" presetClass="entr" presetSubtype="16" fill="hold" grpId="0" nodeType="withEffect">
                                  <p:stCondLst>
                                    <p:cond delay="250"/>
                                  </p:stCondLst>
                                  <p:childTnLst>
                                    <p:set>
                                      <p:cBhvr>
                                        <p:cTn id="1027" dur="1" fill="hold">
                                          <p:stCondLst>
                                            <p:cond delay="0"/>
                                          </p:stCondLst>
                                        </p:cTn>
                                        <p:tgtEl>
                                          <p:spTgt spid="308"/>
                                        </p:tgtEl>
                                        <p:attrNameLst>
                                          <p:attrName>style.visibility</p:attrName>
                                        </p:attrNameLst>
                                      </p:cBhvr>
                                      <p:to>
                                        <p:strVal val="visible"/>
                                      </p:to>
                                    </p:set>
                                    <p:anim calcmode="lin" valueType="num">
                                      <p:cBhvr>
                                        <p:cTn id="1028" dur="750" fill="hold"/>
                                        <p:tgtEl>
                                          <p:spTgt spid="308"/>
                                        </p:tgtEl>
                                        <p:attrNameLst>
                                          <p:attrName>ppt_w</p:attrName>
                                        </p:attrNameLst>
                                      </p:cBhvr>
                                      <p:tavLst>
                                        <p:tav tm="0">
                                          <p:val>
                                            <p:fltVal val="0"/>
                                          </p:val>
                                        </p:tav>
                                        <p:tav tm="100000">
                                          <p:val>
                                            <p:strVal val="#ppt_w"/>
                                          </p:val>
                                        </p:tav>
                                      </p:tavLst>
                                    </p:anim>
                                    <p:anim calcmode="lin" valueType="num">
                                      <p:cBhvr>
                                        <p:cTn id="1029" dur="750" fill="hold"/>
                                        <p:tgtEl>
                                          <p:spTgt spid="308"/>
                                        </p:tgtEl>
                                        <p:attrNameLst>
                                          <p:attrName>ppt_h</p:attrName>
                                        </p:attrNameLst>
                                      </p:cBhvr>
                                      <p:tavLst>
                                        <p:tav tm="0">
                                          <p:val>
                                            <p:fltVal val="0"/>
                                          </p:val>
                                        </p:tav>
                                        <p:tav tm="100000">
                                          <p:val>
                                            <p:strVal val="#ppt_h"/>
                                          </p:val>
                                        </p:tav>
                                      </p:tavLst>
                                    </p:anim>
                                    <p:animEffect transition="in" filter="fade">
                                      <p:cBhvr>
                                        <p:cTn id="1030" dur="750"/>
                                        <p:tgtEl>
                                          <p:spTgt spid="308"/>
                                        </p:tgtEl>
                                      </p:cBhvr>
                                    </p:animEffect>
                                  </p:childTnLst>
                                </p:cTn>
                              </p:par>
                              <p:par>
                                <p:cTn id="1031" presetID="53" presetClass="entr" presetSubtype="16" fill="hold" grpId="0" nodeType="withEffect">
                                  <p:stCondLst>
                                    <p:cond delay="0"/>
                                  </p:stCondLst>
                                  <p:childTnLst>
                                    <p:set>
                                      <p:cBhvr>
                                        <p:cTn id="1032" dur="1" fill="hold">
                                          <p:stCondLst>
                                            <p:cond delay="0"/>
                                          </p:stCondLst>
                                        </p:cTn>
                                        <p:tgtEl>
                                          <p:spTgt spid="309"/>
                                        </p:tgtEl>
                                        <p:attrNameLst>
                                          <p:attrName>style.visibility</p:attrName>
                                        </p:attrNameLst>
                                      </p:cBhvr>
                                      <p:to>
                                        <p:strVal val="visible"/>
                                      </p:to>
                                    </p:set>
                                    <p:anim calcmode="lin" valueType="num">
                                      <p:cBhvr>
                                        <p:cTn id="1033" dur="750" fill="hold"/>
                                        <p:tgtEl>
                                          <p:spTgt spid="309"/>
                                        </p:tgtEl>
                                        <p:attrNameLst>
                                          <p:attrName>ppt_w</p:attrName>
                                        </p:attrNameLst>
                                      </p:cBhvr>
                                      <p:tavLst>
                                        <p:tav tm="0">
                                          <p:val>
                                            <p:fltVal val="0"/>
                                          </p:val>
                                        </p:tav>
                                        <p:tav tm="100000">
                                          <p:val>
                                            <p:strVal val="#ppt_w"/>
                                          </p:val>
                                        </p:tav>
                                      </p:tavLst>
                                    </p:anim>
                                    <p:anim calcmode="lin" valueType="num">
                                      <p:cBhvr>
                                        <p:cTn id="1034" dur="750" fill="hold"/>
                                        <p:tgtEl>
                                          <p:spTgt spid="309"/>
                                        </p:tgtEl>
                                        <p:attrNameLst>
                                          <p:attrName>ppt_h</p:attrName>
                                        </p:attrNameLst>
                                      </p:cBhvr>
                                      <p:tavLst>
                                        <p:tav tm="0">
                                          <p:val>
                                            <p:fltVal val="0"/>
                                          </p:val>
                                        </p:tav>
                                        <p:tav tm="100000">
                                          <p:val>
                                            <p:strVal val="#ppt_h"/>
                                          </p:val>
                                        </p:tav>
                                      </p:tavLst>
                                    </p:anim>
                                    <p:animEffect transition="in" filter="fade">
                                      <p:cBhvr>
                                        <p:cTn id="1035" dur="750"/>
                                        <p:tgtEl>
                                          <p:spTgt spid="309"/>
                                        </p:tgtEl>
                                      </p:cBhvr>
                                    </p:animEffect>
                                  </p:childTnLst>
                                </p:cTn>
                              </p:par>
                              <p:par>
                                <p:cTn id="1036" presetID="53" presetClass="entr" presetSubtype="16" fill="hold" grpId="0" nodeType="withEffect">
                                  <p:stCondLst>
                                    <p:cond delay="0"/>
                                  </p:stCondLst>
                                  <p:childTnLst>
                                    <p:set>
                                      <p:cBhvr>
                                        <p:cTn id="1037" dur="1" fill="hold">
                                          <p:stCondLst>
                                            <p:cond delay="0"/>
                                          </p:stCondLst>
                                        </p:cTn>
                                        <p:tgtEl>
                                          <p:spTgt spid="310"/>
                                        </p:tgtEl>
                                        <p:attrNameLst>
                                          <p:attrName>style.visibility</p:attrName>
                                        </p:attrNameLst>
                                      </p:cBhvr>
                                      <p:to>
                                        <p:strVal val="visible"/>
                                      </p:to>
                                    </p:set>
                                    <p:anim calcmode="lin" valueType="num">
                                      <p:cBhvr>
                                        <p:cTn id="1038" dur="750" fill="hold"/>
                                        <p:tgtEl>
                                          <p:spTgt spid="310"/>
                                        </p:tgtEl>
                                        <p:attrNameLst>
                                          <p:attrName>ppt_w</p:attrName>
                                        </p:attrNameLst>
                                      </p:cBhvr>
                                      <p:tavLst>
                                        <p:tav tm="0">
                                          <p:val>
                                            <p:fltVal val="0"/>
                                          </p:val>
                                        </p:tav>
                                        <p:tav tm="100000">
                                          <p:val>
                                            <p:strVal val="#ppt_w"/>
                                          </p:val>
                                        </p:tav>
                                      </p:tavLst>
                                    </p:anim>
                                    <p:anim calcmode="lin" valueType="num">
                                      <p:cBhvr>
                                        <p:cTn id="1039" dur="750" fill="hold"/>
                                        <p:tgtEl>
                                          <p:spTgt spid="310"/>
                                        </p:tgtEl>
                                        <p:attrNameLst>
                                          <p:attrName>ppt_h</p:attrName>
                                        </p:attrNameLst>
                                      </p:cBhvr>
                                      <p:tavLst>
                                        <p:tav tm="0">
                                          <p:val>
                                            <p:fltVal val="0"/>
                                          </p:val>
                                        </p:tav>
                                        <p:tav tm="100000">
                                          <p:val>
                                            <p:strVal val="#ppt_h"/>
                                          </p:val>
                                        </p:tav>
                                      </p:tavLst>
                                    </p:anim>
                                    <p:animEffect transition="in" filter="fade">
                                      <p:cBhvr>
                                        <p:cTn id="1040" dur="750"/>
                                        <p:tgtEl>
                                          <p:spTgt spid="310"/>
                                        </p:tgtEl>
                                      </p:cBhvr>
                                    </p:animEffect>
                                  </p:childTnLst>
                                </p:cTn>
                              </p:par>
                              <p:par>
                                <p:cTn id="1041" presetID="53" presetClass="entr" presetSubtype="16" fill="hold" grpId="0" nodeType="withEffect">
                                  <p:stCondLst>
                                    <p:cond delay="0"/>
                                  </p:stCondLst>
                                  <p:childTnLst>
                                    <p:set>
                                      <p:cBhvr>
                                        <p:cTn id="1042" dur="1" fill="hold">
                                          <p:stCondLst>
                                            <p:cond delay="0"/>
                                          </p:stCondLst>
                                        </p:cTn>
                                        <p:tgtEl>
                                          <p:spTgt spid="311"/>
                                        </p:tgtEl>
                                        <p:attrNameLst>
                                          <p:attrName>style.visibility</p:attrName>
                                        </p:attrNameLst>
                                      </p:cBhvr>
                                      <p:to>
                                        <p:strVal val="visible"/>
                                      </p:to>
                                    </p:set>
                                    <p:anim calcmode="lin" valueType="num">
                                      <p:cBhvr>
                                        <p:cTn id="1043" dur="750" fill="hold"/>
                                        <p:tgtEl>
                                          <p:spTgt spid="311"/>
                                        </p:tgtEl>
                                        <p:attrNameLst>
                                          <p:attrName>ppt_w</p:attrName>
                                        </p:attrNameLst>
                                      </p:cBhvr>
                                      <p:tavLst>
                                        <p:tav tm="0">
                                          <p:val>
                                            <p:fltVal val="0"/>
                                          </p:val>
                                        </p:tav>
                                        <p:tav tm="100000">
                                          <p:val>
                                            <p:strVal val="#ppt_w"/>
                                          </p:val>
                                        </p:tav>
                                      </p:tavLst>
                                    </p:anim>
                                    <p:anim calcmode="lin" valueType="num">
                                      <p:cBhvr>
                                        <p:cTn id="1044" dur="750" fill="hold"/>
                                        <p:tgtEl>
                                          <p:spTgt spid="311"/>
                                        </p:tgtEl>
                                        <p:attrNameLst>
                                          <p:attrName>ppt_h</p:attrName>
                                        </p:attrNameLst>
                                      </p:cBhvr>
                                      <p:tavLst>
                                        <p:tav tm="0">
                                          <p:val>
                                            <p:fltVal val="0"/>
                                          </p:val>
                                        </p:tav>
                                        <p:tav tm="100000">
                                          <p:val>
                                            <p:strVal val="#ppt_h"/>
                                          </p:val>
                                        </p:tav>
                                      </p:tavLst>
                                    </p:anim>
                                    <p:animEffect transition="in" filter="fade">
                                      <p:cBhvr>
                                        <p:cTn id="1045" dur="750"/>
                                        <p:tgtEl>
                                          <p:spTgt spid="311"/>
                                        </p:tgtEl>
                                      </p:cBhvr>
                                    </p:animEffect>
                                  </p:childTnLst>
                                </p:cTn>
                              </p:par>
                              <p:par>
                                <p:cTn id="1046" presetID="53" presetClass="entr" presetSubtype="16" fill="hold" grpId="0" nodeType="withEffect">
                                  <p:stCondLst>
                                    <p:cond delay="0"/>
                                  </p:stCondLst>
                                  <p:childTnLst>
                                    <p:set>
                                      <p:cBhvr>
                                        <p:cTn id="1047" dur="1" fill="hold">
                                          <p:stCondLst>
                                            <p:cond delay="0"/>
                                          </p:stCondLst>
                                        </p:cTn>
                                        <p:tgtEl>
                                          <p:spTgt spid="254"/>
                                        </p:tgtEl>
                                        <p:attrNameLst>
                                          <p:attrName>style.visibility</p:attrName>
                                        </p:attrNameLst>
                                      </p:cBhvr>
                                      <p:to>
                                        <p:strVal val="visible"/>
                                      </p:to>
                                    </p:set>
                                    <p:anim calcmode="lin" valueType="num">
                                      <p:cBhvr>
                                        <p:cTn id="1048" dur="750" fill="hold"/>
                                        <p:tgtEl>
                                          <p:spTgt spid="254"/>
                                        </p:tgtEl>
                                        <p:attrNameLst>
                                          <p:attrName>ppt_w</p:attrName>
                                        </p:attrNameLst>
                                      </p:cBhvr>
                                      <p:tavLst>
                                        <p:tav tm="0">
                                          <p:val>
                                            <p:fltVal val="0"/>
                                          </p:val>
                                        </p:tav>
                                        <p:tav tm="100000">
                                          <p:val>
                                            <p:strVal val="#ppt_w"/>
                                          </p:val>
                                        </p:tav>
                                      </p:tavLst>
                                    </p:anim>
                                    <p:anim calcmode="lin" valueType="num">
                                      <p:cBhvr>
                                        <p:cTn id="1049" dur="750" fill="hold"/>
                                        <p:tgtEl>
                                          <p:spTgt spid="254"/>
                                        </p:tgtEl>
                                        <p:attrNameLst>
                                          <p:attrName>ppt_h</p:attrName>
                                        </p:attrNameLst>
                                      </p:cBhvr>
                                      <p:tavLst>
                                        <p:tav tm="0">
                                          <p:val>
                                            <p:fltVal val="0"/>
                                          </p:val>
                                        </p:tav>
                                        <p:tav tm="100000">
                                          <p:val>
                                            <p:strVal val="#ppt_h"/>
                                          </p:val>
                                        </p:tav>
                                      </p:tavLst>
                                    </p:anim>
                                    <p:animEffect transition="in" filter="fade">
                                      <p:cBhvr>
                                        <p:cTn id="1050" dur="750"/>
                                        <p:tgtEl>
                                          <p:spTgt spid="254"/>
                                        </p:tgtEl>
                                      </p:cBhvr>
                                    </p:animEffect>
                                  </p:childTnLst>
                                </p:cTn>
                              </p:par>
                              <p:par>
                                <p:cTn id="1051" presetID="53" presetClass="entr" presetSubtype="16" fill="hold" grpId="0" nodeType="withEffect">
                                  <p:stCondLst>
                                    <p:cond delay="250"/>
                                  </p:stCondLst>
                                  <p:childTnLst>
                                    <p:set>
                                      <p:cBhvr>
                                        <p:cTn id="1052" dur="1" fill="hold">
                                          <p:stCondLst>
                                            <p:cond delay="0"/>
                                          </p:stCondLst>
                                        </p:cTn>
                                        <p:tgtEl>
                                          <p:spTgt spid="255"/>
                                        </p:tgtEl>
                                        <p:attrNameLst>
                                          <p:attrName>style.visibility</p:attrName>
                                        </p:attrNameLst>
                                      </p:cBhvr>
                                      <p:to>
                                        <p:strVal val="visible"/>
                                      </p:to>
                                    </p:set>
                                    <p:anim calcmode="lin" valueType="num">
                                      <p:cBhvr>
                                        <p:cTn id="1053" dur="750" fill="hold"/>
                                        <p:tgtEl>
                                          <p:spTgt spid="255"/>
                                        </p:tgtEl>
                                        <p:attrNameLst>
                                          <p:attrName>ppt_w</p:attrName>
                                        </p:attrNameLst>
                                      </p:cBhvr>
                                      <p:tavLst>
                                        <p:tav tm="0">
                                          <p:val>
                                            <p:fltVal val="0"/>
                                          </p:val>
                                        </p:tav>
                                        <p:tav tm="100000">
                                          <p:val>
                                            <p:strVal val="#ppt_w"/>
                                          </p:val>
                                        </p:tav>
                                      </p:tavLst>
                                    </p:anim>
                                    <p:anim calcmode="lin" valueType="num">
                                      <p:cBhvr>
                                        <p:cTn id="1054" dur="750" fill="hold"/>
                                        <p:tgtEl>
                                          <p:spTgt spid="255"/>
                                        </p:tgtEl>
                                        <p:attrNameLst>
                                          <p:attrName>ppt_h</p:attrName>
                                        </p:attrNameLst>
                                      </p:cBhvr>
                                      <p:tavLst>
                                        <p:tav tm="0">
                                          <p:val>
                                            <p:fltVal val="0"/>
                                          </p:val>
                                        </p:tav>
                                        <p:tav tm="100000">
                                          <p:val>
                                            <p:strVal val="#ppt_h"/>
                                          </p:val>
                                        </p:tav>
                                      </p:tavLst>
                                    </p:anim>
                                    <p:animEffect transition="in" filter="fade">
                                      <p:cBhvr>
                                        <p:cTn id="1055" dur="750"/>
                                        <p:tgtEl>
                                          <p:spTgt spid="255"/>
                                        </p:tgtEl>
                                      </p:cBhvr>
                                    </p:animEffect>
                                  </p:childTnLst>
                                </p:cTn>
                              </p:par>
                              <p:par>
                                <p:cTn id="1056" presetID="53" presetClass="entr" presetSubtype="16" fill="hold" grpId="0" nodeType="withEffect">
                                  <p:stCondLst>
                                    <p:cond delay="250"/>
                                  </p:stCondLst>
                                  <p:childTnLst>
                                    <p:set>
                                      <p:cBhvr>
                                        <p:cTn id="1057" dur="1" fill="hold">
                                          <p:stCondLst>
                                            <p:cond delay="0"/>
                                          </p:stCondLst>
                                        </p:cTn>
                                        <p:tgtEl>
                                          <p:spTgt spid="83"/>
                                        </p:tgtEl>
                                        <p:attrNameLst>
                                          <p:attrName>style.visibility</p:attrName>
                                        </p:attrNameLst>
                                      </p:cBhvr>
                                      <p:to>
                                        <p:strVal val="visible"/>
                                      </p:to>
                                    </p:set>
                                    <p:anim calcmode="lin" valueType="num">
                                      <p:cBhvr>
                                        <p:cTn id="1058" dur="750" fill="hold"/>
                                        <p:tgtEl>
                                          <p:spTgt spid="83"/>
                                        </p:tgtEl>
                                        <p:attrNameLst>
                                          <p:attrName>ppt_w</p:attrName>
                                        </p:attrNameLst>
                                      </p:cBhvr>
                                      <p:tavLst>
                                        <p:tav tm="0">
                                          <p:val>
                                            <p:fltVal val="0"/>
                                          </p:val>
                                        </p:tav>
                                        <p:tav tm="100000">
                                          <p:val>
                                            <p:strVal val="#ppt_w"/>
                                          </p:val>
                                        </p:tav>
                                      </p:tavLst>
                                    </p:anim>
                                    <p:anim calcmode="lin" valueType="num">
                                      <p:cBhvr>
                                        <p:cTn id="1059" dur="750" fill="hold"/>
                                        <p:tgtEl>
                                          <p:spTgt spid="83"/>
                                        </p:tgtEl>
                                        <p:attrNameLst>
                                          <p:attrName>ppt_h</p:attrName>
                                        </p:attrNameLst>
                                      </p:cBhvr>
                                      <p:tavLst>
                                        <p:tav tm="0">
                                          <p:val>
                                            <p:fltVal val="0"/>
                                          </p:val>
                                        </p:tav>
                                        <p:tav tm="100000">
                                          <p:val>
                                            <p:strVal val="#ppt_h"/>
                                          </p:val>
                                        </p:tav>
                                      </p:tavLst>
                                    </p:anim>
                                    <p:animEffect transition="in" filter="fade">
                                      <p:cBhvr>
                                        <p:cTn id="1060" dur="750"/>
                                        <p:tgtEl>
                                          <p:spTgt spid="83"/>
                                        </p:tgtEl>
                                      </p:cBhvr>
                                    </p:animEffect>
                                  </p:childTnLst>
                                </p:cTn>
                              </p:par>
                              <p:par>
                                <p:cTn id="1061" presetID="53" presetClass="entr" presetSubtype="16" fill="hold" grpId="0" nodeType="withEffect">
                                  <p:stCondLst>
                                    <p:cond delay="250"/>
                                  </p:stCondLst>
                                  <p:childTnLst>
                                    <p:set>
                                      <p:cBhvr>
                                        <p:cTn id="1062" dur="1" fill="hold">
                                          <p:stCondLst>
                                            <p:cond delay="0"/>
                                          </p:stCondLst>
                                        </p:cTn>
                                        <p:tgtEl>
                                          <p:spTgt spid="84"/>
                                        </p:tgtEl>
                                        <p:attrNameLst>
                                          <p:attrName>style.visibility</p:attrName>
                                        </p:attrNameLst>
                                      </p:cBhvr>
                                      <p:to>
                                        <p:strVal val="visible"/>
                                      </p:to>
                                    </p:set>
                                    <p:anim calcmode="lin" valueType="num">
                                      <p:cBhvr>
                                        <p:cTn id="1063" dur="750" fill="hold"/>
                                        <p:tgtEl>
                                          <p:spTgt spid="84"/>
                                        </p:tgtEl>
                                        <p:attrNameLst>
                                          <p:attrName>ppt_w</p:attrName>
                                        </p:attrNameLst>
                                      </p:cBhvr>
                                      <p:tavLst>
                                        <p:tav tm="0">
                                          <p:val>
                                            <p:fltVal val="0"/>
                                          </p:val>
                                        </p:tav>
                                        <p:tav tm="100000">
                                          <p:val>
                                            <p:strVal val="#ppt_w"/>
                                          </p:val>
                                        </p:tav>
                                      </p:tavLst>
                                    </p:anim>
                                    <p:anim calcmode="lin" valueType="num">
                                      <p:cBhvr>
                                        <p:cTn id="1064" dur="750" fill="hold"/>
                                        <p:tgtEl>
                                          <p:spTgt spid="84"/>
                                        </p:tgtEl>
                                        <p:attrNameLst>
                                          <p:attrName>ppt_h</p:attrName>
                                        </p:attrNameLst>
                                      </p:cBhvr>
                                      <p:tavLst>
                                        <p:tav tm="0">
                                          <p:val>
                                            <p:fltVal val="0"/>
                                          </p:val>
                                        </p:tav>
                                        <p:tav tm="100000">
                                          <p:val>
                                            <p:strVal val="#ppt_h"/>
                                          </p:val>
                                        </p:tav>
                                      </p:tavLst>
                                    </p:anim>
                                    <p:animEffect transition="in" filter="fade">
                                      <p:cBhvr>
                                        <p:cTn id="1065" dur="750"/>
                                        <p:tgtEl>
                                          <p:spTgt spid="84"/>
                                        </p:tgtEl>
                                      </p:cBhvr>
                                    </p:animEffect>
                                  </p:childTnLst>
                                </p:cTn>
                              </p:par>
                              <p:par>
                                <p:cTn id="1066" presetID="53" presetClass="entr" presetSubtype="16" fill="hold" grpId="0" nodeType="withEffect">
                                  <p:stCondLst>
                                    <p:cond delay="0"/>
                                  </p:stCondLst>
                                  <p:childTnLst>
                                    <p:set>
                                      <p:cBhvr>
                                        <p:cTn id="1067" dur="1" fill="hold">
                                          <p:stCondLst>
                                            <p:cond delay="0"/>
                                          </p:stCondLst>
                                        </p:cTn>
                                        <p:tgtEl>
                                          <p:spTgt spid="85"/>
                                        </p:tgtEl>
                                        <p:attrNameLst>
                                          <p:attrName>style.visibility</p:attrName>
                                        </p:attrNameLst>
                                      </p:cBhvr>
                                      <p:to>
                                        <p:strVal val="visible"/>
                                      </p:to>
                                    </p:set>
                                    <p:anim calcmode="lin" valueType="num">
                                      <p:cBhvr>
                                        <p:cTn id="1068" dur="750" fill="hold"/>
                                        <p:tgtEl>
                                          <p:spTgt spid="85"/>
                                        </p:tgtEl>
                                        <p:attrNameLst>
                                          <p:attrName>ppt_w</p:attrName>
                                        </p:attrNameLst>
                                      </p:cBhvr>
                                      <p:tavLst>
                                        <p:tav tm="0">
                                          <p:val>
                                            <p:fltVal val="0"/>
                                          </p:val>
                                        </p:tav>
                                        <p:tav tm="100000">
                                          <p:val>
                                            <p:strVal val="#ppt_w"/>
                                          </p:val>
                                        </p:tav>
                                      </p:tavLst>
                                    </p:anim>
                                    <p:anim calcmode="lin" valueType="num">
                                      <p:cBhvr>
                                        <p:cTn id="1069" dur="750" fill="hold"/>
                                        <p:tgtEl>
                                          <p:spTgt spid="85"/>
                                        </p:tgtEl>
                                        <p:attrNameLst>
                                          <p:attrName>ppt_h</p:attrName>
                                        </p:attrNameLst>
                                      </p:cBhvr>
                                      <p:tavLst>
                                        <p:tav tm="0">
                                          <p:val>
                                            <p:fltVal val="0"/>
                                          </p:val>
                                        </p:tav>
                                        <p:tav tm="100000">
                                          <p:val>
                                            <p:strVal val="#ppt_h"/>
                                          </p:val>
                                        </p:tav>
                                      </p:tavLst>
                                    </p:anim>
                                    <p:animEffect transition="in" filter="fade">
                                      <p:cBhvr>
                                        <p:cTn id="1070" dur="750"/>
                                        <p:tgtEl>
                                          <p:spTgt spid="85"/>
                                        </p:tgtEl>
                                      </p:cBhvr>
                                    </p:animEffect>
                                  </p:childTnLst>
                                </p:cTn>
                              </p:par>
                              <p:par>
                                <p:cTn id="1071" presetID="53" presetClass="entr" presetSubtype="16" fill="hold" grpId="0" nodeType="withEffect">
                                  <p:stCondLst>
                                    <p:cond delay="250"/>
                                  </p:stCondLst>
                                  <p:childTnLst>
                                    <p:set>
                                      <p:cBhvr>
                                        <p:cTn id="1072" dur="1" fill="hold">
                                          <p:stCondLst>
                                            <p:cond delay="0"/>
                                          </p:stCondLst>
                                        </p:cTn>
                                        <p:tgtEl>
                                          <p:spTgt spid="86"/>
                                        </p:tgtEl>
                                        <p:attrNameLst>
                                          <p:attrName>style.visibility</p:attrName>
                                        </p:attrNameLst>
                                      </p:cBhvr>
                                      <p:to>
                                        <p:strVal val="visible"/>
                                      </p:to>
                                    </p:set>
                                    <p:anim calcmode="lin" valueType="num">
                                      <p:cBhvr>
                                        <p:cTn id="1073" dur="750" fill="hold"/>
                                        <p:tgtEl>
                                          <p:spTgt spid="86"/>
                                        </p:tgtEl>
                                        <p:attrNameLst>
                                          <p:attrName>ppt_w</p:attrName>
                                        </p:attrNameLst>
                                      </p:cBhvr>
                                      <p:tavLst>
                                        <p:tav tm="0">
                                          <p:val>
                                            <p:fltVal val="0"/>
                                          </p:val>
                                        </p:tav>
                                        <p:tav tm="100000">
                                          <p:val>
                                            <p:strVal val="#ppt_w"/>
                                          </p:val>
                                        </p:tav>
                                      </p:tavLst>
                                    </p:anim>
                                    <p:anim calcmode="lin" valueType="num">
                                      <p:cBhvr>
                                        <p:cTn id="1074" dur="750" fill="hold"/>
                                        <p:tgtEl>
                                          <p:spTgt spid="86"/>
                                        </p:tgtEl>
                                        <p:attrNameLst>
                                          <p:attrName>ppt_h</p:attrName>
                                        </p:attrNameLst>
                                      </p:cBhvr>
                                      <p:tavLst>
                                        <p:tav tm="0">
                                          <p:val>
                                            <p:fltVal val="0"/>
                                          </p:val>
                                        </p:tav>
                                        <p:tav tm="100000">
                                          <p:val>
                                            <p:strVal val="#ppt_h"/>
                                          </p:val>
                                        </p:tav>
                                      </p:tavLst>
                                    </p:anim>
                                    <p:animEffect transition="in" filter="fade">
                                      <p:cBhvr>
                                        <p:cTn id="1075" dur="750"/>
                                        <p:tgtEl>
                                          <p:spTgt spid="86"/>
                                        </p:tgtEl>
                                      </p:cBhvr>
                                    </p:animEffect>
                                  </p:childTnLst>
                                </p:cTn>
                              </p:par>
                              <p:par>
                                <p:cTn id="1076" presetID="53" presetClass="entr" presetSubtype="16" fill="hold" grpId="0" nodeType="withEffect">
                                  <p:stCondLst>
                                    <p:cond delay="0"/>
                                  </p:stCondLst>
                                  <p:childTnLst>
                                    <p:set>
                                      <p:cBhvr>
                                        <p:cTn id="1077" dur="1" fill="hold">
                                          <p:stCondLst>
                                            <p:cond delay="0"/>
                                          </p:stCondLst>
                                        </p:cTn>
                                        <p:tgtEl>
                                          <p:spTgt spid="87"/>
                                        </p:tgtEl>
                                        <p:attrNameLst>
                                          <p:attrName>style.visibility</p:attrName>
                                        </p:attrNameLst>
                                      </p:cBhvr>
                                      <p:to>
                                        <p:strVal val="visible"/>
                                      </p:to>
                                    </p:set>
                                    <p:anim calcmode="lin" valueType="num">
                                      <p:cBhvr>
                                        <p:cTn id="1078" dur="750" fill="hold"/>
                                        <p:tgtEl>
                                          <p:spTgt spid="87"/>
                                        </p:tgtEl>
                                        <p:attrNameLst>
                                          <p:attrName>ppt_w</p:attrName>
                                        </p:attrNameLst>
                                      </p:cBhvr>
                                      <p:tavLst>
                                        <p:tav tm="0">
                                          <p:val>
                                            <p:fltVal val="0"/>
                                          </p:val>
                                        </p:tav>
                                        <p:tav tm="100000">
                                          <p:val>
                                            <p:strVal val="#ppt_w"/>
                                          </p:val>
                                        </p:tav>
                                      </p:tavLst>
                                    </p:anim>
                                    <p:anim calcmode="lin" valueType="num">
                                      <p:cBhvr>
                                        <p:cTn id="1079" dur="750" fill="hold"/>
                                        <p:tgtEl>
                                          <p:spTgt spid="87"/>
                                        </p:tgtEl>
                                        <p:attrNameLst>
                                          <p:attrName>ppt_h</p:attrName>
                                        </p:attrNameLst>
                                      </p:cBhvr>
                                      <p:tavLst>
                                        <p:tav tm="0">
                                          <p:val>
                                            <p:fltVal val="0"/>
                                          </p:val>
                                        </p:tav>
                                        <p:tav tm="100000">
                                          <p:val>
                                            <p:strVal val="#ppt_h"/>
                                          </p:val>
                                        </p:tav>
                                      </p:tavLst>
                                    </p:anim>
                                    <p:animEffect transition="in" filter="fade">
                                      <p:cBhvr>
                                        <p:cTn id="1080" dur="750"/>
                                        <p:tgtEl>
                                          <p:spTgt spid="87"/>
                                        </p:tgtEl>
                                      </p:cBhvr>
                                    </p:animEffect>
                                  </p:childTnLst>
                                </p:cTn>
                              </p:par>
                              <p:par>
                                <p:cTn id="1081" presetID="53" presetClass="entr" presetSubtype="16" fill="hold" grpId="0" nodeType="withEffect">
                                  <p:stCondLst>
                                    <p:cond delay="250"/>
                                  </p:stCondLst>
                                  <p:childTnLst>
                                    <p:set>
                                      <p:cBhvr>
                                        <p:cTn id="1082" dur="1" fill="hold">
                                          <p:stCondLst>
                                            <p:cond delay="0"/>
                                          </p:stCondLst>
                                        </p:cTn>
                                        <p:tgtEl>
                                          <p:spTgt spid="88"/>
                                        </p:tgtEl>
                                        <p:attrNameLst>
                                          <p:attrName>style.visibility</p:attrName>
                                        </p:attrNameLst>
                                      </p:cBhvr>
                                      <p:to>
                                        <p:strVal val="visible"/>
                                      </p:to>
                                    </p:set>
                                    <p:anim calcmode="lin" valueType="num">
                                      <p:cBhvr>
                                        <p:cTn id="1083" dur="750" fill="hold"/>
                                        <p:tgtEl>
                                          <p:spTgt spid="88"/>
                                        </p:tgtEl>
                                        <p:attrNameLst>
                                          <p:attrName>ppt_w</p:attrName>
                                        </p:attrNameLst>
                                      </p:cBhvr>
                                      <p:tavLst>
                                        <p:tav tm="0">
                                          <p:val>
                                            <p:fltVal val="0"/>
                                          </p:val>
                                        </p:tav>
                                        <p:tav tm="100000">
                                          <p:val>
                                            <p:strVal val="#ppt_w"/>
                                          </p:val>
                                        </p:tav>
                                      </p:tavLst>
                                    </p:anim>
                                    <p:anim calcmode="lin" valueType="num">
                                      <p:cBhvr>
                                        <p:cTn id="1084" dur="750" fill="hold"/>
                                        <p:tgtEl>
                                          <p:spTgt spid="88"/>
                                        </p:tgtEl>
                                        <p:attrNameLst>
                                          <p:attrName>ppt_h</p:attrName>
                                        </p:attrNameLst>
                                      </p:cBhvr>
                                      <p:tavLst>
                                        <p:tav tm="0">
                                          <p:val>
                                            <p:fltVal val="0"/>
                                          </p:val>
                                        </p:tav>
                                        <p:tav tm="100000">
                                          <p:val>
                                            <p:strVal val="#ppt_h"/>
                                          </p:val>
                                        </p:tav>
                                      </p:tavLst>
                                    </p:anim>
                                    <p:animEffect transition="in" filter="fade">
                                      <p:cBhvr>
                                        <p:cTn id="1085" dur="750"/>
                                        <p:tgtEl>
                                          <p:spTgt spid="88"/>
                                        </p:tgtEl>
                                      </p:cBhvr>
                                    </p:animEffect>
                                  </p:childTnLst>
                                </p:cTn>
                              </p:par>
                              <p:par>
                                <p:cTn id="1086" presetID="53" presetClass="entr" presetSubtype="16" fill="hold" grpId="0" nodeType="withEffect">
                                  <p:stCondLst>
                                    <p:cond delay="0"/>
                                  </p:stCondLst>
                                  <p:childTnLst>
                                    <p:set>
                                      <p:cBhvr>
                                        <p:cTn id="1087" dur="1" fill="hold">
                                          <p:stCondLst>
                                            <p:cond delay="0"/>
                                          </p:stCondLst>
                                        </p:cTn>
                                        <p:tgtEl>
                                          <p:spTgt spid="91"/>
                                        </p:tgtEl>
                                        <p:attrNameLst>
                                          <p:attrName>style.visibility</p:attrName>
                                        </p:attrNameLst>
                                      </p:cBhvr>
                                      <p:to>
                                        <p:strVal val="visible"/>
                                      </p:to>
                                    </p:set>
                                    <p:anim calcmode="lin" valueType="num">
                                      <p:cBhvr>
                                        <p:cTn id="1088" dur="750" fill="hold"/>
                                        <p:tgtEl>
                                          <p:spTgt spid="91"/>
                                        </p:tgtEl>
                                        <p:attrNameLst>
                                          <p:attrName>ppt_w</p:attrName>
                                        </p:attrNameLst>
                                      </p:cBhvr>
                                      <p:tavLst>
                                        <p:tav tm="0">
                                          <p:val>
                                            <p:fltVal val="0"/>
                                          </p:val>
                                        </p:tav>
                                        <p:tav tm="100000">
                                          <p:val>
                                            <p:strVal val="#ppt_w"/>
                                          </p:val>
                                        </p:tav>
                                      </p:tavLst>
                                    </p:anim>
                                    <p:anim calcmode="lin" valueType="num">
                                      <p:cBhvr>
                                        <p:cTn id="1089" dur="750" fill="hold"/>
                                        <p:tgtEl>
                                          <p:spTgt spid="91"/>
                                        </p:tgtEl>
                                        <p:attrNameLst>
                                          <p:attrName>ppt_h</p:attrName>
                                        </p:attrNameLst>
                                      </p:cBhvr>
                                      <p:tavLst>
                                        <p:tav tm="0">
                                          <p:val>
                                            <p:fltVal val="0"/>
                                          </p:val>
                                        </p:tav>
                                        <p:tav tm="100000">
                                          <p:val>
                                            <p:strVal val="#ppt_h"/>
                                          </p:val>
                                        </p:tav>
                                      </p:tavLst>
                                    </p:anim>
                                    <p:animEffect transition="in" filter="fade">
                                      <p:cBhvr>
                                        <p:cTn id="1090" dur="750"/>
                                        <p:tgtEl>
                                          <p:spTgt spid="91"/>
                                        </p:tgtEl>
                                      </p:cBhvr>
                                    </p:animEffect>
                                  </p:childTnLst>
                                </p:cTn>
                              </p:par>
                              <p:par>
                                <p:cTn id="1091" presetID="53" presetClass="entr" presetSubtype="16" fill="hold" grpId="0" nodeType="withEffect">
                                  <p:stCondLst>
                                    <p:cond delay="250"/>
                                  </p:stCondLst>
                                  <p:childTnLst>
                                    <p:set>
                                      <p:cBhvr>
                                        <p:cTn id="1092" dur="1" fill="hold">
                                          <p:stCondLst>
                                            <p:cond delay="0"/>
                                          </p:stCondLst>
                                        </p:cTn>
                                        <p:tgtEl>
                                          <p:spTgt spid="92"/>
                                        </p:tgtEl>
                                        <p:attrNameLst>
                                          <p:attrName>style.visibility</p:attrName>
                                        </p:attrNameLst>
                                      </p:cBhvr>
                                      <p:to>
                                        <p:strVal val="visible"/>
                                      </p:to>
                                    </p:set>
                                    <p:anim calcmode="lin" valueType="num">
                                      <p:cBhvr>
                                        <p:cTn id="1093" dur="750" fill="hold"/>
                                        <p:tgtEl>
                                          <p:spTgt spid="92"/>
                                        </p:tgtEl>
                                        <p:attrNameLst>
                                          <p:attrName>ppt_w</p:attrName>
                                        </p:attrNameLst>
                                      </p:cBhvr>
                                      <p:tavLst>
                                        <p:tav tm="0">
                                          <p:val>
                                            <p:fltVal val="0"/>
                                          </p:val>
                                        </p:tav>
                                        <p:tav tm="100000">
                                          <p:val>
                                            <p:strVal val="#ppt_w"/>
                                          </p:val>
                                        </p:tav>
                                      </p:tavLst>
                                    </p:anim>
                                    <p:anim calcmode="lin" valueType="num">
                                      <p:cBhvr>
                                        <p:cTn id="1094" dur="750" fill="hold"/>
                                        <p:tgtEl>
                                          <p:spTgt spid="92"/>
                                        </p:tgtEl>
                                        <p:attrNameLst>
                                          <p:attrName>ppt_h</p:attrName>
                                        </p:attrNameLst>
                                      </p:cBhvr>
                                      <p:tavLst>
                                        <p:tav tm="0">
                                          <p:val>
                                            <p:fltVal val="0"/>
                                          </p:val>
                                        </p:tav>
                                        <p:tav tm="100000">
                                          <p:val>
                                            <p:strVal val="#ppt_h"/>
                                          </p:val>
                                        </p:tav>
                                      </p:tavLst>
                                    </p:anim>
                                    <p:animEffect transition="in" filter="fade">
                                      <p:cBhvr>
                                        <p:cTn id="1095" dur="750"/>
                                        <p:tgtEl>
                                          <p:spTgt spid="92"/>
                                        </p:tgtEl>
                                      </p:cBhvr>
                                    </p:animEffect>
                                  </p:childTnLst>
                                </p:cTn>
                              </p:par>
                              <p:par>
                                <p:cTn id="1096" presetID="53" presetClass="entr" presetSubtype="16" fill="hold" grpId="0" nodeType="withEffect">
                                  <p:stCondLst>
                                    <p:cond delay="0"/>
                                  </p:stCondLst>
                                  <p:childTnLst>
                                    <p:set>
                                      <p:cBhvr>
                                        <p:cTn id="1097" dur="1" fill="hold">
                                          <p:stCondLst>
                                            <p:cond delay="0"/>
                                          </p:stCondLst>
                                        </p:cTn>
                                        <p:tgtEl>
                                          <p:spTgt spid="93"/>
                                        </p:tgtEl>
                                        <p:attrNameLst>
                                          <p:attrName>style.visibility</p:attrName>
                                        </p:attrNameLst>
                                      </p:cBhvr>
                                      <p:to>
                                        <p:strVal val="visible"/>
                                      </p:to>
                                    </p:set>
                                    <p:anim calcmode="lin" valueType="num">
                                      <p:cBhvr>
                                        <p:cTn id="1098" dur="750" fill="hold"/>
                                        <p:tgtEl>
                                          <p:spTgt spid="93"/>
                                        </p:tgtEl>
                                        <p:attrNameLst>
                                          <p:attrName>ppt_w</p:attrName>
                                        </p:attrNameLst>
                                      </p:cBhvr>
                                      <p:tavLst>
                                        <p:tav tm="0">
                                          <p:val>
                                            <p:fltVal val="0"/>
                                          </p:val>
                                        </p:tav>
                                        <p:tav tm="100000">
                                          <p:val>
                                            <p:strVal val="#ppt_w"/>
                                          </p:val>
                                        </p:tav>
                                      </p:tavLst>
                                    </p:anim>
                                    <p:anim calcmode="lin" valueType="num">
                                      <p:cBhvr>
                                        <p:cTn id="1099" dur="750" fill="hold"/>
                                        <p:tgtEl>
                                          <p:spTgt spid="93"/>
                                        </p:tgtEl>
                                        <p:attrNameLst>
                                          <p:attrName>ppt_h</p:attrName>
                                        </p:attrNameLst>
                                      </p:cBhvr>
                                      <p:tavLst>
                                        <p:tav tm="0">
                                          <p:val>
                                            <p:fltVal val="0"/>
                                          </p:val>
                                        </p:tav>
                                        <p:tav tm="100000">
                                          <p:val>
                                            <p:strVal val="#ppt_h"/>
                                          </p:val>
                                        </p:tav>
                                      </p:tavLst>
                                    </p:anim>
                                    <p:animEffect transition="in" filter="fade">
                                      <p:cBhvr>
                                        <p:cTn id="1100" dur="750"/>
                                        <p:tgtEl>
                                          <p:spTgt spid="93"/>
                                        </p:tgtEl>
                                      </p:cBhvr>
                                    </p:animEffect>
                                  </p:childTnLst>
                                </p:cTn>
                              </p:par>
                              <p:par>
                                <p:cTn id="1101" presetID="53" presetClass="entr" presetSubtype="16" fill="hold" grpId="0" nodeType="withEffect">
                                  <p:stCondLst>
                                    <p:cond delay="250"/>
                                  </p:stCondLst>
                                  <p:childTnLst>
                                    <p:set>
                                      <p:cBhvr>
                                        <p:cTn id="1102" dur="1" fill="hold">
                                          <p:stCondLst>
                                            <p:cond delay="0"/>
                                          </p:stCondLst>
                                        </p:cTn>
                                        <p:tgtEl>
                                          <p:spTgt spid="94"/>
                                        </p:tgtEl>
                                        <p:attrNameLst>
                                          <p:attrName>style.visibility</p:attrName>
                                        </p:attrNameLst>
                                      </p:cBhvr>
                                      <p:to>
                                        <p:strVal val="visible"/>
                                      </p:to>
                                    </p:set>
                                    <p:anim calcmode="lin" valueType="num">
                                      <p:cBhvr>
                                        <p:cTn id="1103" dur="750" fill="hold"/>
                                        <p:tgtEl>
                                          <p:spTgt spid="94"/>
                                        </p:tgtEl>
                                        <p:attrNameLst>
                                          <p:attrName>ppt_w</p:attrName>
                                        </p:attrNameLst>
                                      </p:cBhvr>
                                      <p:tavLst>
                                        <p:tav tm="0">
                                          <p:val>
                                            <p:fltVal val="0"/>
                                          </p:val>
                                        </p:tav>
                                        <p:tav tm="100000">
                                          <p:val>
                                            <p:strVal val="#ppt_w"/>
                                          </p:val>
                                        </p:tav>
                                      </p:tavLst>
                                    </p:anim>
                                    <p:anim calcmode="lin" valueType="num">
                                      <p:cBhvr>
                                        <p:cTn id="1104" dur="750" fill="hold"/>
                                        <p:tgtEl>
                                          <p:spTgt spid="94"/>
                                        </p:tgtEl>
                                        <p:attrNameLst>
                                          <p:attrName>ppt_h</p:attrName>
                                        </p:attrNameLst>
                                      </p:cBhvr>
                                      <p:tavLst>
                                        <p:tav tm="0">
                                          <p:val>
                                            <p:fltVal val="0"/>
                                          </p:val>
                                        </p:tav>
                                        <p:tav tm="100000">
                                          <p:val>
                                            <p:strVal val="#ppt_h"/>
                                          </p:val>
                                        </p:tav>
                                      </p:tavLst>
                                    </p:anim>
                                    <p:animEffect transition="in" filter="fade">
                                      <p:cBhvr>
                                        <p:cTn id="1105" dur="750"/>
                                        <p:tgtEl>
                                          <p:spTgt spid="94"/>
                                        </p:tgtEl>
                                      </p:cBhvr>
                                    </p:animEffect>
                                  </p:childTnLst>
                                </p:cTn>
                              </p:par>
                              <p:par>
                                <p:cTn id="1106" presetID="53" presetClass="entr" presetSubtype="16" fill="hold" grpId="0" nodeType="withEffect">
                                  <p:stCondLst>
                                    <p:cond delay="0"/>
                                  </p:stCondLst>
                                  <p:childTnLst>
                                    <p:set>
                                      <p:cBhvr>
                                        <p:cTn id="1107" dur="1" fill="hold">
                                          <p:stCondLst>
                                            <p:cond delay="0"/>
                                          </p:stCondLst>
                                        </p:cTn>
                                        <p:tgtEl>
                                          <p:spTgt spid="95"/>
                                        </p:tgtEl>
                                        <p:attrNameLst>
                                          <p:attrName>style.visibility</p:attrName>
                                        </p:attrNameLst>
                                      </p:cBhvr>
                                      <p:to>
                                        <p:strVal val="visible"/>
                                      </p:to>
                                    </p:set>
                                    <p:anim calcmode="lin" valueType="num">
                                      <p:cBhvr>
                                        <p:cTn id="1108" dur="750" fill="hold"/>
                                        <p:tgtEl>
                                          <p:spTgt spid="95"/>
                                        </p:tgtEl>
                                        <p:attrNameLst>
                                          <p:attrName>ppt_w</p:attrName>
                                        </p:attrNameLst>
                                      </p:cBhvr>
                                      <p:tavLst>
                                        <p:tav tm="0">
                                          <p:val>
                                            <p:fltVal val="0"/>
                                          </p:val>
                                        </p:tav>
                                        <p:tav tm="100000">
                                          <p:val>
                                            <p:strVal val="#ppt_w"/>
                                          </p:val>
                                        </p:tav>
                                      </p:tavLst>
                                    </p:anim>
                                    <p:anim calcmode="lin" valueType="num">
                                      <p:cBhvr>
                                        <p:cTn id="1109" dur="750" fill="hold"/>
                                        <p:tgtEl>
                                          <p:spTgt spid="95"/>
                                        </p:tgtEl>
                                        <p:attrNameLst>
                                          <p:attrName>ppt_h</p:attrName>
                                        </p:attrNameLst>
                                      </p:cBhvr>
                                      <p:tavLst>
                                        <p:tav tm="0">
                                          <p:val>
                                            <p:fltVal val="0"/>
                                          </p:val>
                                        </p:tav>
                                        <p:tav tm="100000">
                                          <p:val>
                                            <p:strVal val="#ppt_h"/>
                                          </p:val>
                                        </p:tav>
                                      </p:tavLst>
                                    </p:anim>
                                    <p:animEffect transition="in" filter="fade">
                                      <p:cBhvr>
                                        <p:cTn id="1110" dur="750"/>
                                        <p:tgtEl>
                                          <p:spTgt spid="95"/>
                                        </p:tgtEl>
                                      </p:cBhvr>
                                    </p:animEffect>
                                  </p:childTnLst>
                                </p:cTn>
                              </p:par>
                              <p:par>
                                <p:cTn id="1111" presetID="53" presetClass="entr" presetSubtype="16" fill="hold" grpId="0" nodeType="withEffect">
                                  <p:stCondLst>
                                    <p:cond delay="250"/>
                                  </p:stCondLst>
                                  <p:childTnLst>
                                    <p:set>
                                      <p:cBhvr>
                                        <p:cTn id="1112" dur="1" fill="hold">
                                          <p:stCondLst>
                                            <p:cond delay="0"/>
                                          </p:stCondLst>
                                        </p:cTn>
                                        <p:tgtEl>
                                          <p:spTgt spid="96"/>
                                        </p:tgtEl>
                                        <p:attrNameLst>
                                          <p:attrName>style.visibility</p:attrName>
                                        </p:attrNameLst>
                                      </p:cBhvr>
                                      <p:to>
                                        <p:strVal val="visible"/>
                                      </p:to>
                                    </p:set>
                                    <p:anim calcmode="lin" valueType="num">
                                      <p:cBhvr>
                                        <p:cTn id="1113" dur="750" fill="hold"/>
                                        <p:tgtEl>
                                          <p:spTgt spid="96"/>
                                        </p:tgtEl>
                                        <p:attrNameLst>
                                          <p:attrName>ppt_w</p:attrName>
                                        </p:attrNameLst>
                                      </p:cBhvr>
                                      <p:tavLst>
                                        <p:tav tm="0">
                                          <p:val>
                                            <p:fltVal val="0"/>
                                          </p:val>
                                        </p:tav>
                                        <p:tav tm="100000">
                                          <p:val>
                                            <p:strVal val="#ppt_w"/>
                                          </p:val>
                                        </p:tav>
                                      </p:tavLst>
                                    </p:anim>
                                    <p:anim calcmode="lin" valueType="num">
                                      <p:cBhvr>
                                        <p:cTn id="1114" dur="750" fill="hold"/>
                                        <p:tgtEl>
                                          <p:spTgt spid="96"/>
                                        </p:tgtEl>
                                        <p:attrNameLst>
                                          <p:attrName>ppt_h</p:attrName>
                                        </p:attrNameLst>
                                      </p:cBhvr>
                                      <p:tavLst>
                                        <p:tav tm="0">
                                          <p:val>
                                            <p:fltVal val="0"/>
                                          </p:val>
                                        </p:tav>
                                        <p:tav tm="100000">
                                          <p:val>
                                            <p:strVal val="#ppt_h"/>
                                          </p:val>
                                        </p:tav>
                                      </p:tavLst>
                                    </p:anim>
                                    <p:animEffect transition="in" filter="fade">
                                      <p:cBhvr>
                                        <p:cTn id="1115" dur="750"/>
                                        <p:tgtEl>
                                          <p:spTgt spid="96"/>
                                        </p:tgtEl>
                                      </p:cBhvr>
                                    </p:animEffect>
                                  </p:childTnLst>
                                </p:cTn>
                              </p:par>
                              <p:par>
                                <p:cTn id="1116" presetID="53" presetClass="entr" presetSubtype="16" fill="hold" grpId="0" nodeType="withEffect">
                                  <p:stCondLst>
                                    <p:cond delay="0"/>
                                  </p:stCondLst>
                                  <p:childTnLst>
                                    <p:set>
                                      <p:cBhvr>
                                        <p:cTn id="1117" dur="1" fill="hold">
                                          <p:stCondLst>
                                            <p:cond delay="0"/>
                                          </p:stCondLst>
                                        </p:cTn>
                                        <p:tgtEl>
                                          <p:spTgt spid="97"/>
                                        </p:tgtEl>
                                        <p:attrNameLst>
                                          <p:attrName>style.visibility</p:attrName>
                                        </p:attrNameLst>
                                      </p:cBhvr>
                                      <p:to>
                                        <p:strVal val="visible"/>
                                      </p:to>
                                    </p:set>
                                    <p:anim calcmode="lin" valueType="num">
                                      <p:cBhvr>
                                        <p:cTn id="1118" dur="750" fill="hold"/>
                                        <p:tgtEl>
                                          <p:spTgt spid="97"/>
                                        </p:tgtEl>
                                        <p:attrNameLst>
                                          <p:attrName>ppt_w</p:attrName>
                                        </p:attrNameLst>
                                      </p:cBhvr>
                                      <p:tavLst>
                                        <p:tav tm="0">
                                          <p:val>
                                            <p:fltVal val="0"/>
                                          </p:val>
                                        </p:tav>
                                        <p:tav tm="100000">
                                          <p:val>
                                            <p:strVal val="#ppt_w"/>
                                          </p:val>
                                        </p:tav>
                                      </p:tavLst>
                                    </p:anim>
                                    <p:anim calcmode="lin" valueType="num">
                                      <p:cBhvr>
                                        <p:cTn id="1119" dur="750" fill="hold"/>
                                        <p:tgtEl>
                                          <p:spTgt spid="97"/>
                                        </p:tgtEl>
                                        <p:attrNameLst>
                                          <p:attrName>ppt_h</p:attrName>
                                        </p:attrNameLst>
                                      </p:cBhvr>
                                      <p:tavLst>
                                        <p:tav tm="0">
                                          <p:val>
                                            <p:fltVal val="0"/>
                                          </p:val>
                                        </p:tav>
                                        <p:tav tm="100000">
                                          <p:val>
                                            <p:strVal val="#ppt_h"/>
                                          </p:val>
                                        </p:tav>
                                      </p:tavLst>
                                    </p:anim>
                                    <p:animEffect transition="in" filter="fade">
                                      <p:cBhvr>
                                        <p:cTn id="1120" dur="750"/>
                                        <p:tgtEl>
                                          <p:spTgt spid="97"/>
                                        </p:tgtEl>
                                      </p:cBhvr>
                                    </p:animEffect>
                                  </p:childTnLst>
                                </p:cTn>
                              </p:par>
                              <p:par>
                                <p:cTn id="1121" presetID="53" presetClass="entr" presetSubtype="16" fill="hold" grpId="0" nodeType="withEffect">
                                  <p:stCondLst>
                                    <p:cond delay="250"/>
                                  </p:stCondLst>
                                  <p:childTnLst>
                                    <p:set>
                                      <p:cBhvr>
                                        <p:cTn id="1122" dur="1" fill="hold">
                                          <p:stCondLst>
                                            <p:cond delay="0"/>
                                          </p:stCondLst>
                                        </p:cTn>
                                        <p:tgtEl>
                                          <p:spTgt spid="98"/>
                                        </p:tgtEl>
                                        <p:attrNameLst>
                                          <p:attrName>style.visibility</p:attrName>
                                        </p:attrNameLst>
                                      </p:cBhvr>
                                      <p:to>
                                        <p:strVal val="visible"/>
                                      </p:to>
                                    </p:set>
                                    <p:anim calcmode="lin" valueType="num">
                                      <p:cBhvr>
                                        <p:cTn id="1123" dur="750" fill="hold"/>
                                        <p:tgtEl>
                                          <p:spTgt spid="98"/>
                                        </p:tgtEl>
                                        <p:attrNameLst>
                                          <p:attrName>ppt_w</p:attrName>
                                        </p:attrNameLst>
                                      </p:cBhvr>
                                      <p:tavLst>
                                        <p:tav tm="0">
                                          <p:val>
                                            <p:fltVal val="0"/>
                                          </p:val>
                                        </p:tav>
                                        <p:tav tm="100000">
                                          <p:val>
                                            <p:strVal val="#ppt_w"/>
                                          </p:val>
                                        </p:tav>
                                      </p:tavLst>
                                    </p:anim>
                                    <p:anim calcmode="lin" valueType="num">
                                      <p:cBhvr>
                                        <p:cTn id="1124" dur="750" fill="hold"/>
                                        <p:tgtEl>
                                          <p:spTgt spid="98"/>
                                        </p:tgtEl>
                                        <p:attrNameLst>
                                          <p:attrName>ppt_h</p:attrName>
                                        </p:attrNameLst>
                                      </p:cBhvr>
                                      <p:tavLst>
                                        <p:tav tm="0">
                                          <p:val>
                                            <p:fltVal val="0"/>
                                          </p:val>
                                        </p:tav>
                                        <p:tav tm="100000">
                                          <p:val>
                                            <p:strVal val="#ppt_h"/>
                                          </p:val>
                                        </p:tav>
                                      </p:tavLst>
                                    </p:anim>
                                    <p:animEffect transition="in" filter="fade">
                                      <p:cBhvr>
                                        <p:cTn id="1125" dur="750"/>
                                        <p:tgtEl>
                                          <p:spTgt spid="98"/>
                                        </p:tgtEl>
                                      </p:cBhvr>
                                    </p:animEffect>
                                  </p:childTnLst>
                                </p:cTn>
                              </p:par>
                              <p:par>
                                <p:cTn id="1126" presetID="53" presetClass="entr" presetSubtype="16" fill="hold" grpId="0" nodeType="withEffect">
                                  <p:stCondLst>
                                    <p:cond delay="0"/>
                                  </p:stCondLst>
                                  <p:childTnLst>
                                    <p:set>
                                      <p:cBhvr>
                                        <p:cTn id="1127" dur="1" fill="hold">
                                          <p:stCondLst>
                                            <p:cond delay="0"/>
                                          </p:stCondLst>
                                        </p:cTn>
                                        <p:tgtEl>
                                          <p:spTgt spid="99"/>
                                        </p:tgtEl>
                                        <p:attrNameLst>
                                          <p:attrName>style.visibility</p:attrName>
                                        </p:attrNameLst>
                                      </p:cBhvr>
                                      <p:to>
                                        <p:strVal val="visible"/>
                                      </p:to>
                                    </p:set>
                                    <p:anim calcmode="lin" valueType="num">
                                      <p:cBhvr>
                                        <p:cTn id="1128" dur="750" fill="hold"/>
                                        <p:tgtEl>
                                          <p:spTgt spid="99"/>
                                        </p:tgtEl>
                                        <p:attrNameLst>
                                          <p:attrName>ppt_w</p:attrName>
                                        </p:attrNameLst>
                                      </p:cBhvr>
                                      <p:tavLst>
                                        <p:tav tm="0">
                                          <p:val>
                                            <p:fltVal val="0"/>
                                          </p:val>
                                        </p:tav>
                                        <p:tav tm="100000">
                                          <p:val>
                                            <p:strVal val="#ppt_w"/>
                                          </p:val>
                                        </p:tav>
                                      </p:tavLst>
                                    </p:anim>
                                    <p:anim calcmode="lin" valueType="num">
                                      <p:cBhvr>
                                        <p:cTn id="1129" dur="750" fill="hold"/>
                                        <p:tgtEl>
                                          <p:spTgt spid="99"/>
                                        </p:tgtEl>
                                        <p:attrNameLst>
                                          <p:attrName>ppt_h</p:attrName>
                                        </p:attrNameLst>
                                      </p:cBhvr>
                                      <p:tavLst>
                                        <p:tav tm="0">
                                          <p:val>
                                            <p:fltVal val="0"/>
                                          </p:val>
                                        </p:tav>
                                        <p:tav tm="100000">
                                          <p:val>
                                            <p:strVal val="#ppt_h"/>
                                          </p:val>
                                        </p:tav>
                                      </p:tavLst>
                                    </p:anim>
                                    <p:animEffect transition="in" filter="fade">
                                      <p:cBhvr>
                                        <p:cTn id="1130" dur="750"/>
                                        <p:tgtEl>
                                          <p:spTgt spid="99"/>
                                        </p:tgtEl>
                                      </p:cBhvr>
                                    </p:animEffect>
                                  </p:childTnLst>
                                </p:cTn>
                              </p:par>
                              <p:par>
                                <p:cTn id="1131" presetID="53" presetClass="entr" presetSubtype="16" fill="hold" grpId="0" nodeType="withEffect">
                                  <p:stCondLst>
                                    <p:cond delay="250"/>
                                  </p:stCondLst>
                                  <p:childTnLst>
                                    <p:set>
                                      <p:cBhvr>
                                        <p:cTn id="1132" dur="1" fill="hold">
                                          <p:stCondLst>
                                            <p:cond delay="0"/>
                                          </p:stCondLst>
                                        </p:cTn>
                                        <p:tgtEl>
                                          <p:spTgt spid="100"/>
                                        </p:tgtEl>
                                        <p:attrNameLst>
                                          <p:attrName>style.visibility</p:attrName>
                                        </p:attrNameLst>
                                      </p:cBhvr>
                                      <p:to>
                                        <p:strVal val="visible"/>
                                      </p:to>
                                    </p:set>
                                    <p:anim calcmode="lin" valueType="num">
                                      <p:cBhvr>
                                        <p:cTn id="1133" dur="750" fill="hold"/>
                                        <p:tgtEl>
                                          <p:spTgt spid="100"/>
                                        </p:tgtEl>
                                        <p:attrNameLst>
                                          <p:attrName>ppt_w</p:attrName>
                                        </p:attrNameLst>
                                      </p:cBhvr>
                                      <p:tavLst>
                                        <p:tav tm="0">
                                          <p:val>
                                            <p:fltVal val="0"/>
                                          </p:val>
                                        </p:tav>
                                        <p:tav tm="100000">
                                          <p:val>
                                            <p:strVal val="#ppt_w"/>
                                          </p:val>
                                        </p:tav>
                                      </p:tavLst>
                                    </p:anim>
                                    <p:anim calcmode="lin" valueType="num">
                                      <p:cBhvr>
                                        <p:cTn id="1134" dur="750" fill="hold"/>
                                        <p:tgtEl>
                                          <p:spTgt spid="100"/>
                                        </p:tgtEl>
                                        <p:attrNameLst>
                                          <p:attrName>ppt_h</p:attrName>
                                        </p:attrNameLst>
                                      </p:cBhvr>
                                      <p:tavLst>
                                        <p:tav tm="0">
                                          <p:val>
                                            <p:fltVal val="0"/>
                                          </p:val>
                                        </p:tav>
                                        <p:tav tm="100000">
                                          <p:val>
                                            <p:strVal val="#ppt_h"/>
                                          </p:val>
                                        </p:tav>
                                      </p:tavLst>
                                    </p:anim>
                                    <p:animEffect transition="in" filter="fade">
                                      <p:cBhvr>
                                        <p:cTn id="1135" dur="750"/>
                                        <p:tgtEl>
                                          <p:spTgt spid="100"/>
                                        </p:tgtEl>
                                      </p:cBhvr>
                                    </p:animEffect>
                                  </p:childTnLst>
                                </p:cTn>
                              </p:par>
                              <p:par>
                                <p:cTn id="1136" presetID="53" presetClass="entr" presetSubtype="16" fill="hold" grpId="0" nodeType="withEffect">
                                  <p:stCondLst>
                                    <p:cond delay="0"/>
                                  </p:stCondLst>
                                  <p:childTnLst>
                                    <p:set>
                                      <p:cBhvr>
                                        <p:cTn id="1137" dur="1" fill="hold">
                                          <p:stCondLst>
                                            <p:cond delay="0"/>
                                          </p:stCondLst>
                                        </p:cTn>
                                        <p:tgtEl>
                                          <p:spTgt spid="101"/>
                                        </p:tgtEl>
                                        <p:attrNameLst>
                                          <p:attrName>style.visibility</p:attrName>
                                        </p:attrNameLst>
                                      </p:cBhvr>
                                      <p:to>
                                        <p:strVal val="visible"/>
                                      </p:to>
                                    </p:set>
                                    <p:anim calcmode="lin" valueType="num">
                                      <p:cBhvr>
                                        <p:cTn id="1138" dur="750" fill="hold"/>
                                        <p:tgtEl>
                                          <p:spTgt spid="101"/>
                                        </p:tgtEl>
                                        <p:attrNameLst>
                                          <p:attrName>ppt_w</p:attrName>
                                        </p:attrNameLst>
                                      </p:cBhvr>
                                      <p:tavLst>
                                        <p:tav tm="0">
                                          <p:val>
                                            <p:fltVal val="0"/>
                                          </p:val>
                                        </p:tav>
                                        <p:tav tm="100000">
                                          <p:val>
                                            <p:strVal val="#ppt_w"/>
                                          </p:val>
                                        </p:tav>
                                      </p:tavLst>
                                    </p:anim>
                                    <p:anim calcmode="lin" valueType="num">
                                      <p:cBhvr>
                                        <p:cTn id="1139" dur="750" fill="hold"/>
                                        <p:tgtEl>
                                          <p:spTgt spid="101"/>
                                        </p:tgtEl>
                                        <p:attrNameLst>
                                          <p:attrName>ppt_h</p:attrName>
                                        </p:attrNameLst>
                                      </p:cBhvr>
                                      <p:tavLst>
                                        <p:tav tm="0">
                                          <p:val>
                                            <p:fltVal val="0"/>
                                          </p:val>
                                        </p:tav>
                                        <p:tav tm="100000">
                                          <p:val>
                                            <p:strVal val="#ppt_h"/>
                                          </p:val>
                                        </p:tav>
                                      </p:tavLst>
                                    </p:anim>
                                    <p:animEffect transition="in" filter="fade">
                                      <p:cBhvr>
                                        <p:cTn id="1140" dur="750"/>
                                        <p:tgtEl>
                                          <p:spTgt spid="101"/>
                                        </p:tgtEl>
                                      </p:cBhvr>
                                    </p:animEffect>
                                  </p:childTnLst>
                                </p:cTn>
                              </p:par>
                              <p:par>
                                <p:cTn id="1141" presetID="53" presetClass="entr" presetSubtype="16" fill="hold" grpId="0" nodeType="withEffect">
                                  <p:stCondLst>
                                    <p:cond delay="250"/>
                                  </p:stCondLst>
                                  <p:childTnLst>
                                    <p:set>
                                      <p:cBhvr>
                                        <p:cTn id="1142" dur="1" fill="hold">
                                          <p:stCondLst>
                                            <p:cond delay="0"/>
                                          </p:stCondLst>
                                        </p:cTn>
                                        <p:tgtEl>
                                          <p:spTgt spid="102"/>
                                        </p:tgtEl>
                                        <p:attrNameLst>
                                          <p:attrName>style.visibility</p:attrName>
                                        </p:attrNameLst>
                                      </p:cBhvr>
                                      <p:to>
                                        <p:strVal val="visible"/>
                                      </p:to>
                                    </p:set>
                                    <p:anim calcmode="lin" valueType="num">
                                      <p:cBhvr>
                                        <p:cTn id="1143" dur="750" fill="hold"/>
                                        <p:tgtEl>
                                          <p:spTgt spid="102"/>
                                        </p:tgtEl>
                                        <p:attrNameLst>
                                          <p:attrName>ppt_w</p:attrName>
                                        </p:attrNameLst>
                                      </p:cBhvr>
                                      <p:tavLst>
                                        <p:tav tm="0">
                                          <p:val>
                                            <p:fltVal val="0"/>
                                          </p:val>
                                        </p:tav>
                                        <p:tav tm="100000">
                                          <p:val>
                                            <p:strVal val="#ppt_w"/>
                                          </p:val>
                                        </p:tav>
                                      </p:tavLst>
                                    </p:anim>
                                    <p:anim calcmode="lin" valueType="num">
                                      <p:cBhvr>
                                        <p:cTn id="1144" dur="750" fill="hold"/>
                                        <p:tgtEl>
                                          <p:spTgt spid="102"/>
                                        </p:tgtEl>
                                        <p:attrNameLst>
                                          <p:attrName>ppt_h</p:attrName>
                                        </p:attrNameLst>
                                      </p:cBhvr>
                                      <p:tavLst>
                                        <p:tav tm="0">
                                          <p:val>
                                            <p:fltVal val="0"/>
                                          </p:val>
                                        </p:tav>
                                        <p:tav tm="100000">
                                          <p:val>
                                            <p:strVal val="#ppt_h"/>
                                          </p:val>
                                        </p:tav>
                                      </p:tavLst>
                                    </p:anim>
                                    <p:animEffect transition="in" filter="fade">
                                      <p:cBhvr>
                                        <p:cTn id="1145" dur="750"/>
                                        <p:tgtEl>
                                          <p:spTgt spid="102"/>
                                        </p:tgtEl>
                                      </p:cBhvr>
                                    </p:animEffect>
                                  </p:childTnLst>
                                </p:cTn>
                              </p:par>
                              <p:par>
                                <p:cTn id="1146" presetID="53" presetClass="entr" presetSubtype="16" fill="hold" grpId="0" nodeType="withEffect">
                                  <p:stCondLst>
                                    <p:cond delay="250"/>
                                  </p:stCondLst>
                                  <p:childTnLst>
                                    <p:set>
                                      <p:cBhvr>
                                        <p:cTn id="1147" dur="1" fill="hold">
                                          <p:stCondLst>
                                            <p:cond delay="0"/>
                                          </p:stCondLst>
                                        </p:cTn>
                                        <p:tgtEl>
                                          <p:spTgt spid="103"/>
                                        </p:tgtEl>
                                        <p:attrNameLst>
                                          <p:attrName>style.visibility</p:attrName>
                                        </p:attrNameLst>
                                      </p:cBhvr>
                                      <p:to>
                                        <p:strVal val="visible"/>
                                      </p:to>
                                    </p:set>
                                    <p:anim calcmode="lin" valueType="num">
                                      <p:cBhvr>
                                        <p:cTn id="1148" dur="750" fill="hold"/>
                                        <p:tgtEl>
                                          <p:spTgt spid="103"/>
                                        </p:tgtEl>
                                        <p:attrNameLst>
                                          <p:attrName>ppt_w</p:attrName>
                                        </p:attrNameLst>
                                      </p:cBhvr>
                                      <p:tavLst>
                                        <p:tav tm="0">
                                          <p:val>
                                            <p:fltVal val="0"/>
                                          </p:val>
                                        </p:tav>
                                        <p:tav tm="100000">
                                          <p:val>
                                            <p:strVal val="#ppt_w"/>
                                          </p:val>
                                        </p:tav>
                                      </p:tavLst>
                                    </p:anim>
                                    <p:anim calcmode="lin" valueType="num">
                                      <p:cBhvr>
                                        <p:cTn id="1149" dur="750" fill="hold"/>
                                        <p:tgtEl>
                                          <p:spTgt spid="103"/>
                                        </p:tgtEl>
                                        <p:attrNameLst>
                                          <p:attrName>ppt_h</p:attrName>
                                        </p:attrNameLst>
                                      </p:cBhvr>
                                      <p:tavLst>
                                        <p:tav tm="0">
                                          <p:val>
                                            <p:fltVal val="0"/>
                                          </p:val>
                                        </p:tav>
                                        <p:tav tm="100000">
                                          <p:val>
                                            <p:strVal val="#ppt_h"/>
                                          </p:val>
                                        </p:tav>
                                      </p:tavLst>
                                    </p:anim>
                                    <p:animEffect transition="in" filter="fade">
                                      <p:cBhvr>
                                        <p:cTn id="1150" dur="750"/>
                                        <p:tgtEl>
                                          <p:spTgt spid="103"/>
                                        </p:tgtEl>
                                      </p:cBhvr>
                                    </p:animEffect>
                                  </p:childTnLst>
                                </p:cTn>
                              </p:par>
                              <p:par>
                                <p:cTn id="1151" presetID="53" presetClass="entr" presetSubtype="16" fill="hold" grpId="0" nodeType="withEffect">
                                  <p:stCondLst>
                                    <p:cond delay="0"/>
                                  </p:stCondLst>
                                  <p:childTnLst>
                                    <p:set>
                                      <p:cBhvr>
                                        <p:cTn id="1152" dur="1" fill="hold">
                                          <p:stCondLst>
                                            <p:cond delay="0"/>
                                          </p:stCondLst>
                                        </p:cTn>
                                        <p:tgtEl>
                                          <p:spTgt spid="104"/>
                                        </p:tgtEl>
                                        <p:attrNameLst>
                                          <p:attrName>style.visibility</p:attrName>
                                        </p:attrNameLst>
                                      </p:cBhvr>
                                      <p:to>
                                        <p:strVal val="visible"/>
                                      </p:to>
                                    </p:set>
                                    <p:anim calcmode="lin" valueType="num">
                                      <p:cBhvr>
                                        <p:cTn id="1153" dur="750" fill="hold"/>
                                        <p:tgtEl>
                                          <p:spTgt spid="104"/>
                                        </p:tgtEl>
                                        <p:attrNameLst>
                                          <p:attrName>ppt_w</p:attrName>
                                        </p:attrNameLst>
                                      </p:cBhvr>
                                      <p:tavLst>
                                        <p:tav tm="0">
                                          <p:val>
                                            <p:fltVal val="0"/>
                                          </p:val>
                                        </p:tav>
                                        <p:tav tm="100000">
                                          <p:val>
                                            <p:strVal val="#ppt_w"/>
                                          </p:val>
                                        </p:tav>
                                      </p:tavLst>
                                    </p:anim>
                                    <p:anim calcmode="lin" valueType="num">
                                      <p:cBhvr>
                                        <p:cTn id="1154" dur="750" fill="hold"/>
                                        <p:tgtEl>
                                          <p:spTgt spid="104"/>
                                        </p:tgtEl>
                                        <p:attrNameLst>
                                          <p:attrName>ppt_h</p:attrName>
                                        </p:attrNameLst>
                                      </p:cBhvr>
                                      <p:tavLst>
                                        <p:tav tm="0">
                                          <p:val>
                                            <p:fltVal val="0"/>
                                          </p:val>
                                        </p:tav>
                                        <p:tav tm="100000">
                                          <p:val>
                                            <p:strVal val="#ppt_h"/>
                                          </p:val>
                                        </p:tav>
                                      </p:tavLst>
                                    </p:anim>
                                    <p:animEffect transition="in" filter="fade">
                                      <p:cBhvr>
                                        <p:cTn id="1155" dur="750"/>
                                        <p:tgtEl>
                                          <p:spTgt spid="104"/>
                                        </p:tgtEl>
                                      </p:cBhvr>
                                    </p:animEffect>
                                  </p:childTnLst>
                                </p:cTn>
                              </p:par>
                              <p:par>
                                <p:cTn id="1156" presetID="53" presetClass="entr" presetSubtype="16" fill="hold" grpId="0" nodeType="withEffect">
                                  <p:stCondLst>
                                    <p:cond delay="250"/>
                                  </p:stCondLst>
                                  <p:childTnLst>
                                    <p:set>
                                      <p:cBhvr>
                                        <p:cTn id="1157" dur="1" fill="hold">
                                          <p:stCondLst>
                                            <p:cond delay="0"/>
                                          </p:stCondLst>
                                        </p:cTn>
                                        <p:tgtEl>
                                          <p:spTgt spid="105"/>
                                        </p:tgtEl>
                                        <p:attrNameLst>
                                          <p:attrName>style.visibility</p:attrName>
                                        </p:attrNameLst>
                                      </p:cBhvr>
                                      <p:to>
                                        <p:strVal val="visible"/>
                                      </p:to>
                                    </p:set>
                                    <p:anim calcmode="lin" valueType="num">
                                      <p:cBhvr>
                                        <p:cTn id="1158" dur="750" fill="hold"/>
                                        <p:tgtEl>
                                          <p:spTgt spid="105"/>
                                        </p:tgtEl>
                                        <p:attrNameLst>
                                          <p:attrName>ppt_w</p:attrName>
                                        </p:attrNameLst>
                                      </p:cBhvr>
                                      <p:tavLst>
                                        <p:tav tm="0">
                                          <p:val>
                                            <p:fltVal val="0"/>
                                          </p:val>
                                        </p:tav>
                                        <p:tav tm="100000">
                                          <p:val>
                                            <p:strVal val="#ppt_w"/>
                                          </p:val>
                                        </p:tav>
                                      </p:tavLst>
                                    </p:anim>
                                    <p:anim calcmode="lin" valueType="num">
                                      <p:cBhvr>
                                        <p:cTn id="1159" dur="750" fill="hold"/>
                                        <p:tgtEl>
                                          <p:spTgt spid="105"/>
                                        </p:tgtEl>
                                        <p:attrNameLst>
                                          <p:attrName>ppt_h</p:attrName>
                                        </p:attrNameLst>
                                      </p:cBhvr>
                                      <p:tavLst>
                                        <p:tav tm="0">
                                          <p:val>
                                            <p:fltVal val="0"/>
                                          </p:val>
                                        </p:tav>
                                        <p:tav tm="100000">
                                          <p:val>
                                            <p:strVal val="#ppt_h"/>
                                          </p:val>
                                        </p:tav>
                                      </p:tavLst>
                                    </p:anim>
                                    <p:animEffect transition="in" filter="fade">
                                      <p:cBhvr>
                                        <p:cTn id="1160" dur="750"/>
                                        <p:tgtEl>
                                          <p:spTgt spid="105"/>
                                        </p:tgtEl>
                                      </p:cBhvr>
                                    </p:animEffect>
                                  </p:childTnLst>
                                </p:cTn>
                              </p:par>
                              <p:par>
                                <p:cTn id="1161" presetID="53" presetClass="entr" presetSubtype="16" fill="hold" grpId="0" nodeType="withEffect">
                                  <p:stCondLst>
                                    <p:cond delay="0"/>
                                  </p:stCondLst>
                                  <p:childTnLst>
                                    <p:set>
                                      <p:cBhvr>
                                        <p:cTn id="1162" dur="1" fill="hold">
                                          <p:stCondLst>
                                            <p:cond delay="0"/>
                                          </p:stCondLst>
                                        </p:cTn>
                                        <p:tgtEl>
                                          <p:spTgt spid="106"/>
                                        </p:tgtEl>
                                        <p:attrNameLst>
                                          <p:attrName>style.visibility</p:attrName>
                                        </p:attrNameLst>
                                      </p:cBhvr>
                                      <p:to>
                                        <p:strVal val="visible"/>
                                      </p:to>
                                    </p:set>
                                    <p:anim calcmode="lin" valueType="num">
                                      <p:cBhvr>
                                        <p:cTn id="1163" dur="750" fill="hold"/>
                                        <p:tgtEl>
                                          <p:spTgt spid="106"/>
                                        </p:tgtEl>
                                        <p:attrNameLst>
                                          <p:attrName>ppt_w</p:attrName>
                                        </p:attrNameLst>
                                      </p:cBhvr>
                                      <p:tavLst>
                                        <p:tav tm="0">
                                          <p:val>
                                            <p:fltVal val="0"/>
                                          </p:val>
                                        </p:tav>
                                        <p:tav tm="100000">
                                          <p:val>
                                            <p:strVal val="#ppt_w"/>
                                          </p:val>
                                        </p:tav>
                                      </p:tavLst>
                                    </p:anim>
                                    <p:anim calcmode="lin" valueType="num">
                                      <p:cBhvr>
                                        <p:cTn id="1164" dur="750" fill="hold"/>
                                        <p:tgtEl>
                                          <p:spTgt spid="106"/>
                                        </p:tgtEl>
                                        <p:attrNameLst>
                                          <p:attrName>ppt_h</p:attrName>
                                        </p:attrNameLst>
                                      </p:cBhvr>
                                      <p:tavLst>
                                        <p:tav tm="0">
                                          <p:val>
                                            <p:fltVal val="0"/>
                                          </p:val>
                                        </p:tav>
                                        <p:tav tm="100000">
                                          <p:val>
                                            <p:strVal val="#ppt_h"/>
                                          </p:val>
                                        </p:tav>
                                      </p:tavLst>
                                    </p:anim>
                                    <p:animEffect transition="in" filter="fade">
                                      <p:cBhvr>
                                        <p:cTn id="1165" dur="750"/>
                                        <p:tgtEl>
                                          <p:spTgt spid="106"/>
                                        </p:tgtEl>
                                      </p:cBhvr>
                                    </p:animEffect>
                                  </p:childTnLst>
                                </p:cTn>
                              </p:par>
                              <p:par>
                                <p:cTn id="1166" presetID="53" presetClass="entr" presetSubtype="16" fill="hold" grpId="0" nodeType="withEffect">
                                  <p:stCondLst>
                                    <p:cond delay="250"/>
                                  </p:stCondLst>
                                  <p:childTnLst>
                                    <p:set>
                                      <p:cBhvr>
                                        <p:cTn id="1167" dur="1" fill="hold">
                                          <p:stCondLst>
                                            <p:cond delay="0"/>
                                          </p:stCondLst>
                                        </p:cTn>
                                        <p:tgtEl>
                                          <p:spTgt spid="107"/>
                                        </p:tgtEl>
                                        <p:attrNameLst>
                                          <p:attrName>style.visibility</p:attrName>
                                        </p:attrNameLst>
                                      </p:cBhvr>
                                      <p:to>
                                        <p:strVal val="visible"/>
                                      </p:to>
                                    </p:set>
                                    <p:anim calcmode="lin" valueType="num">
                                      <p:cBhvr>
                                        <p:cTn id="1168" dur="750" fill="hold"/>
                                        <p:tgtEl>
                                          <p:spTgt spid="107"/>
                                        </p:tgtEl>
                                        <p:attrNameLst>
                                          <p:attrName>ppt_w</p:attrName>
                                        </p:attrNameLst>
                                      </p:cBhvr>
                                      <p:tavLst>
                                        <p:tav tm="0">
                                          <p:val>
                                            <p:fltVal val="0"/>
                                          </p:val>
                                        </p:tav>
                                        <p:tav tm="100000">
                                          <p:val>
                                            <p:strVal val="#ppt_w"/>
                                          </p:val>
                                        </p:tav>
                                      </p:tavLst>
                                    </p:anim>
                                    <p:anim calcmode="lin" valueType="num">
                                      <p:cBhvr>
                                        <p:cTn id="1169" dur="750" fill="hold"/>
                                        <p:tgtEl>
                                          <p:spTgt spid="107"/>
                                        </p:tgtEl>
                                        <p:attrNameLst>
                                          <p:attrName>ppt_h</p:attrName>
                                        </p:attrNameLst>
                                      </p:cBhvr>
                                      <p:tavLst>
                                        <p:tav tm="0">
                                          <p:val>
                                            <p:fltVal val="0"/>
                                          </p:val>
                                        </p:tav>
                                        <p:tav tm="100000">
                                          <p:val>
                                            <p:strVal val="#ppt_h"/>
                                          </p:val>
                                        </p:tav>
                                      </p:tavLst>
                                    </p:anim>
                                    <p:animEffect transition="in" filter="fade">
                                      <p:cBhvr>
                                        <p:cTn id="1170" dur="750"/>
                                        <p:tgtEl>
                                          <p:spTgt spid="107"/>
                                        </p:tgtEl>
                                      </p:cBhvr>
                                    </p:animEffect>
                                  </p:childTnLst>
                                </p:cTn>
                              </p:par>
                              <p:par>
                                <p:cTn id="1171" presetID="53" presetClass="entr" presetSubtype="16" fill="hold" grpId="0" nodeType="withEffect">
                                  <p:stCondLst>
                                    <p:cond delay="0"/>
                                  </p:stCondLst>
                                  <p:childTnLst>
                                    <p:set>
                                      <p:cBhvr>
                                        <p:cTn id="1172" dur="1" fill="hold">
                                          <p:stCondLst>
                                            <p:cond delay="0"/>
                                          </p:stCondLst>
                                        </p:cTn>
                                        <p:tgtEl>
                                          <p:spTgt spid="108"/>
                                        </p:tgtEl>
                                        <p:attrNameLst>
                                          <p:attrName>style.visibility</p:attrName>
                                        </p:attrNameLst>
                                      </p:cBhvr>
                                      <p:to>
                                        <p:strVal val="visible"/>
                                      </p:to>
                                    </p:set>
                                    <p:anim calcmode="lin" valueType="num">
                                      <p:cBhvr>
                                        <p:cTn id="1173" dur="750" fill="hold"/>
                                        <p:tgtEl>
                                          <p:spTgt spid="108"/>
                                        </p:tgtEl>
                                        <p:attrNameLst>
                                          <p:attrName>ppt_w</p:attrName>
                                        </p:attrNameLst>
                                      </p:cBhvr>
                                      <p:tavLst>
                                        <p:tav tm="0">
                                          <p:val>
                                            <p:fltVal val="0"/>
                                          </p:val>
                                        </p:tav>
                                        <p:tav tm="100000">
                                          <p:val>
                                            <p:strVal val="#ppt_w"/>
                                          </p:val>
                                        </p:tav>
                                      </p:tavLst>
                                    </p:anim>
                                    <p:anim calcmode="lin" valueType="num">
                                      <p:cBhvr>
                                        <p:cTn id="1174" dur="750" fill="hold"/>
                                        <p:tgtEl>
                                          <p:spTgt spid="108"/>
                                        </p:tgtEl>
                                        <p:attrNameLst>
                                          <p:attrName>ppt_h</p:attrName>
                                        </p:attrNameLst>
                                      </p:cBhvr>
                                      <p:tavLst>
                                        <p:tav tm="0">
                                          <p:val>
                                            <p:fltVal val="0"/>
                                          </p:val>
                                        </p:tav>
                                        <p:tav tm="100000">
                                          <p:val>
                                            <p:strVal val="#ppt_h"/>
                                          </p:val>
                                        </p:tav>
                                      </p:tavLst>
                                    </p:anim>
                                    <p:animEffect transition="in" filter="fade">
                                      <p:cBhvr>
                                        <p:cTn id="1175" dur="750"/>
                                        <p:tgtEl>
                                          <p:spTgt spid="108"/>
                                        </p:tgtEl>
                                      </p:cBhvr>
                                    </p:animEffect>
                                  </p:childTnLst>
                                </p:cTn>
                              </p:par>
                              <p:par>
                                <p:cTn id="1176" presetID="53" presetClass="entr" presetSubtype="16" fill="hold" grpId="0" nodeType="withEffect">
                                  <p:stCondLst>
                                    <p:cond delay="250"/>
                                  </p:stCondLst>
                                  <p:childTnLst>
                                    <p:set>
                                      <p:cBhvr>
                                        <p:cTn id="1177" dur="1" fill="hold">
                                          <p:stCondLst>
                                            <p:cond delay="0"/>
                                          </p:stCondLst>
                                        </p:cTn>
                                        <p:tgtEl>
                                          <p:spTgt spid="109"/>
                                        </p:tgtEl>
                                        <p:attrNameLst>
                                          <p:attrName>style.visibility</p:attrName>
                                        </p:attrNameLst>
                                      </p:cBhvr>
                                      <p:to>
                                        <p:strVal val="visible"/>
                                      </p:to>
                                    </p:set>
                                    <p:anim calcmode="lin" valueType="num">
                                      <p:cBhvr>
                                        <p:cTn id="1178" dur="750" fill="hold"/>
                                        <p:tgtEl>
                                          <p:spTgt spid="109"/>
                                        </p:tgtEl>
                                        <p:attrNameLst>
                                          <p:attrName>ppt_w</p:attrName>
                                        </p:attrNameLst>
                                      </p:cBhvr>
                                      <p:tavLst>
                                        <p:tav tm="0">
                                          <p:val>
                                            <p:fltVal val="0"/>
                                          </p:val>
                                        </p:tav>
                                        <p:tav tm="100000">
                                          <p:val>
                                            <p:strVal val="#ppt_w"/>
                                          </p:val>
                                        </p:tav>
                                      </p:tavLst>
                                    </p:anim>
                                    <p:anim calcmode="lin" valueType="num">
                                      <p:cBhvr>
                                        <p:cTn id="1179" dur="750" fill="hold"/>
                                        <p:tgtEl>
                                          <p:spTgt spid="109"/>
                                        </p:tgtEl>
                                        <p:attrNameLst>
                                          <p:attrName>ppt_h</p:attrName>
                                        </p:attrNameLst>
                                      </p:cBhvr>
                                      <p:tavLst>
                                        <p:tav tm="0">
                                          <p:val>
                                            <p:fltVal val="0"/>
                                          </p:val>
                                        </p:tav>
                                        <p:tav tm="100000">
                                          <p:val>
                                            <p:strVal val="#ppt_h"/>
                                          </p:val>
                                        </p:tav>
                                      </p:tavLst>
                                    </p:anim>
                                    <p:animEffect transition="in" filter="fade">
                                      <p:cBhvr>
                                        <p:cTn id="1180" dur="750"/>
                                        <p:tgtEl>
                                          <p:spTgt spid="109"/>
                                        </p:tgtEl>
                                      </p:cBhvr>
                                    </p:animEffect>
                                  </p:childTnLst>
                                </p:cTn>
                              </p:par>
                              <p:par>
                                <p:cTn id="1181" presetID="53" presetClass="entr" presetSubtype="16" fill="hold" grpId="0" nodeType="withEffect">
                                  <p:stCondLst>
                                    <p:cond delay="0"/>
                                  </p:stCondLst>
                                  <p:childTnLst>
                                    <p:set>
                                      <p:cBhvr>
                                        <p:cTn id="1182" dur="1" fill="hold">
                                          <p:stCondLst>
                                            <p:cond delay="0"/>
                                          </p:stCondLst>
                                        </p:cTn>
                                        <p:tgtEl>
                                          <p:spTgt spid="110"/>
                                        </p:tgtEl>
                                        <p:attrNameLst>
                                          <p:attrName>style.visibility</p:attrName>
                                        </p:attrNameLst>
                                      </p:cBhvr>
                                      <p:to>
                                        <p:strVal val="visible"/>
                                      </p:to>
                                    </p:set>
                                    <p:anim calcmode="lin" valueType="num">
                                      <p:cBhvr>
                                        <p:cTn id="1183" dur="750" fill="hold"/>
                                        <p:tgtEl>
                                          <p:spTgt spid="110"/>
                                        </p:tgtEl>
                                        <p:attrNameLst>
                                          <p:attrName>ppt_w</p:attrName>
                                        </p:attrNameLst>
                                      </p:cBhvr>
                                      <p:tavLst>
                                        <p:tav tm="0">
                                          <p:val>
                                            <p:fltVal val="0"/>
                                          </p:val>
                                        </p:tav>
                                        <p:tav tm="100000">
                                          <p:val>
                                            <p:strVal val="#ppt_w"/>
                                          </p:val>
                                        </p:tav>
                                      </p:tavLst>
                                    </p:anim>
                                    <p:anim calcmode="lin" valueType="num">
                                      <p:cBhvr>
                                        <p:cTn id="1184" dur="750" fill="hold"/>
                                        <p:tgtEl>
                                          <p:spTgt spid="110"/>
                                        </p:tgtEl>
                                        <p:attrNameLst>
                                          <p:attrName>ppt_h</p:attrName>
                                        </p:attrNameLst>
                                      </p:cBhvr>
                                      <p:tavLst>
                                        <p:tav tm="0">
                                          <p:val>
                                            <p:fltVal val="0"/>
                                          </p:val>
                                        </p:tav>
                                        <p:tav tm="100000">
                                          <p:val>
                                            <p:strVal val="#ppt_h"/>
                                          </p:val>
                                        </p:tav>
                                      </p:tavLst>
                                    </p:anim>
                                    <p:animEffect transition="in" filter="fade">
                                      <p:cBhvr>
                                        <p:cTn id="1185" dur="750"/>
                                        <p:tgtEl>
                                          <p:spTgt spid="110"/>
                                        </p:tgtEl>
                                      </p:cBhvr>
                                    </p:animEffect>
                                  </p:childTnLst>
                                </p:cTn>
                              </p:par>
                              <p:par>
                                <p:cTn id="1186" presetID="53" presetClass="entr" presetSubtype="16" fill="hold" grpId="0" nodeType="withEffect">
                                  <p:stCondLst>
                                    <p:cond delay="250"/>
                                  </p:stCondLst>
                                  <p:childTnLst>
                                    <p:set>
                                      <p:cBhvr>
                                        <p:cTn id="1187" dur="1" fill="hold">
                                          <p:stCondLst>
                                            <p:cond delay="0"/>
                                          </p:stCondLst>
                                        </p:cTn>
                                        <p:tgtEl>
                                          <p:spTgt spid="111"/>
                                        </p:tgtEl>
                                        <p:attrNameLst>
                                          <p:attrName>style.visibility</p:attrName>
                                        </p:attrNameLst>
                                      </p:cBhvr>
                                      <p:to>
                                        <p:strVal val="visible"/>
                                      </p:to>
                                    </p:set>
                                    <p:anim calcmode="lin" valueType="num">
                                      <p:cBhvr>
                                        <p:cTn id="1188" dur="750" fill="hold"/>
                                        <p:tgtEl>
                                          <p:spTgt spid="111"/>
                                        </p:tgtEl>
                                        <p:attrNameLst>
                                          <p:attrName>ppt_w</p:attrName>
                                        </p:attrNameLst>
                                      </p:cBhvr>
                                      <p:tavLst>
                                        <p:tav tm="0">
                                          <p:val>
                                            <p:fltVal val="0"/>
                                          </p:val>
                                        </p:tav>
                                        <p:tav tm="100000">
                                          <p:val>
                                            <p:strVal val="#ppt_w"/>
                                          </p:val>
                                        </p:tav>
                                      </p:tavLst>
                                    </p:anim>
                                    <p:anim calcmode="lin" valueType="num">
                                      <p:cBhvr>
                                        <p:cTn id="1189" dur="750" fill="hold"/>
                                        <p:tgtEl>
                                          <p:spTgt spid="111"/>
                                        </p:tgtEl>
                                        <p:attrNameLst>
                                          <p:attrName>ppt_h</p:attrName>
                                        </p:attrNameLst>
                                      </p:cBhvr>
                                      <p:tavLst>
                                        <p:tav tm="0">
                                          <p:val>
                                            <p:fltVal val="0"/>
                                          </p:val>
                                        </p:tav>
                                        <p:tav tm="100000">
                                          <p:val>
                                            <p:strVal val="#ppt_h"/>
                                          </p:val>
                                        </p:tav>
                                      </p:tavLst>
                                    </p:anim>
                                    <p:animEffect transition="in" filter="fade">
                                      <p:cBhvr>
                                        <p:cTn id="1190" dur="750"/>
                                        <p:tgtEl>
                                          <p:spTgt spid="111"/>
                                        </p:tgtEl>
                                      </p:cBhvr>
                                    </p:animEffect>
                                  </p:childTnLst>
                                </p:cTn>
                              </p:par>
                              <p:par>
                                <p:cTn id="1191" presetID="53" presetClass="entr" presetSubtype="16" fill="hold" grpId="0" nodeType="withEffect">
                                  <p:stCondLst>
                                    <p:cond delay="0"/>
                                  </p:stCondLst>
                                  <p:childTnLst>
                                    <p:set>
                                      <p:cBhvr>
                                        <p:cTn id="1192" dur="1" fill="hold">
                                          <p:stCondLst>
                                            <p:cond delay="0"/>
                                          </p:stCondLst>
                                        </p:cTn>
                                        <p:tgtEl>
                                          <p:spTgt spid="112"/>
                                        </p:tgtEl>
                                        <p:attrNameLst>
                                          <p:attrName>style.visibility</p:attrName>
                                        </p:attrNameLst>
                                      </p:cBhvr>
                                      <p:to>
                                        <p:strVal val="visible"/>
                                      </p:to>
                                    </p:set>
                                    <p:anim calcmode="lin" valueType="num">
                                      <p:cBhvr>
                                        <p:cTn id="1193" dur="750" fill="hold"/>
                                        <p:tgtEl>
                                          <p:spTgt spid="112"/>
                                        </p:tgtEl>
                                        <p:attrNameLst>
                                          <p:attrName>ppt_w</p:attrName>
                                        </p:attrNameLst>
                                      </p:cBhvr>
                                      <p:tavLst>
                                        <p:tav tm="0">
                                          <p:val>
                                            <p:fltVal val="0"/>
                                          </p:val>
                                        </p:tav>
                                        <p:tav tm="100000">
                                          <p:val>
                                            <p:strVal val="#ppt_w"/>
                                          </p:val>
                                        </p:tav>
                                      </p:tavLst>
                                    </p:anim>
                                    <p:anim calcmode="lin" valueType="num">
                                      <p:cBhvr>
                                        <p:cTn id="1194" dur="750" fill="hold"/>
                                        <p:tgtEl>
                                          <p:spTgt spid="112"/>
                                        </p:tgtEl>
                                        <p:attrNameLst>
                                          <p:attrName>ppt_h</p:attrName>
                                        </p:attrNameLst>
                                      </p:cBhvr>
                                      <p:tavLst>
                                        <p:tav tm="0">
                                          <p:val>
                                            <p:fltVal val="0"/>
                                          </p:val>
                                        </p:tav>
                                        <p:tav tm="100000">
                                          <p:val>
                                            <p:strVal val="#ppt_h"/>
                                          </p:val>
                                        </p:tav>
                                      </p:tavLst>
                                    </p:anim>
                                    <p:animEffect transition="in" filter="fade">
                                      <p:cBhvr>
                                        <p:cTn id="1195" dur="750"/>
                                        <p:tgtEl>
                                          <p:spTgt spid="112"/>
                                        </p:tgtEl>
                                      </p:cBhvr>
                                    </p:animEffect>
                                  </p:childTnLst>
                                </p:cTn>
                              </p:par>
                              <p:par>
                                <p:cTn id="1196" presetID="53" presetClass="entr" presetSubtype="16" fill="hold" grpId="0" nodeType="withEffect">
                                  <p:stCondLst>
                                    <p:cond delay="250"/>
                                  </p:stCondLst>
                                  <p:childTnLst>
                                    <p:set>
                                      <p:cBhvr>
                                        <p:cTn id="1197" dur="1" fill="hold">
                                          <p:stCondLst>
                                            <p:cond delay="0"/>
                                          </p:stCondLst>
                                        </p:cTn>
                                        <p:tgtEl>
                                          <p:spTgt spid="113"/>
                                        </p:tgtEl>
                                        <p:attrNameLst>
                                          <p:attrName>style.visibility</p:attrName>
                                        </p:attrNameLst>
                                      </p:cBhvr>
                                      <p:to>
                                        <p:strVal val="visible"/>
                                      </p:to>
                                    </p:set>
                                    <p:anim calcmode="lin" valueType="num">
                                      <p:cBhvr>
                                        <p:cTn id="1198" dur="750" fill="hold"/>
                                        <p:tgtEl>
                                          <p:spTgt spid="113"/>
                                        </p:tgtEl>
                                        <p:attrNameLst>
                                          <p:attrName>ppt_w</p:attrName>
                                        </p:attrNameLst>
                                      </p:cBhvr>
                                      <p:tavLst>
                                        <p:tav tm="0">
                                          <p:val>
                                            <p:fltVal val="0"/>
                                          </p:val>
                                        </p:tav>
                                        <p:tav tm="100000">
                                          <p:val>
                                            <p:strVal val="#ppt_w"/>
                                          </p:val>
                                        </p:tav>
                                      </p:tavLst>
                                    </p:anim>
                                    <p:anim calcmode="lin" valueType="num">
                                      <p:cBhvr>
                                        <p:cTn id="1199" dur="750" fill="hold"/>
                                        <p:tgtEl>
                                          <p:spTgt spid="113"/>
                                        </p:tgtEl>
                                        <p:attrNameLst>
                                          <p:attrName>ppt_h</p:attrName>
                                        </p:attrNameLst>
                                      </p:cBhvr>
                                      <p:tavLst>
                                        <p:tav tm="0">
                                          <p:val>
                                            <p:fltVal val="0"/>
                                          </p:val>
                                        </p:tav>
                                        <p:tav tm="100000">
                                          <p:val>
                                            <p:strVal val="#ppt_h"/>
                                          </p:val>
                                        </p:tav>
                                      </p:tavLst>
                                    </p:anim>
                                    <p:animEffect transition="in" filter="fade">
                                      <p:cBhvr>
                                        <p:cTn id="1200" dur="750"/>
                                        <p:tgtEl>
                                          <p:spTgt spid="113"/>
                                        </p:tgtEl>
                                      </p:cBhvr>
                                    </p:animEffect>
                                  </p:childTnLst>
                                </p:cTn>
                              </p:par>
                              <p:par>
                                <p:cTn id="1201" presetID="53" presetClass="entr" presetSubtype="16" fill="hold" grpId="0" nodeType="withEffect">
                                  <p:stCondLst>
                                    <p:cond delay="0"/>
                                  </p:stCondLst>
                                  <p:childTnLst>
                                    <p:set>
                                      <p:cBhvr>
                                        <p:cTn id="1202" dur="1" fill="hold">
                                          <p:stCondLst>
                                            <p:cond delay="0"/>
                                          </p:stCondLst>
                                        </p:cTn>
                                        <p:tgtEl>
                                          <p:spTgt spid="114"/>
                                        </p:tgtEl>
                                        <p:attrNameLst>
                                          <p:attrName>style.visibility</p:attrName>
                                        </p:attrNameLst>
                                      </p:cBhvr>
                                      <p:to>
                                        <p:strVal val="visible"/>
                                      </p:to>
                                    </p:set>
                                    <p:anim calcmode="lin" valueType="num">
                                      <p:cBhvr>
                                        <p:cTn id="1203" dur="750" fill="hold"/>
                                        <p:tgtEl>
                                          <p:spTgt spid="114"/>
                                        </p:tgtEl>
                                        <p:attrNameLst>
                                          <p:attrName>ppt_w</p:attrName>
                                        </p:attrNameLst>
                                      </p:cBhvr>
                                      <p:tavLst>
                                        <p:tav tm="0">
                                          <p:val>
                                            <p:fltVal val="0"/>
                                          </p:val>
                                        </p:tav>
                                        <p:tav tm="100000">
                                          <p:val>
                                            <p:strVal val="#ppt_w"/>
                                          </p:val>
                                        </p:tav>
                                      </p:tavLst>
                                    </p:anim>
                                    <p:anim calcmode="lin" valueType="num">
                                      <p:cBhvr>
                                        <p:cTn id="1204" dur="750" fill="hold"/>
                                        <p:tgtEl>
                                          <p:spTgt spid="114"/>
                                        </p:tgtEl>
                                        <p:attrNameLst>
                                          <p:attrName>ppt_h</p:attrName>
                                        </p:attrNameLst>
                                      </p:cBhvr>
                                      <p:tavLst>
                                        <p:tav tm="0">
                                          <p:val>
                                            <p:fltVal val="0"/>
                                          </p:val>
                                        </p:tav>
                                        <p:tav tm="100000">
                                          <p:val>
                                            <p:strVal val="#ppt_h"/>
                                          </p:val>
                                        </p:tav>
                                      </p:tavLst>
                                    </p:anim>
                                    <p:animEffect transition="in" filter="fade">
                                      <p:cBhvr>
                                        <p:cTn id="1205" dur="750"/>
                                        <p:tgtEl>
                                          <p:spTgt spid="114"/>
                                        </p:tgtEl>
                                      </p:cBhvr>
                                    </p:animEffect>
                                  </p:childTnLst>
                                </p:cTn>
                              </p:par>
                              <p:par>
                                <p:cTn id="1206" presetID="53" presetClass="entr" presetSubtype="16" fill="hold" grpId="0" nodeType="withEffect">
                                  <p:stCondLst>
                                    <p:cond delay="250"/>
                                  </p:stCondLst>
                                  <p:childTnLst>
                                    <p:set>
                                      <p:cBhvr>
                                        <p:cTn id="1207" dur="1" fill="hold">
                                          <p:stCondLst>
                                            <p:cond delay="0"/>
                                          </p:stCondLst>
                                        </p:cTn>
                                        <p:tgtEl>
                                          <p:spTgt spid="115"/>
                                        </p:tgtEl>
                                        <p:attrNameLst>
                                          <p:attrName>style.visibility</p:attrName>
                                        </p:attrNameLst>
                                      </p:cBhvr>
                                      <p:to>
                                        <p:strVal val="visible"/>
                                      </p:to>
                                    </p:set>
                                    <p:anim calcmode="lin" valueType="num">
                                      <p:cBhvr>
                                        <p:cTn id="1208" dur="750" fill="hold"/>
                                        <p:tgtEl>
                                          <p:spTgt spid="115"/>
                                        </p:tgtEl>
                                        <p:attrNameLst>
                                          <p:attrName>ppt_w</p:attrName>
                                        </p:attrNameLst>
                                      </p:cBhvr>
                                      <p:tavLst>
                                        <p:tav tm="0">
                                          <p:val>
                                            <p:fltVal val="0"/>
                                          </p:val>
                                        </p:tav>
                                        <p:tav tm="100000">
                                          <p:val>
                                            <p:strVal val="#ppt_w"/>
                                          </p:val>
                                        </p:tav>
                                      </p:tavLst>
                                    </p:anim>
                                    <p:anim calcmode="lin" valueType="num">
                                      <p:cBhvr>
                                        <p:cTn id="1209" dur="750" fill="hold"/>
                                        <p:tgtEl>
                                          <p:spTgt spid="115"/>
                                        </p:tgtEl>
                                        <p:attrNameLst>
                                          <p:attrName>ppt_h</p:attrName>
                                        </p:attrNameLst>
                                      </p:cBhvr>
                                      <p:tavLst>
                                        <p:tav tm="0">
                                          <p:val>
                                            <p:fltVal val="0"/>
                                          </p:val>
                                        </p:tav>
                                        <p:tav tm="100000">
                                          <p:val>
                                            <p:strVal val="#ppt_h"/>
                                          </p:val>
                                        </p:tav>
                                      </p:tavLst>
                                    </p:anim>
                                    <p:animEffect transition="in" filter="fade">
                                      <p:cBhvr>
                                        <p:cTn id="1210" dur="750"/>
                                        <p:tgtEl>
                                          <p:spTgt spid="115"/>
                                        </p:tgtEl>
                                      </p:cBhvr>
                                    </p:animEffect>
                                  </p:childTnLst>
                                </p:cTn>
                              </p:par>
                              <p:par>
                                <p:cTn id="1211" presetID="53" presetClass="entr" presetSubtype="16" fill="hold" grpId="0" nodeType="withEffect">
                                  <p:stCondLst>
                                    <p:cond delay="0"/>
                                  </p:stCondLst>
                                  <p:childTnLst>
                                    <p:set>
                                      <p:cBhvr>
                                        <p:cTn id="1212" dur="1" fill="hold">
                                          <p:stCondLst>
                                            <p:cond delay="0"/>
                                          </p:stCondLst>
                                        </p:cTn>
                                        <p:tgtEl>
                                          <p:spTgt spid="116"/>
                                        </p:tgtEl>
                                        <p:attrNameLst>
                                          <p:attrName>style.visibility</p:attrName>
                                        </p:attrNameLst>
                                      </p:cBhvr>
                                      <p:to>
                                        <p:strVal val="visible"/>
                                      </p:to>
                                    </p:set>
                                    <p:anim calcmode="lin" valueType="num">
                                      <p:cBhvr>
                                        <p:cTn id="1213" dur="750" fill="hold"/>
                                        <p:tgtEl>
                                          <p:spTgt spid="116"/>
                                        </p:tgtEl>
                                        <p:attrNameLst>
                                          <p:attrName>ppt_w</p:attrName>
                                        </p:attrNameLst>
                                      </p:cBhvr>
                                      <p:tavLst>
                                        <p:tav tm="0">
                                          <p:val>
                                            <p:fltVal val="0"/>
                                          </p:val>
                                        </p:tav>
                                        <p:tav tm="100000">
                                          <p:val>
                                            <p:strVal val="#ppt_w"/>
                                          </p:val>
                                        </p:tav>
                                      </p:tavLst>
                                    </p:anim>
                                    <p:anim calcmode="lin" valueType="num">
                                      <p:cBhvr>
                                        <p:cTn id="1214" dur="750" fill="hold"/>
                                        <p:tgtEl>
                                          <p:spTgt spid="116"/>
                                        </p:tgtEl>
                                        <p:attrNameLst>
                                          <p:attrName>ppt_h</p:attrName>
                                        </p:attrNameLst>
                                      </p:cBhvr>
                                      <p:tavLst>
                                        <p:tav tm="0">
                                          <p:val>
                                            <p:fltVal val="0"/>
                                          </p:val>
                                        </p:tav>
                                        <p:tav tm="100000">
                                          <p:val>
                                            <p:strVal val="#ppt_h"/>
                                          </p:val>
                                        </p:tav>
                                      </p:tavLst>
                                    </p:anim>
                                    <p:animEffect transition="in" filter="fade">
                                      <p:cBhvr>
                                        <p:cTn id="1215" dur="750"/>
                                        <p:tgtEl>
                                          <p:spTgt spid="116"/>
                                        </p:tgtEl>
                                      </p:cBhvr>
                                    </p:animEffect>
                                  </p:childTnLst>
                                </p:cTn>
                              </p:par>
                              <p:par>
                                <p:cTn id="1216" presetID="53" presetClass="entr" presetSubtype="16" fill="hold" grpId="0" nodeType="withEffect">
                                  <p:stCondLst>
                                    <p:cond delay="250"/>
                                  </p:stCondLst>
                                  <p:childTnLst>
                                    <p:set>
                                      <p:cBhvr>
                                        <p:cTn id="1217" dur="1" fill="hold">
                                          <p:stCondLst>
                                            <p:cond delay="0"/>
                                          </p:stCondLst>
                                        </p:cTn>
                                        <p:tgtEl>
                                          <p:spTgt spid="117"/>
                                        </p:tgtEl>
                                        <p:attrNameLst>
                                          <p:attrName>style.visibility</p:attrName>
                                        </p:attrNameLst>
                                      </p:cBhvr>
                                      <p:to>
                                        <p:strVal val="visible"/>
                                      </p:to>
                                    </p:set>
                                    <p:anim calcmode="lin" valueType="num">
                                      <p:cBhvr>
                                        <p:cTn id="1218" dur="750" fill="hold"/>
                                        <p:tgtEl>
                                          <p:spTgt spid="117"/>
                                        </p:tgtEl>
                                        <p:attrNameLst>
                                          <p:attrName>ppt_w</p:attrName>
                                        </p:attrNameLst>
                                      </p:cBhvr>
                                      <p:tavLst>
                                        <p:tav tm="0">
                                          <p:val>
                                            <p:fltVal val="0"/>
                                          </p:val>
                                        </p:tav>
                                        <p:tav tm="100000">
                                          <p:val>
                                            <p:strVal val="#ppt_w"/>
                                          </p:val>
                                        </p:tav>
                                      </p:tavLst>
                                    </p:anim>
                                    <p:anim calcmode="lin" valueType="num">
                                      <p:cBhvr>
                                        <p:cTn id="1219" dur="750" fill="hold"/>
                                        <p:tgtEl>
                                          <p:spTgt spid="117"/>
                                        </p:tgtEl>
                                        <p:attrNameLst>
                                          <p:attrName>ppt_h</p:attrName>
                                        </p:attrNameLst>
                                      </p:cBhvr>
                                      <p:tavLst>
                                        <p:tav tm="0">
                                          <p:val>
                                            <p:fltVal val="0"/>
                                          </p:val>
                                        </p:tav>
                                        <p:tav tm="100000">
                                          <p:val>
                                            <p:strVal val="#ppt_h"/>
                                          </p:val>
                                        </p:tav>
                                      </p:tavLst>
                                    </p:anim>
                                    <p:animEffect transition="in" filter="fade">
                                      <p:cBhvr>
                                        <p:cTn id="1220" dur="750"/>
                                        <p:tgtEl>
                                          <p:spTgt spid="117"/>
                                        </p:tgtEl>
                                      </p:cBhvr>
                                    </p:animEffect>
                                  </p:childTnLst>
                                </p:cTn>
                              </p:par>
                              <p:par>
                                <p:cTn id="1221" presetID="53" presetClass="entr" presetSubtype="16" fill="hold" grpId="0" nodeType="withEffect">
                                  <p:stCondLst>
                                    <p:cond delay="0"/>
                                  </p:stCondLst>
                                  <p:childTnLst>
                                    <p:set>
                                      <p:cBhvr>
                                        <p:cTn id="1222" dur="1" fill="hold">
                                          <p:stCondLst>
                                            <p:cond delay="0"/>
                                          </p:stCondLst>
                                        </p:cTn>
                                        <p:tgtEl>
                                          <p:spTgt spid="118"/>
                                        </p:tgtEl>
                                        <p:attrNameLst>
                                          <p:attrName>style.visibility</p:attrName>
                                        </p:attrNameLst>
                                      </p:cBhvr>
                                      <p:to>
                                        <p:strVal val="visible"/>
                                      </p:to>
                                    </p:set>
                                    <p:anim calcmode="lin" valueType="num">
                                      <p:cBhvr>
                                        <p:cTn id="1223" dur="750" fill="hold"/>
                                        <p:tgtEl>
                                          <p:spTgt spid="118"/>
                                        </p:tgtEl>
                                        <p:attrNameLst>
                                          <p:attrName>ppt_w</p:attrName>
                                        </p:attrNameLst>
                                      </p:cBhvr>
                                      <p:tavLst>
                                        <p:tav tm="0">
                                          <p:val>
                                            <p:fltVal val="0"/>
                                          </p:val>
                                        </p:tav>
                                        <p:tav tm="100000">
                                          <p:val>
                                            <p:strVal val="#ppt_w"/>
                                          </p:val>
                                        </p:tav>
                                      </p:tavLst>
                                    </p:anim>
                                    <p:anim calcmode="lin" valueType="num">
                                      <p:cBhvr>
                                        <p:cTn id="1224" dur="750" fill="hold"/>
                                        <p:tgtEl>
                                          <p:spTgt spid="118"/>
                                        </p:tgtEl>
                                        <p:attrNameLst>
                                          <p:attrName>ppt_h</p:attrName>
                                        </p:attrNameLst>
                                      </p:cBhvr>
                                      <p:tavLst>
                                        <p:tav tm="0">
                                          <p:val>
                                            <p:fltVal val="0"/>
                                          </p:val>
                                        </p:tav>
                                        <p:tav tm="100000">
                                          <p:val>
                                            <p:strVal val="#ppt_h"/>
                                          </p:val>
                                        </p:tav>
                                      </p:tavLst>
                                    </p:anim>
                                    <p:animEffect transition="in" filter="fade">
                                      <p:cBhvr>
                                        <p:cTn id="1225" dur="750"/>
                                        <p:tgtEl>
                                          <p:spTgt spid="118"/>
                                        </p:tgtEl>
                                      </p:cBhvr>
                                    </p:animEffect>
                                  </p:childTnLst>
                                </p:cTn>
                              </p:par>
                              <p:par>
                                <p:cTn id="1226" presetID="53" presetClass="entr" presetSubtype="16" fill="hold" grpId="0" nodeType="withEffect">
                                  <p:stCondLst>
                                    <p:cond delay="250"/>
                                  </p:stCondLst>
                                  <p:childTnLst>
                                    <p:set>
                                      <p:cBhvr>
                                        <p:cTn id="1227" dur="1" fill="hold">
                                          <p:stCondLst>
                                            <p:cond delay="0"/>
                                          </p:stCondLst>
                                        </p:cTn>
                                        <p:tgtEl>
                                          <p:spTgt spid="119"/>
                                        </p:tgtEl>
                                        <p:attrNameLst>
                                          <p:attrName>style.visibility</p:attrName>
                                        </p:attrNameLst>
                                      </p:cBhvr>
                                      <p:to>
                                        <p:strVal val="visible"/>
                                      </p:to>
                                    </p:set>
                                    <p:anim calcmode="lin" valueType="num">
                                      <p:cBhvr>
                                        <p:cTn id="1228" dur="750" fill="hold"/>
                                        <p:tgtEl>
                                          <p:spTgt spid="119"/>
                                        </p:tgtEl>
                                        <p:attrNameLst>
                                          <p:attrName>ppt_w</p:attrName>
                                        </p:attrNameLst>
                                      </p:cBhvr>
                                      <p:tavLst>
                                        <p:tav tm="0">
                                          <p:val>
                                            <p:fltVal val="0"/>
                                          </p:val>
                                        </p:tav>
                                        <p:tav tm="100000">
                                          <p:val>
                                            <p:strVal val="#ppt_w"/>
                                          </p:val>
                                        </p:tav>
                                      </p:tavLst>
                                    </p:anim>
                                    <p:anim calcmode="lin" valueType="num">
                                      <p:cBhvr>
                                        <p:cTn id="1229" dur="750" fill="hold"/>
                                        <p:tgtEl>
                                          <p:spTgt spid="119"/>
                                        </p:tgtEl>
                                        <p:attrNameLst>
                                          <p:attrName>ppt_h</p:attrName>
                                        </p:attrNameLst>
                                      </p:cBhvr>
                                      <p:tavLst>
                                        <p:tav tm="0">
                                          <p:val>
                                            <p:fltVal val="0"/>
                                          </p:val>
                                        </p:tav>
                                        <p:tav tm="100000">
                                          <p:val>
                                            <p:strVal val="#ppt_h"/>
                                          </p:val>
                                        </p:tav>
                                      </p:tavLst>
                                    </p:anim>
                                    <p:animEffect transition="in" filter="fade">
                                      <p:cBhvr>
                                        <p:cTn id="1230" dur="750"/>
                                        <p:tgtEl>
                                          <p:spTgt spid="119"/>
                                        </p:tgtEl>
                                      </p:cBhvr>
                                    </p:animEffect>
                                  </p:childTnLst>
                                </p:cTn>
                              </p:par>
                              <p:par>
                                <p:cTn id="1231" presetID="53" presetClass="entr" presetSubtype="16" fill="hold" grpId="0" nodeType="withEffect">
                                  <p:stCondLst>
                                    <p:cond delay="0"/>
                                  </p:stCondLst>
                                  <p:childTnLst>
                                    <p:set>
                                      <p:cBhvr>
                                        <p:cTn id="1232" dur="1" fill="hold">
                                          <p:stCondLst>
                                            <p:cond delay="0"/>
                                          </p:stCondLst>
                                        </p:cTn>
                                        <p:tgtEl>
                                          <p:spTgt spid="120"/>
                                        </p:tgtEl>
                                        <p:attrNameLst>
                                          <p:attrName>style.visibility</p:attrName>
                                        </p:attrNameLst>
                                      </p:cBhvr>
                                      <p:to>
                                        <p:strVal val="visible"/>
                                      </p:to>
                                    </p:set>
                                    <p:anim calcmode="lin" valueType="num">
                                      <p:cBhvr>
                                        <p:cTn id="1233" dur="750" fill="hold"/>
                                        <p:tgtEl>
                                          <p:spTgt spid="120"/>
                                        </p:tgtEl>
                                        <p:attrNameLst>
                                          <p:attrName>ppt_w</p:attrName>
                                        </p:attrNameLst>
                                      </p:cBhvr>
                                      <p:tavLst>
                                        <p:tav tm="0">
                                          <p:val>
                                            <p:fltVal val="0"/>
                                          </p:val>
                                        </p:tav>
                                        <p:tav tm="100000">
                                          <p:val>
                                            <p:strVal val="#ppt_w"/>
                                          </p:val>
                                        </p:tav>
                                      </p:tavLst>
                                    </p:anim>
                                    <p:anim calcmode="lin" valueType="num">
                                      <p:cBhvr>
                                        <p:cTn id="1234" dur="750" fill="hold"/>
                                        <p:tgtEl>
                                          <p:spTgt spid="120"/>
                                        </p:tgtEl>
                                        <p:attrNameLst>
                                          <p:attrName>ppt_h</p:attrName>
                                        </p:attrNameLst>
                                      </p:cBhvr>
                                      <p:tavLst>
                                        <p:tav tm="0">
                                          <p:val>
                                            <p:fltVal val="0"/>
                                          </p:val>
                                        </p:tav>
                                        <p:tav tm="100000">
                                          <p:val>
                                            <p:strVal val="#ppt_h"/>
                                          </p:val>
                                        </p:tav>
                                      </p:tavLst>
                                    </p:anim>
                                    <p:animEffect transition="in" filter="fade">
                                      <p:cBhvr>
                                        <p:cTn id="1235" dur="750"/>
                                        <p:tgtEl>
                                          <p:spTgt spid="120"/>
                                        </p:tgtEl>
                                      </p:cBhvr>
                                    </p:animEffect>
                                  </p:childTnLst>
                                </p:cTn>
                              </p:par>
                              <p:par>
                                <p:cTn id="1236" presetID="53" presetClass="entr" presetSubtype="16" fill="hold" grpId="0" nodeType="withEffect">
                                  <p:stCondLst>
                                    <p:cond delay="0"/>
                                  </p:stCondLst>
                                  <p:childTnLst>
                                    <p:set>
                                      <p:cBhvr>
                                        <p:cTn id="1237" dur="1" fill="hold">
                                          <p:stCondLst>
                                            <p:cond delay="0"/>
                                          </p:stCondLst>
                                        </p:cTn>
                                        <p:tgtEl>
                                          <p:spTgt spid="121"/>
                                        </p:tgtEl>
                                        <p:attrNameLst>
                                          <p:attrName>style.visibility</p:attrName>
                                        </p:attrNameLst>
                                      </p:cBhvr>
                                      <p:to>
                                        <p:strVal val="visible"/>
                                      </p:to>
                                    </p:set>
                                    <p:anim calcmode="lin" valueType="num">
                                      <p:cBhvr>
                                        <p:cTn id="1238" dur="750" fill="hold"/>
                                        <p:tgtEl>
                                          <p:spTgt spid="121"/>
                                        </p:tgtEl>
                                        <p:attrNameLst>
                                          <p:attrName>ppt_w</p:attrName>
                                        </p:attrNameLst>
                                      </p:cBhvr>
                                      <p:tavLst>
                                        <p:tav tm="0">
                                          <p:val>
                                            <p:fltVal val="0"/>
                                          </p:val>
                                        </p:tav>
                                        <p:tav tm="100000">
                                          <p:val>
                                            <p:strVal val="#ppt_w"/>
                                          </p:val>
                                        </p:tav>
                                      </p:tavLst>
                                    </p:anim>
                                    <p:anim calcmode="lin" valueType="num">
                                      <p:cBhvr>
                                        <p:cTn id="1239" dur="750" fill="hold"/>
                                        <p:tgtEl>
                                          <p:spTgt spid="121"/>
                                        </p:tgtEl>
                                        <p:attrNameLst>
                                          <p:attrName>ppt_h</p:attrName>
                                        </p:attrNameLst>
                                      </p:cBhvr>
                                      <p:tavLst>
                                        <p:tav tm="0">
                                          <p:val>
                                            <p:fltVal val="0"/>
                                          </p:val>
                                        </p:tav>
                                        <p:tav tm="100000">
                                          <p:val>
                                            <p:strVal val="#ppt_h"/>
                                          </p:val>
                                        </p:tav>
                                      </p:tavLst>
                                    </p:anim>
                                    <p:animEffect transition="in" filter="fade">
                                      <p:cBhvr>
                                        <p:cTn id="1240" dur="750"/>
                                        <p:tgtEl>
                                          <p:spTgt spid="121"/>
                                        </p:tgtEl>
                                      </p:cBhvr>
                                    </p:animEffect>
                                  </p:childTnLst>
                                </p:cTn>
                              </p:par>
                              <p:par>
                                <p:cTn id="1241" presetID="53" presetClass="entr" presetSubtype="16" fill="hold" grpId="0" nodeType="withEffect">
                                  <p:stCondLst>
                                    <p:cond delay="250"/>
                                  </p:stCondLst>
                                  <p:childTnLst>
                                    <p:set>
                                      <p:cBhvr>
                                        <p:cTn id="1242" dur="1" fill="hold">
                                          <p:stCondLst>
                                            <p:cond delay="0"/>
                                          </p:stCondLst>
                                        </p:cTn>
                                        <p:tgtEl>
                                          <p:spTgt spid="122"/>
                                        </p:tgtEl>
                                        <p:attrNameLst>
                                          <p:attrName>style.visibility</p:attrName>
                                        </p:attrNameLst>
                                      </p:cBhvr>
                                      <p:to>
                                        <p:strVal val="visible"/>
                                      </p:to>
                                    </p:set>
                                    <p:anim calcmode="lin" valueType="num">
                                      <p:cBhvr>
                                        <p:cTn id="1243" dur="750" fill="hold"/>
                                        <p:tgtEl>
                                          <p:spTgt spid="122"/>
                                        </p:tgtEl>
                                        <p:attrNameLst>
                                          <p:attrName>ppt_w</p:attrName>
                                        </p:attrNameLst>
                                      </p:cBhvr>
                                      <p:tavLst>
                                        <p:tav tm="0">
                                          <p:val>
                                            <p:fltVal val="0"/>
                                          </p:val>
                                        </p:tav>
                                        <p:tav tm="100000">
                                          <p:val>
                                            <p:strVal val="#ppt_w"/>
                                          </p:val>
                                        </p:tav>
                                      </p:tavLst>
                                    </p:anim>
                                    <p:anim calcmode="lin" valueType="num">
                                      <p:cBhvr>
                                        <p:cTn id="1244" dur="750" fill="hold"/>
                                        <p:tgtEl>
                                          <p:spTgt spid="122"/>
                                        </p:tgtEl>
                                        <p:attrNameLst>
                                          <p:attrName>ppt_h</p:attrName>
                                        </p:attrNameLst>
                                      </p:cBhvr>
                                      <p:tavLst>
                                        <p:tav tm="0">
                                          <p:val>
                                            <p:fltVal val="0"/>
                                          </p:val>
                                        </p:tav>
                                        <p:tav tm="100000">
                                          <p:val>
                                            <p:strVal val="#ppt_h"/>
                                          </p:val>
                                        </p:tav>
                                      </p:tavLst>
                                    </p:anim>
                                    <p:animEffect transition="in" filter="fade">
                                      <p:cBhvr>
                                        <p:cTn id="1245" dur="750"/>
                                        <p:tgtEl>
                                          <p:spTgt spid="122"/>
                                        </p:tgtEl>
                                      </p:cBhvr>
                                    </p:animEffect>
                                  </p:childTnLst>
                                </p:cTn>
                              </p:par>
                              <p:par>
                                <p:cTn id="1246" presetID="53" presetClass="entr" presetSubtype="16" fill="hold" grpId="0" nodeType="withEffect">
                                  <p:stCondLst>
                                    <p:cond delay="250"/>
                                  </p:stCondLst>
                                  <p:childTnLst>
                                    <p:set>
                                      <p:cBhvr>
                                        <p:cTn id="1247" dur="1" fill="hold">
                                          <p:stCondLst>
                                            <p:cond delay="0"/>
                                          </p:stCondLst>
                                        </p:cTn>
                                        <p:tgtEl>
                                          <p:spTgt spid="123"/>
                                        </p:tgtEl>
                                        <p:attrNameLst>
                                          <p:attrName>style.visibility</p:attrName>
                                        </p:attrNameLst>
                                      </p:cBhvr>
                                      <p:to>
                                        <p:strVal val="visible"/>
                                      </p:to>
                                    </p:set>
                                    <p:anim calcmode="lin" valueType="num">
                                      <p:cBhvr>
                                        <p:cTn id="1248" dur="750" fill="hold"/>
                                        <p:tgtEl>
                                          <p:spTgt spid="123"/>
                                        </p:tgtEl>
                                        <p:attrNameLst>
                                          <p:attrName>ppt_w</p:attrName>
                                        </p:attrNameLst>
                                      </p:cBhvr>
                                      <p:tavLst>
                                        <p:tav tm="0">
                                          <p:val>
                                            <p:fltVal val="0"/>
                                          </p:val>
                                        </p:tav>
                                        <p:tav tm="100000">
                                          <p:val>
                                            <p:strVal val="#ppt_w"/>
                                          </p:val>
                                        </p:tav>
                                      </p:tavLst>
                                    </p:anim>
                                    <p:anim calcmode="lin" valueType="num">
                                      <p:cBhvr>
                                        <p:cTn id="1249" dur="750" fill="hold"/>
                                        <p:tgtEl>
                                          <p:spTgt spid="123"/>
                                        </p:tgtEl>
                                        <p:attrNameLst>
                                          <p:attrName>ppt_h</p:attrName>
                                        </p:attrNameLst>
                                      </p:cBhvr>
                                      <p:tavLst>
                                        <p:tav tm="0">
                                          <p:val>
                                            <p:fltVal val="0"/>
                                          </p:val>
                                        </p:tav>
                                        <p:tav tm="100000">
                                          <p:val>
                                            <p:strVal val="#ppt_h"/>
                                          </p:val>
                                        </p:tav>
                                      </p:tavLst>
                                    </p:anim>
                                    <p:animEffect transition="in" filter="fade">
                                      <p:cBhvr>
                                        <p:cTn id="1250" dur="750"/>
                                        <p:tgtEl>
                                          <p:spTgt spid="123"/>
                                        </p:tgtEl>
                                      </p:cBhvr>
                                    </p:animEffect>
                                  </p:childTnLst>
                                </p:cTn>
                              </p:par>
                              <p:par>
                                <p:cTn id="1251" presetID="53" presetClass="entr" presetSubtype="16" fill="hold" grpId="0" nodeType="withEffect">
                                  <p:stCondLst>
                                    <p:cond delay="0"/>
                                  </p:stCondLst>
                                  <p:childTnLst>
                                    <p:set>
                                      <p:cBhvr>
                                        <p:cTn id="1252" dur="1" fill="hold">
                                          <p:stCondLst>
                                            <p:cond delay="0"/>
                                          </p:stCondLst>
                                        </p:cTn>
                                        <p:tgtEl>
                                          <p:spTgt spid="124"/>
                                        </p:tgtEl>
                                        <p:attrNameLst>
                                          <p:attrName>style.visibility</p:attrName>
                                        </p:attrNameLst>
                                      </p:cBhvr>
                                      <p:to>
                                        <p:strVal val="visible"/>
                                      </p:to>
                                    </p:set>
                                    <p:anim calcmode="lin" valueType="num">
                                      <p:cBhvr>
                                        <p:cTn id="1253" dur="750" fill="hold"/>
                                        <p:tgtEl>
                                          <p:spTgt spid="124"/>
                                        </p:tgtEl>
                                        <p:attrNameLst>
                                          <p:attrName>ppt_w</p:attrName>
                                        </p:attrNameLst>
                                      </p:cBhvr>
                                      <p:tavLst>
                                        <p:tav tm="0">
                                          <p:val>
                                            <p:fltVal val="0"/>
                                          </p:val>
                                        </p:tav>
                                        <p:tav tm="100000">
                                          <p:val>
                                            <p:strVal val="#ppt_w"/>
                                          </p:val>
                                        </p:tav>
                                      </p:tavLst>
                                    </p:anim>
                                    <p:anim calcmode="lin" valueType="num">
                                      <p:cBhvr>
                                        <p:cTn id="1254" dur="750" fill="hold"/>
                                        <p:tgtEl>
                                          <p:spTgt spid="124"/>
                                        </p:tgtEl>
                                        <p:attrNameLst>
                                          <p:attrName>ppt_h</p:attrName>
                                        </p:attrNameLst>
                                      </p:cBhvr>
                                      <p:tavLst>
                                        <p:tav tm="0">
                                          <p:val>
                                            <p:fltVal val="0"/>
                                          </p:val>
                                        </p:tav>
                                        <p:tav tm="100000">
                                          <p:val>
                                            <p:strVal val="#ppt_h"/>
                                          </p:val>
                                        </p:tav>
                                      </p:tavLst>
                                    </p:anim>
                                    <p:animEffect transition="in" filter="fade">
                                      <p:cBhvr>
                                        <p:cTn id="1255" dur="750"/>
                                        <p:tgtEl>
                                          <p:spTgt spid="124"/>
                                        </p:tgtEl>
                                      </p:cBhvr>
                                    </p:animEffect>
                                  </p:childTnLst>
                                </p:cTn>
                              </p:par>
                              <p:par>
                                <p:cTn id="1256" presetID="53" presetClass="entr" presetSubtype="16" fill="hold" grpId="0" nodeType="withEffect">
                                  <p:stCondLst>
                                    <p:cond delay="250"/>
                                  </p:stCondLst>
                                  <p:childTnLst>
                                    <p:set>
                                      <p:cBhvr>
                                        <p:cTn id="1257" dur="1" fill="hold">
                                          <p:stCondLst>
                                            <p:cond delay="0"/>
                                          </p:stCondLst>
                                        </p:cTn>
                                        <p:tgtEl>
                                          <p:spTgt spid="125"/>
                                        </p:tgtEl>
                                        <p:attrNameLst>
                                          <p:attrName>style.visibility</p:attrName>
                                        </p:attrNameLst>
                                      </p:cBhvr>
                                      <p:to>
                                        <p:strVal val="visible"/>
                                      </p:to>
                                    </p:set>
                                    <p:anim calcmode="lin" valueType="num">
                                      <p:cBhvr>
                                        <p:cTn id="1258" dur="750" fill="hold"/>
                                        <p:tgtEl>
                                          <p:spTgt spid="125"/>
                                        </p:tgtEl>
                                        <p:attrNameLst>
                                          <p:attrName>ppt_w</p:attrName>
                                        </p:attrNameLst>
                                      </p:cBhvr>
                                      <p:tavLst>
                                        <p:tav tm="0">
                                          <p:val>
                                            <p:fltVal val="0"/>
                                          </p:val>
                                        </p:tav>
                                        <p:tav tm="100000">
                                          <p:val>
                                            <p:strVal val="#ppt_w"/>
                                          </p:val>
                                        </p:tav>
                                      </p:tavLst>
                                    </p:anim>
                                    <p:anim calcmode="lin" valueType="num">
                                      <p:cBhvr>
                                        <p:cTn id="1259" dur="750" fill="hold"/>
                                        <p:tgtEl>
                                          <p:spTgt spid="125"/>
                                        </p:tgtEl>
                                        <p:attrNameLst>
                                          <p:attrName>ppt_h</p:attrName>
                                        </p:attrNameLst>
                                      </p:cBhvr>
                                      <p:tavLst>
                                        <p:tav tm="0">
                                          <p:val>
                                            <p:fltVal val="0"/>
                                          </p:val>
                                        </p:tav>
                                        <p:tav tm="100000">
                                          <p:val>
                                            <p:strVal val="#ppt_h"/>
                                          </p:val>
                                        </p:tav>
                                      </p:tavLst>
                                    </p:anim>
                                    <p:animEffect transition="in" filter="fade">
                                      <p:cBhvr>
                                        <p:cTn id="1260" dur="750"/>
                                        <p:tgtEl>
                                          <p:spTgt spid="125"/>
                                        </p:tgtEl>
                                      </p:cBhvr>
                                    </p:animEffect>
                                  </p:childTnLst>
                                </p:cTn>
                              </p:par>
                              <p:par>
                                <p:cTn id="1261" presetID="53" presetClass="entr" presetSubtype="16" fill="hold" grpId="0" nodeType="withEffect">
                                  <p:stCondLst>
                                    <p:cond delay="0"/>
                                  </p:stCondLst>
                                  <p:childTnLst>
                                    <p:set>
                                      <p:cBhvr>
                                        <p:cTn id="1262" dur="1" fill="hold">
                                          <p:stCondLst>
                                            <p:cond delay="0"/>
                                          </p:stCondLst>
                                        </p:cTn>
                                        <p:tgtEl>
                                          <p:spTgt spid="126"/>
                                        </p:tgtEl>
                                        <p:attrNameLst>
                                          <p:attrName>style.visibility</p:attrName>
                                        </p:attrNameLst>
                                      </p:cBhvr>
                                      <p:to>
                                        <p:strVal val="visible"/>
                                      </p:to>
                                    </p:set>
                                    <p:anim calcmode="lin" valueType="num">
                                      <p:cBhvr>
                                        <p:cTn id="1263" dur="750" fill="hold"/>
                                        <p:tgtEl>
                                          <p:spTgt spid="126"/>
                                        </p:tgtEl>
                                        <p:attrNameLst>
                                          <p:attrName>ppt_w</p:attrName>
                                        </p:attrNameLst>
                                      </p:cBhvr>
                                      <p:tavLst>
                                        <p:tav tm="0">
                                          <p:val>
                                            <p:fltVal val="0"/>
                                          </p:val>
                                        </p:tav>
                                        <p:tav tm="100000">
                                          <p:val>
                                            <p:strVal val="#ppt_w"/>
                                          </p:val>
                                        </p:tav>
                                      </p:tavLst>
                                    </p:anim>
                                    <p:anim calcmode="lin" valueType="num">
                                      <p:cBhvr>
                                        <p:cTn id="1264" dur="750" fill="hold"/>
                                        <p:tgtEl>
                                          <p:spTgt spid="126"/>
                                        </p:tgtEl>
                                        <p:attrNameLst>
                                          <p:attrName>ppt_h</p:attrName>
                                        </p:attrNameLst>
                                      </p:cBhvr>
                                      <p:tavLst>
                                        <p:tav tm="0">
                                          <p:val>
                                            <p:fltVal val="0"/>
                                          </p:val>
                                        </p:tav>
                                        <p:tav tm="100000">
                                          <p:val>
                                            <p:strVal val="#ppt_h"/>
                                          </p:val>
                                        </p:tav>
                                      </p:tavLst>
                                    </p:anim>
                                    <p:animEffect transition="in" filter="fade">
                                      <p:cBhvr>
                                        <p:cTn id="1265" dur="750"/>
                                        <p:tgtEl>
                                          <p:spTgt spid="126"/>
                                        </p:tgtEl>
                                      </p:cBhvr>
                                    </p:animEffect>
                                  </p:childTnLst>
                                </p:cTn>
                              </p:par>
                              <p:par>
                                <p:cTn id="1266" presetID="53" presetClass="entr" presetSubtype="16" fill="hold" grpId="0" nodeType="withEffect">
                                  <p:stCondLst>
                                    <p:cond delay="250"/>
                                  </p:stCondLst>
                                  <p:childTnLst>
                                    <p:set>
                                      <p:cBhvr>
                                        <p:cTn id="1267" dur="1" fill="hold">
                                          <p:stCondLst>
                                            <p:cond delay="0"/>
                                          </p:stCondLst>
                                        </p:cTn>
                                        <p:tgtEl>
                                          <p:spTgt spid="127"/>
                                        </p:tgtEl>
                                        <p:attrNameLst>
                                          <p:attrName>style.visibility</p:attrName>
                                        </p:attrNameLst>
                                      </p:cBhvr>
                                      <p:to>
                                        <p:strVal val="visible"/>
                                      </p:to>
                                    </p:set>
                                    <p:anim calcmode="lin" valueType="num">
                                      <p:cBhvr>
                                        <p:cTn id="1268" dur="750" fill="hold"/>
                                        <p:tgtEl>
                                          <p:spTgt spid="127"/>
                                        </p:tgtEl>
                                        <p:attrNameLst>
                                          <p:attrName>ppt_w</p:attrName>
                                        </p:attrNameLst>
                                      </p:cBhvr>
                                      <p:tavLst>
                                        <p:tav tm="0">
                                          <p:val>
                                            <p:fltVal val="0"/>
                                          </p:val>
                                        </p:tav>
                                        <p:tav tm="100000">
                                          <p:val>
                                            <p:strVal val="#ppt_w"/>
                                          </p:val>
                                        </p:tav>
                                      </p:tavLst>
                                    </p:anim>
                                    <p:anim calcmode="lin" valueType="num">
                                      <p:cBhvr>
                                        <p:cTn id="1269" dur="750" fill="hold"/>
                                        <p:tgtEl>
                                          <p:spTgt spid="127"/>
                                        </p:tgtEl>
                                        <p:attrNameLst>
                                          <p:attrName>ppt_h</p:attrName>
                                        </p:attrNameLst>
                                      </p:cBhvr>
                                      <p:tavLst>
                                        <p:tav tm="0">
                                          <p:val>
                                            <p:fltVal val="0"/>
                                          </p:val>
                                        </p:tav>
                                        <p:tav tm="100000">
                                          <p:val>
                                            <p:strVal val="#ppt_h"/>
                                          </p:val>
                                        </p:tav>
                                      </p:tavLst>
                                    </p:anim>
                                    <p:animEffect transition="in" filter="fade">
                                      <p:cBhvr>
                                        <p:cTn id="1270" dur="750"/>
                                        <p:tgtEl>
                                          <p:spTgt spid="127"/>
                                        </p:tgtEl>
                                      </p:cBhvr>
                                    </p:animEffect>
                                  </p:childTnLst>
                                </p:cTn>
                              </p:par>
                              <p:par>
                                <p:cTn id="1271" presetID="53" presetClass="entr" presetSubtype="16" fill="hold" grpId="0" nodeType="withEffect">
                                  <p:stCondLst>
                                    <p:cond delay="0"/>
                                  </p:stCondLst>
                                  <p:childTnLst>
                                    <p:set>
                                      <p:cBhvr>
                                        <p:cTn id="1272" dur="1" fill="hold">
                                          <p:stCondLst>
                                            <p:cond delay="0"/>
                                          </p:stCondLst>
                                        </p:cTn>
                                        <p:tgtEl>
                                          <p:spTgt spid="128"/>
                                        </p:tgtEl>
                                        <p:attrNameLst>
                                          <p:attrName>style.visibility</p:attrName>
                                        </p:attrNameLst>
                                      </p:cBhvr>
                                      <p:to>
                                        <p:strVal val="visible"/>
                                      </p:to>
                                    </p:set>
                                    <p:anim calcmode="lin" valueType="num">
                                      <p:cBhvr>
                                        <p:cTn id="1273" dur="750" fill="hold"/>
                                        <p:tgtEl>
                                          <p:spTgt spid="128"/>
                                        </p:tgtEl>
                                        <p:attrNameLst>
                                          <p:attrName>ppt_w</p:attrName>
                                        </p:attrNameLst>
                                      </p:cBhvr>
                                      <p:tavLst>
                                        <p:tav tm="0">
                                          <p:val>
                                            <p:fltVal val="0"/>
                                          </p:val>
                                        </p:tav>
                                        <p:tav tm="100000">
                                          <p:val>
                                            <p:strVal val="#ppt_w"/>
                                          </p:val>
                                        </p:tav>
                                      </p:tavLst>
                                    </p:anim>
                                    <p:anim calcmode="lin" valueType="num">
                                      <p:cBhvr>
                                        <p:cTn id="1274" dur="750" fill="hold"/>
                                        <p:tgtEl>
                                          <p:spTgt spid="128"/>
                                        </p:tgtEl>
                                        <p:attrNameLst>
                                          <p:attrName>ppt_h</p:attrName>
                                        </p:attrNameLst>
                                      </p:cBhvr>
                                      <p:tavLst>
                                        <p:tav tm="0">
                                          <p:val>
                                            <p:fltVal val="0"/>
                                          </p:val>
                                        </p:tav>
                                        <p:tav tm="100000">
                                          <p:val>
                                            <p:strVal val="#ppt_h"/>
                                          </p:val>
                                        </p:tav>
                                      </p:tavLst>
                                    </p:anim>
                                    <p:animEffect transition="in" filter="fade">
                                      <p:cBhvr>
                                        <p:cTn id="1275" dur="750"/>
                                        <p:tgtEl>
                                          <p:spTgt spid="128"/>
                                        </p:tgtEl>
                                      </p:cBhvr>
                                    </p:animEffect>
                                  </p:childTnLst>
                                </p:cTn>
                              </p:par>
                              <p:par>
                                <p:cTn id="1276" presetID="53" presetClass="entr" presetSubtype="16" fill="hold" grpId="0" nodeType="withEffect">
                                  <p:stCondLst>
                                    <p:cond delay="250"/>
                                  </p:stCondLst>
                                  <p:childTnLst>
                                    <p:set>
                                      <p:cBhvr>
                                        <p:cTn id="1277" dur="1" fill="hold">
                                          <p:stCondLst>
                                            <p:cond delay="0"/>
                                          </p:stCondLst>
                                        </p:cTn>
                                        <p:tgtEl>
                                          <p:spTgt spid="129"/>
                                        </p:tgtEl>
                                        <p:attrNameLst>
                                          <p:attrName>style.visibility</p:attrName>
                                        </p:attrNameLst>
                                      </p:cBhvr>
                                      <p:to>
                                        <p:strVal val="visible"/>
                                      </p:to>
                                    </p:set>
                                    <p:anim calcmode="lin" valueType="num">
                                      <p:cBhvr>
                                        <p:cTn id="1278" dur="750" fill="hold"/>
                                        <p:tgtEl>
                                          <p:spTgt spid="129"/>
                                        </p:tgtEl>
                                        <p:attrNameLst>
                                          <p:attrName>ppt_w</p:attrName>
                                        </p:attrNameLst>
                                      </p:cBhvr>
                                      <p:tavLst>
                                        <p:tav tm="0">
                                          <p:val>
                                            <p:fltVal val="0"/>
                                          </p:val>
                                        </p:tav>
                                        <p:tav tm="100000">
                                          <p:val>
                                            <p:strVal val="#ppt_w"/>
                                          </p:val>
                                        </p:tav>
                                      </p:tavLst>
                                    </p:anim>
                                    <p:anim calcmode="lin" valueType="num">
                                      <p:cBhvr>
                                        <p:cTn id="1279" dur="750" fill="hold"/>
                                        <p:tgtEl>
                                          <p:spTgt spid="129"/>
                                        </p:tgtEl>
                                        <p:attrNameLst>
                                          <p:attrName>ppt_h</p:attrName>
                                        </p:attrNameLst>
                                      </p:cBhvr>
                                      <p:tavLst>
                                        <p:tav tm="0">
                                          <p:val>
                                            <p:fltVal val="0"/>
                                          </p:val>
                                        </p:tav>
                                        <p:tav tm="100000">
                                          <p:val>
                                            <p:strVal val="#ppt_h"/>
                                          </p:val>
                                        </p:tav>
                                      </p:tavLst>
                                    </p:anim>
                                    <p:animEffect transition="in" filter="fade">
                                      <p:cBhvr>
                                        <p:cTn id="1280" dur="750"/>
                                        <p:tgtEl>
                                          <p:spTgt spid="129"/>
                                        </p:tgtEl>
                                      </p:cBhvr>
                                    </p:animEffect>
                                  </p:childTnLst>
                                </p:cTn>
                              </p:par>
                              <p:par>
                                <p:cTn id="1281" presetID="53" presetClass="entr" presetSubtype="16" fill="hold" grpId="0" nodeType="withEffect">
                                  <p:stCondLst>
                                    <p:cond delay="0"/>
                                  </p:stCondLst>
                                  <p:childTnLst>
                                    <p:set>
                                      <p:cBhvr>
                                        <p:cTn id="1282" dur="1" fill="hold">
                                          <p:stCondLst>
                                            <p:cond delay="0"/>
                                          </p:stCondLst>
                                        </p:cTn>
                                        <p:tgtEl>
                                          <p:spTgt spid="130"/>
                                        </p:tgtEl>
                                        <p:attrNameLst>
                                          <p:attrName>style.visibility</p:attrName>
                                        </p:attrNameLst>
                                      </p:cBhvr>
                                      <p:to>
                                        <p:strVal val="visible"/>
                                      </p:to>
                                    </p:set>
                                    <p:anim calcmode="lin" valueType="num">
                                      <p:cBhvr>
                                        <p:cTn id="1283" dur="750" fill="hold"/>
                                        <p:tgtEl>
                                          <p:spTgt spid="130"/>
                                        </p:tgtEl>
                                        <p:attrNameLst>
                                          <p:attrName>ppt_w</p:attrName>
                                        </p:attrNameLst>
                                      </p:cBhvr>
                                      <p:tavLst>
                                        <p:tav tm="0">
                                          <p:val>
                                            <p:fltVal val="0"/>
                                          </p:val>
                                        </p:tav>
                                        <p:tav tm="100000">
                                          <p:val>
                                            <p:strVal val="#ppt_w"/>
                                          </p:val>
                                        </p:tav>
                                      </p:tavLst>
                                    </p:anim>
                                    <p:anim calcmode="lin" valueType="num">
                                      <p:cBhvr>
                                        <p:cTn id="1284" dur="750" fill="hold"/>
                                        <p:tgtEl>
                                          <p:spTgt spid="130"/>
                                        </p:tgtEl>
                                        <p:attrNameLst>
                                          <p:attrName>ppt_h</p:attrName>
                                        </p:attrNameLst>
                                      </p:cBhvr>
                                      <p:tavLst>
                                        <p:tav tm="0">
                                          <p:val>
                                            <p:fltVal val="0"/>
                                          </p:val>
                                        </p:tav>
                                        <p:tav tm="100000">
                                          <p:val>
                                            <p:strVal val="#ppt_h"/>
                                          </p:val>
                                        </p:tav>
                                      </p:tavLst>
                                    </p:anim>
                                    <p:animEffect transition="in" filter="fade">
                                      <p:cBhvr>
                                        <p:cTn id="1285" dur="750"/>
                                        <p:tgtEl>
                                          <p:spTgt spid="130"/>
                                        </p:tgtEl>
                                      </p:cBhvr>
                                    </p:animEffect>
                                  </p:childTnLst>
                                </p:cTn>
                              </p:par>
                              <p:par>
                                <p:cTn id="1286" presetID="53" presetClass="entr" presetSubtype="16" fill="hold" grpId="0" nodeType="withEffect">
                                  <p:stCondLst>
                                    <p:cond delay="0"/>
                                  </p:stCondLst>
                                  <p:childTnLst>
                                    <p:set>
                                      <p:cBhvr>
                                        <p:cTn id="1287" dur="1" fill="hold">
                                          <p:stCondLst>
                                            <p:cond delay="0"/>
                                          </p:stCondLst>
                                        </p:cTn>
                                        <p:tgtEl>
                                          <p:spTgt spid="131"/>
                                        </p:tgtEl>
                                        <p:attrNameLst>
                                          <p:attrName>style.visibility</p:attrName>
                                        </p:attrNameLst>
                                      </p:cBhvr>
                                      <p:to>
                                        <p:strVal val="visible"/>
                                      </p:to>
                                    </p:set>
                                    <p:anim calcmode="lin" valueType="num">
                                      <p:cBhvr>
                                        <p:cTn id="1288" dur="750" fill="hold"/>
                                        <p:tgtEl>
                                          <p:spTgt spid="131"/>
                                        </p:tgtEl>
                                        <p:attrNameLst>
                                          <p:attrName>ppt_w</p:attrName>
                                        </p:attrNameLst>
                                      </p:cBhvr>
                                      <p:tavLst>
                                        <p:tav tm="0">
                                          <p:val>
                                            <p:fltVal val="0"/>
                                          </p:val>
                                        </p:tav>
                                        <p:tav tm="100000">
                                          <p:val>
                                            <p:strVal val="#ppt_w"/>
                                          </p:val>
                                        </p:tav>
                                      </p:tavLst>
                                    </p:anim>
                                    <p:anim calcmode="lin" valueType="num">
                                      <p:cBhvr>
                                        <p:cTn id="1289" dur="750" fill="hold"/>
                                        <p:tgtEl>
                                          <p:spTgt spid="131"/>
                                        </p:tgtEl>
                                        <p:attrNameLst>
                                          <p:attrName>ppt_h</p:attrName>
                                        </p:attrNameLst>
                                      </p:cBhvr>
                                      <p:tavLst>
                                        <p:tav tm="0">
                                          <p:val>
                                            <p:fltVal val="0"/>
                                          </p:val>
                                        </p:tav>
                                        <p:tav tm="100000">
                                          <p:val>
                                            <p:strVal val="#ppt_h"/>
                                          </p:val>
                                        </p:tav>
                                      </p:tavLst>
                                    </p:anim>
                                    <p:animEffect transition="in" filter="fade">
                                      <p:cBhvr>
                                        <p:cTn id="1290" dur="750"/>
                                        <p:tgtEl>
                                          <p:spTgt spid="131"/>
                                        </p:tgtEl>
                                      </p:cBhvr>
                                    </p:animEffect>
                                  </p:childTnLst>
                                </p:cTn>
                              </p:par>
                              <p:par>
                                <p:cTn id="1291" presetID="53" presetClass="entr" presetSubtype="16" fill="hold" grpId="0" nodeType="withEffect">
                                  <p:stCondLst>
                                    <p:cond delay="250"/>
                                  </p:stCondLst>
                                  <p:childTnLst>
                                    <p:set>
                                      <p:cBhvr>
                                        <p:cTn id="1292" dur="1" fill="hold">
                                          <p:stCondLst>
                                            <p:cond delay="0"/>
                                          </p:stCondLst>
                                        </p:cTn>
                                        <p:tgtEl>
                                          <p:spTgt spid="132"/>
                                        </p:tgtEl>
                                        <p:attrNameLst>
                                          <p:attrName>style.visibility</p:attrName>
                                        </p:attrNameLst>
                                      </p:cBhvr>
                                      <p:to>
                                        <p:strVal val="visible"/>
                                      </p:to>
                                    </p:set>
                                    <p:anim calcmode="lin" valueType="num">
                                      <p:cBhvr>
                                        <p:cTn id="1293" dur="750" fill="hold"/>
                                        <p:tgtEl>
                                          <p:spTgt spid="132"/>
                                        </p:tgtEl>
                                        <p:attrNameLst>
                                          <p:attrName>ppt_w</p:attrName>
                                        </p:attrNameLst>
                                      </p:cBhvr>
                                      <p:tavLst>
                                        <p:tav tm="0">
                                          <p:val>
                                            <p:fltVal val="0"/>
                                          </p:val>
                                        </p:tav>
                                        <p:tav tm="100000">
                                          <p:val>
                                            <p:strVal val="#ppt_w"/>
                                          </p:val>
                                        </p:tav>
                                      </p:tavLst>
                                    </p:anim>
                                    <p:anim calcmode="lin" valueType="num">
                                      <p:cBhvr>
                                        <p:cTn id="1294" dur="750" fill="hold"/>
                                        <p:tgtEl>
                                          <p:spTgt spid="132"/>
                                        </p:tgtEl>
                                        <p:attrNameLst>
                                          <p:attrName>ppt_h</p:attrName>
                                        </p:attrNameLst>
                                      </p:cBhvr>
                                      <p:tavLst>
                                        <p:tav tm="0">
                                          <p:val>
                                            <p:fltVal val="0"/>
                                          </p:val>
                                        </p:tav>
                                        <p:tav tm="100000">
                                          <p:val>
                                            <p:strVal val="#ppt_h"/>
                                          </p:val>
                                        </p:tav>
                                      </p:tavLst>
                                    </p:anim>
                                    <p:animEffect transition="in" filter="fade">
                                      <p:cBhvr>
                                        <p:cTn id="1295" dur="750"/>
                                        <p:tgtEl>
                                          <p:spTgt spid="132"/>
                                        </p:tgtEl>
                                      </p:cBhvr>
                                    </p:animEffect>
                                  </p:childTnLst>
                                </p:cTn>
                              </p:par>
                              <p:par>
                                <p:cTn id="1296" presetID="53" presetClass="entr" presetSubtype="16" fill="hold" grpId="0" nodeType="withEffect">
                                  <p:stCondLst>
                                    <p:cond delay="0"/>
                                  </p:stCondLst>
                                  <p:childTnLst>
                                    <p:set>
                                      <p:cBhvr>
                                        <p:cTn id="1297" dur="1" fill="hold">
                                          <p:stCondLst>
                                            <p:cond delay="0"/>
                                          </p:stCondLst>
                                        </p:cTn>
                                        <p:tgtEl>
                                          <p:spTgt spid="133"/>
                                        </p:tgtEl>
                                        <p:attrNameLst>
                                          <p:attrName>style.visibility</p:attrName>
                                        </p:attrNameLst>
                                      </p:cBhvr>
                                      <p:to>
                                        <p:strVal val="visible"/>
                                      </p:to>
                                    </p:set>
                                    <p:anim calcmode="lin" valueType="num">
                                      <p:cBhvr>
                                        <p:cTn id="1298" dur="750" fill="hold"/>
                                        <p:tgtEl>
                                          <p:spTgt spid="133"/>
                                        </p:tgtEl>
                                        <p:attrNameLst>
                                          <p:attrName>ppt_w</p:attrName>
                                        </p:attrNameLst>
                                      </p:cBhvr>
                                      <p:tavLst>
                                        <p:tav tm="0">
                                          <p:val>
                                            <p:fltVal val="0"/>
                                          </p:val>
                                        </p:tav>
                                        <p:tav tm="100000">
                                          <p:val>
                                            <p:strVal val="#ppt_w"/>
                                          </p:val>
                                        </p:tav>
                                      </p:tavLst>
                                    </p:anim>
                                    <p:anim calcmode="lin" valueType="num">
                                      <p:cBhvr>
                                        <p:cTn id="1299" dur="750" fill="hold"/>
                                        <p:tgtEl>
                                          <p:spTgt spid="133"/>
                                        </p:tgtEl>
                                        <p:attrNameLst>
                                          <p:attrName>ppt_h</p:attrName>
                                        </p:attrNameLst>
                                      </p:cBhvr>
                                      <p:tavLst>
                                        <p:tav tm="0">
                                          <p:val>
                                            <p:fltVal val="0"/>
                                          </p:val>
                                        </p:tav>
                                        <p:tav tm="100000">
                                          <p:val>
                                            <p:strVal val="#ppt_h"/>
                                          </p:val>
                                        </p:tav>
                                      </p:tavLst>
                                    </p:anim>
                                    <p:animEffect transition="in" filter="fade">
                                      <p:cBhvr>
                                        <p:cTn id="1300" dur="750"/>
                                        <p:tgtEl>
                                          <p:spTgt spid="133"/>
                                        </p:tgtEl>
                                      </p:cBhvr>
                                    </p:animEffect>
                                  </p:childTnLst>
                                </p:cTn>
                              </p:par>
                              <p:par>
                                <p:cTn id="1301" presetID="53" presetClass="entr" presetSubtype="16" fill="hold" grpId="0" nodeType="withEffect">
                                  <p:stCondLst>
                                    <p:cond delay="0"/>
                                  </p:stCondLst>
                                  <p:childTnLst>
                                    <p:set>
                                      <p:cBhvr>
                                        <p:cTn id="1302" dur="1" fill="hold">
                                          <p:stCondLst>
                                            <p:cond delay="0"/>
                                          </p:stCondLst>
                                        </p:cTn>
                                        <p:tgtEl>
                                          <p:spTgt spid="134"/>
                                        </p:tgtEl>
                                        <p:attrNameLst>
                                          <p:attrName>style.visibility</p:attrName>
                                        </p:attrNameLst>
                                      </p:cBhvr>
                                      <p:to>
                                        <p:strVal val="visible"/>
                                      </p:to>
                                    </p:set>
                                    <p:anim calcmode="lin" valueType="num">
                                      <p:cBhvr>
                                        <p:cTn id="1303" dur="750" fill="hold"/>
                                        <p:tgtEl>
                                          <p:spTgt spid="134"/>
                                        </p:tgtEl>
                                        <p:attrNameLst>
                                          <p:attrName>ppt_w</p:attrName>
                                        </p:attrNameLst>
                                      </p:cBhvr>
                                      <p:tavLst>
                                        <p:tav tm="0">
                                          <p:val>
                                            <p:fltVal val="0"/>
                                          </p:val>
                                        </p:tav>
                                        <p:tav tm="100000">
                                          <p:val>
                                            <p:strVal val="#ppt_w"/>
                                          </p:val>
                                        </p:tav>
                                      </p:tavLst>
                                    </p:anim>
                                    <p:anim calcmode="lin" valueType="num">
                                      <p:cBhvr>
                                        <p:cTn id="1304" dur="750" fill="hold"/>
                                        <p:tgtEl>
                                          <p:spTgt spid="134"/>
                                        </p:tgtEl>
                                        <p:attrNameLst>
                                          <p:attrName>ppt_h</p:attrName>
                                        </p:attrNameLst>
                                      </p:cBhvr>
                                      <p:tavLst>
                                        <p:tav tm="0">
                                          <p:val>
                                            <p:fltVal val="0"/>
                                          </p:val>
                                        </p:tav>
                                        <p:tav tm="100000">
                                          <p:val>
                                            <p:strVal val="#ppt_h"/>
                                          </p:val>
                                        </p:tav>
                                      </p:tavLst>
                                    </p:anim>
                                    <p:animEffect transition="in" filter="fade">
                                      <p:cBhvr>
                                        <p:cTn id="1305" dur="750"/>
                                        <p:tgtEl>
                                          <p:spTgt spid="134"/>
                                        </p:tgtEl>
                                      </p:cBhvr>
                                    </p:animEffect>
                                  </p:childTnLst>
                                </p:cTn>
                              </p:par>
                              <p:par>
                                <p:cTn id="1306" presetID="53" presetClass="entr" presetSubtype="16" fill="hold" grpId="0" nodeType="withEffect">
                                  <p:stCondLst>
                                    <p:cond delay="250"/>
                                  </p:stCondLst>
                                  <p:childTnLst>
                                    <p:set>
                                      <p:cBhvr>
                                        <p:cTn id="1307" dur="1" fill="hold">
                                          <p:stCondLst>
                                            <p:cond delay="0"/>
                                          </p:stCondLst>
                                        </p:cTn>
                                        <p:tgtEl>
                                          <p:spTgt spid="135"/>
                                        </p:tgtEl>
                                        <p:attrNameLst>
                                          <p:attrName>style.visibility</p:attrName>
                                        </p:attrNameLst>
                                      </p:cBhvr>
                                      <p:to>
                                        <p:strVal val="visible"/>
                                      </p:to>
                                    </p:set>
                                    <p:anim calcmode="lin" valueType="num">
                                      <p:cBhvr>
                                        <p:cTn id="1308" dur="750" fill="hold"/>
                                        <p:tgtEl>
                                          <p:spTgt spid="135"/>
                                        </p:tgtEl>
                                        <p:attrNameLst>
                                          <p:attrName>ppt_w</p:attrName>
                                        </p:attrNameLst>
                                      </p:cBhvr>
                                      <p:tavLst>
                                        <p:tav tm="0">
                                          <p:val>
                                            <p:fltVal val="0"/>
                                          </p:val>
                                        </p:tav>
                                        <p:tav tm="100000">
                                          <p:val>
                                            <p:strVal val="#ppt_w"/>
                                          </p:val>
                                        </p:tav>
                                      </p:tavLst>
                                    </p:anim>
                                    <p:anim calcmode="lin" valueType="num">
                                      <p:cBhvr>
                                        <p:cTn id="1309" dur="750" fill="hold"/>
                                        <p:tgtEl>
                                          <p:spTgt spid="135"/>
                                        </p:tgtEl>
                                        <p:attrNameLst>
                                          <p:attrName>ppt_h</p:attrName>
                                        </p:attrNameLst>
                                      </p:cBhvr>
                                      <p:tavLst>
                                        <p:tav tm="0">
                                          <p:val>
                                            <p:fltVal val="0"/>
                                          </p:val>
                                        </p:tav>
                                        <p:tav tm="100000">
                                          <p:val>
                                            <p:strVal val="#ppt_h"/>
                                          </p:val>
                                        </p:tav>
                                      </p:tavLst>
                                    </p:anim>
                                    <p:animEffect transition="in" filter="fade">
                                      <p:cBhvr>
                                        <p:cTn id="1310" dur="750"/>
                                        <p:tgtEl>
                                          <p:spTgt spid="135"/>
                                        </p:tgtEl>
                                      </p:cBhvr>
                                    </p:animEffect>
                                  </p:childTnLst>
                                </p:cTn>
                              </p:par>
                              <p:par>
                                <p:cTn id="1311" presetID="53" presetClass="entr" presetSubtype="16" fill="hold" grpId="0" nodeType="withEffect">
                                  <p:stCondLst>
                                    <p:cond delay="0"/>
                                  </p:stCondLst>
                                  <p:childTnLst>
                                    <p:set>
                                      <p:cBhvr>
                                        <p:cTn id="1312" dur="1" fill="hold">
                                          <p:stCondLst>
                                            <p:cond delay="0"/>
                                          </p:stCondLst>
                                        </p:cTn>
                                        <p:tgtEl>
                                          <p:spTgt spid="136"/>
                                        </p:tgtEl>
                                        <p:attrNameLst>
                                          <p:attrName>style.visibility</p:attrName>
                                        </p:attrNameLst>
                                      </p:cBhvr>
                                      <p:to>
                                        <p:strVal val="visible"/>
                                      </p:to>
                                    </p:set>
                                    <p:anim calcmode="lin" valueType="num">
                                      <p:cBhvr>
                                        <p:cTn id="1313" dur="750" fill="hold"/>
                                        <p:tgtEl>
                                          <p:spTgt spid="136"/>
                                        </p:tgtEl>
                                        <p:attrNameLst>
                                          <p:attrName>ppt_w</p:attrName>
                                        </p:attrNameLst>
                                      </p:cBhvr>
                                      <p:tavLst>
                                        <p:tav tm="0">
                                          <p:val>
                                            <p:fltVal val="0"/>
                                          </p:val>
                                        </p:tav>
                                        <p:tav tm="100000">
                                          <p:val>
                                            <p:strVal val="#ppt_w"/>
                                          </p:val>
                                        </p:tav>
                                      </p:tavLst>
                                    </p:anim>
                                    <p:anim calcmode="lin" valueType="num">
                                      <p:cBhvr>
                                        <p:cTn id="1314" dur="750" fill="hold"/>
                                        <p:tgtEl>
                                          <p:spTgt spid="136"/>
                                        </p:tgtEl>
                                        <p:attrNameLst>
                                          <p:attrName>ppt_h</p:attrName>
                                        </p:attrNameLst>
                                      </p:cBhvr>
                                      <p:tavLst>
                                        <p:tav tm="0">
                                          <p:val>
                                            <p:fltVal val="0"/>
                                          </p:val>
                                        </p:tav>
                                        <p:tav tm="100000">
                                          <p:val>
                                            <p:strVal val="#ppt_h"/>
                                          </p:val>
                                        </p:tav>
                                      </p:tavLst>
                                    </p:anim>
                                    <p:animEffect transition="in" filter="fade">
                                      <p:cBhvr>
                                        <p:cTn id="1315" dur="750"/>
                                        <p:tgtEl>
                                          <p:spTgt spid="136"/>
                                        </p:tgtEl>
                                      </p:cBhvr>
                                    </p:animEffect>
                                  </p:childTnLst>
                                </p:cTn>
                              </p:par>
                              <p:par>
                                <p:cTn id="1316" presetID="53" presetClass="entr" presetSubtype="16" fill="hold" grpId="0" nodeType="withEffect">
                                  <p:stCondLst>
                                    <p:cond delay="0"/>
                                  </p:stCondLst>
                                  <p:childTnLst>
                                    <p:set>
                                      <p:cBhvr>
                                        <p:cTn id="1317" dur="1" fill="hold">
                                          <p:stCondLst>
                                            <p:cond delay="0"/>
                                          </p:stCondLst>
                                        </p:cTn>
                                        <p:tgtEl>
                                          <p:spTgt spid="137"/>
                                        </p:tgtEl>
                                        <p:attrNameLst>
                                          <p:attrName>style.visibility</p:attrName>
                                        </p:attrNameLst>
                                      </p:cBhvr>
                                      <p:to>
                                        <p:strVal val="visible"/>
                                      </p:to>
                                    </p:set>
                                    <p:anim calcmode="lin" valueType="num">
                                      <p:cBhvr>
                                        <p:cTn id="1318" dur="750" fill="hold"/>
                                        <p:tgtEl>
                                          <p:spTgt spid="137"/>
                                        </p:tgtEl>
                                        <p:attrNameLst>
                                          <p:attrName>ppt_w</p:attrName>
                                        </p:attrNameLst>
                                      </p:cBhvr>
                                      <p:tavLst>
                                        <p:tav tm="0">
                                          <p:val>
                                            <p:fltVal val="0"/>
                                          </p:val>
                                        </p:tav>
                                        <p:tav tm="100000">
                                          <p:val>
                                            <p:strVal val="#ppt_w"/>
                                          </p:val>
                                        </p:tav>
                                      </p:tavLst>
                                    </p:anim>
                                    <p:anim calcmode="lin" valueType="num">
                                      <p:cBhvr>
                                        <p:cTn id="1319" dur="750" fill="hold"/>
                                        <p:tgtEl>
                                          <p:spTgt spid="137"/>
                                        </p:tgtEl>
                                        <p:attrNameLst>
                                          <p:attrName>ppt_h</p:attrName>
                                        </p:attrNameLst>
                                      </p:cBhvr>
                                      <p:tavLst>
                                        <p:tav tm="0">
                                          <p:val>
                                            <p:fltVal val="0"/>
                                          </p:val>
                                        </p:tav>
                                        <p:tav tm="100000">
                                          <p:val>
                                            <p:strVal val="#ppt_h"/>
                                          </p:val>
                                        </p:tav>
                                      </p:tavLst>
                                    </p:anim>
                                    <p:animEffect transition="in" filter="fade">
                                      <p:cBhvr>
                                        <p:cTn id="1320" dur="750"/>
                                        <p:tgtEl>
                                          <p:spTgt spid="137"/>
                                        </p:tgtEl>
                                      </p:cBhvr>
                                    </p:animEffect>
                                  </p:childTnLst>
                                </p:cTn>
                              </p:par>
                              <p:par>
                                <p:cTn id="1321" presetID="53" presetClass="entr" presetSubtype="16" fill="hold" grpId="0" nodeType="withEffect">
                                  <p:stCondLst>
                                    <p:cond delay="250"/>
                                  </p:stCondLst>
                                  <p:childTnLst>
                                    <p:set>
                                      <p:cBhvr>
                                        <p:cTn id="1322" dur="1" fill="hold">
                                          <p:stCondLst>
                                            <p:cond delay="0"/>
                                          </p:stCondLst>
                                        </p:cTn>
                                        <p:tgtEl>
                                          <p:spTgt spid="138"/>
                                        </p:tgtEl>
                                        <p:attrNameLst>
                                          <p:attrName>style.visibility</p:attrName>
                                        </p:attrNameLst>
                                      </p:cBhvr>
                                      <p:to>
                                        <p:strVal val="visible"/>
                                      </p:to>
                                    </p:set>
                                    <p:anim calcmode="lin" valueType="num">
                                      <p:cBhvr>
                                        <p:cTn id="1323" dur="750" fill="hold"/>
                                        <p:tgtEl>
                                          <p:spTgt spid="138"/>
                                        </p:tgtEl>
                                        <p:attrNameLst>
                                          <p:attrName>ppt_w</p:attrName>
                                        </p:attrNameLst>
                                      </p:cBhvr>
                                      <p:tavLst>
                                        <p:tav tm="0">
                                          <p:val>
                                            <p:fltVal val="0"/>
                                          </p:val>
                                        </p:tav>
                                        <p:tav tm="100000">
                                          <p:val>
                                            <p:strVal val="#ppt_w"/>
                                          </p:val>
                                        </p:tav>
                                      </p:tavLst>
                                    </p:anim>
                                    <p:anim calcmode="lin" valueType="num">
                                      <p:cBhvr>
                                        <p:cTn id="1324" dur="750" fill="hold"/>
                                        <p:tgtEl>
                                          <p:spTgt spid="138"/>
                                        </p:tgtEl>
                                        <p:attrNameLst>
                                          <p:attrName>ppt_h</p:attrName>
                                        </p:attrNameLst>
                                      </p:cBhvr>
                                      <p:tavLst>
                                        <p:tav tm="0">
                                          <p:val>
                                            <p:fltVal val="0"/>
                                          </p:val>
                                        </p:tav>
                                        <p:tav tm="100000">
                                          <p:val>
                                            <p:strVal val="#ppt_h"/>
                                          </p:val>
                                        </p:tav>
                                      </p:tavLst>
                                    </p:anim>
                                    <p:animEffect transition="in" filter="fade">
                                      <p:cBhvr>
                                        <p:cTn id="1325" dur="750"/>
                                        <p:tgtEl>
                                          <p:spTgt spid="138"/>
                                        </p:tgtEl>
                                      </p:cBhvr>
                                    </p:animEffect>
                                  </p:childTnLst>
                                </p:cTn>
                              </p:par>
                              <p:par>
                                <p:cTn id="1326" presetID="53" presetClass="entr" presetSubtype="16" fill="hold" grpId="0" nodeType="withEffect">
                                  <p:stCondLst>
                                    <p:cond delay="0"/>
                                  </p:stCondLst>
                                  <p:childTnLst>
                                    <p:set>
                                      <p:cBhvr>
                                        <p:cTn id="1327" dur="1" fill="hold">
                                          <p:stCondLst>
                                            <p:cond delay="0"/>
                                          </p:stCondLst>
                                        </p:cTn>
                                        <p:tgtEl>
                                          <p:spTgt spid="139"/>
                                        </p:tgtEl>
                                        <p:attrNameLst>
                                          <p:attrName>style.visibility</p:attrName>
                                        </p:attrNameLst>
                                      </p:cBhvr>
                                      <p:to>
                                        <p:strVal val="visible"/>
                                      </p:to>
                                    </p:set>
                                    <p:anim calcmode="lin" valueType="num">
                                      <p:cBhvr>
                                        <p:cTn id="1328" dur="750" fill="hold"/>
                                        <p:tgtEl>
                                          <p:spTgt spid="139"/>
                                        </p:tgtEl>
                                        <p:attrNameLst>
                                          <p:attrName>ppt_w</p:attrName>
                                        </p:attrNameLst>
                                      </p:cBhvr>
                                      <p:tavLst>
                                        <p:tav tm="0">
                                          <p:val>
                                            <p:fltVal val="0"/>
                                          </p:val>
                                        </p:tav>
                                        <p:tav tm="100000">
                                          <p:val>
                                            <p:strVal val="#ppt_w"/>
                                          </p:val>
                                        </p:tav>
                                      </p:tavLst>
                                    </p:anim>
                                    <p:anim calcmode="lin" valueType="num">
                                      <p:cBhvr>
                                        <p:cTn id="1329" dur="750" fill="hold"/>
                                        <p:tgtEl>
                                          <p:spTgt spid="139"/>
                                        </p:tgtEl>
                                        <p:attrNameLst>
                                          <p:attrName>ppt_h</p:attrName>
                                        </p:attrNameLst>
                                      </p:cBhvr>
                                      <p:tavLst>
                                        <p:tav tm="0">
                                          <p:val>
                                            <p:fltVal val="0"/>
                                          </p:val>
                                        </p:tav>
                                        <p:tav tm="100000">
                                          <p:val>
                                            <p:strVal val="#ppt_h"/>
                                          </p:val>
                                        </p:tav>
                                      </p:tavLst>
                                    </p:anim>
                                    <p:animEffect transition="in" filter="fade">
                                      <p:cBhvr>
                                        <p:cTn id="1330" dur="750"/>
                                        <p:tgtEl>
                                          <p:spTgt spid="139"/>
                                        </p:tgtEl>
                                      </p:cBhvr>
                                    </p:animEffect>
                                  </p:childTnLst>
                                </p:cTn>
                              </p:par>
                              <p:par>
                                <p:cTn id="1331" presetID="53" presetClass="entr" presetSubtype="16" fill="hold" grpId="0" nodeType="withEffect">
                                  <p:stCondLst>
                                    <p:cond delay="250"/>
                                  </p:stCondLst>
                                  <p:childTnLst>
                                    <p:set>
                                      <p:cBhvr>
                                        <p:cTn id="1332" dur="1" fill="hold">
                                          <p:stCondLst>
                                            <p:cond delay="0"/>
                                          </p:stCondLst>
                                        </p:cTn>
                                        <p:tgtEl>
                                          <p:spTgt spid="140"/>
                                        </p:tgtEl>
                                        <p:attrNameLst>
                                          <p:attrName>style.visibility</p:attrName>
                                        </p:attrNameLst>
                                      </p:cBhvr>
                                      <p:to>
                                        <p:strVal val="visible"/>
                                      </p:to>
                                    </p:set>
                                    <p:anim calcmode="lin" valueType="num">
                                      <p:cBhvr>
                                        <p:cTn id="1333" dur="750" fill="hold"/>
                                        <p:tgtEl>
                                          <p:spTgt spid="140"/>
                                        </p:tgtEl>
                                        <p:attrNameLst>
                                          <p:attrName>ppt_w</p:attrName>
                                        </p:attrNameLst>
                                      </p:cBhvr>
                                      <p:tavLst>
                                        <p:tav tm="0">
                                          <p:val>
                                            <p:fltVal val="0"/>
                                          </p:val>
                                        </p:tav>
                                        <p:tav tm="100000">
                                          <p:val>
                                            <p:strVal val="#ppt_w"/>
                                          </p:val>
                                        </p:tav>
                                      </p:tavLst>
                                    </p:anim>
                                    <p:anim calcmode="lin" valueType="num">
                                      <p:cBhvr>
                                        <p:cTn id="1334" dur="750" fill="hold"/>
                                        <p:tgtEl>
                                          <p:spTgt spid="140"/>
                                        </p:tgtEl>
                                        <p:attrNameLst>
                                          <p:attrName>ppt_h</p:attrName>
                                        </p:attrNameLst>
                                      </p:cBhvr>
                                      <p:tavLst>
                                        <p:tav tm="0">
                                          <p:val>
                                            <p:fltVal val="0"/>
                                          </p:val>
                                        </p:tav>
                                        <p:tav tm="100000">
                                          <p:val>
                                            <p:strVal val="#ppt_h"/>
                                          </p:val>
                                        </p:tav>
                                      </p:tavLst>
                                    </p:anim>
                                    <p:animEffect transition="in" filter="fade">
                                      <p:cBhvr>
                                        <p:cTn id="1335" dur="750"/>
                                        <p:tgtEl>
                                          <p:spTgt spid="140"/>
                                        </p:tgtEl>
                                      </p:cBhvr>
                                    </p:animEffect>
                                  </p:childTnLst>
                                </p:cTn>
                              </p:par>
                              <p:par>
                                <p:cTn id="1336" presetID="53" presetClass="entr" presetSubtype="16" fill="hold" grpId="0" nodeType="withEffect">
                                  <p:stCondLst>
                                    <p:cond delay="0"/>
                                  </p:stCondLst>
                                  <p:childTnLst>
                                    <p:set>
                                      <p:cBhvr>
                                        <p:cTn id="1337" dur="1" fill="hold">
                                          <p:stCondLst>
                                            <p:cond delay="0"/>
                                          </p:stCondLst>
                                        </p:cTn>
                                        <p:tgtEl>
                                          <p:spTgt spid="141"/>
                                        </p:tgtEl>
                                        <p:attrNameLst>
                                          <p:attrName>style.visibility</p:attrName>
                                        </p:attrNameLst>
                                      </p:cBhvr>
                                      <p:to>
                                        <p:strVal val="visible"/>
                                      </p:to>
                                    </p:set>
                                    <p:anim calcmode="lin" valueType="num">
                                      <p:cBhvr>
                                        <p:cTn id="1338" dur="750" fill="hold"/>
                                        <p:tgtEl>
                                          <p:spTgt spid="141"/>
                                        </p:tgtEl>
                                        <p:attrNameLst>
                                          <p:attrName>ppt_w</p:attrName>
                                        </p:attrNameLst>
                                      </p:cBhvr>
                                      <p:tavLst>
                                        <p:tav tm="0">
                                          <p:val>
                                            <p:fltVal val="0"/>
                                          </p:val>
                                        </p:tav>
                                        <p:tav tm="100000">
                                          <p:val>
                                            <p:strVal val="#ppt_w"/>
                                          </p:val>
                                        </p:tav>
                                      </p:tavLst>
                                    </p:anim>
                                    <p:anim calcmode="lin" valueType="num">
                                      <p:cBhvr>
                                        <p:cTn id="1339" dur="750" fill="hold"/>
                                        <p:tgtEl>
                                          <p:spTgt spid="141"/>
                                        </p:tgtEl>
                                        <p:attrNameLst>
                                          <p:attrName>ppt_h</p:attrName>
                                        </p:attrNameLst>
                                      </p:cBhvr>
                                      <p:tavLst>
                                        <p:tav tm="0">
                                          <p:val>
                                            <p:fltVal val="0"/>
                                          </p:val>
                                        </p:tav>
                                        <p:tav tm="100000">
                                          <p:val>
                                            <p:strVal val="#ppt_h"/>
                                          </p:val>
                                        </p:tav>
                                      </p:tavLst>
                                    </p:anim>
                                    <p:animEffect transition="in" filter="fade">
                                      <p:cBhvr>
                                        <p:cTn id="1340" dur="750"/>
                                        <p:tgtEl>
                                          <p:spTgt spid="141"/>
                                        </p:tgtEl>
                                      </p:cBhvr>
                                    </p:animEffect>
                                  </p:childTnLst>
                                </p:cTn>
                              </p:par>
                              <p:par>
                                <p:cTn id="1341" presetID="53" presetClass="entr" presetSubtype="16" fill="hold" grpId="0" nodeType="withEffect">
                                  <p:stCondLst>
                                    <p:cond delay="250"/>
                                  </p:stCondLst>
                                  <p:childTnLst>
                                    <p:set>
                                      <p:cBhvr>
                                        <p:cTn id="1342" dur="1" fill="hold">
                                          <p:stCondLst>
                                            <p:cond delay="0"/>
                                          </p:stCondLst>
                                        </p:cTn>
                                        <p:tgtEl>
                                          <p:spTgt spid="142"/>
                                        </p:tgtEl>
                                        <p:attrNameLst>
                                          <p:attrName>style.visibility</p:attrName>
                                        </p:attrNameLst>
                                      </p:cBhvr>
                                      <p:to>
                                        <p:strVal val="visible"/>
                                      </p:to>
                                    </p:set>
                                    <p:anim calcmode="lin" valueType="num">
                                      <p:cBhvr>
                                        <p:cTn id="1343" dur="750" fill="hold"/>
                                        <p:tgtEl>
                                          <p:spTgt spid="142"/>
                                        </p:tgtEl>
                                        <p:attrNameLst>
                                          <p:attrName>ppt_w</p:attrName>
                                        </p:attrNameLst>
                                      </p:cBhvr>
                                      <p:tavLst>
                                        <p:tav tm="0">
                                          <p:val>
                                            <p:fltVal val="0"/>
                                          </p:val>
                                        </p:tav>
                                        <p:tav tm="100000">
                                          <p:val>
                                            <p:strVal val="#ppt_w"/>
                                          </p:val>
                                        </p:tav>
                                      </p:tavLst>
                                    </p:anim>
                                    <p:anim calcmode="lin" valueType="num">
                                      <p:cBhvr>
                                        <p:cTn id="1344" dur="750" fill="hold"/>
                                        <p:tgtEl>
                                          <p:spTgt spid="142"/>
                                        </p:tgtEl>
                                        <p:attrNameLst>
                                          <p:attrName>ppt_h</p:attrName>
                                        </p:attrNameLst>
                                      </p:cBhvr>
                                      <p:tavLst>
                                        <p:tav tm="0">
                                          <p:val>
                                            <p:fltVal val="0"/>
                                          </p:val>
                                        </p:tav>
                                        <p:tav tm="100000">
                                          <p:val>
                                            <p:strVal val="#ppt_h"/>
                                          </p:val>
                                        </p:tav>
                                      </p:tavLst>
                                    </p:anim>
                                    <p:animEffect transition="in" filter="fade">
                                      <p:cBhvr>
                                        <p:cTn id="1345" dur="750"/>
                                        <p:tgtEl>
                                          <p:spTgt spid="142"/>
                                        </p:tgtEl>
                                      </p:cBhvr>
                                    </p:animEffect>
                                  </p:childTnLst>
                                </p:cTn>
                              </p:par>
                              <p:par>
                                <p:cTn id="1346" presetID="53" presetClass="entr" presetSubtype="16" fill="hold" grpId="0" nodeType="withEffect">
                                  <p:stCondLst>
                                    <p:cond delay="0"/>
                                  </p:stCondLst>
                                  <p:childTnLst>
                                    <p:set>
                                      <p:cBhvr>
                                        <p:cTn id="1347" dur="1" fill="hold">
                                          <p:stCondLst>
                                            <p:cond delay="0"/>
                                          </p:stCondLst>
                                        </p:cTn>
                                        <p:tgtEl>
                                          <p:spTgt spid="143"/>
                                        </p:tgtEl>
                                        <p:attrNameLst>
                                          <p:attrName>style.visibility</p:attrName>
                                        </p:attrNameLst>
                                      </p:cBhvr>
                                      <p:to>
                                        <p:strVal val="visible"/>
                                      </p:to>
                                    </p:set>
                                    <p:anim calcmode="lin" valueType="num">
                                      <p:cBhvr>
                                        <p:cTn id="1348" dur="750" fill="hold"/>
                                        <p:tgtEl>
                                          <p:spTgt spid="143"/>
                                        </p:tgtEl>
                                        <p:attrNameLst>
                                          <p:attrName>ppt_w</p:attrName>
                                        </p:attrNameLst>
                                      </p:cBhvr>
                                      <p:tavLst>
                                        <p:tav tm="0">
                                          <p:val>
                                            <p:fltVal val="0"/>
                                          </p:val>
                                        </p:tav>
                                        <p:tav tm="100000">
                                          <p:val>
                                            <p:strVal val="#ppt_w"/>
                                          </p:val>
                                        </p:tav>
                                      </p:tavLst>
                                    </p:anim>
                                    <p:anim calcmode="lin" valueType="num">
                                      <p:cBhvr>
                                        <p:cTn id="1349" dur="750" fill="hold"/>
                                        <p:tgtEl>
                                          <p:spTgt spid="143"/>
                                        </p:tgtEl>
                                        <p:attrNameLst>
                                          <p:attrName>ppt_h</p:attrName>
                                        </p:attrNameLst>
                                      </p:cBhvr>
                                      <p:tavLst>
                                        <p:tav tm="0">
                                          <p:val>
                                            <p:fltVal val="0"/>
                                          </p:val>
                                        </p:tav>
                                        <p:tav tm="100000">
                                          <p:val>
                                            <p:strVal val="#ppt_h"/>
                                          </p:val>
                                        </p:tav>
                                      </p:tavLst>
                                    </p:anim>
                                    <p:animEffect transition="in" filter="fade">
                                      <p:cBhvr>
                                        <p:cTn id="1350" dur="750"/>
                                        <p:tgtEl>
                                          <p:spTgt spid="143"/>
                                        </p:tgtEl>
                                      </p:cBhvr>
                                    </p:animEffect>
                                  </p:childTnLst>
                                </p:cTn>
                              </p:par>
                              <p:par>
                                <p:cTn id="1351" presetID="53" presetClass="entr" presetSubtype="16" fill="hold" grpId="0" nodeType="withEffect">
                                  <p:stCondLst>
                                    <p:cond delay="250"/>
                                  </p:stCondLst>
                                  <p:childTnLst>
                                    <p:set>
                                      <p:cBhvr>
                                        <p:cTn id="1352" dur="1" fill="hold">
                                          <p:stCondLst>
                                            <p:cond delay="0"/>
                                          </p:stCondLst>
                                        </p:cTn>
                                        <p:tgtEl>
                                          <p:spTgt spid="144"/>
                                        </p:tgtEl>
                                        <p:attrNameLst>
                                          <p:attrName>style.visibility</p:attrName>
                                        </p:attrNameLst>
                                      </p:cBhvr>
                                      <p:to>
                                        <p:strVal val="visible"/>
                                      </p:to>
                                    </p:set>
                                    <p:anim calcmode="lin" valueType="num">
                                      <p:cBhvr>
                                        <p:cTn id="1353" dur="750" fill="hold"/>
                                        <p:tgtEl>
                                          <p:spTgt spid="144"/>
                                        </p:tgtEl>
                                        <p:attrNameLst>
                                          <p:attrName>ppt_w</p:attrName>
                                        </p:attrNameLst>
                                      </p:cBhvr>
                                      <p:tavLst>
                                        <p:tav tm="0">
                                          <p:val>
                                            <p:fltVal val="0"/>
                                          </p:val>
                                        </p:tav>
                                        <p:tav tm="100000">
                                          <p:val>
                                            <p:strVal val="#ppt_w"/>
                                          </p:val>
                                        </p:tav>
                                      </p:tavLst>
                                    </p:anim>
                                    <p:anim calcmode="lin" valueType="num">
                                      <p:cBhvr>
                                        <p:cTn id="1354" dur="750" fill="hold"/>
                                        <p:tgtEl>
                                          <p:spTgt spid="144"/>
                                        </p:tgtEl>
                                        <p:attrNameLst>
                                          <p:attrName>ppt_h</p:attrName>
                                        </p:attrNameLst>
                                      </p:cBhvr>
                                      <p:tavLst>
                                        <p:tav tm="0">
                                          <p:val>
                                            <p:fltVal val="0"/>
                                          </p:val>
                                        </p:tav>
                                        <p:tav tm="100000">
                                          <p:val>
                                            <p:strVal val="#ppt_h"/>
                                          </p:val>
                                        </p:tav>
                                      </p:tavLst>
                                    </p:anim>
                                    <p:animEffect transition="in" filter="fade">
                                      <p:cBhvr>
                                        <p:cTn id="1355" dur="750"/>
                                        <p:tgtEl>
                                          <p:spTgt spid="144"/>
                                        </p:tgtEl>
                                      </p:cBhvr>
                                    </p:animEffect>
                                  </p:childTnLst>
                                </p:cTn>
                              </p:par>
                              <p:par>
                                <p:cTn id="1356" presetID="53" presetClass="entr" presetSubtype="16" fill="hold" grpId="0" nodeType="withEffect">
                                  <p:stCondLst>
                                    <p:cond delay="250"/>
                                  </p:stCondLst>
                                  <p:childTnLst>
                                    <p:set>
                                      <p:cBhvr>
                                        <p:cTn id="1357" dur="1" fill="hold">
                                          <p:stCondLst>
                                            <p:cond delay="0"/>
                                          </p:stCondLst>
                                        </p:cTn>
                                        <p:tgtEl>
                                          <p:spTgt spid="145"/>
                                        </p:tgtEl>
                                        <p:attrNameLst>
                                          <p:attrName>style.visibility</p:attrName>
                                        </p:attrNameLst>
                                      </p:cBhvr>
                                      <p:to>
                                        <p:strVal val="visible"/>
                                      </p:to>
                                    </p:set>
                                    <p:anim calcmode="lin" valueType="num">
                                      <p:cBhvr>
                                        <p:cTn id="1358" dur="750" fill="hold"/>
                                        <p:tgtEl>
                                          <p:spTgt spid="145"/>
                                        </p:tgtEl>
                                        <p:attrNameLst>
                                          <p:attrName>ppt_w</p:attrName>
                                        </p:attrNameLst>
                                      </p:cBhvr>
                                      <p:tavLst>
                                        <p:tav tm="0">
                                          <p:val>
                                            <p:fltVal val="0"/>
                                          </p:val>
                                        </p:tav>
                                        <p:tav tm="100000">
                                          <p:val>
                                            <p:strVal val="#ppt_w"/>
                                          </p:val>
                                        </p:tav>
                                      </p:tavLst>
                                    </p:anim>
                                    <p:anim calcmode="lin" valueType="num">
                                      <p:cBhvr>
                                        <p:cTn id="1359" dur="750" fill="hold"/>
                                        <p:tgtEl>
                                          <p:spTgt spid="145"/>
                                        </p:tgtEl>
                                        <p:attrNameLst>
                                          <p:attrName>ppt_h</p:attrName>
                                        </p:attrNameLst>
                                      </p:cBhvr>
                                      <p:tavLst>
                                        <p:tav tm="0">
                                          <p:val>
                                            <p:fltVal val="0"/>
                                          </p:val>
                                        </p:tav>
                                        <p:tav tm="100000">
                                          <p:val>
                                            <p:strVal val="#ppt_h"/>
                                          </p:val>
                                        </p:tav>
                                      </p:tavLst>
                                    </p:anim>
                                    <p:animEffect transition="in" filter="fade">
                                      <p:cBhvr>
                                        <p:cTn id="1360" dur="750"/>
                                        <p:tgtEl>
                                          <p:spTgt spid="145"/>
                                        </p:tgtEl>
                                      </p:cBhvr>
                                    </p:animEffect>
                                  </p:childTnLst>
                                </p:cTn>
                              </p:par>
                              <p:par>
                                <p:cTn id="1361" presetID="53" presetClass="entr" presetSubtype="16" fill="hold" grpId="0" nodeType="withEffect">
                                  <p:stCondLst>
                                    <p:cond delay="0"/>
                                  </p:stCondLst>
                                  <p:childTnLst>
                                    <p:set>
                                      <p:cBhvr>
                                        <p:cTn id="1362" dur="1" fill="hold">
                                          <p:stCondLst>
                                            <p:cond delay="0"/>
                                          </p:stCondLst>
                                        </p:cTn>
                                        <p:tgtEl>
                                          <p:spTgt spid="146"/>
                                        </p:tgtEl>
                                        <p:attrNameLst>
                                          <p:attrName>style.visibility</p:attrName>
                                        </p:attrNameLst>
                                      </p:cBhvr>
                                      <p:to>
                                        <p:strVal val="visible"/>
                                      </p:to>
                                    </p:set>
                                    <p:anim calcmode="lin" valueType="num">
                                      <p:cBhvr>
                                        <p:cTn id="1363" dur="750" fill="hold"/>
                                        <p:tgtEl>
                                          <p:spTgt spid="146"/>
                                        </p:tgtEl>
                                        <p:attrNameLst>
                                          <p:attrName>ppt_w</p:attrName>
                                        </p:attrNameLst>
                                      </p:cBhvr>
                                      <p:tavLst>
                                        <p:tav tm="0">
                                          <p:val>
                                            <p:fltVal val="0"/>
                                          </p:val>
                                        </p:tav>
                                        <p:tav tm="100000">
                                          <p:val>
                                            <p:strVal val="#ppt_w"/>
                                          </p:val>
                                        </p:tav>
                                      </p:tavLst>
                                    </p:anim>
                                    <p:anim calcmode="lin" valueType="num">
                                      <p:cBhvr>
                                        <p:cTn id="1364" dur="750" fill="hold"/>
                                        <p:tgtEl>
                                          <p:spTgt spid="146"/>
                                        </p:tgtEl>
                                        <p:attrNameLst>
                                          <p:attrName>ppt_h</p:attrName>
                                        </p:attrNameLst>
                                      </p:cBhvr>
                                      <p:tavLst>
                                        <p:tav tm="0">
                                          <p:val>
                                            <p:fltVal val="0"/>
                                          </p:val>
                                        </p:tav>
                                        <p:tav tm="100000">
                                          <p:val>
                                            <p:strVal val="#ppt_h"/>
                                          </p:val>
                                        </p:tav>
                                      </p:tavLst>
                                    </p:anim>
                                    <p:animEffect transition="in" filter="fade">
                                      <p:cBhvr>
                                        <p:cTn id="1365" dur="750"/>
                                        <p:tgtEl>
                                          <p:spTgt spid="146"/>
                                        </p:tgtEl>
                                      </p:cBhvr>
                                    </p:animEffect>
                                  </p:childTnLst>
                                </p:cTn>
                              </p:par>
                              <p:par>
                                <p:cTn id="1366" presetID="53" presetClass="entr" presetSubtype="16" fill="hold" grpId="0" nodeType="withEffect">
                                  <p:stCondLst>
                                    <p:cond delay="250"/>
                                  </p:stCondLst>
                                  <p:childTnLst>
                                    <p:set>
                                      <p:cBhvr>
                                        <p:cTn id="1367" dur="1" fill="hold">
                                          <p:stCondLst>
                                            <p:cond delay="0"/>
                                          </p:stCondLst>
                                        </p:cTn>
                                        <p:tgtEl>
                                          <p:spTgt spid="147"/>
                                        </p:tgtEl>
                                        <p:attrNameLst>
                                          <p:attrName>style.visibility</p:attrName>
                                        </p:attrNameLst>
                                      </p:cBhvr>
                                      <p:to>
                                        <p:strVal val="visible"/>
                                      </p:to>
                                    </p:set>
                                    <p:anim calcmode="lin" valueType="num">
                                      <p:cBhvr>
                                        <p:cTn id="1368" dur="750" fill="hold"/>
                                        <p:tgtEl>
                                          <p:spTgt spid="147"/>
                                        </p:tgtEl>
                                        <p:attrNameLst>
                                          <p:attrName>ppt_w</p:attrName>
                                        </p:attrNameLst>
                                      </p:cBhvr>
                                      <p:tavLst>
                                        <p:tav tm="0">
                                          <p:val>
                                            <p:fltVal val="0"/>
                                          </p:val>
                                        </p:tav>
                                        <p:tav tm="100000">
                                          <p:val>
                                            <p:strVal val="#ppt_w"/>
                                          </p:val>
                                        </p:tav>
                                      </p:tavLst>
                                    </p:anim>
                                    <p:anim calcmode="lin" valueType="num">
                                      <p:cBhvr>
                                        <p:cTn id="1369" dur="750" fill="hold"/>
                                        <p:tgtEl>
                                          <p:spTgt spid="147"/>
                                        </p:tgtEl>
                                        <p:attrNameLst>
                                          <p:attrName>ppt_h</p:attrName>
                                        </p:attrNameLst>
                                      </p:cBhvr>
                                      <p:tavLst>
                                        <p:tav tm="0">
                                          <p:val>
                                            <p:fltVal val="0"/>
                                          </p:val>
                                        </p:tav>
                                        <p:tav tm="100000">
                                          <p:val>
                                            <p:strVal val="#ppt_h"/>
                                          </p:val>
                                        </p:tav>
                                      </p:tavLst>
                                    </p:anim>
                                    <p:animEffect transition="in" filter="fade">
                                      <p:cBhvr>
                                        <p:cTn id="1370" dur="750"/>
                                        <p:tgtEl>
                                          <p:spTgt spid="147"/>
                                        </p:tgtEl>
                                      </p:cBhvr>
                                    </p:animEffect>
                                  </p:childTnLst>
                                </p:cTn>
                              </p:par>
                              <p:par>
                                <p:cTn id="1371" presetID="53" presetClass="entr" presetSubtype="16" fill="hold" grpId="0" nodeType="withEffect">
                                  <p:stCondLst>
                                    <p:cond delay="0"/>
                                  </p:stCondLst>
                                  <p:childTnLst>
                                    <p:set>
                                      <p:cBhvr>
                                        <p:cTn id="1372" dur="1" fill="hold">
                                          <p:stCondLst>
                                            <p:cond delay="0"/>
                                          </p:stCondLst>
                                        </p:cTn>
                                        <p:tgtEl>
                                          <p:spTgt spid="148"/>
                                        </p:tgtEl>
                                        <p:attrNameLst>
                                          <p:attrName>style.visibility</p:attrName>
                                        </p:attrNameLst>
                                      </p:cBhvr>
                                      <p:to>
                                        <p:strVal val="visible"/>
                                      </p:to>
                                    </p:set>
                                    <p:anim calcmode="lin" valueType="num">
                                      <p:cBhvr>
                                        <p:cTn id="1373" dur="750" fill="hold"/>
                                        <p:tgtEl>
                                          <p:spTgt spid="148"/>
                                        </p:tgtEl>
                                        <p:attrNameLst>
                                          <p:attrName>ppt_w</p:attrName>
                                        </p:attrNameLst>
                                      </p:cBhvr>
                                      <p:tavLst>
                                        <p:tav tm="0">
                                          <p:val>
                                            <p:fltVal val="0"/>
                                          </p:val>
                                        </p:tav>
                                        <p:tav tm="100000">
                                          <p:val>
                                            <p:strVal val="#ppt_w"/>
                                          </p:val>
                                        </p:tav>
                                      </p:tavLst>
                                    </p:anim>
                                    <p:anim calcmode="lin" valueType="num">
                                      <p:cBhvr>
                                        <p:cTn id="1374" dur="750" fill="hold"/>
                                        <p:tgtEl>
                                          <p:spTgt spid="148"/>
                                        </p:tgtEl>
                                        <p:attrNameLst>
                                          <p:attrName>ppt_h</p:attrName>
                                        </p:attrNameLst>
                                      </p:cBhvr>
                                      <p:tavLst>
                                        <p:tav tm="0">
                                          <p:val>
                                            <p:fltVal val="0"/>
                                          </p:val>
                                        </p:tav>
                                        <p:tav tm="100000">
                                          <p:val>
                                            <p:strVal val="#ppt_h"/>
                                          </p:val>
                                        </p:tav>
                                      </p:tavLst>
                                    </p:anim>
                                    <p:animEffect transition="in" filter="fade">
                                      <p:cBhvr>
                                        <p:cTn id="1375" dur="750"/>
                                        <p:tgtEl>
                                          <p:spTgt spid="148"/>
                                        </p:tgtEl>
                                      </p:cBhvr>
                                    </p:animEffect>
                                  </p:childTnLst>
                                </p:cTn>
                              </p:par>
                              <p:par>
                                <p:cTn id="1376" presetID="53" presetClass="entr" presetSubtype="16" fill="hold" grpId="0" nodeType="withEffect">
                                  <p:stCondLst>
                                    <p:cond delay="250"/>
                                  </p:stCondLst>
                                  <p:childTnLst>
                                    <p:set>
                                      <p:cBhvr>
                                        <p:cTn id="1377" dur="1" fill="hold">
                                          <p:stCondLst>
                                            <p:cond delay="0"/>
                                          </p:stCondLst>
                                        </p:cTn>
                                        <p:tgtEl>
                                          <p:spTgt spid="149"/>
                                        </p:tgtEl>
                                        <p:attrNameLst>
                                          <p:attrName>style.visibility</p:attrName>
                                        </p:attrNameLst>
                                      </p:cBhvr>
                                      <p:to>
                                        <p:strVal val="visible"/>
                                      </p:to>
                                    </p:set>
                                    <p:anim calcmode="lin" valueType="num">
                                      <p:cBhvr>
                                        <p:cTn id="1378" dur="750" fill="hold"/>
                                        <p:tgtEl>
                                          <p:spTgt spid="149"/>
                                        </p:tgtEl>
                                        <p:attrNameLst>
                                          <p:attrName>ppt_w</p:attrName>
                                        </p:attrNameLst>
                                      </p:cBhvr>
                                      <p:tavLst>
                                        <p:tav tm="0">
                                          <p:val>
                                            <p:fltVal val="0"/>
                                          </p:val>
                                        </p:tav>
                                        <p:tav tm="100000">
                                          <p:val>
                                            <p:strVal val="#ppt_w"/>
                                          </p:val>
                                        </p:tav>
                                      </p:tavLst>
                                    </p:anim>
                                    <p:anim calcmode="lin" valueType="num">
                                      <p:cBhvr>
                                        <p:cTn id="1379" dur="750" fill="hold"/>
                                        <p:tgtEl>
                                          <p:spTgt spid="149"/>
                                        </p:tgtEl>
                                        <p:attrNameLst>
                                          <p:attrName>ppt_h</p:attrName>
                                        </p:attrNameLst>
                                      </p:cBhvr>
                                      <p:tavLst>
                                        <p:tav tm="0">
                                          <p:val>
                                            <p:fltVal val="0"/>
                                          </p:val>
                                        </p:tav>
                                        <p:tav tm="100000">
                                          <p:val>
                                            <p:strVal val="#ppt_h"/>
                                          </p:val>
                                        </p:tav>
                                      </p:tavLst>
                                    </p:anim>
                                    <p:animEffect transition="in" filter="fade">
                                      <p:cBhvr>
                                        <p:cTn id="1380" dur="750"/>
                                        <p:tgtEl>
                                          <p:spTgt spid="149"/>
                                        </p:tgtEl>
                                      </p:cBhvr>
                                    </p:animEffect>
                                  </p:childTnLst>
                                </p:cTn>
                              </p:par>
                              <p:par>
                                <p:cTn id="1381" presetID="53" presetClass="entr" presetSubtype="16" fill="hold" grpId="0" nodeType="withEffect">
                                  <p:stCondLst>
                                    <p:cond delay="0"/>
                                  </p:stCondLst>
                                  <p:childTnLst>
                                    <p:set>
                                      <p:cBhvr>
                                        <p:cTn id="1382" dur="1" fill="hold">
                                          <p:stCondLst>
                                            <p:cond delay="0"/>
                                          </p:stCondLst>
                                        </p:cTn>
                                        <p:tgtEl>
                                          <p:spTgt spid="150"/>
                                        </p:tgtEl>
                                        <p:attrNameLst>
                                          <p:attrName>style.visibility</p:attrName>
                                        </p:attrNameLst>
                                      </p:cBhvr>
                                      <p:to>
                                        <p:strVal val="visible"/>
                                      </p:to>
                                    </p:set>
                                    <p:anim calcmode="lin" valueType="num">
                                      <p:cBhvr>
                                        <p:cTn id="1383" dur="750" fill="hold"/>
                                        <p:tgtEl>
                                          <p:spTgt spid="150"/>
                                        </p:tgtEl>
                                        <p:attrNameLst>
                                          <p:attrName>ppt_w</p:attrName>
                                        </p:attrNameLst>
                                      </p:cBhvr>
                                      <p:tavLst>
                                        <p:tav tm="0">
                                          <p:val>
                                            <p:fltVal val="0"/>
                                          </p:val>
                                        </p:tav>
                                        <p:tav tm="100000">
                                          <p:val>
                                            <p:strVal val="#ppt_w"/>
                                          </p:val>
                                        </p:tav>
                                      </p:tavLst>
                                    </p:anim>
                                    <p:anim calcmode="lin" valueType="num">
                                      <p:cBhvr>
                                        <p:cTn id="1384" dur="750" fill="hold"/>
                                        <p:tgtEl>
                                          <p:spTgt spid="150"/>
                                        </p:tgtEl>
                                        <p:attrNameLst>
                                          <p:attrName>ppt_h</p:attrName>
                                        </p:attrNameLst>
                                      </p:cBhvr>
                                      <p:tavLst>
                                        <p:tav tm="0">
                                          <p:val>
                                            <p:fltVal val="0"/>
                                          </p:val>
                                        </p:tav>
                                        <p:tav tm="100000">
                                          <p:val>
                                            <p:strVal val="#ppt_h"/>
                                          </p:val>
                                        </p:tav>
                                      </p:tavLst>
                                    </p:anim>
                                    <p:animEffect transition="in" filter="fade">
                                      <p:cBhvr>
                                        <p:cTn id="1385" dur="750"/>
                                        <p:tgtEl>
                                          <p:spTgt spid="150"/>
                                        </p:tgtEl>
                                      </p:cBhvr>
                                    </p:animEffect>
                                  </p:childTnLst>
                                </p:cTn>
                              </p:par>
                              <p:par>
                                <p:cTn id="1386" presetID="53" presetClass="entr" presetSubtype="16" fill="hold" grpId="0" nodeType="withEffect">
                                  <p:stCondLst>
                                    <p:cond delay="250"/>
                                  </p:stCondLst>
                                  <p:childTnLst>
                                    <p:set>
                                      <p:cBhvr>
                                        <p:cTn id="1387" dur="1" fill="hold">
                                          <p:stCondLst>
                                            <p:cond delay="0"/>
                                          </p:stCondLst>
                                        </p:cTn>
                                        <p:tgtEl>
                                          <p:spTgt spid="151"/>
                                        </p:tgtEl>
                                        <p:attrNameLst>
                                          <p:attrName>style.visibility</p:attrName>
                                        </p:attrNameLst>
                                      </p:cBhvr>
                                      <p:to>
                                        <p:strVal val="visible"/>
                                      </p:to>
                                    </p:set>
                                    <p:anim calcmode="lin" valueType="num">
                                      <p:cBhvr>
                                        <p:cTn id="1388" dur="750" fill="hold"/>
                                        <p:tgtEl>
                                          <p:spTgt spid="151"/>
                                        </p:tgtEl>
                                        <p:attrNameLst>
                                          <p:attrName>ppt_w</p:attrName>
                                        </p:attrNameLst>
                                      </p:cBhvr>
                                      <p:tavLst>
                                        <p:tav tm="0">
                                          <p:val>
                                            <p:fltVal val="0"/>
                                          </p:val>
                                        </p:tav>
                                        <p:tav tm="100000">
                                          <p:val>
                                            <p:strVal val="#ppt_w"/>
                                          </p:val>
                                        </p:tav>
                                      </p:tavLst>
                                    </p:anim>
                                    <p:anim calcmode="lin" valueType="num">
                                      <p:cBhvr>
                                        <p:cTn id="1389" dur="750" fill="hold"/>
                                        <p:tgtEl>
                                          <p:spTgt spid="151"/>
                                        </p:tgtEl>
                                        <p:attrNameLst>
                                          <p:attrName>ppt_h</p:attrName>
                                        </p:attrNameLst>
                                      </p:cBhvr>
                                      <p:tavLst>
                                        <p:tav tm="0">
                                          <p:val>
                                            <p:fltVal val="0"/>
                                          </p:val>
                                        </p:tav>
                                        <p:tav tm="100000">
                                          <p:val>
                                            <p:strVal val="#ppt_h"/>
                                          </p:val>
                                        </p:tav>
                                      </p:tavLst>
                                    </p:anim>
                                    <p:animEffect transition="in" filter="fade">
                                      <p:cBhvr>
                                        <p:cTn id="1390" dur="750"/>
                                        <p:tgtEl>
                                          <p:spTgt spid="151"/>
                                        </p:tgtEl>
                                      </p:cBhvr>
                                    </p:animEffect>
                                  </p:childTnLst>
                                </p:cTn>
                              </p:par>
                              <p:par>
                                <p:cTn id="1391" presetID="53" presetClass="entr" presetSubtype="16" fill="hold" grpId="0" nodeType="withEffect">
                                  <p:stCondLst>
                                    <p:cond delay="0"/>
                                  </p:stCondLst>
                                  <p:childTnLst>
                                    <p:set>
                                      <p:cBhvr>
                                        <p:cTn id="1392" dur="1" fill="hold">
                                          <p:stCondLst>
                                            <p:cond delay="0"/>
                                          </p:stCondLst>
                                        </p:cTn>
                                        <p:tgtEl>
                                          <p:spTgt spid="152"/>
                                        </p:tgtEl>
                                        <p:attrNameLst>
                                          <p:attrName>style.visibility</p:attrName>
                                        </p:attrNameLst>
                                      </p:cBhvr>
                                      <p:to>
                                        <p:strVal val="visible"/>
                                      </p:to>
                                    </p:set>
                                    <p:anim calcmode="lin" valueType="num">
                                      <p:cBhvr>
                                        <p:cTn id="1393" dur="750" fill="hold"/>
                                        <p:tgtEl>
                                          <p:spTgt spid="152"/>
                                        </p:tgtEl>
                                        <p:attrNameLst>
                                          <p:attrName>ppt_w</p:attrName>
                                        </p:attrNameLst>
                                      </p:cBhvr>
                                      <p:tavLst>
                                        <p:tav tm="0">
                                          <p:val>
                                            <p:fltVal val="0"/>
                                          </p:val>
                                        </p:tav>
                                        <p:tav tm="100000">
                                          <p:val>
                                            <p:strVal val="#ppt_w"/>
                                          </p:val>
                                        </p:tav>
                                      </p:tavLst>
                                    </p:anim>
                                    <p:anim calcmode="lin" valueType="num">
                                      <p:cBhvr>
                                        <p:cTn id="1394" dur="750" fill="hold"/>
                                        <p:tgtEl>
                                          <p:spTgt spid="152"/>
                                        </p:tgtEl>
                                        <p:attrNameLst>
                                          <p:attrName>ppt_h</p:attrName>
                                        </p:attrNameLst>
                                      </p:cBhvr>
                                      <p:tavLst>
                                        <p:tav tm="0">
                                          <p:val>
                                            <p:fltVal val="0"/>
                                          </p:val>
                                        </p:tav>
                                        <p:tav tm="100000">
                                          <p:val>
                                            <p:strVal val="#ppt_h"/>
                                          </p:val>
                                        </p:tav>
                                      </p:tavLst>
                                    </p:anim>
                                    <p:animEffect transition="in" filter="fade">
                                      <p:cBhvr>
                                        <p:cTn id="1395" dur="750"/>
                                        <p:tgtEl>
                                          <p:spTgt spid="152"/>
                                        </p:tgtEl>
                                      </p:cBhvr>
                                    </p:animEffect>
                                  </p:childTnLst>
                                </p:cTn>
                              </p:par>
                              <p:par>
                                <p:cTn id="1396" presetID="53" presetClass="entr" presetSubtype="16" fill="hold" grpId="0" nodeType="withEffect">
                                  <p:stCondLst>
                                    <p:cond delay="0"/>
                                  </p:stCondLst>
                                  <p:childTnLst>
                                    <p:set>
                                      <p:cBhvr>
                                        <p:cTn id="1397" dur="1" fill="hold">
                                          <p:stCondLst>
                                            <p:cond delay="0"/>
                                          </p:stCondLst>
                                        </p:cTn>
                                        <p:tgtEl>
                                          <p:spTgt spid="153"/>
                                        </p:tgtEl>
                                        <p:attrNameLst>
                                          <p:attrName>style.visibility</p:attrName>
                                        </p:attrNameLst>
                                      </p:cBhvr>
                                      <p:to>
                                        <p:strVal val="visible"/>
                                      </p:to>
                                    </p:set>
                                    <p:anim calcmode="lin" valueType="num">
                                      <p:cBhvr>
                                        <p:cTn id="1398" dur="750" fill="hold"/>
                                        <p:tgtEl>
                                          <p:spTgt spid="153"/>
                                        </p:tgtEl>
                                        <p:attrNameLst>
                                          <p:attrName>ppt_w</p:attrName>
                                        </p:attrNameLst>
                                      </p:cBhvr>
                                      <p:tavLst>
                                        <p:tav tm="0">
                                          <p:val>
                                            <p:fltVal val="0"/>
                                          </p:val>
                                        </p:tav>
                                        <p:tav tm="100000">
                                          <p:val>
                                            <p:strVal val="#ppt_w"/>
                                          </p:val>
                                        </p:tav>
                                      </p:tavLst>
                                    </p:anim>
                                    <p:anim calcmode="lin" valueType="num">
                                      <p:cBhvr>
                                        <p:cTn id="1399" dur="750" fill="hold"/>
                                        <p:tgtEl>
                                          <p:spTgt spid="153"/>
                                        </p:tgtEl>
                                        <p:attrNameLst>
                                          <p:attrName>ppt_h</p:attrName>
                                        </p:attrNameLst>
                                      </p:cBhvr>
                                      <p:tavLst>
                                        <p:tav tm="0">
                                          <p:val>
                                            <p:fltVal val="0"/>
                                          </p:val>
                                        </p:tav>
                                        <p:tav tm="100000">
                                          <p:val>
                                            <p:strVal val="#ppt_h"/>
                                          </p:val>
                                        </p:tav>
                                      </p:tavLst>
                                    </p:anim>
                                    <p:animEffect transition="in" filter="fade">
                                      <p:cBhvr>
                                        <p:cTn id="1400" dur="750"/>
                                        <p:tgtEl>
                                          <p:spTgt spid="153"/>
                                        </p:tgtEl>
                                      </p:cBhvr>
                                    </p:animEffect>
                                  </p:childTnLst>
                                </p:cTn>
                              </p:par>
                              <p:par>
                                <p:cTn id="1401" presetID="53" presetClass="entr" presetSubtype="16" fill="hold" grpId="0" nodeType="withEffect">
                                  <p:stCondLst>
                                    <p:cond delay="250"/>
                                  </p:stCondLst>
                                  <p:childTnLst>
                                    <p:set>
                                      <p:cBhvr>
                                        <p:cTn id="1402" dur="1" fill="hold">
                                          <p:stCondLst>
                                            <p:cond delay="0"/>
                                          </p:stCondLst>
                                        </p:cTn>
                                        <p:tgtEl>
                                          <p:spTgt spid="154"/>
                                        </p:tgtEl>
                                        <p:attrNameLst>
                                          <p:attrName>style.visibility</p:attrName>
                                        </p:attrNameLst>
                                      </p:cBhvr>
                                      <p:to>
                                        <p:strVal val="visible"/>
                                      </p:to>
                                    </p:set>
                                    <p:anim calcmode="lin" valueType="num">
                                      <p:cBhvr>
                                        <p:cTn id="1403" dur="750" fill="hold"/>
                                        <p:tgtEl>
                                          <p:spTgt spid="154"/>
                                        </p:tgtEl>
                                        <p:attrNameLst>
                                          <p:attrName>ppt_w</p:attrName>
                                        </p:attrNameLst>
                                      </p:cBhvr>
                                      <p:tavLst>
                                        <p:tav tm="0">
                                          <p:val>
                                            <p:fltVal val="0"/>
                                          </p:val>
                                        </p:tav>
                                        <p:tav tm="100000">
                                          <p:val>
                                            <p:strVal val="#ppt_w"/>
                                          </p:val>
                                        </p:tav>
                                      </p:tavLst>
                                    </p:anim>
                                    <p:anim calcmode="lin" valueType="num">
                                      <p:cBhvr>
                                        <p:cTn id="1404" dur="750" fill="hold"/>
                                        <p:tgtEl>
                                          <p:spTgt spid="154"/>
                                        </p:tgtEl>
                                        <p:attrNameLst>
                                          <p:attrName>ppt_h</p:attrName>
                                        </p:attrNameLst>
                                      </p:cBhvr>
                                      <p:tavLst>
                                        <p:tav tm="0">
                                          <p:val>
                                            <p:fltVal val="0"/>
                                          </p:val>
                                        </p:tav>
                                        <p:tav tm="100000">
                                          <p:val>
                                            <p:strVal val="#ppt_h"/>
                                          </p:val>
                                        </p:tav>
                                      </p:tavLst>
                                    </p:anim>
                                    <p:animEffect transition="in" filter="fade">
                                      <p:cBhvr>
                                        <p:cTn id="1405" dur="750"/>
                                        <p:tgtEl>
                                          <p:spTgt spid="154"/>
                                        </p:tgtEl>
                                      </p:cBhvr>
                                    </p:animEffect>
                                  </p:childTnLst>
                                </p:cTn>
                              </p:par>
                              <p:par>
                                <p:cTn id="1406" presetID="53" presetClass="entr" presetSubtype="16" fill="hold" grpId="0" nodeType="withEffect">
                                  <p:stCondLst>
                                    <p:cond delay="0"/>
                                  </p:stCondLst>
                                  <p:childTnLst>
                                    <p:set>
                                      <p:cBhvr>
                                        <p:cTn id="1407" dur="1" fill="hold">
                                          <p:stCondLst>
                                            <p:cond delay="0"/>
                                          </p:stCondLst>
                                        </p:cTn>
                                        <p:tgtEl>
                                          <p:spTgt spid="89"/>
                                        </p:tgtEl>
                                        <p:attrNameLst>
                                          <p:attrName>style.visibility</p:attrName>
                                        </p:attrNameLst>
                                      </p:cBhvr>
                                      <p:to>
                                        <p:strVal val="visible"/>
                                      </p:to>
                                    </p:set>
                                    <p:anim calcmode="lin" valueType="num">
                                      <p:cBhvr>
                                        <p:cTn id="1408" dur="750" fill="hold"/>
                                        <p:tgtEl>
                                          <p:spTgt spid="89"/>
                                        </p:tgtEl>
                                        <p:attrNameLst>
                                          <p:attrName>ppt_w</p:attrName>
                                        </p:attrNameLst>
                                      </p:cBhvr>
                                      <p:tavLst>
                                        <p:tav tm="0">
                                          <p:val>
                                            <p:fltVal val="0"/>
                                          </p:val>
                                        </p:tav>
                                        <p:tav tm="100000">
                                          <p:val>
                                            <p:strVal val="#ppt_w"/>
                                          </p:val>
                                        </p:tav>
                                      </p:tavLst>
                                    </p:anim>
                                    <p:anim calcmode="lin" valueType="num">
                                      <p:cBhvr>
                                        <p:cTn id="1409" dur="750" fill="hold"/>
                                        <p:tgtEl>
                                          <p:spTgt spid="89"/>
                                        </p:tgtEl>
                                        <p:attrNameLst>
                                          <p:attrName>ppt_h</p:attrName>
                                        </p:attrNameLst>
                                      </p:cBhvr>
                                      <p:tavLst>
                                        <p:tav tm="0">
                                          <p:val>
                                            <p:fltVal val="0"/>
                                          </p:val>
                                        </p:tav>
                                        <p:tav tm="100000">
                                          <p:val>
                                            <p:strVal val="#ppt_h"/>
                                          </p:val>
                                        </p:tav>
                                      </p:tavLst>
                                    </p:anim>
                                    <p:animEffect transition="in" filter="fade">
                                      <p:cBhvr>
                                        <p:cTn id="1410" dur="750"/>
                                        <p:tgtEl>
                                          <p:spTgt spid="89"/>
                                        </p:tgtEl>
                                      </p:cBhvr>
                                    </p:animEffect>
                                  </p:childTnLst>
                                </p:cTn>
                              </p:par>
                              <p:par>
                                <p:cTn id="1411" presetID="53" presetClass="entr" presetSubtype="16" fill="hold" grpId="0" nodeType="withEffect">
                                  <p:stCondLst>
                                    <p:cond delay="250"/>
                                  </p:stCondLst>
                                  <p:childTnLst>
                                    <p:set>
                                      <p:cBhvr>
                                        <p:cTn id="1412" dur="1" fill="hold">
                                          <p:stCondLst>
                                            <p:cond delay="0"/>
                                          </p:stCondLst>
                                        </p:cTn>
                                        <p:tgtEl>
                                          <p:spTgt spid="90"/>
                                        </p:tgtEl>
                                        <p:attrNameLst>
                                          <p:attrName>style.visibility</p:attrName>
                                        </p:attrNameLst>
                                      </p:cBhvr>
                                      <p:to>
                                        <p:strVal val="visible"/>
                                      </p:to>
                                    </p:set>
                                    <p:anim calcmode="lin" valueType="num">
                                      <p:cBhvr>
                                        <p:cTn id="1413" dur="750" fill="hold"/>
                                        <p:tgtEl>
                                          <p:spTgt spid="90"/>
                                        </p:tgtEl>
                                        <p:attrNameLst>
                                          <p:attrName>ppt_w</p:attrName>
                                        </p:attrNameLst>
                                      </p:cBhvr>
                                      <p:tavLst>
                                        <p:tav tm="0">
                                          <p:val>
                                            <p:fltVal val="0"/>
                                          </p:val>
                                        </p:tav>
                                        <p:tav tm="100000">
                                          <p:val>
                                            <p:strVal val="#ppt_w"/>
                                          </p:val>
                                        </p:tav>
                                      </p:tavLst>
                                    </p:anim>
                                    <p:anim calcmode="lin" valueType="num">
                                      <p:cBhvr>
                                        <p:cTn id="1414" dur="750" fill="hold"/>
                                        <p:tgtEl>
                                          <p:spTgt spid="90"/>
                                        </p:tgtEl>
                                        <p:attrNameLst>
                                          <p:attrName>ppt_h</p:attrName>
                                        </p:attrNameLst>
                                      </p:cBhvr>
                                      <p:tavLst>
                                        <p:tav tm="0">
                                          <p:val>
                                            <p:fltVal val="0"/>
                                          </p:val>
                                        </p:tav>
                                        <p:tav tm="100000">
                                          <p:val>
                                            <p:strVal val="#ppt_h"/>
                                          </p:val>
                                        </p:tav>
                                      </p:tavLst>
                                    </p:anim>
                                    <p:animEffect transition="in" filter="fade">
                                      <p:cBhvr>
                                        <p:cTn id="1415" dur="750"/>
                                        <p:tgtEl>
                                          <p:spTgt spid="90"/>
                                        </p:tgtEl>
                                      </p:cBhvr>
                                    </p:animEffect>
                                  </p:childTnLst>
                                </p:cTn>
                              </p:par>
                            </p:childTnLst>
                          </p:cTn>
                        </p:par>
                        <p:par>
                          <p:cTn id="1416" fill="hold">
                            <p:stCondLst>
                              <p:cond delay="2000"/>
                            </p:stCondLst>
                            <p:childTnLst>
                              <p:par>
                                <p:cTn id="1417" presetID="14" presetClass="entr" presetSubtype="10" fill="hold" grpId="0" nodeType="afterEffect">
                                  <p:stCondLst>
                                    <p:cond delay="0"/>
                                  </p:stCondLst>
                                  <p:iterate type="lt">
                                    <p:tmPct val="10000"/>
                                  </p:iterate>
                                  <p:childTnLst>
                                    <p:set>
                                      <p:cBhvr>
                                        <p:cTn id="1418" dur="1" fill="hold">
                                          <p:stCondLst>
                                            <p:cond delay="0"/>
                                          </p:stCondLst>
                                        </p:cTn>
                                        <p:tgtEl>
                                          <p:spTgt spid="159"/>
                                        </p:tgtEl>
                                        <p:attrNameLst>
                                          <p:attrName>style.visibility</p:attrName>
                                        </p:attrNameLst>
                                      </p:cBhvr>
                                      <p:to>
                                        <p:strVal val="visible"/>
                                      </p:to>
                                    </p:set>
                                    <p:animEffect transition="in" filter="randombar(horizontal)">
                                      <p:cBhvr>
                                        <p:cTn id="1419" dur="500"/>
                                        <p:tgtEl>
                                          <p:spTgt spid="159"/>
                                        </p:tgtEl>
                                      </p:cBhvr>
                                    </p:animEffect>
                                  </p:childTnLst>
                                </p:cTn>
                              </p:par>
                            </p:childTnLst>
                          </p:cTn>
                        </p:par>
                        <p:par>
                          <p:cTn id="1420" fill="hold">
                            <p:stCondLst>
                              <p:cond delay="1649"/>
                            </p:stCondLst>
                            <p:childTnLst>
                              <p:par>
                                <p:cTn id="1421" presetID="50" presetClass="entr" presetSubtype="0" decel="100000" fill="hold" grpId="0" nodeType="afterEffect">
                                  <p:stCondLst>
                                    <p:cond delay="0"/>
                                  </p:stCondLst>
                                  <p:childTnLst>
                                    <p:set>
                                      <p:cBhvr>
                                        <p:cTn id="1422" dur="1" fill="hold">
                                          <p:stCondLst>
                                            <p:cond delay="0"/>
                                          </p:stCondLst>
                                        </p:cTn>
                                        <p:tgtEl>
                                          <p:spTgt spid="160"/>
                                        </p:tgtEl>
                                        <p:attrNameLst>
                                          <p:attrName>style.visibility</p:attrName>
                                        </p:attrNameLst>
                                      </p:cBhvr>
                                      <p:to>
                                        <p:strVal val="visible"/>
                                      </p:to>
                                    </p:set>
                                    <p:anim calcmode="lin" valueType="num">
                                      <p:cBhvr>
                                        <p:cTn id="1423" dur="1000" fill="hold"/>
                                        <p:tgtEl>
                                          <p:spTgt spid="160"/>
                                        </p:tgtEl>
                                        <p:attrNameLst>
                                          <p:attrName>ppt_w</p:attrName>
                                        </p:attrNameLst>
                                      </p:cBhvr>
                                      <p:tavLst>
                                        <p:tav tm="0">
                                          <p:val>
                                            <p:strVal val="#ppt_w+.3"/>
                                          </p:val>
                                        </p:tav>
                                        <p:tav tm="100000">
                                          <p:val>
                                            <p:strVal val="#ppt_w"/>
                                          </p:val>
                                        </p:tav>
                                      </p:tavLst>
                                    </p:anim>
                                    <p:anim calcmode="lin" valueType="num">
                                      <p:cBhvr>
                                        <p:cTn id="1424" dur="1000" fill="hold"/>
                                        <p:tgtEl>
                                          <p:spTgt spid="160"/>
                                        </p:tgtEl>
                                        <p:attrNameLst>
                                          <p:attrName>ppt_h</p:attrName>
                                        </p:attrNameLst>
                                      </p:cBhvr>
                                      <p:tavLst>
                                        <p:tav tm="0">
                                          <p:val>
                                            <p:strVal val="#ppt_h"/>
                                          </p:val>
                                        </p:tav>
                                        <p:tav tm="100000">
                                          <p:val>
                                            <p:strVal val="#ppt_h"/>
                                          </p:val>
                                        </p:tav>
                                      </p:tavLst>
                                    </p:anim>
                                    <p:animEffect transition="in" filter="fade">
                                      <p:cBhvr>
                                        <p:cTn id="1425"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222" grpId="0" animBg="1"/>
      <p:bldP spid="222" grpId="1" animBg="1"/>
      <p:bldP spid="238" grpId="0" animBg="1"/>
      <p:bldP spid="238" grpId="1" animBg="1"/>
      <p:bldP spid="190" grpId="0" animBg="1"/>
      <p:bldP spid="190" grpId="1" animBg="1"/>
      <p:bldP spid="202" grpId="0" animBg="1"/>
      <p:bldP spid="202" grpId="1" animBg="1"/>
      <p:bldP spid="227" grpId="0" animBg="1"/>
      <p:bldP spid="227" grpId="1" animBg="1"/>
      <p:bldP spid="232" grpId="0" animBg="1"/>
      <p:bldP spid="232" grpId="1" animBg="1"/>
      <p:bldP spid="204" grpId="0" animBg="1"/>
      <p:bldP spid="204" grpId="1" animBg="1"/>
      <p:bldP spid="205" grpId="0" animBg="1"/>
      <p:bldP spid="205" grpId="1" animBg="1"/>
      <p:bldP spid="206" grpId="0" animBg="1"/>
      <p:bldP spid="206" grpId="1" animBg="1"/>
      <p:bldP spid="207" grpId="0" animBg="1"/>
      <p:bldP spid="207"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6" grpId="0" animBg="1"/>
      <p:bldP spid="216" grpId="1" animBg="1"/>
      <p:bldP spid="217" grpId="0" animBg="1"/>
      <p:bldP spid="217" grpId="1" animBg="1"/>
      <p:bldP spid="219" grpId="0" animBg="1"/>
      <p:bldP spid="219" grpId="1" animBg="1"/>
      <p:bldP spid="220" grpId="0" animBg="1"/>
      <p:bldP spid="220" grpId="1" animBg="1"/>
      <p:bldP spid="223" grpId="0" animBg="1"/>
      <p:bldP spid="223" grpId="1" animBg="1"/>
      <p:bldP spid="224" grpId="0" animBg="1"/>
      <p:bldP spid="224" grpId="1" animBg="1"/>
      <p:bldP spid="225" grpId="0" animBg="1"/>
      <p:bldP spid="225" grpId="1" animBg="1"/>
      <p:bldP spid="233" grpId="0" animBg="1"/>
      <p:bldP spid="233" grpId="1" animBg="1"/>
      <p:bldP spid="235" grpId="0" animBg="1"/>
      <p:bldP spid="235" grpId="1" animBg="1"/>
      <p:bldP spid="239" grpId="0" animBg="1"/>
      <p:bldP spid="239" grpId="1" animBg="1"/>
      <p:bldP spid="240" grpId="0" animBg="1"/>
      <p:bldP spid="240" grpId="1" animBg="1"/>
      <p:bldP spid="252" grpId="0" animBg="1"/>
      <p:bldP spid="253" grpId="0" animBg="1"/>
      <p:bldP spid="254" grpId="0" animBg="1"/>
      <p:bldP spid="255" grpId="0" animBg="1"/>
      <p:bldP spid="260" grpId="0" animBg="1"/>
      <p:bldP spid="261" grpId="0" animBg="1"/>
      <p:bldP spid="266" grpId="0" animBg="1"/>
      <p:bldP spid="267"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8" grpId="0" animBg="1"/>
      <p:bldP spid="289" grpId="0" animBg="1"/>
      <p:bldP spid="290" grpId="0" animBg="1"/>
      <p:bldP spid="291"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3" grpId="0" animBg="1"/>
      <p:bldP spid="33" grpId="1" animBg="1"/>
      <p:bldP spid="36" grpId="0" animBg="1"/>
      <p:bldP spid="36" grpId="1" animBg="1"/>
      <p:bldP spid="38" grpId="0" animBg="1"/>
      <p:bldP spid="38" grpId="1" animBg="1"/>
      <p:bldP spid="39" grpId="0" animBg="1"/>
      <p:bldP spid="39" grpId="1" animBg="1"/>
      <p:bldP spid="40" grpId="0" animBg="1"/>
      <p:bldP spid="40" grpId="1" animBg="1"/>
      <p:bldP spid="42" grpId="0" animBg="1"/>
      <p:bldP spid="42" grpId="1" animBg="1"/>
      <p:bldP spid="43" grpId="0" animBg="1"/>
      <p:bldP spid="43" grpId="1" animBg="1"/>
      <p:bldP spid="45" grpId="0" animBg="1"/>
      <p:bldP spid="45" grpId="1" animBg="1"/>
      <p:bldP spid="46" grpId="0" animBg="1"/>
      <p:bldP spid="46" grpId="1" animBg="1"/>
      <p:bldP spid="47" grpId="0" animBg="1"/>
      <p:bldP spid="47" grpId="1" animBg="1"/>
      <p:bldP spid="48" grpId="0" animBg="1"/>
      <p:bldP spid="48" grpId="1" animBg="1"/>
      <p:bldP spid="50" grpId="0" animBg="1"/>
      <p:bldP spid="50" grpId="1" animBg="1"/>
      <p:bldP spid="53" grpId="0" animBg="1"/>
      <p:bldP spid="53" grpId="1" animBg="1"/>
      <p:bldP spid="55" grpId="0" animBg="1"/>
      <p:bldP spid="55" grpId="1" animBg="1"/>
      <p:bldP spid="56" grpId="0" animBg="1"/>
      <p:bldP spid="56"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8" grpId="0" animBg="1"/>
      <p:bldP spid="68" grpId="1" animBg="1"/>
      <p:bldP spid="69" grpId="0" animBg="1"/>
      <p:bldP spid="69" grpId="1" animBg="1"/>
      <p:bldP spid="70" grpId="0" animBg="1"/>
      <p:bldP spid="70" grpId="1" animBg="1"/>
      <p:bldP spid="72" grpId="0" animBg="1"/>
      <p:bldP spid="72" grpId="1" animBg="1"/>
      <p:bldP spid="73" grpId="0" animBg="1"/>
      <p:bldP spid="73" grpId="1" animBg="1"/>
      <p:bldP spid="74" grpId="0" animBg="1"/>
      <p:bldP spid="74" grpId="1" animBg="1"/>
      <p:bldP spid="76" grpId="0" animBg="1"/>
      <p:bldP spid="76" grpId="1" animBg="1"/>
      <p:bldP spid="78" grpId="0" animBg="1"/>
      <p:bldP spid="78" grpId="1" animBg="1"/>
      <p:bldP spid="81" grpId="0" animBg="1"/>
      <p:bldP spid="81" grpId="1" animBg="1"/>
      <p:bldP spid="82" grpId="0" animBg="1"/>
      <p:bldP spid="82" grpId="1"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9" grpId="0"/>
      <p:bldP spid="1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567055" y="556260"/>
            <a:ext cx="5001260" cy="5953760"/>
          </a:xfrm>
          <a:prstGeom prst="rect">
            <a:avLst/>
          </a:prstGeom>
        </p:spPr>
      </p:pic>
      <p:pic>
        <p:nvPicPr>
          <p:cNvPr id="9" name="图片 8"/>
          <p:cNvPicPr>
            <a:picLocks noChangeAspect="1"/>
          </p:cNvPicPr>
          <p:nvPr/>
        </p:nvPicPr>
        <p:blipFill>
          <a:blip r:embed="rId2"/>
          <a:stretch>
            <a:fillRect/>
          </a:stretch>
        </p:blipFill>
        <p:spPr>
          <a:xfrm>
            <a:off x="5681980" y="1084580"/>
            <a:ext cx="6162040" cy="4897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文本框 214"/>
          <p:cNvSpPr txBox="1"/>
          <p:nvPr/>
        </p:nvSpPr>
        <p:spPr>
          <a:xfrm>
            <a:off x="3127187" y="568235"/>
            <a:ext cx="3439441" cy="2646878"/>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01</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p:cNvSpPr txBox="1"/>
          <p:nvPr/>
        </p:nvSpPr>
        <p:spPr>
          <a:xfrm>
            <a:off x="1041400" y="3049537"/>
            <a:ext cx="7807866" cy="1014730"/>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概述</a:t>
            </a:r>
            <a:endParaRPr lang="zh-CN" altLang="en-US" sz="6000" b="1" spc="300" dirty="0">
              <a:solidFill>
                <a:srgbClr val="2B2B2B"/>
              </a:solidFill>
              <a:effectLst>
                <a:outerShdw blurRad="38100" dist="38100" dir="2700000" algn="tl">
                  <a:srgbClr val="000000">
                    <a:alpha val="43137"/>
                  </a:srgbClr>
                </a:outerShdw>
              </a:effectLst>
              <a:cs typeface="+mn-ea"/>
              <a:sym typeface="+mn-lt"/>
            </a:endParaRPr>
          </a:p>
        </p:txBody>
      </p:sp>
      <p:grpSp>
        <p:nvGrpSpPr>
          <p:cNvPr id="29" name="Group 4"/>
          <p:cNvGrpSpPr>
            <a:grpSpLocks noChangeAspect="1"/>
          </p:cNvGrpSpPr>
          <p:nvPr/>
        </p:nvGrpSpPr>
        <p:grpSpPr bwMode="auto">
          <a:xfrm>
            <a:off x="5914313" y="-153117"/>
            <a:ext cx="8958262" cy="8563774"/>
            <a:chOff x="3358" y="42"/>
            <a:chExt cx="4519" cy="4320"/>
          </a:xfrm>
        </p:grpSpPr>
        <p:sp>
          <p:nvSpPr>
            <p:cNvPr id="32" name="Freeform 5"/>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6"/>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0"/>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1"/>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3"/>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4"/>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7"/>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8"/>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9"/>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0"/>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1"/>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2"/>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3"/>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4"/>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5"/>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6"/>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27"/>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28"/>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9"/>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0"/>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2"/>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3"/>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4"/>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5"/>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6"/>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7"/>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8"/>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9"/>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0"/>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41"/>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42"/>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43"/>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44"/>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45"/>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46"/>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47"/>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48"/>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9"/>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50"/>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51"/>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52"/>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53"/>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54"/>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55"/>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6"/>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7"/>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59"/>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60"/>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61"/>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62"/>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63"/>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64"/>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65"/>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66"/>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67"/>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68"/>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69"/>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70"/>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71"/>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72"/>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73"/>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74"/>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75"/>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76"/>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77"/>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78"/>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79"/>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80"/>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1"/>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82"/>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83"/>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Oval 84"/>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85"/>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86"/>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87"/>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Oval 88"/>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89"/>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Oval 90"/>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91"/>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92"/>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93"/>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94"/>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95"/>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Oval 96"/>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97"/>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98"/>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99"/>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00"/>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01"/>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02"/>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03"/>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04"/>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05"/>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06"/>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07"/>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Oval 108"/>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09"/>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0"/>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1"/>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Oval 112"/>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3"/>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114"/>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115"/>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116"/>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117"/>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118"/>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119"/>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120"/>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121"/>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122"/>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123"/>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Oval 124"/>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125"/>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Freeform 126"/>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127"/>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Oval 128"/>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129"/>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130"/>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131"/>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Oval 132"/>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133"/>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134"/>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35"/>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Oval 136"/>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37"/>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38"/>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39"/>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140"/>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41"/>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Oval 142"/>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43"/>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44"/>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45"/>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46"/>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47"/>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Oval 148"/>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49"/>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Oval 150"/>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51"/>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152"/>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53"/>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3392170" y="1554797"/>
            <a:ext cx="5080000" cy="521970"/>
          </a:xfrm>
          <a:prstGeom prst="rect">
            <a:avLst/>
          </a:prstGeom>
          <a:noFill/>
          <a:ln w="9525">
            <a:noFill/>
          </a:ln>
        </p:spPr>
        <p:txBody>
          <a:bodyPr>
            <a:spAutoFit/>
          </a:bodyPr>
          <a:p>
            <a:pPr indent="0"/>
            <a:r>
              <a:rPr lang="en-US" sz="2800" b="1">
                <a:latin typeface="Times New Roman" panose="02020603050405020304" charset="0"/>
                <a:ea typeface="黑体" panose="02010609060101010101" charset="-122"/>
              </a:rPr>
              <a:t>     </a:t>
            </a:r>
            <a:r>
              <a:rPr lang="zh-CN" sz="2800" b="1">
                <a:latin typeface="Times New Roman" panose="02020603050405020304" charset="0"/>
                <a:ea typeface="黑体" panose="02010609060101010101" charset="-122"/>
              </a:rPr>
              <a:t>嵌入式系统的发展背景</a:t>
            </a:r>
            <a:endParaRPr lang="zh-CN" altLang="en-US" sz="2800" b="1">
              <a:latin typeface="Times New Roman" panose="02020603050405020304" charset="0"/>
              <a:ea typeface="黑体" panose="02010609060101010101" charset="-122"/>
            </a:endParaRPr>
          </a:p>
        </p:txBody>
      </p:sp>
      <p:sp>
        <p:nvSpPr>
          <p:cNvPr id="5" name="文本框 4"/>
          <p:cNvSpPr txBox="1"/>
          <p:nvPr/>
        </p:nvSpPr>
        <p:spPr>
          <a:xfrm>
            <a:off x="2489200" y="2667635"/>
            <a:ext cx="8456930" cy="645160"/>
          </a:xfrm>
          <a:prstGeom prst="rect">
            <a:avLst/>
          </a:prstGeom>
          <a:noFill/>
        </p:spPr>
        <p:txBody>
          <a:bodyPr wrap="square" rtlCol="0">
            <a:spAutoFit/>
          </a:bodyPr>
          <a:p>
            <a:r>
              <a:rPr lang="zh-CN" altLang="en-US"/>
              <a:t>微处理器出现</a:t>
            </a:r>
            <a:r>
              <a:rPr lang="en-US" altLang="zh-CN"/>
              <a:t> ——</a:t>
            </a:r>
            <a:r>
              <a:rPr lang="zh-CN" altLang="en-US"/>
              <a:t>嵌入式计算机系统诞生</a:t>
            </a:r>
            <a:r>
              <a:rPr lang="en-US" altLang="zh-CN"/>
              <a:t>——</a:t>
            </a:r>
            <a:r>
              <a:rPr lang="zh-CN" altLang="en-US"/>
              <a:t>计算机发生历史性的</a:t>
            </a:r>
            <a:r>
              <a:rPr lang="zh-CN" altLang="en-US"/>
              <a:t>变化</a:t>
            </a:r>
            <a:endParaRPr lang="zh-CN" altLang="en-US"/>
          </a:p>
          <a:p>
            <a:endParaRPr lang="zh-CN" altLang="en-US"/>
          </a:p>
        </p:txBody>
      </p:sp>
      <p:graphicFrame>
        <p:nvGraphicFramePr>
          <p:cNvPr id="6" name="表格 5"/>
          <p:cNvGraphicFramePr/>
          <p:nvPr>
            <p:custDataLst>
              <p:tags r:id="rId1"/>
            </p:custDataLst>
          </p:nvPr>
        </p:nvGraphicFramePr>
        <p:xfrm>
          <a:off x="1616710" y="3683000"/>
          <a:ext cx="9334500" cy="1661160"/>
        </p:xfrm>
        <a:graphic>
          <a:graphicData uri="http://schemas.openxmlformats.org/drawingml/2006/table">
            <a:tbl>
              <a:tblPr firstRow="1" bandRow="1">
                <a:tableStyleId>{5C22544A-7EE6-4342-B048-85BDC9FD1C3A}</a:tableStyleId>
              </a:tblPr>
              <a:tblGrid>
                <a:gridCol w="2687955"/>
                <a:gridCol w="3077210"/>
                <a:gridCol w="3569335"/>
              </a:tblGrid>
              <a:tr h="381000">
                <a:tc>
                  <a:txBody>
                    <a:bodyPr/>
                    <a:p>
                      <a:pPr>
                        <a:buNone/>
                      </a:pPr>
                      <a:endParaRPr lang="zh-CN" altLang="en-US"/>
                    </a:p>
                  </a:txBody>
                  <a:tcPr/>
                </a:tc>
                <a:tc>
                  <a:txBody>
                    <a:bodyPr/>
                    <a:p>
                      <a:pPr>
                        <a:buNone/>
                      </a:pPr>
                      <a:r>
                        <a:rPr lang="zh-CN" altLang="en-US"/>
                        <a:t>技术要求</a:t>
                      </a:r>
                      <a:endParaRPr lang="zh-CN" altLang="en-US"/>
                    </a:p>
                  </a:txBody>
                  <a:tcPr/>
                </a:tc>
                <a:tc>
                  <a:txBody>
                    <a:bodyPr/>
                    <a:p>
                      <a:pPr>
                        <a:buNone/>
                      </a:pPr>
                      <a:r>
                        <a:rPr lang="zh-CN" altLang="en-US"/>
                        <a:t>技术发展</a:t>
                      </a:r>
                      <a:endParaRPr lang="zh-CN" altLang="en-US"/>
                    </a:p>
                  </a:txBody>
                  <a:tcPr/>
                </a:tc>
              </a:tr>
              <a:tr h="381000">
                <a:tc>
                  <a:txBody>
                    <a:bodyPr/>
                    <a:p>
                      <a:pPr>
                        <a:buNone/>
                      </a:pPr>
                      <a:r>
                        <a:rPr lang="zh-CN" altLang="en-US"/>
                        <a:t>通用计算机</a:t>
                      </a:r>
                      <a:r>
                        <a:rPr lang="zh-CN" altLang="en-US"/>
                        <a:t>系统</a:t>
                      </a:r>
                      <a:endParaRPr lang="zh-CN" altLang="en-US"/>
                    </a:p>
                  </a:txBody>
                  <a:tcPr/>
                </a:tc>
                <a:tc>
                  <a:txBody>
                    <a:bodyPr/>
                    <a:p>
                      <a:pPr>
                        <a:buNone/>
                      </a:pPr>
                      <a:r>
                        <a:rPr lang="zh-CN" altLang="en-US" sz="1800">
                          <a:sym typeface="+mn-ea"/>
                        </a:rPr>
                        <a:t>高速、海量的数值计算</a:t>
                      </a:r>
                      <a:endParaRPr lang="zh-CN" altLang="en-US"/>
                    </a:p>
                  </a:txBody>
                  <a:tcPr/>
                </a:tc>
                <a:tc>
                  <a:txBody>
                    <a:bodyPr/>
                    <a:p>
                      <a:pPr>
                        <a:buNone/>
                      </a:pPr>
                      <a:r>
                        <a:rPr lang="zh-CN" altLang="en-US" sz="1800">
                          <a:sym typeface="+mn-ea"/>
                        </a:rPr>
                        <a:t>追求总线速度的无限提升和存储容量的无限扩大</a:t>
                      </a:r>
                      <a:endParaRPr lang="zh-CN" altLang="en-US"/>
                    </a:p>
                  </a:txBody>
                  <a:tcPr/>
                </a:tc>
              </a:tr>
              <a:tr h="381000">
                <a:tc>
                  <a:txBody>
                    <a:bodyPr/>
                    <a:p>
                      <a:pPr>
                        <a:buNone/>
                      </a:pPr>
                      <a:r>
                        <a:rPr lang="zh-CN" altLang="en-US"/>
                        <a:t>嵌入式计算机</a:t>
                      </a:r>
                      <a:r>
                        <a:rPr lang="zh-CN" altLang="en-US"/>
                        <a:t>系统</a:t>
                      </a:r>
                      <a:endParaRPr lang="zh-CN" altLang="en-US"/>
                    </a:p>
                  </a:txBody>
                  <a:tcPr/>
                </a:tc>
                <a:tc>
                  <a:txBody>
                    <a:bodyPr/>
                    <a:p>
                      <a:pPr>
                        <a:buNone/>
                      </a:pPr>
                      <a:r>
                        <a:rPr lang="zh-CN" altLang="en-US"/>
                        <a:t>嵌入性、</a:t>
                      </a:r>
                      <a:r>
                        <a:rPr lang="zh-CN" altLang="en-US"/>
                        <a:t>专用性</a:t>
                      </a:r>
                      <a:endParaRPr lang="zh-CN" altLang="en-US"/>
                    </a:p>
                  </a:txBody>
                  <a:tcPr/>
                </a:tc>
                <a:tc>
                  <a:txBody>
                    <a:bodyPr/>
                    <a:p>
                      <a:pPr>
                        <a:buNone/>
                      </a:pPr>
                      <a:r>
                        <a:rPr lang="zh-CN" altLang="en-US"/>
                        <a:t>追求与对象系统密切相关的嵌入性能和控制能力、控制可靠性</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4" name="文本框 3"/>
          <p:cNvSpPr txBox="1"/>
          <p:nvPr/>
        </p:nvSpPr>
        <p:spPr>
          <a:xfrm>
            <a:off x="1174115" y="1369060"/>
            <a:ext cx="10295890" cy="4846320"/>
          </a:xfrm>
          <a:prstGeom prst="rect">
            <a:avLst/>
          </a:prstGeom>
          <a:noFill/>
          <a:ln w="9525">
            <a:noFill/>
          </a:ln>
        </p:spPr>
        <p:txBody>
          <a:bodyPr wrap="square">
            <a:spAutoFit/>
          </a:bodyPr>
          <a:p>
            <a:pPr marL="171450" indent="0" fontAlgn="auto">
              <a:lnSpc>
                <a:spcPct val="150000"/>
              </a:lnSpc>
              <a:buFont typeface="Arial" panose="020B0604020202020204" pitchFamily="34" charset="0"/>
              <a:buChar char="•"/>
            </a:pPr>
            <a:r>
              <a:rPr lang="zh-CN" altLang="en-US" sz="2000"/>
              <a:t>第一阶段：以单片机为核心的低级嵌入式系统。</a:t>
            </a:r>
            <a:endParaRPr lang="zh-CN" altLang="en-US" sz="2000"/>
          </a:p>
          <a:p>
            <a:pPr indent="0" fontAlgn="auto">
              <a:lnSpc>
                <a:spcPct val="150000"/>
              </a:lnSpc>
              <a:buFont typeface="Arial" panose="020B0604020202020204" pitchFamily="34" charset="0"/>
              <a:buNone/>
            </a:pPr>
            <a:r>
              <a:rPr lang="en-US" altLang="zh-CN"/>
              <a:t>      </a:t>
            </a:r>
            <a:r>
              <a:rPr lang="zh-CN" altLang="en-US"/>
              <a:t>以单片机（集成电路芯片，能够向系统发送运算指令、控制运算符号和完成各项复杂的运算）</a:t>
            </a:r>
            <a:r>
              <a:rPr lang="en-US" altLang="zh-CN"/>
              <a:t>  </a:t>
            </a:r>
            <a:r>
              <a:rPr lang="zh-CN" altLang="en-US"/>
              <a:t>为核心的可编程控制器形式存在，具有监听和指示设备等功能。</a:t>
            </a:r>
            <a:endParaRPr lang="zh-CN" altLang="en-US"/>
          </a:p>
          <a:p>
            <a:pPr indent="0" fontAlgn="auto">
              <a:lnSpc>
                <a:spcPct val="150000"/>
              </a:lnSpc>
              <a:buFont typeface="Arial" panose="020B0604020202020204" pitchFamily="34" charset="0"/>
              <a:buNone/>
            </a:pPr>
            <a:endParaRPr lang="zh-CN" altLang="en-US"/>
          </a:p>
          <a:p>
            <a:pPr marL="171450" indent="0" fontAlgn="auto">
              <a:lnSpc>
                <a:spcPct val="150000"/>
              </a:lnSpc>
              <a:buFont typeface="Arial" panose="020B0604020202020204" pitchFamily="34" charset="0"/>
              <a:buChar char="•"/>
            </a:pPr>
            <a:r>
              <a:rPr lang="zh-CN" altLang="en-US" sz="2000"/>
              <a:t>第二阶段：以嵌入式微处理器为硬件核心，以简单操作系统为软件核心的初级嵌入式系统。</a:t>
            </a:r>
            <a:endParaRPr lang="zh-CN" altLang="en-US" sz="2000"/>
          </a:p>
          <a:p>
            <a:pPr marL="171450" indent="0" fontAlgn="auto">
              <a:lnSpc>
                <a:spcPct val="150000"/>
              </a:lnSpc>
              <a:buFont typeface="Arial" panose="020B0604020202020204" pitchFamily="34" charset="0"/>
              <a:buNone/>
            </a:pPr>
            <a:r>
              <a:rPr lang="en-US" altLang="zh-CN"/>
              <a:t>  </a:t>
            </a:r>
            <a:r>
              <a:rPr lang="zh-CN" altLang="en-US"/>
              <a:t>出现了具有高可靠性以及低功耗性的嵌入式CPU和使得嵌入式系统能够支持应用程序的开发和运行的操作系统。</a:t>
            </a:r>
            <a:endParaRPr lang="zh-CN" altLang="en-US"/>
          </a:p>
          <a:p>
            <a:pPr marL="171450" indent="0" fontAlgn="auto">
              <a:lnSpc>
                <a:spcPct val="150000"/>
              </a:lnSpc>
              <a:buFont typeface="Arial" panose="020B0604020202020204" pitchFamily="34" charset="0"/>
              <a:buNone/>
            </a:pPr>
            <a:endParaRPr lang="zh-CN" altLang="en-US"/>
          </a:p>
          <a:p>
            <a:pPr marL="171450" indent="0" fontAlgn="auto">
              <a:lnSpc>
                <a:spcPct val="150000"/>
              </a:lnSpc>
              <a:buFont typeface="Arial" panose="020B0604020202020204" pitchFamily="34" charset="0"/>
              <a:buChar char="•"/>
            </a:pPr>
            <a:r>
              <a:rPr lang="zh-CN" altLang="en-US" sz="2000"/>
              <a:t>第三阶段：以Internet为标志的高级嵌入式系统。</a:t>
            </a:r>
            <a:endParaRPr lang="zh-CN" altLang="en-US" sz="2000"/>
          </a:p>
          <a:p>
            <a:pPr marL="171450" indent="0" algn="l" fontAlgn="auto">
              <a:lnSpc>
                <a:spcPct val="150000"/>
              </a:lnSpc>
              <a:buFont typeface="Arial" panose="020B0604020202020204" pitchFamily="34" charset="0"/>
              <a:buNone/>
            </a:pPr>
            <a:r>
              <a:rPr lang="zh-CN" altLang="en-US"/>
              <a:t>Internet的发展以及它与嵌入式系统的紧密连接。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4" name="文本框 3"/>
          <p:cNvSpPr txBox="1"/>
          <p:nvPr/>
        </p:nvSpPr>
        <p:spPr>
          <a:xfrm>
            <a:off x="4351655" y="1419542"/>
            <a:ext cx="5080000" cy="521970"/>
          </a:xfrm>
          <a:prstGeom prst="rect">
            <a:avLst/>
          </a:prstGeom>
          <a:noFill/>
          <a:ln w="9525">
            <a:noFill/>
          </a:ln>
        </p:spPr>
        <p:txBody>
          <a:bodyPr>
            <a:spAutoFit/>
          </a:bodyPr>
          <a:p>
            <a:pPr indent="0"/>
            <a:r>
              <a:rPr lang="zh-CN" sz="2800" b="1">
                <a:latin typeface="Times New Roman" panose="02020603050405020304" charset="0"/>
                <a:ea typeface="黑体" panose="02010609060101010101" charset="-122"/>
              </a:rPr>
              <a:t>嵌入式系统的定义</a:t>
            </a:r>
            <a:endParaRPr lang="zh-CN" altLang="en-US" sz="2800" b="1">
              <a:latin typeface="Times New Roman" panose="02020603050405020304" charset="0"/>
              <a:ea typeface="黑体" panose="02010609060101010101" charset="-122"/>
            </a:endParaRPr>
          </a:p>
        </p:txBody>
      </p:sp>
      <p:sp>
        <p:nvSpPr>
          <p:cNvPr id="5" name="文本框 4"/>
          <p:cNvSpPr txBox="1"/>
          <p:nvPr/>
        </p:nvSpPr>
        <p:spPr>
          <a:xfrm>
            <a:off x="1411605" y="2417445"/>
            <a:ext cx="9994900" cy="3784600"/>
          </a:xfrm>
          <a:prstGeom prst="rect">
            <a:avLst/>
          </a:prstGeom>
          <a:noFill/>
          <a:ln w="9525">
            <a:noFill/>
          </a:ln>
        </p:spPr>
        <p:txBody>
          <a:bodyPr wrap="square">
            <a:spAutoFit/>
          </a:bodyPr>
          <a:p>
            <a:pPr indent="266700"/>
            <a:r>
              <a:rPr lang="en-US" sz="2000" b="0">
                <a:latin typeface="Times New Roman" panose="02020603050405020304" charset="0"/>
                <a:ea typeface="宋体" panose="02010600030101010101" pitchFamily="2" charset="-122"/>
              </a:rPr>
              <a:t>“device used to control</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monitor</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or assist the operation of equipment</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machinery or plants</a:t>
            </a:r>
            <a:r>
              <a:rPr lang="zh-CN" sz="2000" b="0">
                <a:latin typeface="Times New Roman" panose="02020603050405020304" charset="0"/>
                <a:ea typeface="宋体" panose="02010600030101010101" pitchFamily="2" charset="-122"/>
              </a:rPr>
              <a:t>”（用于控制、监视或辅助操作机器设备的装置）。</a:t>
            </a:r>
            <a:r>
              <a:rPr lang="en-US" altLang="zh-CN" sz="2000" b="0">
                <a:latin typeface="Times New Roman" panose="02020603050405020304" charset="0"/>
                <a:ea typeface="宋体" panose="02010600030101010101" pitchFamily="2" charset="-122"/>
              </a:rPr>
              <a:t>                 —— IEE</a:t>
            </a:r>
            <a:endParaRPr lang="en-US" altLang="zh-CN" sz="2000" b="0">
              <a:latin typeface="Times New Roman" panose="02020603050405020304" charset="0"/>
              <a:ea typeface="宋体" panose="02010600030101010101" pitchFamily="2" charset="-122"/>
            </a:endParaRPr>
          </a:p>
          <a:p>
            <a:pPr indent="266700"/>
            <a:endParaRPr lang="en-US" altLang="zh-CN" sz="2000" b="0">
              <a:latin typeface="Times New Roman" panose="02020603050405020304" charset="0"/>
              <a:ea typeface="宋体" panose="02010600030101010101" pitchFamily="2" charset="-122"/>
            </a:endParaRPr>
          </a:p>
          <a:p>
            <a:pPr indent="266700"/>
            <a:r>
              <a:rPr lang="en-US" altLang="zh-CN" sz="2000" b="0">
                <a:latin typeface="Times New Roman" panose="02020603050405020304" charset="0"/>
                <a:ea typeface="宋体" panose="02010600030101010101" pitchFamily="2" charset="-122"/>
              </a:rPr>
              <a:t>“嵌入式系统是以嵌入式应用为目的的计算机系统”   —— </a:t>
            </a:r>
            <a:r>
              <a:rPr lang="zh-CN" altLang="en-US" sz="2000" b="0">
                <a:latin typeface="Times New Roman" panose="02020603050405020304" charset="0"/>
                <a:ea typeface="宋体" panose="02010600030101010101" pitchFamily="2" charset="-122"/>
              </a:rPr>
              <a:t>中国计算机学会</a:t>
            </a:r>
            <a:endParaRPr lang="zh-CN" altLang="en-US" sz="2000" b="0">
              <a:latin typeface="Times New Roman" panose="02020603050405020304" charset="0"/>
              <a:ea typeface="宋体" panose="02010600030101010101" pitchFamily="2" charset="-122"/>
            </a:endParaRPr>
          </a:p>
          <a:p>
            <a:pPr indent="266700"/>
            <a:endParaRPr lang="zh-CN" altLang="en-US" sz="2000" b="0">
              <a:latin typeface="Times New Roman" panose="02020603050405020304" charset="0"/>
              <a:ea typeface="宋体" panose="02010600030101010101" pitchFamily="2" charset="-122"/>
            </a:endParaRPr>
          </a:p>
          <a:p>
            <a:pPr indent="266700"/>
            <a:r>
              <a:rPr lang="zh-CN" altLang="en-US" sz="2000" b="0">
                <a:latin typeface="Times New Roman" panose="02020603050405020304" charset="0"/>
                <a:ea typeface="宋体" panose="02010600030101010101" pitchFamily="2" charset="-122"/>
              </a:rPr>
              <a:t>目前国内普遍认同的定义是：嵌入式系统是</a:t>
            </a:r>
            <a:r>
              <a:rPr lang="zh-CN" altLang="en-US" sz="2000" b="1">
                <a:solidFill>
                  <a:schemeClr val="accent2"/>
                </a:solidFill>
                <a:latin typeface="Times New Roman" panose="02020603050405020304" charset="0"/>
                <a:ea typeface="宋体" panose="02010600030101010101" pitchFamily="2" charset="-122"/>
              </a:rPr>
              <a:t>以应用为中心</a:t>
            </a:r>
            <a:r>
              <a:rPr lang="zh-CN" altLang="en-US" sz="2000" b="0">
                <a:latin typeface="Times New Roman" panose="02020603050405020304" charset="0"/>
                <a:ea typeface="宋体" panose="02010600030101010101" pitchFamily="2" charset="-122"/>
              </a:rPr>
              <a:t>，</a:t>
            </a:r>
            <a:r>
              <a:rPr lang="zh-CN" altLang="en-US" sz="2000" b="1">
                <a:solidFill>
                  <a:schemeClr val="accent2"/>
                </a:solidFill>
                <a:latin typeface="Times New Roman" panose="02020603050405020304" charset="0"/>
                <a:ea typeface="宋体" panose="02010600030101010101" pitchFamily="2" charset="-122"/>
              </a:rPr>
              <a:t>以现代计算机技术为基础</a:t>
            </a:r>
            <a:r>
              <a:rPr lang="zh-CN" altLang="en-US" sz="2000" b="0">
                <a:latin typeface="Times New Roman" panose="02020603050405020304" charset="0"/>
                <a:ea typeface="宋体" panose="02010600030101010101" pitchFamily="2" charset="-122"/>
              </a:rPr>
              <a:t>，能够根据用户需求(功能、可靠性、成本、体积、功耗、环境等)</a:t>
            </a:r>
            <a:r>
              <a:rPr lang="zh-CN" altLang="en-US" sz="2000" b="1">
                <a:solidFill>
                  <a:schemeClr val="accent2"/>
                </a:solidFill>
                <a:latin typeface="Times New Roman" panose="02020603050405020304" charset="0"/>
                <a:ea typeface="宋体" panose="02010600030101010101" pitchFamily="2" charset="-122"/>
              </a:rPr>
              <a:t>灵活裁剪软硬件</a:t>
            </a:r>
            <a:r>
              <a:rPr lang="zh-CN" altLang="en-US" sz="2000" b="0">
                <a:latin typeface="Times New Roman" panose="02020603050405020304" charset="0"/>
                <a:ea typeface="宋体" panose="02010600030101010101" pitchFamily="2" charset="-122"/>
              </a:rPr>
              <a:t>模块的</a:t>
            </a:r>
            <a:r>
              <a:rPr lang="zh-CN" altLang="en-US" sz="2000" b="1">
                <a:solidFill>
                  <a:schemeClr val="accent2"/>
                </a:solidFill>
                <a:latin typeface="Times New Roman" panose="02020603050405020304" charset="0"/>
                <a:ea typeface="宋体" panose="02010600030101010101" pitchFamily="2" charset="-122"/>
              </a:rPr>
              <a:t>专用</a:t>
            </a:r>
            <a:r>
              <a:rPr lang="zh-CN" altLang="en-US" sz="2000" b="0">
                <a:latin typeface="Times New Roman" panose="02020603050405020304" charset="0"/>
                <a:ea typeface="宋体" panose="02010600030101010101" pitchFamily="2" charset="-122"/>
              </a:rPr>
              <a:t>计算机系统。</a:t>
            </a:r>
            <a:endParaRPr lang="zh-CN" altLang="en-US" sz="2000" b="0">
              <a:latin typeface="Times New Roman" panose="02020603050405020304" charset="0"/>
              <a:ea typeface="宋体" panose="02010600030101010101" pitchFamily="2" charset="-122"/>
            </a:endParaRPr>
          </a:p>
          <a:p>
            <a:pPr indent="266700"/>
            <a:endParaRPr lang="zh-CN" altLang="en-US" sz="2000" b="0">
              <a:latin typeface="Times New Roman" panose="02020603050405020304" charset="0"/>
              <a:ea typeface="宋体" panose="02010600030101010101" pitchFamily="2" charset="-122"/>
            </a:endParaRPr>
          </a:p>
          <a:p>
            <a:pPr indent="266700"/>
            <a:r>
              <a:rPr lang="zh-CN" altLang="en-US" sz="2000" b="0">
                <a:latin typeface="Times New Roman" panose="02020603050405020304" charset="0"/>
                <a:ea typeface="宋体" panose="02010600030101010101" pitchFamily="2" charset="-122"/>
              </a:rPr>
              <a:t>嵌入式系统是带有微处理器的专用软硬件系统，融合计算机软/硬件技术、通信技术和半导体微电子技术等技术，来将所需的功能嵌入到自身并装载进各种应用系统中，具有明显的任务驱动性。</a:t>
            </a:r>
            <a:endParaRPr lang="zh-CN" altLang="en-US" sz="2000"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3020695" y="1723072"/>
            <a:ext cx="5080000" cy="521970"/>
          </a:xfrm>
          <a:prstGeom prst="rect">
            <a:avLst/>
          </a:prstGeom>
          <a:noFill/>
          <a:ln w="9525">
            <a:noFill/>
          </a:ln>
        </p:spPr>
        <p:txBody>
          <a:bodyPr>
            <a:spAutoFit/>
          </a:bodyPr>
          <a:p>
            <a:pPr indent="0"/>
            <a:r>
              <a:rPr lang="en-US" sz="2800" b="1">
                <a:latin typeface="Times New Roman" panose="02020603050405020304" charset="0"/>
                <a:ea typeface="黑体" panose="02010609060101010101" charset="-122"/>
              </a:rPr>
              <a:t> </a:t>
            </a:r>
            <a:r>
              <a:rPr lang="zh-CN" sz="2800" b="1">
                <a:latin typeface="Times New Roman" panose="02020603050405020304" charset="0"/>
                <a:ea typeface="黑体" panose="02010609060101010101" charset="-122"/>
              </a:rPr>
              <a:t>嵌入式系统的特点</a:t>
            </a:r>
            <a:endParaRPr lang="zh-CN" altLang="en-US" sz="2800" b="1">
              <a:latin typeface="Times New Roman" panose="02020603050405020304" charset="0"/>
              <a:ea typeface="黑体" panose="02010609060101010101" charset="-122"/>
            </a:endParaRPr>
          </a:p>
        </p:txBody>
      </p:sp>
      <p:sp>
        <p:nvSpPr>
          <p:cNvPr id="4" name="文本框 3"/>
          <p:cNvSpPr txBox="1"/>
          <p:nvPr/>
        </p:nvSpPr>
        <p:spPr>
          <a:xfrm>
            <a:off x="2606675" y="2945765"/>
            <a:ext cx="7699375" cy="3322955"/>
          </a:xfrm>
          <a:prstGeom prst="rect">
            <a:avLst/>
          </a:prstGeom>
          <a:noFill/>
          <a:ln w="9525">
            <a:noFill/>
          </a:ln>
        </p:spPr>
        <p:txBody>
          <a:bodyPr wrap="square">
            <a:spAutoFit/>
          </a:bodyPr>
          <a:p>
            <a:pPr marL="285750" indent="-285750" algn="l" fontAlgn="auto">
              <a:lnSpc>
                <a:spcPct val="150000"/>
              </a:lnSpc>
              <a:buClrTx/>
              <a:buSzTx/>
              <a:buFont typeface="Arial" panose="020B0604020202020204" pitchFamily="34" charset="0"/>
              <a:buChar char="•"/>
            </a:pPr>
            <a:r>
              <a:rPr lang="zh-CN" altLang="en-US" sz="2000" b="0"/>
              <a:t>专用性强。</a:t>
            </a:r>
            <a:endParaRPr lang="zh-CN" altLang="en-US" sz="2000" b="0"/>
          </a:p>
          <a:p>
            <a:pPr marL="285750" indent="-285750" algn="l" fontAlgn="auto">
              <a:lnSpc>
                <a:spcPct val="150000"/>
              </a:lnSpc>
              <a:buFont typeface="Arial" panose="020B0604020202020204" pitchFamily="34" charset="0"/>
              <a:buChar char="•"/>
            </a:pPr>
            <a:r>
              <a:rPr lang="zh-CN" altLang="en-US" sz="2000"/>
              <a:t>实时性好。</a:t>
            </a:r>
            <a:endParaRPr lang="zh-CN" altLang="en-US" sz="2000"/>
          </a:p>
          <a:p>
            <a:pPr marL="285750" indent="-285750" algn="l" fontAlgn="auto">
              <a:lnSpc>
                <a:spcPct val="150000"/>
              </a:lnSpc>
              <a:buFont typeface="Arial" panose="020B0604020202020204" pitchFamily="34" charset="0"/>
              <a:buChar char="•"/>
            </a:pPr>
            <a:r>
              <a:rPr lang="zh-CN" altLang="en-US" sz="2000"/>
              <a:t>多样性丰富。</a:t>
            </a:r>
            <a:endParaRPr lang="zh-CN" altLang="en-US" sz="2000"/>
          </a:p>
          <a:p>
            <a:pPr marL="285750" indent="-285750" algn="l" fontAlgn="auto">
              <a:lnSpc>
                <a:spcPct val="150000"/>
              </a:lnSpc>
              <a:buFont typeface="Arial" panose="020B0604020202020204" pitchFamily="34" charset="0"/>
              <a:buChar char="•"/>
            </a:pPr>
            <a:r>
              <a:rPr lang="zh-CN" altLang="en-US" sz="2000"/>
              <a:t>低功耗、高可靠性、高稳定性。</a:t>
            </a:r>
            <a:endParaRPr lang="zh-CN" altLang="en-US" sz="2000"/>
          </a:p>
          <a:p>
            <a:pPr marL="285750" indent="-285750" algn="l" fontAlgn="auto">
              <a:lnSpc>
                <a:spcPct val="150000"/>
              </a:lnSpc>
              <a:buFont typeface="Arial" panose="020B0604020202020204" pitchFamily="34" charset="0"/>
              <a:buChar char="•"/>
            </a:pPr>
            <a:r>
              <a:rPr lang="zh-CN" altLang="en-US" sz="2000"/>
              <a:t>代码短小精悍。</a:t>
            </a:r>
            <a:endParaRPr lang="zh-CN" altLang="en-US" sz="2000"/>
          </a:p>
          <a:p>
            <a:pPr marL="285750" indent="-285750" algn="l" fontAlgn="auto">
              <a:lnSpc>
                <a:spcPct val="150000"/>
              </a:lnSpc>
              <a:buFont typeface="Arial" panose="020B0604020202020204" pitchFamily="34" charset="0"/>
              <a:buChar char="•"/>
            </a:pPr>
            <a:r>
              <a:rPr lang="zh-CN" altLang="en-US" sz="2000"/>
              <a:t>嵌入式系统软件开发需要开发工具和开发环境，并且要求开发、设计人员拥有较高的技能。</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680" y="356755"/>
            <a:ext cx="6211452" cy="706755"/>
          </a:xfrm>
          <a:prstGeom prst="rect">
            <a:avLst/>
          </a:prstGeom>
          <a:noFill/>
        </p:spPr>
        <p:txBody>
          <a:bodyPr wrap="square" rtlCol="0">
            <a:spAutoFit/>
          </a:bodyPr>
          <a:lstStyle/>
          <a:p>
            <a:r>
              <a:rPr lang="zh-CN" altLang="en-US" sz="4000" dirty="0">
                <a:solidFill>
                  <a:srgbClr val="2B2B2B"/>
                </a:solidFill>
                <a:cs typeface="+mn-ea"/>
                <a:sym typeface="+mn-lt"/>
              </a:rPr>
              <a:t>概述</a:t>
            </a:r>
            <a:endParaRPr lang="zh-CN" altLang="en-US" sz="4000" dirty="0">
              <a:solidFill>
                <a:srgbClr val="2B2B2B"/>
              </a:solidFill>
              <a:cs typeface="+mn-ea"/>
              <a:sym typeface="+mn-lt"/>
            </a:endParaRPr>
          </a:p>
        </p:txBody>
      </p:sp>
      <p:sp>
        <p:nvSpPr>
          <p:cNvPr id="2" name="文本框 1"/>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00" name="文本框 99"/>
          <p:cNvSpPr txBox="1"/>
          <p:nvPr/>
        </p:nvSpPr>
        <p:spPr>
          <a:xfrm>
            <a:off x="3556000" y="1740217"/>
            <a:ext cx="5080000" cy="521970"/>
          </a:xfrm>
          <a:prstGeom prst="rect">
            <a:avLst/>
          </a:prstGeom>
          <a:noFill/>
          <a:ln w="9525">
            <a:noFill/>
          </a:ln>
        </p:spPr>
        <p:txBody>
          <a:bodyPr>
            <a:spAutoFit/>
          </a:bodyPr>
          <a:p>
            <a:pPr indent="0"/>
            <a:r>
              <a:rPr lang="en-US" sz="2800" b="1">
                <a:latin typeface="Times New Roman" panose="02020603050405020304" charset="0"/>
                <a:ea typeface="黑体" panose="02010609060101010101" charset="-122"/>
              </a:rPr>
              <a:t> </a:t>
            </a:r>
            <a:r>
              <a:rPr lang="zh-CN" sz="2800" b="1">
                <a:latin typeface="Times New Roman" panose="02020603050405020304" charset="0"/>
                <a:ea typeface="黑体" panose="02010609060101010101" charset="-122"/>
              </a:rPr>
              <a:t>嵌入式系统的基本结构</a:t>
            </a:r>
            <a:endParaRPr lang="zh-CN" altLang="en-US" sz="2800" b="1">
              <a:latin typeface="Times New Roman" panose="02020603050405020304" charset="0"/>
              <a:ea typeface="黑体" panose="02010609060101010101" charset="-122"/>
            </a:endParaRPr>
          </a:p>
        </p:txBody>
      </p:sp>
      <p:pic>
        <p:nvPicPr>
          <p:cNvPr id="4" name="图片 3"/>
          <p:cNvPicPr>
            <a:picLocks noChangeAspect="1"/>
          </p:cNvPicPr>
          <p:nvPr/>
        </p:nvPicPr>
        <p:blipFill>
          <a:blip r:embed="rId1"/>
          <a:stretch>
            <a:fillRect/>
          </a:stretch>
        </p:blipFill>
        <p:spPr>
          <a:xfrm>
            <a:off x="1145540" y="2842895"/>
            <a:ext cx="9718040" cy="2964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tags/tag1.xml><?xml version="1.0" encoding="utf-8"?>
<p:tagLst xmlns:p="http://schemas.openxmlformats.org/presentationml/2006/main">
  <p:tag name="KSO_WM_UNIT_TABLE_BEAUTIFY" val="smartTable{3bf62c86-9bd0-48dd-8bca-75d2b336edbf}"/>
  <p:tag name="TABLE_ENDDRAG_ORIGIN_RECT" val="690*152"/>
  <p:tag name="TABLE_ENDDRAG_RECT" val="118*351*690*152"/>
</p:tagLst>
</file>

<file path=ppt/tags/tag2.xml><?xml version="1.0" encoding="utf-8"?>
<p:tagLst xmlns:p="http://schemas.openxmlformats.org/presentationml/2006/main">
  <p:tag name="KSO_WM_UNIT_PLACING_PICTURE_USER_VIEWPORT" val="{&quot;height&quot;:4200,&quot;width&quot;:5078}"/>
</p:tagLst>
</file>

<file path=ppt/tags/tag3.xml><?xml version="1.0" encoding="utf-8"?>
<p:tagLst xmlns:p="http://schemas.openxmlformats.org/presentationml/2006/main">
  <p:tag name="KSO_WM_UNIT_PLACING_PICTURE_USER_VIEWPORT" val="{&quot;height&quot;:4272,&quot;width&quot;:8808}"/>
</p:tagLst>
</file>

<file path=ppt/tags/tag4.xml><?xml version="1.0" encoding="utf-8"?>
<p:tagLst xmlns:p="http://schemas.openxmlformats.org/presentationml/2006/main">
  <p:tag name="ISPRING_PRESENTATION_TITLE" val="极简风商业计划书"/>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k0qo1ic">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2620</Words>
  <Application>WPS 演示</Application>
  <PresentationFormat>自定义</PresentationFormat>
  <Paragraphs>266</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Arial</vt:lpstr>
      <vt:lpstr>宋体</vt:lpstr>
      <vt:lpstr>Wingdings</vt:lpstr>
      <vt:lpstr>Aa细黑</vt:lpstr>
      <vt:lpstr>黑体</vt:lpstr>
      <vt:lpstr>Times New Roman</vt:lpstr>
      <vt:lpstr>微软雅黑</vt:lpstr>
      <vt:lpstr>Arial Unicode MS</vt:lpstr>
      <vt:lpstr>等线</vt:lpstr>
      <vt:lpstr>方正粗黑宋简体</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第一PPT</dc:creator>
  <cp:lastModifiedBy>容易</cp:lastModifiedBy>
  <cp:revision>297</cp:revision>
  <dcterms:created xsi:type="dcterms:W3CDTF">2018-04-19T08:58:00Z</dcterms:created>
  <dcterms:modified xsi:type="dcterms:W3CDTF">2021-08-17T08:12:25Z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2CCBA371207A443CBED2DFCDB4177CEC</vt:lpwstr>
  </property>
  <property fmtid="{D5CDD505-2E9C-101B-9397-08002B2CF9AE}" pid="3" name="KSOProductBuildVer">
    <vt:lpwstr>2052-11.1.0.10700</vt:lpwstr>
  </property>
</Properties>
</file>