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Default Extension="asf" ContentType="video/x-ms-asf"/>
  <Default Extension="avi" ContentType="video/x-msvideo"/>
  <Default Extension="mkv" ContentType="video/unknown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ACDE-9FDE-4532-A2CC-117BC68AF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EEE2F-C34F-492D-B0A2-2A3B26667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8588C-4EA0-414F-BDD1-684F637D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3A20-14BF-42C0-957D-37253784A06D}" type="datetimeFigureOut">
              <a:rPr lang="da-DK" smtClean="0"/>
              <a:t>08-09-2017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54C38-47C7-4E4A-B3BD-4BBE8411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0279-E1DB-4FA2-A56C-A7A36460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0B9-4E98-4615-B7C9-C72B3948145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06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2D7A-5E65-48C9-B662-1C3AF237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6C69B-0A09-416E-A808-2B734BF16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0339C-C4CB-468C-AC68-C747B686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3A20-14BF-42C0-957D-37253784A06D}" type="datetimeFigureOut">
              <a:rPr lang="da-DK" smtClean="0"/>
              <a:t>08-09-2017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1199-2022-4F60-B317-79655CC0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64E8-B485-44BB-90B1-EB959226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0B9-4E98-4615-B7C9-C72B3948145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022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E94B1-9653-492B-A854-94F9A77F0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C184B-2E03-457C-BF78-86433D2B3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DF5FD-2F78-4A5D-BBC6-B5CA929B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3A20-14BF-42C0-957D-37253784A06D}" type="datetimeFigureOut">
              <a:rPr lang="da-DK" smtClean="0"/>
              <a:t>08-09-2017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5A4F-2C5A-4E5D-84E3-0A391A02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B40A-3DFA-4377-9135-525D02C2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0B9-4E98-4615-B7C9-C72B3948145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932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0BA6-1F76-402D-96E5-B4A1324B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8435-53F7-42DA-B25F-D2C56BC76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0C767-89F2-4D26-89F4-2D1B19BB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3A20-14BF-42C0-957D-37253784A06D}" type="datetimeFigureOut">
              <a:rPr lang="da-DK" smtClean="0"/>
              <a:t>08-09-2017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EF6A3-1417-4EDC-ACF6-39982B09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F7949-08E1-437F-A550-816F18D4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0B9-4E98-4615-B7C9-C72B3948145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21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65DD-2F26-4526-90BD-E7A77BEE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CCCAE-D42A-45DB-9C8C-00438C687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C945-B546-48E7-A6FB-5C01841A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3A20-14BF-42C0-957D-37253784A06D}" type="datetimeFigureOut">
              <a:rPr lang="da-DK" smtClean="0"/>
              <a:t>08-09-2017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0F63A-28A2-4C0D-A55A-8E5B723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2D344-3ECA-41AB-8576-814F684E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0B9-4E98-4615-B7C9-C72B3948145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237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FB58-331E-47BA-88DE-029DE950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BAAE-F2FC-465B-B07F-C97BB0D25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314EB-0961-45E2-8F73-DA5379124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5DA97-D687-4F16-9E6D-B280EC7E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3A20-14BF-42C0-957D-37253784A06D}" type="datetimeFigureOut">
              <a:rPr lang="da-DK" smtClean="0"/>
              <a:t>08-09-2017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99243-4FEC-4DDF-AAB8-6116FC66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67FFB-F0C7-431A-9B67-C2E31B8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0B9-4E98-4615-B7C9-C72B3948145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188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9D1B-4EE8-4182-8312-8941995D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28CF6-BDC7-402A-8C85-C60352F90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B1E89-B1D1-4808-AF36-4BB2F7081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6C571-A89B-4EE8-B7D0-0CD760FFD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BADFD-9C66-4ACB-B431-8BB6B2F7F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4E4452-5999-4574-AE71-2941DE7B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3A20-14BF-42C0-957D-37253784A06D}" type="datetimeFigureOut">
              <a:rPr lang="da-DK" smtClean="0"/>
              <a:t>08-09-2017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7CEF8-EF12-42F5-AA14-2E19DAAC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94A03-9F04-4700-AA45-CC53CEC3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0B9-4E98-4615-B7C9-C72B3948145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625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7077-63E4-4BD2-BC35-8992835F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FE13D-4BA8-4AB6-AC42-AB6AB71C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3A20-14BF-42C0-957D-37253784A06D}" type="datetimeFigureOut">
              <a:rPr lang="da-DK" smtClean="0"/>
              <a:t>08-09-2017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04F7C-E730-4968-80B7-3E5D2991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9EF8-FAC7-484C-8173-4D5E23B7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0B9-4E98-4615-B7C9-C72B3948145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893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F9C7B-8AE0-435D-A5A9-BB5BC741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3A20-14BF-42C0-957D-37253784A06D}" type="datetimeFigureOut">
              <a:rPr lang="da-DK" smtClean="0"/>
              <a:t>08-09-2017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90BD0-0D10-4B2C-BD95-AF06E357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4661D-1B60-4E8D-BF0E-2C894CE1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0B9-4E98-4615-B7C9-C72B3948145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456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319E-C509-4CD1-9789-EE8B1C0F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485C-C686-45D8-9B8E-05D99271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0B3B8-3646-44C8-A96B-800BABE50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B913A-141F-4A63-8A71-17046A5E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3A20-14BF-42C0-957D-37253784A06D}" type="datetimeFigureOut">
              <a:rPr lang="da-DK" smtClean="0"/>
              <a:t>08-09-2017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80D6A-A8A8-4147-954A-BA88C015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E59CE-9961-4F27-95CA-7960FB98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0B9-4E98-4615-B7C9-C72B3948145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83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D0BD-37FD-49D1-9C79-C4D9852B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90D25-698C-4141-8195-7A2C31EA7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AE6F7-314C-4ACF-BA00-CAC6F067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93CEE-3F22-4689-9AFD-45259519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3A20-14BF-42C0-957D-37253784A06D}" type="datetimeFigureOut">
              <a:rPr lang="da-DK" smtClean="0"/>
              <a:t>08-09-2017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8B277-6A1F-43C3-91E6-E18B8587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AF6FA-3E44-4AC2-9ABB-CB4C6FAB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0B9-4E98-4615-B7C9-C72B3948145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93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8B1D6-3CA1-4BB2-9A53-01B835F7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15862-3F45-43F1-9596-E0AED53C8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A06F6-71B7-4F7C-A8F4-CFAEF5AAF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63A20-14BF-42C0-957D-37253784A06D}" type="datetimeFigureOut">
              <a:rPr lang="da-DK" smtClean="0"/>
              <a:t>08-09-2017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50CC-6DEC-418D-8100-6B616326F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CEDA6-3066-4ED6-92C5-2B653B766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BA0B9-4E98-4615-B7C9-C72B3948145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62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sf"/><Relationship Id="rId1" Type="http://schemas.microsoft.com/office/2007/relationships/media" Target="../media/media1.asf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avi"/><Relationship Id="rId1" Type="http://schemas.microsoft.com/office/2007/relationships/media" Target="../media/media2.avi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kv"/><Relationship Id="rId1" Type="http://schemas.microsoft.com/office/2007/relationships/media" Target="../media/media3.mk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ov"/><Relationship Id="rId1" Type="http://schemas.microsoft.com/office/2007/relationships/media" Target="../media/media4.mo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4F30-5395-4718-9716-A5088B38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.ASF (MPEG-4)</a:t>
            </a:r>
          </a:p>
        </p:txBody>
      </p:sp>
      <p:pic>
        <p:nvPicPr>
          <p:cNvPr id="4" name="out">
            <a:hlinkClick r:id="" action="ppaction://media"/>
            <a:extLst>
              <a:ext uri="{FF2B5EF4-FFF2-40B4-BE49-F238E27FC236}">
                <a16:creationId xmlns:a16="http://schemas.microsoft.com/office/drawing/2014/main" id="{80F87E61-EB2E-475E-9C62-031B2E2F232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0913" y="1825625"/>
            <a:ext cx="7750175" cy="4351338"/>
          </a:xfrm>
        </p:spPr>
      </p:pic>
    </p:spTree>
    <p:extLst>
      <p:ext uri="{BB962C8B-B14F-4D97-AF65-F5344CB8AC3E}">
        <p14:creationId xmlns:p14="http://schemas.microsoft.com/office/powerpoint/2010/main" val="177548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BF73-5638-4DC4-B15A-D60509F4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.AVI (MPEG-4)</a:t>
            </a:r>
          </a:p>
        </p:txBody>
      </p:sp>
      <p:pic>
        <p:nvPicPr>
          <p:cNvPr id="4" name="out">
            <a:hlinkClick r:id="" action="ppaction://media"/>
            <a:extLst>
              <a:ext uri="{FF2B5EF4-FFF2-40B4-BE49-F238E27FC236}">
                <a16:creationId xmlns:a16="http://schemas.microsoft.com/office/drawing/2014/main" id="{E4B9D6ED-C2A4-495F-854A-B1A9F754D28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95638" y="1825625"/>
            <a:ext cx="5802312" cy="4351338"/>
          </a:xfrm>
        </p:spPr>
      </p:pic>
    </p:spTree>
    <p:extLst>
      <p:ext uri="{BB962C8B-B14F-4D97-AF65-F5344CB8AC3E}">
        <p14:creationId xmlns:p14="http://schemas.microsoft.com/office/powerpoint/2010/main" val="137217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842B-B71C-4645-BD55-42B0A33C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.MKV (AVC)</a:t>
            </a:r>
          </a:p>
        </p:txBody>
      </p:sp>
      <p:pic>
        <p:nvPicPr>
          <p:cNvPr id="4" name="out">
            <a:hlinkClick r:id="" action="ppaction://media"/>
            <a:extLst>
              <a:ext uri="{FF2B5EF4-FFF2-40B4-BE49-F238E27FC236}">
                <a16:creationId xmlns:a16="http://schemas.microsoft.com/office/drawing/2014/main" id="{60596707-125C-4533-9931-6EF8C599B77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95638" y="1825625"/>
            <a:ext cx="5802312" cy="4351338"/>
          </a:xfrm>
        </p:spPr>
      </p:pic>
    </p:spTree>
    <p:extLst>
      <p:ext uri="{BB962C8B-B14F-4D97-AF65-F5344CB8AC3E}">
        <p14:creationId xmlns:p14="http://schemas.microsoft.com/office/powerpoint/2010/main" val="233949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D9F4-BA80-4C79-B7EE-D6175852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.MOV (AVC)</a:t>
            </a:r>
          </a:p>
        </p:txBody>
      </p:sp>
      <p:pic>
        <p:nvPicPr>
          <p:cNvPr id="4" name="out">
            <a:hlinkClick r:id="" action="ppaction://media"/>
            <a:extLst>
              <a:ext uri="{FF2B5EF4-FFF2-40B4-BE49-F238E27FC236}">
                <a16:creationId xmlns:a16="http://schemas.microsoft.com/office/drawing/2014/main" id="{89F53760-327E-4A78-B559-FA34B0052B6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0913" y="1825625"/>
            <a:ext cx="7750175" cy="4351338"/>
          </a:xfrm>
        </p:spPr>
      </p:pic>
    </p:spTree>
    <p:extLst>
      <p:ext uri="{BB962C8B-B14F-4D97-AF65-F5344CB8AC3E}">
        <p14:creationId xmlns:p14="http://schemas.microsoft.com/office/powerpoint/2010/main" val="387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3B03-C4D2-434F-B347-D118C4D9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.MP4 (AVC)</a:t>
            </a:r>
          </a:p>
        </p:txBody>
      </p:sp>
      <p:pic>
        <p:nvPicPr>
          <p:cNvPr id="4" name="out">
            <a:hlinkClick r:id="" action="ppaction://media"/>
            <a:extLst>
              <a:ext uri="{FF2B5EF4-FFF2-40B4-BE49-F238E27FC236}">
                <a16:creationId xmlns:a16="http://schemas.microsoft.com/office/drawing/2014/main" id="{79E7ED16-9C49-4927-8F7F-CD2A85FDCCE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0913" y="1825625"/>
            <a:ext cx="7750175" cy="4351338"/>
          </a:xfrm>
        </p:spPr>
      </p:pic>
    </p:spTree>
    <p:extLst>
      <p:ext uri="{BB962C8B-B14F-4D97-AF65-F5344CB8AC3E}">
        <p14:creationId xmlns:p14="http://schemas.microsoft.com/office/powerpoint/2010/main" val="485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5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.ASF (MPEG-4)</vt:lpstr>
      <vt:lpstr>.AVI (MPEG-4)</vt:lpstr>
      <vt:lpstr>.MKV (AVC)</vt:lpstr>
      <vt:lpstr>.MOV (AVC)</vt:lpstr>
      <vt:lpstr>.MP4 (AVC)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2017-09-08T09:51:32Z</dcterms:created>
  <dcterms:modified xsi:type="dcterms:W3CDTF">2017-09-08T09:52:02Z</dcterms:modified>
</cp:coreProperties>
</file>