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71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8799" autoAdjust="0"/>
  </p:normalViewPr>
  <p:slideViewPr>
    <p:cSldViewPr snapToGrid="0">
      <p:cViewPr varScale="1">
        <p:scale>
          <a:sx n="59" d="100"/>
          <a:sy n="59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werdfeger" userId="S::100170751@durhamcollege.ca::ca89ec5e-dc59-4836-9c5e-c42da82dcdbe" providerId="AD" clId="Web-{206581A2-7A9F-4A0A-A831-22EF108EE7AF}"/>
    <pc:docChg chg="addSld delSld modSld sldOrd addMainMaster delMainMaster">
      <pc:chgData name="David Swerdfeger" userId="S::100170751@durhamcollege.ca::ca89ec5e-dc59-4836-9c5e-c42da82dcdbe" providerId="AD" clId="Web-{206581A2-7A9F-4A0A-A831-22EF108EE7AF}" dt="2023-06-12T20:18:42.338" v="828"/>
      <pc:docMkLst>
        <pc:docMk/>
      </pc:docMkLst>
      <pc:sldChg chg="addSp delSp modSp mod setBg modClrScheme chgLayout">
        <pc:chgData name="David Swerdfeger" userId="S::100170751@durhamcollege.ca::ca89ec5e-dc59-4836-9c5e-c42da82dcdbe" providerId="AD" clId="Web-{206581A2-7A9F-4A0A-A831-22EF108EE7AF}" dt="2023-06-12T19:02:56.846" v="19" actId="20577"/>
        <pc:sldMkLst>
          <pc:docMk/>
          <pc:sldMk cId="109857222" sldId="256"/>
        </pc:sldMkLst>
        <pc:spChg chg="mod">
          <ac:chgData name="David Swerdfeger" userId="S::100170751@durhamcollege.ca::ca89ec5e-dc59-4836-9c5e-c42da82dcdbe" providerId="AD" clId="Web-{206581A2-7A9F-4A0A-A831-22EF108EE7AF}" dt="2023-06-12T19:02:50.550" v="1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d Swerdfeger" userId="S::100170751@durhamcollege.ca::ca89ec5e-dc59-4836-9c5e-c42da82dcdbe" providerId="AD" clId="Web-{206581A2-7A9F-4A0A-A831-22EF108EE7AF}" dt="2023-06-12T19:02:56.846" v="1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2:06.846" v="4"/>
          <ac:spMkLst>
            <pc:docMk/>
            <pc:sldMk cId="109857222" sldId="256"/>
            <ac:spMk id="9" creationId="{1DB043B4-68C6-45B9-82AC-A5800EADB8DB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2:06.846" v="4"/>
          <ac:spMkLst>
            <pc:docMk/>
            <pc:sldMk cId="109857222" sldId="256"/>
            <ac:spMk id="11" creationId="{5337EA23-6703-4C96-9EEB-A408CBDD67BD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2:06.846" v="3"/>
          <ac:spMkLst>
            <pc:docMk/>
            <pc:sldMk cId="109857222" sldId="256"/>
            <ac:spMk id="16" creationId="{1DB043B4-68C6-45B9-82AC-A5800EADB8DB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2:06.846" v="3"/>
          <ac:spMkLst>
            <pc:docMk/>
            <pc:sldMk cId="109857222" sldId="256"/>
            <ac:spMk id="18" creationId="{3C64A91D-E535-4C24-A0E3-96A3810E3FDC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2:06.846" v="3"/>
          <ac:spMkLst>
            <pc:docMk/>
            <pc:sldMk cId="109857222" sldId="256"/>
            <ac:spMk id="20" creationId="{26FC4867-BA3E-4F8E-AB23-684F34DF3D31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2:06.846" v="4"/>
          <ac:spMkLst>
            <pc:docMk/>
            <pc:sldMk cId="109857222" sldId="256"/>
            <ac:spMk id="22" creationId="{1DB043B4-68C6-45B9-82AC-A5800EADB8DB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2:06.846" v="4"/>
          <ac:spMkLst>
            <pc:docMk/>
            <pc:sldMk cId="109857222" sldId="256"/>
            <ac:spMk id="23" creationId="{5337EA23-6703-4C96-9EEB-A408CBDD67BD}"/>
          </ac:spMkLst>
        </pc:spChg>
        <pc:picChg chg="add mod ord">
          <ac:chgData name="David Swerdfeger" userId="S::100170751@durhamcollege.ca::ca89ec5e-dc59-4836-9c5e-c42da82dcdbe" providerId="AD" clId="Web-{206581A2-7A9F-4A0A-A831-22EF108EE7AF}" dt="2023-06-12T19:02:06.846" v="4"/>
          <ac:picMkLst>
            <pc:docMk/>
            <pc:sldMk cId="109857222" sldId="256"/>
            <ac:picMk id="4" creationId="{1C14C61A-824B-7773-DA06-5E5C8C910D4D}"/>
          </ac:picMkLst>
        </pc:picChg>
      </pc:sldChg>
      <pc:sldChg chg="addSp modSp new mod setBg">
        <pc:chgData name="David Swerdfeger" userId="S::100170751@durhamcollege.ca::ca89ec5e-dc59-4836-9c5e-c42da82dcdbe" providerId="AD" clId="Web-{206581A2-7A9F-4A0A-A831-22EF108EE7AF}" dt="2023-06-12T19:52:50.757" v="402"/>
        <pc:sldMkLst>
          <pc:docMk/>
          <pc:sldMk cId="1628498894" sldId="257"/>
        </pc:sldMkLst>
        <pc:spChg chg="mod">
          <ac:chgData name="David Swerdfeger" userId="S::100170751@durhamcollege.ca::ca89ec5e-dc59-4836-9c5e-c42da82dcdbe" providerId="AD" clId="Web-{206581A2-7A9F-4A0A-A831-22EF108EE7AF}" dt="2023-06-12T19:16:27.760" v="307" actId="14100"/>
          <ac:spMkLst>
            <pc:docMk/>
            <pc:sldMk cId="1628498894" sldId="257"/>
            <ac:spMk id="2" creationId="{851FA837-0A9E-16C8-3754-DC6B8CE73C0F}"/>
          </ac:spMkLst>
        </pc:spChg>
        <pc:spChg chg="mod">
          <ac:chgData name="David Swerdfeger" userId="S::100170751@durhamcollege.ca::ca89ec5e-dc59-4836-9c5e-c42da82dcdbe" providerId="AD" clId="Web-{206581A2-7A9F-4A0A-A831-22EF108EE7AF}" dt="2023-06-12T19:52:50.757" v="402"/>
          <ac:spMkLst>
            <pc:docMk/>
            <pc:sldMk cId="1628498894" sldId="257"/>
            <ac:spMk id="3" creationId="{17E8634A-9351-BF0C-E4DF-D9D6E8E7EDB2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4:41.269" v="83"/>
          <ac:spMkLst>
            <pc:docMk/>
            <pc:sldMk cId="1628498894" sldId="257"/>
            <ac:spMk id="9" creationId="{A5931BE0-4B93-4D6C-878E-ACC59D6B4587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4:41.269" v="83"/>
          <ac:spMkLst>
            <pc:docMk/>
            <pc:sldMk cId="1628498894" sldId="257"/>
            <ac:spMk id="11" creationId="{6FF3A87B-2255-45E0-A551-C11FAF93290C}"/>
          </ac:spMkLst>
        </pc:spChg>
        <pc:picChg chg="add">
          <ac:chgData name="David Swerdfeger" userId="S::100170751@durhamcollege.ca::ca89ec5e-dc59-4836-9c5e-c42da82dcdbe" providerId="AD" clId="Web-{206581A2-7A9F-4A0A-A831-22EF108EE7AF}" dt="2023-06-12T19:04:41.269" v="83"/>
          <ac:picMkLst>
            <pc:docMk/>
            <pc:sldMk cId="1628498894" sldId="257"/>
            <ac:picMk id="5" creationId="{4BFBE1E3-2B8B-1762-D81D-BCAE150A0234}"/>
          </ac:picMkLst>
        </pc:picChg>
      </pc:sldChg>
      <pc:sldChg chg="addSp delSp modSp new mod setBg addAnim modAnim">
        <pc:chgData name="David Swerdfeger" userId="S::100170751@durhamcollege.ca::ca89ec5e-dc59-4836-9c5e-c42da82dcdbe" providerId="AD" clId="Web-{206581A2-7A9F-4A0A-A831-22EF108EE7AF}" dt="2023-06-12T19:08:01.224" v="125"/>
        <pc:sldMkLst>
          <pc:docMk/>
          <pc:sldMk cId="1824025188" sldId="258"/>
        </pc:sldMkLst>
        <pc:spChg chg="mod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2" creationId="{52DF0E32-00F5-DB42-DCE6-C93E30845EF9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19:05:38.817" v="110"/>
          <ac:spMkLst>
            <pc:docMk/>
            <pc:sldMk cId="1824025188" sldId="258"/>
            <ac:spMk id="3" creationId="{7968B568-CBEE-2C01-EDDC-26FA497CBE0C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9" creationId="{60B7752B-728D-4CA3-8923-C4F7F77029E3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15" creationId="{52D58DC7-20C8-4471-BAA7-B296A2AEC3F6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17" creationId="{8E4AABAC-100B-437F-86D3-981412859411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19" creationId="{1DFD33E0-4D46-4176-BAE2-6AED15231C59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21" creationId="{022B5D87-7689-4E7F-B03A-7F803B5DF799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27" creationId="{60B7752B-728D-4CA3-8923-C4F7F77029E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06:11.114" v="117"/>
          <ac:spMkLst>
            <pc:docMk/>
            <pc:sldMk cId="1824025188" sldId="258"/>
            <ac:spMk id="29" creationId="{88392DC7-0988-443B-A0D0-E726C7DB622B}"/>
          </ac:spMkLst>
        </pc:spChg>
        <pc:grpChg chg="add del">
          <ac:chgData name="David Swerdfeger" userId="S::100170751@durhamcollege.ca::ca89ec5e-dc59-4836-9c5e-c42da82dcdbe" providerId="AD" clId="Web-{206581A2-7A9F-4A0A-A831-22EF108EE7AF}" dt="2023-06-12T19:06:11.114" v="117"/>
          <ac:grpSpMkLst>
            <pc:docMk/>
            <pc:sldMk cId="1824025188" sldId="258"/>
            <ac:grpSpMk id="11" creationId="{20205E53-D75C-4F15-A4A3-21DA0826FCE9}"/>
          </ac:grpSpMkLst>
        </pc:grpChg>
        <pc:graphicFrameChg chg="add del modGraphic">
          <ac:chgData name="David Swerdfeger" userId="S::100170751@durhamcollege.ca::ca89ec5e-dc59-4836-9c5e-c42da82dcdbe" providerId="AD" clId="Web-{206581A2-7A9F-4A0A-A831-22EF108EE7AF}" dt="2023-06-12T19:06:11.114" v="117"/>
          <ac:graphicFrameMkLst>
            <pc:docMk/>
            <pc:sldMk cId="1824025188" sldId="258"/>
            <ac:graphicFrameMk id="5" creationId="{3642202B-9CC0-73D8-0BE9-F9E22D149A49}"/>
          </ac:graphicFrameMkLst>
        </pc:graphicFrameChg>
        <pc:graphicFrameChg chg="add modGraphic">
          <ac:chgData name="David Swerdfeger" userId="S::100170751@durhamcollege.ca::ca89ec5e-dc59-4836-9c5e-c42da82dcdbe" providerId="AD" clId="Web-{206581A2-7A9F-4A0A-A831-22EF108EE7AF}" dt="2023-06-12T19:06:26.551" v="121" actId="20577"/>
          <ac:graphicFrameMkLst>
            <pc:docMk/>
            <pc:sldMk cId="1824025188" sldId="258"/>
            <ac:graphicFrameMk id="23" creationId="{F96F3639-3E7F-DC67-7CB2-48809722E130}"/>
          </ac:graphicFrameMkLst>
        </pc:graphicFrameChg>
      </pc:sldChg>
      <pc:sldChg chg="addSp delSp modSp new del">
        <pc:chgData name="David Swerdfeger" userId="S::100170751@durhamcollege.ca::ca89ec5e-dc59-4836-9c5e-c42da82dcdbe" providerId="AD" clId="Web-{206581A2-7A9F-4A0A-A831-22EF108EE7AF}" dt="2023-06-12T19:16:07.854" v="305"/>
        <pc:sldMkLst>
          <pc:docMk/>
          <pc:sldMk cId="4251379224" sldId="259"/>
        </pc:sldMkLst>
        <pc:spChg chg="mod">
          <ac:chgData name="David Swerdfeger" userId="S::100170751@durhamcollege.ca::ca89ec5e-dc59-4836-9c5e-c42da82dcdbe" providerId="AD" clId="Web-{206581A2-7A9F-4A0A-A831-22EF108EE7AF}" dt="2023-06-12T19:08:32.428" v="140" actId="20577"/>
          <ac:spMkLst>
            <pc:docMk/>
            <pc:sldMk cId="4251379224" sldId="259"/>
            <ac:spMk id="2" creationId="{D505F41D-6101-E270-EA2C-567F191999D4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19:10:29.022" v="152"/>
          <ac:spMkLst>
            <pc:docMk/>
            <pc:sldMk cId="4251379224" sldId="259"/>
            <ac:spMk id="3" creationId="{334F28B8-6469-45CC-6A33-7F007B870F02}"/>
          </ac:spMkLst>
        </pc:spChg>
        <pc:graphicFrameChg chg="add del mod modGraphic">
          <ac:chgData name="David Swerdfeger" userId="S::100170751@durhamcollege.ca::ca89ec5e-dc59-4836-9c5e-c42da82dcdbe" providerId="AD" clId="Web-{206581A2-7A9F-4A0A-A831-22EF108EE7AF}" dt="2023-06-12T19:11:03.976" v="162"/>
          <ac:graphicFrameMkLst>
            <pc:docMk/>
            <pc:sldMk cId="4251379224" sldId="259"/>
            <ac:graphicFrameMk id="4" creationId="{348F5C8B-B593-8F01-B3F4-EB7B40880F6E}"/>
          </ac:graphicFrameMkLst>
        </pc:graphicFrameChg>
      </pc:sldChg>
      <pc:sldChg chg="addSp delSp modSp new mod ord setBg">
        <pc:chgData name="David Swerdfeger" userId="S::100170751@durhamcollege.ca::ca89ec5e-dc59-4836-9c5e-c42da82dcdbe" providerId="AD" clId="Web-{206581A2-7A9F-4A0A-A831-22EF108EE7AF}" dt="2023-06-12T19:40:33.585" v="327"/>
        <pc:sldMkLst>
          <pc:docMk/>
          <pc:sldMk cId="956334232" sldId="260"/>
        </pc:sldMkLst>
        <pc:spChg chg="mod">
          <ac:chgData name="David Swerdfeger" userId="S::100170751@durhamcollege.ca::ca89ec5e-dc59-4836-9c5e-c42da82dcdbe" providerId="AD" clId="Web-{206581A2-7A9F-4A0A-A831-22EF108EE7AF}" dt="2023-06-12T19:15:32.306" v="299" actId="14100"/>
          <ac:spMkLst>
            <pc:docMk/>
            <pc:sldMk cId="956334232" sldId="260"/>
            <ac:spMk id="2" creationId="{09FF8CCC-4981-3A88-0BA4-B2BECDAAE764}"/>
          </ac:spMkLst>
        </pc:spChg>
        <pc:spChg chg="mod">
          <ac:chgData name="David Swerdfeger" userId="S::100170751@durhamcollege.ca::ca89ec5e-dc59-4836-9c5e-c42da82dcdbe" providerId="AD" clId="Web-{206581A2-7A9F-4A0A-A831-22EF108EE7AF}" dt="2023-06-12T19:16:04.119" v="304"/>
          <ac:spMkLst>
            <pc:docMk/>
            <pc:sldMk cId="956334232" sldId="260"/>
            <ac:spMk id="3" creationId="{F0A04EE6-A5F4-C89A-F033-4D76F263AB15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15:16.166" v="296"/>
          <ac:spMkLst>
            <pc:docMk/>
            <pc:sldMk cId="956334232" sldId="260"/>
            <ac:spMk id="9" creationId="{A5931BE0-4B93-4D6C-878E-ACC59D6B4587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19:15:16.166" v="296"/>
          <ac:spMkLst>
            <pc:docMk/>
            <pc:sldMk cId="956334232" sldId="260"/>
            <ac:spMk id="11" creationId="{6FF3A87B-2255-45E0-A551-C11FAF93290C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15:16.166" v="296"/>
          <ac:spMkLst>
            <pc:docMk/>
            <pc:sldMk cId="956334232" sldId="260"/>
            <ac:spMk id="16" creationId="{A5931BE0-4B93-4D6C-878E-ACC59D6B4587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15:16.166" v="296"/>
          <ac:spMkLst>
            <pc:docMk/>
            <pc:sldMk cId="956334232" sldId="260"/>
            <ac:spMk id="23" creationId="{647A77D8-817B-4A9F-86AA-FE781E813DBC}"/>
          </ac:spMkLst>
        </pc:spChg>
        <pc:grpChg chg="add">
          <ac:chgData name="David Swerdfeger" userId="S::100170751@durhamcollege.ca::ca89ec5e-dc59-4836-9c5e-c42da82dcdbe" providerId="AD" clId="Web-{206581A2-7A9F-4A0A-A831-22EF108EE7AF}" dt="2023-06-12T19:15:16.166" v="296"/>
          <ac:grpSpMkLst>
            <pc:docMk/>
            <pc:sldMk cId="956334232" sldId="260"/>
            <ac:grpSpMk id="18" creationId="{183B29DA-9BB8-4BA8-B8E1-8C2B544078C7}"/>
          </ac:grpSpMkLst>
        </pc:grpChg>
        <pc:picChg chg="add mod">
          <ac:chgData name="David Swerdfeger" userId="S::100170751@durhamcollege.ca::ca89ec5e-dc59-4836-9c5e-c42da82dcdbe" providerId="AD" clId="Web-{206581A2-7A9F-4A0A-A831-22EF108EE7AF}" dt="2023-06-12T19:15:16.166" v="296"/>
          <ac:picMkLst>
            <pc:docMk/>
            <pc:sldMk cId="956334232" sldId="260"/>
            <ac:picMk id="5" creationId="{8D3BBF7D-E693-1F59-6873-14DFFE51B959}"/>
          </ac:picMkLst>
        </pc:picChg>
      </pc:sldChg>
      <pc:sldChg chg="modSp add del replId">
        <pc:chgData name="David Swerdfeger" userId="S::100170751@durhamcollege.ca::ca89ec5e-dc59-4836-9c5e-c42da82dcdbe" providerId="AD" clId="Web-{206581A2-7A9F-4A0A-A831-22EF108EE7AF}" dt="2023-06-12T19:14:08.181" v="281"/>
        <pc:sldMkLst>
          <pc:docMk/>
          <pc:sldMk cId="744146757" sldId="261"/>
        </pc:sldMkLst>
        <pc:spChg chg="mod">
          <ac:chgData name="David Swerdfeger" userId="S::100170751@durhamcollege.ca::ca89ec5e-dc59-4836-9c5e-c42da82dcdbe" providerId="AD" clId="Web-{206581A2-7A9F-4A0A-A831-22EF108EE7AF}" dt="2023-06-12T19:11:19.226" v="166" actId="20577"/>
          <ac:spMkLst>
            <pc:docMk/>
            <pc:sldMk cId="744146757" sldId="261"/>
            <ac:spMk id="2" creationId="{52DF0E32-00F5-DB42-DCE6-C93E30845EF9}"/>
          </ac:spMkLst>
        </pc:spChg>
        <pc:graphicFrameChg chg="modGraphic">
          <ac:chgData name="David Swerdfeger" userId="S::100170751@durhamcollege.ca::ca89ec5e-dc59-4836-9c5e-c42da82dcdbe" providerId="AD" clId="Web-{206581A2-7A9F-4A0A-A831-22EF108EE7AF}" dt="2023-06-12T19:13:34.962" v="280" actId="20577"/>
          <ac:graphicFrameMkLst>
            <pc:docMk/>
            <pc:sldMk cId="744146757" sldId="261"/>
            <ac:graphicFrameMk id="23" creationId="{F96F3639-3E7F-DC67-7CB2-48809722E130}"/>
          </ac:graphicFrameMkLst>
        </pc:graphicFrameChg>
      </pc:sldChg>
      <pc:sldChg chg="addSp delSp modSp new mod ord setBg modClrScheme chgLayout">
        <pc:chgData name="David Swerdfeger" userId="S::100170751@durhamcollege.ca::ca89ec5e-dc59-4836-9c5e-c42da82dcdbe" providerId="AD" clId="Web-{206581A2-7A9F-4A0A-A831-22EF108EE7AF}" dt="2023-06-12T19:42:14.572" v="401"/>
        <pc:sldMkLst>
          <pc:docMk/>
          <pc:sldMk cId="3244715209" sldId="261"/>
        </pc:sldMkLst>
        <pc:spChg chg="mod ord">
          <ac:chgData name="David Swerdfeger" userId="S::100170751@durhamcollege.ca::ca89ec5e-dc59-4836-9c5e-c42da82dcdbe" providerId="AD" clId="Web-{206581A2-7A9F-4A0A-A831-22EF108EE7AF}" dt="2023-06-12T19:17:12.620" v="324" actId="20577"/>
          <ac:spMkLst>
            <pc:docMk/>
            <pc:sldMk cId="3244715209" sldId="261"/>
            <ac:spMk id="2" creationId="{D22F1AB0-B2DC-E240-3760-D2F81D49E234}"/>
          </ac:spMkLst>
        </pc:spChg>
        <pc:spChg chg="del mod ord">
          <ac:chgData name="David Swerdfeger" userId="S::100170751@durhamcollege.ca::ca89ec5e-dc59-4836-9c5e-c42da82dcdbe" providerId="AD" clId="Web-{206581A2-7A9F-4A0A-A831-22EF108EE7AF}" dt="2023-06-12T19:16:57.307" v="313"/>
          <ac:spMkLst>
            <pc:docMk/>
            <pc:sldMk cId="3244715209" sldId="261"/>
            <ac:spMk id="3" creationId="{1EF34F09-D4F7-BED8-2925-2B04D21D9FA8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17:02.854" v="314"/>
          <ac:spMkLst>
            <pc:docMk/>
            <pc:sldMk cId="3244715209" sldId="261"/>
            <ac:spMk id="7" creationId="{1997061E-3447-40AF-B361-EE5D7E386419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17:02.854" v="314"/>
          <ac:spMkLst>
            <pc:docMk/>
            <pc:sldMk cId="3244715209" sldId="261"/>
            <ac:spMk id="14" creationId="{9659A3D4-9896-4F11-9112-6C5E0390CEF0}"/>
          </ac:spMkLst>
        </pc:spChg>
        <pc:grpChg chg="add">
          <ac:chgData name="David Swerdfeger" userId="S::100170751@durhamcollege.ca::ca89ec5e-dc59-4836-9c5e-c42da82dcdbe" providerId="AD" clId="Web-{206581A2-7A9F-4A0A-A831-22EF108EE7AF}" dt="2023-06-12T19:17:02.854" v="314"/>
          <ac:grpSpMkLst>
            <pc:docMk/>
            <pc:sldMk cId="3244715209" sldId="261"/>
            <ac:grpSpMk id="9" creationId="{29852CF9-0BB2-4896-8B33-ADF9E59B496C}"/>
          </ac:grpSpMkLst>
        </pc:grpChg>
        <pc:grpChg chg="add">
          <ac:chgData name="David Swerdfeger" userId="S::100170751@durhamcollege.ca::ca89ec5e-dc59-4836-9c5e-c42da82dcdbe" providerId="AD" clId="Web-{206581A2-7A9F-4A0A-A831-22EF108EE7AF}" dt="2023-06-12T19:17:02.854" v="314"/>
          <ac:grpSpMkLst>
            <pc:docMk/>
            <pc:sldMk cId="3244715209" sldId="261"/>
            <ac:grpSpMk id="16" creationId="{50D25812-D4C9-48D5-8E64-65C4BB4218AB}"/>
          </ac:grpSpMkLst>
        </pc:grpChg>
      </pc:sldChg>
      <pc:sldChg chg="addSp delSp modSp new mod ord setBg">
        <pc:chgData name="David Swerdfeger" userId="S::100170751@durhamcollege.ca::ca89ec5e-dc59-4836-9c5e-c42da82dcdbe" providerId="AD" clId="Web-{206581A2-7A9F-4A0A-A831-22EF108EE7AF}" dt="2023-06-12T19:57:07.950" v="574"/>
        <pc:sldMkLst>
          <pc:docMk/>
          <pc:sldMk cId="3108850883" sldId="262"/>
        </pc:sldMkLst>
        <pc:spChg chg="mod">
          <ac:chgData name="David Swerdfeger" userId="S::100170751@durhamcollege.ca::ca89ec5e-dc59-4836-9c5e-c42da82dcdbe" providerId="AD" clId="Web-{206581A2-7A9F-4A0A-A831-22EF108EE7AF}" dt="2023-06-12T19:57:07.950" v="574"/>
          <ac:spMkLst>
            <pc:docMk/>
            <pc:sldMk cId="3108850883" sldId="262"/>
            <ac:spMk id="2" creationId="{62B152E3-43C3-D618-239E-F9DC73FCD9DF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19:57:07.950" v="574"/>
          <ac:spMkLst>
            <pc:docMk/>
            <pc:sldMk cId="3108850883" sldId="262"/>
            <ac:spMk id="3" creationId="{A1A12E31-C27A-FFEC-869B-0617C5AA4F6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57:07.950" v="574"/>
          <ac:spMkLst>
            <pc:docMk/>
            <pc:sldMk cId="3108850883" sldId="262"/>
            <ac:spMk id="9" creationId="{60B7752B-728D-4CA3-8923-C4F7F77029E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19:57:07.950" v="574"/>
          <ac:spMkLst>
            <pc:docMk/>
            <pc:sldMk cId="3108850883" sldId="262"/>
            <ac:spMk id="11" creationId="{88392DC7-0988-443B-A0D0-E726C7DB622B}"/>
          </ac:spMkLst>
        </pc:spChg>
        <pc:graphicFrameChg chg="add">
          <ac:chgData name="David Swerdfeger" userId="S::100170751@durhamcollege.ca::ca89ec5e-dc59-4836-9c5e-c42da82dcdbe" providerId="AD" clId="Web-{206581A2-7A9F-4A0A-A831-22EF108EE7AF}" dt="2023-06-12T19:57:07.950" v="574"/>
          <ac:graphicFrameMkLst>
            <pc:docMk/>
            <pc:sldMk cId="3108850883" sldId="262"/>
            <ac:graphicFrameMk id="5" creationId="{BAFEACD8-1DB4-8357-C553-2C064F775AA7}"/>
          </ac:graphicFrameMkLst>
        </pc:graphicFrameChg>
      </pc:sldChg>
      <pc:sldChg chg="modSp add replId">
        <pc:chgData name="David Swerdfeger" userId="S::100170751@durhamcollege.ca::ca89ec5e-dc59-4836-9c5e-c42da82dcdbe" providerId="AD" clId="Web-{206581A2-7A9F-4A0A-A831-22EF108EE7AF}" dt="2023-06-12T19:41:53.805" v="399" actId="20577"/>
        <pc:sldMkLst>
          <pc:docMk/>
          <pc:sldMk cId="3573907643" sldId="263"/>
        </pc:sldMkLst>
        <pc:spChg chg="mod">
          <ac:chgData name="David Swerdfeger" userId="S::100170751@durhamcollege.ca::ca89ec5e-dc59-4836-9c5e-c42da82dcdbe" providerId="AD" clId="Web-{206581A2-7A9F-4A0A-A831-22EF108EE7AF}" dt="2023-06-12T19:40:47.273" v="330" actId="20577"/>
          <ac:spMkLst>
            <pc:docMk/>
            <pc:sldMk cId="3573907643" sldId="263"/>
            <ac:spMk id="2" creationId="{52DF0E32-00F5-DB42-DCE6-C93E30845EF9}"/>
          </ac:spMkLst>
        </pc:spChg>
        <pc:graphicFrameChg chg="modGraphic">
          <ac:chgData name="David Swerdfeger" userId="S::100170751@durhamcollege.ca::ca89ec5e-dc59-4836-9c5e-c42da82dcdbe" providerId="AD" clId="Web-{206581A2-7A9F-4A0A-A831-22EF108EE7AF}" dt="2023-06-12T19:41:53.805" v="399" actId="20577"/>
          <ac:graphicFrameMkLst>
            <pc:docMk/>
            <pc:sldMk cId="3573907643" sldId="263"/>
            <ac:graphicFrameMk id="23" creationId="{F96F3639-3E7F-DC67-7CB2-48809722E130}"/>
          </ac:graphicFrameMkLst>
        </pc:graphicFrameChg>
      </pc:sldChg>
      <pc:sldChg chg="addSp delSp modSp new mod setBg">
        <pc:chgData name="David Swerdfeger" userId="S::100170751@durhamcollege.ca::ca89ec5e-dc59-4836-9c5e-c42da82dcdbe" providerId="AD" clId="Web-{206581A2-7A9F-4A0A-A831-22EF108EE7AF}" dt="2023-06-12T20:11:57.767" v="627"/>
        <pc:sldMkLst>
          <pc:docMk/>
          <pc:sldMk cId="1222961254" sldId="264"/>
        </pc:sldMkLst>
        <pc:spChg chg="mod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2" creationId="{668FC004-225B-F684-CCA1-68AD69700930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3" creationId="{E189B43E-120A-9240-3259-4B8C4AE729B3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22.657" v="615"/>
          <ac:spMkLst>
            <pc:docMk/>
            <pc:sldMk cId="1222961254" sldId="264"/>
            <ac:spMk id="8" creationId="{A5931BE0-4B93-4D6C-878E-ACC59D6B4587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33.110" v="617"/>
          <ac:spMkLst>
            <pc:docMk/>
            <pc:sldMk cId="1222961254" sldId="264"/>
            <ac:spMk id="9" creationId="{A5931BE0-4B93-4D6C-878E-ACC59D6B4587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22.657" v="615"/>
          <ac:spMkLst>
            <pc:docMk/>
            <pc:sldMk cId="1222961254" sldId="264"/>
            <ac:spMk id="10" creationId="{6959C3E7-D59B-44C4-9BBD-3BC2A41A0CB1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33.110" v="617"/>
          <ac:spMkLst>
            <pc:docMk/>
            <pc:sldMk cId="1222961254" sldId="264"/>
            <ac:spMk id="11" creationId="{DE950493-A53F-4D4C-9157-A238C4B2A731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33.110" v="617"/>
          <ac:spMkLst>
            <pc:docMk/>
            <pc:sldMk cId="1222961254" sldId="264"/>
            <ac:spMk id="17" creationId="{D20AE261-8977-4583-A036-88CC1CE1AEBF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19" creationId="{A5931BE0-4B93-4D6C-878E-ACC59D6B4587}"/>
          </ac:spMkLst>
        </pc:spChg>
        <pc:spChg chg="add del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20" creationId="{6959C3E7-D59B-44C4-9BBD-3BC2A41A0CB1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28" creationId="{60B7752B-728D-4CA3-8923-C4F7F77029E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1:57.767" v="627"/>
          <ac:spMkLst>
            <pc:docMk/>
            <pc:sldMk cId="1222961254" sldId="264"/>
            <ac:spMk id="30" creationId="{88392DC7-0988-443B-A0D0-E726C7DB622B}"/>
          </ac:spMkLst>
        </pc:spChg>
        <pc:grpChg chg="add del">
          <ac:chgData name="David Swerdfeger" userId="S::100170751@durhamcollege.ca::ca89ec5e-dc59-4836-9c5e-c42da82dcdbe" providerId="AD" clId="Web-{206581A2-7A9F-4A0A-A831-22EF108EE7AF}" dt="2023-06-12T20:11:22.657" v="615"/>
          <ac:grpSpMkLst>
            <pc:docMk/>
            <pc:sldMk cId="1222961254" sldId="264"/>
            <ac:grpSpMk id="12" creationId="{3654876B-FB01-4E58-9C9F-3D510011B13A}"/>
          </ac:grpSpMkLst>
        </pc:grpChg>
        <pc:grpChg chg="add del">
          <ac:chgData name="David Swerdfeger" userId="S::100170751@durhamcollege.ca::ca89ec5e-dc59-4836-9c5e-c42da82dcdbe" providerId="AD" clId="Web-{206581A2-7A9F-4A0A-A831-22EF108EE7AF}" dt="2023-06-12T20:11:33.110" v="617"/>
          <ac:grpSpMkLst>
            <pc:docMk/>
            <pc:sldMk cId="1222961254" sldId="264"/>
            <ac:grpSpMk id="13" creationId="{FF1EAF9B-8869-450E-98BF-FD6EA6564B03}"/>
          </ac:grpSpMkLst>
        </pc:grpChg>
        <pc:grpChg chg="add del">
          <ac:chgData name="David Swerdfeger" userId="S::100170751@durhamcollege.ca::ca89ec5e-dc59-4836-9c5e-c42da82dcdbe" providerId="AD" clId="Web-{206581A2-7A9F-4A0A-A831-22EF108EE7AF}" dt="2023-06-12T20:11:57.767" v="627"/>
          <ac:grpSpMkLst>
            <pc:docMk/>
            <pc:sldMk cId="1222961254" sldId="264"/>
            <ac:grpSpMk id="21" creationId="{3654876B-FB01-4E58-9C9F-3D510011B13A}"/>
          </ac:grpSpMkLst>
        </pc:grpChg>
        <pc:graphicFrameChg chg="add">
          <ac:chgData name="David Swerdfeger" userId="S::100170751@durhamcollege.ca::ca89ec5e-dc59-4836-9c5e-c42da82dcdbe" providerId="AD" clId="Web-{206581A2-7A9F-4A0A-A831-22EF108EE7AF}" dt="2023-06-12T20:11:57.767" v="627"/>
          <ac:graphicFrameMkLst>
            <pc:docMk/>
            <pc:sldMk cId="1222961254" sldId="264"/>
            <ac:graphicFrameMk id="24" creationId="{43B6E5B9-1E4F-4FDE-269D-1F7BFBCB5D89}"/>
          </ac:graphicFrameMkLst>
        </pc:graphicFrameChg>
        <pc:picChg chg="add del">
          <ac:chgData name="David Swerdfeger" userId="S::100170751@durhamcollege.ca::ca89ec5e-dc59-4836-9c5e-c42da82dcdbe" providerId="AD" clId="Web-{206581A2-7A9F-4A0A-A831-22EF108EE7AF}" dt="2023-06-12T20:11:33.110" v="617"/>
          <ac:picMkLst>
            <pc:docMk/>
            <pc:sldMk cId="1222961254" sldId="264"/>
            <ac:picMk id="5" creationId="{D7BD0A17-95F0-F9C1-F4DD-DF397F8BB0B3}"/>
          </ac:picMkLst>
        </pc:picChg>
      </pc:sldChg>
      <pc:sldChg chg="addSp delSp modSp new mod setBg">
        <pc:chgData name="David Swerdfeger" userId="S::100170751@durhamcollege.ca::ca89ec5e-dc59-4836-9c5e-c42da82dcdbe" providerId="AD" clId="Web-{206581A2-7A9F-4A0A-A831-22EF108EE7AF}" dt="2023-06-12T20:13:15.143" v="717"/>
        <pc:sldMkLst>
          <pc:docMk/>
          <pc:sldMk cId="495811681" sldId="265"/>
        </pc:sldMkLst>
        <pc:spChg chg="mod">
          <ac:chgData name="David Swerdfeger" userId="S::100170751@durhamcollege.ca::ca89ec5e-dc59-4836-9c5e-c42da82dcdbe" providerId="AD" clId="Web-{206581A2-7A9F-4A0A-A831-22EF108EE7AF}" dt="2023-06-12T20:13:15.143" v="717"/>
          <ac:spMkLst>
            <pc:docMk/>
            <pc:sldMk cId="495811681" sldId="265"/>
            <ac:spMk id="2" creationId="{3FC983C8-0168-E1B1-892A-26E6B444C519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20:13:15.143" v="717"/>
          <ac:spMkLst>
            <pc:docMk/>
            <pc:sldMk cId="495811681" sldId="265"/>
            <ac:spMk id="3" creationId="{FAD637EC-8321-E53C-D820-E4FE77D3F246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3:15.143" v="717"/>
          <ac:spMkLst>
            <pc:docMk/>
            <pc:sldMk cId="495811681" sldId="265"/>
            <ac:spMk id="9" creationId="{60B7752B-728D-4CA3-8923-C4F7F77029E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3:15.143" v="717"/>
          <ac:spMkLst>
            <pc:docMk/>
            <pc:sldMk cId="495811681" sldId="265"/>
            <ac:spMk id="11" creationId="{429899A3-416E-4DB5-846D-023526052013}"/>
          </ac:spMkLst>
        </pc:spChg>
        <pc:graphicFrameChg chg="add">
          <ac:chgData name="David Swerdfeger" userId="S::100170751@durhamcollege.ca::ca89ec5e-dc59-4836-9c5e-c42da82dcdbe" providerId="AD" clId="Web-{206581A2-7A9F-4A0A-A831-22EF108EE7AF}" dt="2023-06-12T20:13:15.143" v="717"/>
          <ac:graphicFrameMkLst>
            <pc:docMk/>
            <pc:sldMk cId="495811681" sldId="265"/>
            <ac:graphicFrameMk id="5" creationId="{B45B6B97-F550-2081-4B81-97667D918F30}"/>
          </ac:graphicFrameMkLst>
        </pc:graphicFrameChg>
      </pc:sldChg>
      <pc:sldChg chg="addSp modSp new mod setBg">
        <pc:chgData name="David Swerdfeger" userId="S::100170751@durhamcollege.ca::ca89ec5e-dc59-4836-9c5e-c42da82dcdbe" providerId="AD" clId="Web-{206581A2-7A9F-4A0A-A831-22EF108EE7AF}" dt="2023-06-12T20:15:12.271" v="745" actId="1076"/>
        <pc:sldMkLst>
          <pc:docMk/>
          <pc:sldMk cId="4240149160" sldId="266"/>
        </pc:sldMkLst>
        <pc:spChg chg="mod">
          <ac:chgData name="David Swerdfeger" userId="S::100170751@durhamcollege.ca::ca89ec5e-dc59-4836-9c5e-c42da82dcdbe" providerId="AD" clId="Web-{206581A2-7A9F-4A0A-A831-22EF108EE7AF}" dt="2023-06-12T20:15:09.958" v="744" actId="1076"/>
          <ac:spMkLst>
            <pc:docMk/>
            <pc:sldMk cId="4240149160" sldId="266"/>
            <ac:spMk id="2" creationId="{B5960D2A-B6C6-A3B5-81AE-FE5616C1F3BC}"/>
          </ac:spMkLst>
        </pc:spChg>
        <pc:spChg chg="mod">
          <ac:chgData name="David Swerdfeger" userId="S::100170751@durhamcollege.ca::ca89ec5e-dc59-4836-9c5e-c42da82dcdbe" providerId="AD" clId="Web-{206581A2-7A9F-4A0A-A831-22EF108EE7AF}" dt="2023-06-12T20:15:12.271" v="745" actId="1076"/>
          <ac:spMkLst>
            <pc:docMk/>
            <pc:sldMk cId="4240149160" sldId="266"/>
            <ac:spMk id="3" creationId="{B2C08258-B9E6-3EDA-9D8B-0EA43FA5C523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8" creationId="{A5931BE0-4B93-4D6C-878E-ACC59D6B4587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10" creationId="{6D438371-A37F-43CB-8166-3E9115593648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12" creationId="{2AE18936-8FC4-4357-B2D0-AEEAFF4D7029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14" creationId="{3CF94A42-720D-4B81-8D24-E4A974DE0225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16" creationId="{E15EB72A-E1B0-4CE0-BB0D-BEFCDF8EFFB0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4:19.160" v="734"/>
          <ac:spMkLst>
            <pc:docMk/>
            <pc:sldMk cId="4240149160" sldId="266"/>
            <ac:spMk id="18" creationId="{88D9FE19-3EE9-41F7-8054-F2C86DBEB361}"/>
          </ac:spMkLst>
        </pc:spChg>
        <pc:grpChg chg="add">
          <ac:chgData name="David Swerdfeger" userId="S::100170751@durhamcollege.ca::ca89ec5e-dc59-4836-9c5e-c42da82dcdbe" providerId="AD" clId="Web-{206581A2-7A9F-4A0A-A831-22EF108EE7AF}" dt="2023-06-12T20:14:19.160" v="734"/>
          <ac:grpSpMkLst>
            <pc:docMk/>
            <pc:sldMk cId="4240149160" sldId="266"/>
            <ac:grpSpMk id="20" creationId="{1D7EF0A0-9237-4001-884B-9E0F5ECE4944}"/>
          </ac:grpSpMkLst>
        </pc:grpChg>
      </pc:sldChg>
      <pc:sldChg chg="addSp delSp modSp new mod setBg modClrScheme chgLayout">
        <pc:chgData name="David Swerdfeger" userId="S::100170751@durhamcollege.ca::ca89ec5e-dc59-4836-9c5e-c42da82dcdbe" providerId="AD" clId="Web-{206581A2-7A9F-4A0A-A831-22EF108EE7AF}" dt="2023-06-12T20:17:48.665" v="769"/>
        <pc:sldMkLst>
          <pc:docMk/>
          <pc:sldMk cId="3793160584" sldId="267"/>
        </pc:sldMkLst>
        <pc:spChg chg="mod or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2" creationId="{01CBD0CE-EF2B-2A78-31D0-2AA260CCA96A}"/>
          </ac:spMkLst>
        </pc:spChg>
        <pc:spChg chg="del">
          <ac:chgData name="David Swerdfeger" userId="S::100170751@durhamcollege.ca::ca89ec5e-dc59-4836-9c5e-c42da82dcdbe" providerId="AD" clId="Web-{206581A2-7A9F-4A0A-A831-22EF108EE7AF}" dt="2023-06-12T20:17:10.352" v="763"/>
          <ac:spMkLst>
            <pc:docMk/>
            <pc:sldMk cId="3793160584" sldId="267"/>
            <ac:spMk id="3" creationId="{2B86E665-96F3-AA36-83B4-E7B8C7F69587}"/>
          </ac:spMkLst>
        </pc:spChg>
        <pc:spChg chg="add del mod ord">
          <ac:chgData name="David Swerdfeger" userId="S::100170751@durhamcollege.ca::ca89ec5e-dc59-4836-9c5e-c42da82dcdbe" providerId="AD" clId="Web-{206581A2-7A9F-4A0A-A831-22EF108EE7AF}" dt="2023-06-12T20:17:22.914" v="765"/>
          <ac:spMkLst>
            <pc:docMk/>
            <pc:sldMk cId="3793160584" sldId="267"/>
            <ac:spMk id="4" creationId="{17E94B59-A8CD-E8F0-751A-222344062101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7" creationId="{6DB9AC9A-C1ED-4713-9A6E-D5EBBB4011FE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9" creationId="{2FCFAB40-DA7C-4B6C-AD10-4EC44B54B160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11" creationId="{83296DCF-CBB7-4351-9E7E-623649419AA7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13" creationId="{61AE2471-23B2-4B94-A613-E68609916662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7:48.665" v="769"/>
          <ac:spMkLst>
            <pc:docMk/>
            <pc:sldMk cId="3793160584" sldId="267"/>
            <ac:spMk id="15" creationId="{DFB59F4D-13F5-4E73-B3D4-2CFDEC0C5652}"/>
          </ac:spMkLst>
        </pc:spChg>
      </pc:sldChg>
      <pc:sldChg chg="addSp delSp modSp new mod setBg">
        <pc:chgData name="David Swerdfeger" userId="S::100170751@durhamcollege.ca::ca89ec5e-dc59-4836-9c5e-c42da82dcdbe" providerId="AD" clId="Web-{206581A2-7A9F-4A0A-A831-22EF108EE7AF}" dt="2023-06-12T20:18:42.338" v="828"/>
        <pc:sldMkLst>
          <pc:docMk/>
          <pc:sldMk cId="1099435598" sldId="268"/>
        </pc:sldMkLst>
        <pc:spChg chg="mod">
          <ac:chgData name="David Swerdfeger" userId="S::100170751@durhamcollege.ca::ca89ec5e-dc59-4836-9c5e-c42da82dcdbe" providerId="AD" clId="Web-{206581A2-7A9F-4A0A-A831-22EF108EE7AF}" dt="2023-06-12T20:18:42.338" v="828"/>
          <ac:spMkLst>
            <pc:docMk/>
            <pc:sldMk cId="1099435598" sldId="268"/>
            <ac:spMk id="2" creationId="{B1C6F467-C6CB-08BC-2E5C-D1AA6D31FB1A}"/>
          </ac:spMkLst>
        </pc:spChg>
        <pc:spChg chg="del mod">
          <ac:chgData name="David Swerdfeger" userId="S::100170751@durhamcollege.ca::ca89ec5e-dc59-4836-9c5e-c42da82dcdbe" providerId="AD" clId="Web-{206581A2-7A9F-4A0A-A831-22EF108EE7AF}" dt="2023-06-12T20:18:42.338" v="828"/>
          <ac:spMkLst>
            <pc:docMk/>
            <pc:sldMk cId="1099435598" sldId="268"/>
            <ac:spMk id="3" creationId="{E8803A9B-5242-25FE-B705-C0228147D47B}"/>
          </ac:spMkLst>
        </pc:spChg>
        <pc:spChg chg="add">
          <ac:chgData name="David Swerdfeger" userId="S::100170751@durhamcollege.ca::ca89ec5e-dc59-4836-9c5e-c42da82dcdbe" providerId="AD" clId="Web-{206581A2-7A9F-4A0A-A831-22EF108EE7AF}" dt="2023-06-12T20:18:42.338" v="828"/>
          <ac:spMkLst>
            <pc:docMk/>
            <pc:sldMk cId="1099435598" sldId="268"/>
            <ac:spMk id="9" creationId="{60B7752B-728D-4CA3-8923-C4F7F77029E3}"/>
          </ac:spMkLst>
        </pc:spChg>
        <pc:graphicFrameChg chg="add">
          <ac:chgData name="David Swerdfeger" userId="S::100170751@durhamcollege.ca::ca89ec5e-dc59-4836-9c5e-c42da82dcdbe" providerId="AD" clId="Web-{206581A2-7A9F-4A0A-A831-22EF108EE7AF}" dt="2023-06-12T20:18:42.338" v="828"/>
          <ac:graphicFrameMkLst>
            <pc:docMk/>
            <pc:sldMk cId="1099435598" sldId="268"/>
            <ac:graphicFrameMk id="5" creationId="{08FE5EDC-B623-AAE6-D97C-DA3EF76EC8D2}"/>
          </ac:graphicFrameMkLst>
        </pc:graphicFrameChg>
      </pc:sldChg>
      <pc:sldMasterChg chg="del delSldLayout">
        <pc:chgData name="David Swerdfeger" userId="S::100170751@durhamcollege.ca::ca89ec5e-dc59-4836-9c5e-c42da82dcdbe" providerId="AD" clId="Web-{206581A2-7A9F-4A0A-A831-22EF108EE7AF}" dt="2023-06-12T19:01:42.705" v="0"/>
        <pc:sldMasterMkLst>
          <pc:docMk/>
          <pc:sldMasterMk cId="2460954070" sldId="2147483660"/>
        </pc:sldMasterMkLst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avid Swerdfeger" userId="S::100170751@durhamcollege.ca::ca89ec5e-dc59-4836-9c5e-c42da82dcdbe" providerId="AD" clId="Web-{206581A2-7A9F-4A0A-A831-22EF108EE7AF}" dt="2023-06-12T19:01:42.705" v="0"/>
        <pc:sldMasterMkLst>
          <pc:docMk/>
          <pc:sldMasterMk cId="3574543440" sldId="2147483737"/>
        </pc:sldMasterMkLst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2540581230" sldId="2147483726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3973019966" sldId="2147483727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487446253" sldId="2147483728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752303543" sldId="2147483729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3836941457" sldId="2147483730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615071315" sldId="2147483731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217242190" sldId="2147483732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3718231574" sldId="2147483733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2870828962" sldId="2147483734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3679722253" sldId="2147483735"/>
          </pc:sldLayoutMkLst>
        </pc:sldLayoutChg>
        <pc:sldLayoutChg chg="add">
          <pc:chgData name="David Swerdfeger" userId="S::100170751@durhamcollege.ca::ca89ec5e-dc59-4836-9c5e-c42da82dcdbe" providerId="AD" clId="Web-{206581A2-7A9F-4A0A-A831-22EF108EE7AF}" dt="2023-06-12T19:01:42.705" v="0"/>
          <pc:sldLayoutMkLst>
            <pc:docMk/>
            <pc:sldMasterMk cId="3574543440" sldId="2147483737"/>
            <pc:sldLayoutMk cId="3857678375" sldId="2147483736"/>
          </pc:sldLayoutMkLst>
        </pc:sldLayoutChg>
      </pc:sldMasterChg>
    </pc:docChg>
  </pc:docChgLst>
  <pc:docChgLst>
    <pc:chgData name="David Swerdfeger" userId="ca89ec5e-dc59-4836-9c5e-c42da82dcdbe" providerId="ADAL" clId="{04E5DFD4-4719-4B41-8BB5-F9A559D5D790}"/>
    <pc:docChg chg="custSel modSld">
      <pc:chgData name="David Swerdfeger" userId="ca89ec5e-dc59-4836-9c5e-c42da82dcdbe" providerId="ADAL" clId="{04E5DFD4-4719-4B41-8BB5-F9A559D5D790}" dt="2024-05-23T14:57:58.908" v="314" actId="14100"/>
      <pc:docMkLst>
        <pc:docMk/>
      </pc:docMkLst>
      <pc:sldChg chg="modSp mod modNotesTx">
        <pc:chgData name="David Swerdfeger" userId="ca89ec5e-dc59-4836-9c5e-c42da82dcdbe" providerId="ADAL" clId="{04E5DFD4-4719-4B41-8BB5-F9A559D5D790}" dt="2024-05-23T14:55:13.354" v="313" actId="20577"/>
        <pc:sldMkLst>
          <pc:docMk/>
          <pc:sldMk cId="956334232" sldId="260"/>
        </pc:sldMkLst>
        <pc:spChg chg="mod">
          <ac:chgData name="David Swerdfeger" userId="ca89ec5e-dc59-4836-9c5e-c42da82dcdbe" providerId="ADAL" clId="{04E5DFD4-4719-4B41-8BB5-F9A559D5D790}" dt="2024-05-23T14:53:33.712" v="11" actId="20577"/>
          <ac:spMkLst>
            <pc:docMk/>
            <pc:sldMk cId="956334232" sldId="260"/>
            <ac:spMk id="2" creationId="{09FF8CCC-4981-3A88-0BA4-B2BECDAAE764}"/>
          </ac:spMkLst>
        </pc:spChg>
        <pc:spChg chg="mod">
          <ac:chgData name="David Swerdfeger" userId="ca89ec5e-dc59-4836-9c5e-c42da82dcdbe" providerId="ADAL" clId="{04E5DFD4-4719-4B41-8BB5-F9A559D5D790}" dt="2024-05-23T14:55:08.490" v="312" actId="255"/>
          <ac:spMkLst>
            <pc:docMk/>
            <pc:sldMk cId="956334232" sldId="260"/>
            <ac:spMk id="3" creationId="{F0A04EE6-A5F4-C89A-F033-4D76F263AB15}"/>
          </ac:spMkLst>
        </pc:spChg>
      </pc:sldChg>
      <pc:sldChg chg="modSp mod">
        <pc:chgData name="David Swerdfeger" userId="ca89ec5e-dc59-4836-9c5e-c42da82dcdbe" providerId="ADAL" clId="{04E5DFD4-4719-4B41-8BB5-F9A559D5D790}" dt="2024-05-23T14:57:58.908" v="314" actId="14100"/>
        <pc:sldMkLst>
          <pc:docMk/>
          <pc:sldMk cId="3537140258" sldId="270"/>
        </pc:sldMkLst>
        <pc:spChg chg="mod">
          <ac:chgData name="David Swerdfeger" userId="ca89ec5e-dc59-4836-9c5e-c42da82dcdbe" providerId="ADAL" clId="{04E5DFD4-4719-4B41-8BB5-F9A559D5D790}" dt="2024-05-23T14:57:58.908" v="314" actId="14100"/>
          <ac:spMkLst>
            <pc:docMk/>
            <pc:sldMk cId="3537140258" sldId="270"/>
            <ac:spMk id="3" creationId="{95E8D368-1A3E-66AA-FE0F-8C5C18EE4AAB}"/>
          </ac:spMkLst>
        </pc:spChg>
      </pc:sldChg>
    </pc:docChg>
  </pc:docChgLst>
  <pc:docChgLst>
    <pc:chgData name="David Swerdfeger" userId="ca89ec5e-dc59-4836-9c5e-c42da82dcdbe" providerId="ADAL" clId="{F7889017-2A34-4CDF-84F6-F4D1A92F7223}"/>
    <pc:docChg chg="custSel addSld modSld">
      <pc:chgData name="David Swerdfeger" userId="ca89ec5e-dc59-4836-9c5e-c42da82dcdbe" providerId="ADAL" clId="{F7889017-2A34-4CDF-84F6-F4D1A92F7223}" dt="2023-09-07T10:45:51.324" v="193" actId="113"/>
      <pc:docMkLst>
        <pc:docMk/>
      </pc:docMkLst>
      <pc:sldChg chg="modNotesTx">
        <pc:chgData name="David Swerdfeger" userId="ca89ec5e-dc59-4836-9c5e-c42da82dcdbe" providerId="ADAL" clId="{F7889017-2A34-4CDF-84F6-F4D1A92F7223}" dt="2023-09-07T10:43:29.752" v="131" actId="20577"/>
        <pc:sldMkLst>
          <pc:docMk/>
          <pc:sldMk cId="956334232" sldId="260"/>
        </pc:sldMkLst>
      </pc:sldChg>
      <pc:sldChg chg="modSp mod">
        <pc:chgData name="David Swerdfeger" userId="ca89ec5e-dc59-4836-9c5e-c42da82dcdbe" providerId="ADAL" clId="{F7889017-2A34-4CDF-84F6-F4D1A92F7223}" dt="2023-08-31T12:59:23.192" v="7" actId="20577"/>
        <pc:sldMkLst>
          <pc:docMk/>
          <pc:sldMk cId="4240149160" sldId="266"/>
        </pc:sldMkLst>
        <pc:spChg chg="mod">
          <ac:chgData name="David Swerdfeger" userId="ca89ec5e-dc59-4836-9c5e-c42da82dcdbe" providerId="ADAL" clId="{F7889017-2A34-4CDF-84F6-F4D1A92F7223}" dt="2023-08-31T12:59:23.192" v="7" actId="20577"/>
          <ac:spMkLst>
            <pc:docMk/>
            <pc:sldMk cId="4240149160" sldId="266"/>
            <ac:spMk id="3" creationId="{B2C08258-B9E6-3EDA-9D8B-0EA43FA5C523}"/>
          </ac:spMkLst>
        </pc:spChg>
      </pc:sldChg>
      <pc:sldChg chg="modSp new mod">
        <pc:chgData name="David Swerdfeger" userId="ca89ec5e-dc59-4836-9c5e-c42da82dcdbe" providerId="ADAL" clId="{F7889017-2A34-4CDF-84F6-F4D1A92F7223}" dt="2023-09-07T10:45:51.324" v="193" actId="113"/>
        <pc:sldMkLst>
          <pc:docMk/>
          <pc:sldMk cId="1312586712" sldId="271"/>
        </pc:sldMkLst>
        <pc:spChg chg="mod">
          <ac:chgData name="David Swerdfeger" userId="ca89ec5e-dc59-4836-9c5e-c42da82dcdbe" providerId="ADAL" clId="{F7889017-2A34-4CDF-84F6-F4D1A92F7223}" dt="2023-09-07T10:45:17.118" v="190" actId="20577"/>
          <ac:spMkLst>
            <pc:docMk/>
            <pc:sldMk cId="1312586712" sldId="271"/>
            <ac:spMk id="2" creationId="{ED1EA33B-BC26-4917-A961-22DB6D17A15E}"/>
          </ac:spMkLst>
        </pc:spChg>
        <pc:spChg chg="mod">
          <ac:chgData name="David Swerdfeger" userId="ca89ec5e-dc59-4836-9c5e-c42da82dcdbe" providerId="ADAL" clId="{F7889017-2A34-4CDF-84F6-F4D1A92F7223}" dt="2023-09-07T10:45:51.324" v="193" actId="113"/>
          <ac:spMkLst>
            <pc:docMk/>
            <pc:sldMk cId="1312586712" sldId="271"/>
            <ac:spMk id="3" creationId="{9E0A552C-3934-490A-BD50-08E67FDD19D3}"/>
          </ac:spMkLst>
        </pc:spChg>
      </pc:sldChg>
    </pc:docChg>
  </pc:docChgLst>
  <pc:docChgLst>
    <pc:chgData name="David Swerdfeger" userId="ca89ec5e-dc59-4836-9c5e-c42da82dcdbe" providerId="ADAL" clId="{F60A7C0D-4051-46A3-8CFC-F2BEB851F976}"/>
    <pc:docChg chg="modSld">
      <pc:chgData name="David Swerdfeger" userId="ca89ec5e-dc59-4836-9c5e-c42da82dcdbe" providerId="ADAL" clId="{F60A7C0D-4051-46A3-8CFC-F2BEB851F976}" dt="2024-09-05T20:04:41.164" v="4" actId="20577"/>
      <pc:docMkLst>
        <pc:docMk/>
      </pc:docMkLst>
      <pc:sldChg chg="modSp mod">
        <pc:chgData name="David Swerdfeger" userId="ca89ec5e-dc59-4836-9c5e-c42da82dcdbe" providerId="ADAL" clId="{F60A7C0D-4051-46A3-8CFC-F2BEB851F976}" dt="2024-09-05T20:04:41.164" v="4" actId="20577"/>
        <pc:sldMkLst>
          <pc:docMk/>
          <pc:sldMk cId="1628498894" sldId="257"/>
        </pc:sldMkLst>
        <pc:spChg chg="mod">
          <ac:chgData name="David Swerdfeger" userId="ca89ec5e-dc59-4836-9c5e-c42da82dcdbe" providerId="ADAL" clId="{F60A7C0D-4051-46A3-8CFC-F2BEB851F976}" dt="2024-09-05T20:04:41.164" v="4" actId="20577"/>
          <ac:spMkLst>
            <pc:docMk/>
            <pc:sldMk cId="1628498894" sldId="257"/>
            <ac:spMk id="3" creationId="{17E8634A-9351-BF0C-E4DF-D9D6E8E7EDB2}"/>
          </ac:spMkLst>
        </pc:spChg>
      </pc:sldChg>
    </pc:docChg>
  </pc:docChgLst>
  <pc:docChgLst>
    <pc:chgData name="David Swerdfeger" userId="S::100170751@durhamcollege.ca::ca89ec5e-dc59-4836-9c5e-c42da82dcdbe" providerId="AD" clId="Web-{5A2BE102-6F1C-4A5C-BA1C-29CE93C03890}"/>
    <pc:docChg chg="addSld modSld">
      <pc:chgData name="David Swerdfeger" userId="S::100170751@durhamcollege.ca::ca89ec5e-dc59-4836-9c5e-c42da82dcdbe" providerId="AD" clId="Web-{5A2BE102-6F1C-4A5C-BA1C-29CE93C03890}" dt="2023-06-13T14:19:27.925" v="46"/>
      <pc:docMkLst>
        <pc:docMk/>
      </pc:docMkLst>
      <pc:sldChg chg="addSp delSp modSp mod modClrScheme delDesignElem chgLayout">
        <pc:chgData name="David Swerdfeger" userId="S::100170751@durhamcollege.ca::ca89ec5e-dc59-4836-9c5e-c42da82dcdbe" providerId="AD" clId="Web-{5A2BE102-6F1C-4A5C-BA1C-29CE93C03890}" dt="2023-06-13T14:19:27.925" v="46"/>
        <pc:sldMkLst>
          <pc:docMk/>
          <pc:sldMk cId="3793160584" sldId="267"/>
        </pc:sldMkLst>
        <pc:spChg chg="mod or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2" creationId="{01CBD0CE-EF2B-2A78-31D0-2AA260CCA96A}"/>
          </ac:spMkLst>
        </pc:spChg>
        <pc:spChg chg="add mod or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3" creationId="{785F836A-6733-65C0-8640-5314B8DDE130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4:18:59.580" v="31"/>
          <ac:spMkLst>
            <pc:docMk/>
            <pc:sldMk cId="3793160584" sldId="267"/>
            <ac:spMk id="7" creationId="{6DB9AC9A-C1ED-4713-9A6E-D5EBBB4011FE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8" creationId="{82184FF4-7029-4ED7-813A-192E60608764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4:18:59.580" v="31"/>
          <ac:spMkLst>
            <pc:docMk/>
            <pc:sldMk cId="3793160584" sldId="267"/>
            <ac:spMk id="9" creationId="{2FCFAB40-DA7C-4B6C-AD10-4EC44B54B160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10" creationId="{AAA7AB09-557C-41AD-9113-FF9F68FA1035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4:18:59.580" v="31"/>
          <ac:spMkLst>
            <pc:docMk/>
            <pc:sldMk cId="3793160584" sldId="267"/>
            <ac:spMk id="11" creationId="{83296DCF-CBB7-4351-9E7E-623649419AA7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12" creationId="{EF99ECAA-1F11-4937-BBA6-51935AB44C9D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4:18:59.580" v="31"/>
          <ac:spMkLst>
            <pc:docMk/>
            <pc:sldMk cId="3793160584" sldId="267"/>
            <ac:spMk id="13" creationId="{61AE2471-23B2-4B94-A613-E68609916662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4:18:59.580" v="31"/>
          <ac:spMkLst>
            <pc:docMk/>
            <pc:sldMk cId="3793160584" sldId="267"/>
            <ac:spMk id="15" creationId="{DFB59F4D-13F5-4E73-B3D4-2CFDEC0C5652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20" creationId="{1997061E-3447-40AF-B361-EE5D7E386419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4:19:27.925" v="46"/>
          <ac:spMkLst>
            <pc:docMk/>
            <pc:sldMk cId="3793160584" sldId="267"/>
            <ac:spMk id="27" creationId="{9659A3D4-9896-4F11-9112-6C5E0390CEF0}"/>
          </ac:spMkLst>
        </pc:spChg>
        <pc:grpChg chg="add">
          <ac:chgData name="David Swerdfeger" userId="S::100170751@durhamcollege.ca::ca89ec5e-dc59-4836-9c5e-c42da82dcdbe" providerId="AD" clId="Web-{5A2BE102-6F1C-4A5C-BA1C-29CE93C03890}" dt="2023-06-13T14:19:27.925" v="46"/>
          <ac:grpSpMkLst>
            <pc:docMk/>
            <pc:sldMk cId="3793160584" sldId="267"/>
            <ac:grpSpMk id="14" creationId="{79DE9FAB-6BBA-4CFE-B67D-77B47F01ECA4}"/>
          </ac:grpSpMkLst>
        </pc:grpChg>
        <pc:grpChg chg="add">
          <ac:chgData name="David Swerdfeger" userId="S::100170751@durhamcollege.ca::ca89ec5e-dc59-4836-9c5e-c42da82dcdbe" providerId="AD" clId="Web-{5A2BE102-6F1C-4A5C-BA1C-29CE93C03890}" dt="2023-06-13T14:19:27.925" v="46"/>
          <ac:grpSpMkLst>
            <pc:docMk/>
            <pc:sldMk cId="3793160584" sldId="267"/>
            <ac:grpSpMk id="22" creationId="{29852CF9-0BB2-4896-8B33-ADF9E59B496C}"/>
          </ac:grpSpMkLst>
        </pc:grpChg>
        <pc:grpChg chg="add">
          <ac:chgData name="David Swerdfeger" userId="S::100170751@durhamcollege.ca::ca89ec5e-dc59-4836-9c5e-c42da82dcdbe" providerId="AD" clId="Web-{5A2BE102-6F1C-4A5C-BA1C-29CE93C03890}" dt="2023-06-13T14:19:27.925" v="46"/>
          <ac:grpSpMkLst>
            <pc:docMk/>
            <pc:sldMk cId="3793160584" sldId="267"/>
            <ac:grpSpMk id="29" creationId="{50D25812-D4C9-48D5-8E64-65C4BB4218AB}"/>
          </ac:grpSpMkLst>
        </pc:grpChg>
      </pc:sldChg>
      <pc:sldChg chg="addSp delSp modSp new mod setBg">
        <pc:chgData name="David Swerdfeger" userId="S::100170751@durhamcollege.ca::ca89ec5e-dc59-4836-9c5e-c42da82dcdbe" providerId="AD" clId="Web-{5A2BE102-6F1C-4A5C-BA1C-29CE93C03890}" dt="2023-06-13T13:26:50.349" v="12" actId="20577"/>
        <pc:sldMkLst>
          <pc:docMk/>
          <pc:sldMk cId="3914572675" sldId="269"/>
        </pc:sldMkLst>
        <pc:spChg chg="mod ord">
          <ac:chgData name="David Swerdfeger" userId="S::100170751@durhamcollege.ca::ca89ec5e-dc59-4836-9c5e-c42da82dcdbe" providerId="AD" clId="Web-{5A2BE102-6F1C-4A5C-BA1C-29CE93C03890}" dt="2023-06-13T13:26:50.349" v="12" actId="20577"/>
          <ac:spMkLst>
            <pc:docMk/>
            <pc:sldMk cId="3914572675" sldId="269"/>
            <ac:spMk id="2" creationId="{C461D386-43CB-D7E9-8D9D-05F2A4C719B0}"/>
          </ac:spMkLst>
        </pc:spChg>
        <pc:spChg chg="del">
          <ac:chgData name="David Swerdfeger" userId="S::100170751@durhamcollege.ca::ca89ec5e-dc59-4836-9c5e-c42da82dcdbe" providerId="AD" clId="Web-{5A2BE102-6F1C-4A5C-BA1C-29CE93C03890}" dt="2023-06-13T13:25:37.270" v="6"/>
          <ac:spMkLst>
            <pc:docMk/>
            <pc:sldMk cId="3914572675" sldId="269"/>
            <ac:spMk id="3" creationId="{90A04623-7024-6FED-5D21-5C41BF6FCC28}"/>
          </ac:spMkLst>
        </pc:spChg>
        <pc:spChg chg="add mo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5" creationId="{FB9A3BA0-462F-548F-A581-7DFE1C8900DD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10" creationId="{82184FF4-7029-4ED7-813A-192E60608764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12" creationId="{AAA7AB09-557C-41AD-9113-FF9F68FA1035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14" creationId="{EF99ECAA-1F11-4937-BBA6-51935AB44C9D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22" creationId="{1DB043B4-68C6-45B9-82AC-A5800EADB8DB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24" creationId="{AD4EA4DF-0E7C-4098-86F6-7D0ACAEFC0BF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5:43.020" v="10"/>
          <ac:spMkLst>
            <pc:docMk/>
            <pc:sldMk cId="3914572675" sldId="269"/>
            <ac:spMk id="26" creationId="{FE05BC49-0F00-4C85-9AF5-A0CC5B39C8D2}"/>
          </ac:spMkLst>
        </pc:spChg>
        <pc:grpChg chg="add">
          <ac:chgData name="David Swerdfeger" userId="S::100170751@durhamcollege.ca::ca89ec5e-dc59-4836-9c5e-c42da82dcdbe" providerId="AD" clId="Web-{5A2BE102-6F1C-4A5C-BA1C-29CE93C03890}" dt="2023-06-13T13:25:43.020" v="10"/>
          <ac:grpSpMkLst>
            <pc:docMk/>
            <pc:sldMk cId="3914572675" sldId="269"/>
            <ac:grpSpMk id="16" creationId="{79DE9FAB-6BBA-4CFE-B67D-77B47F01ECA4}"/>
          </ac:grpSpMkLst>
        </pc:grpChg>
        <pc:picChg chg="add mod ord">
          <ac:chgData name="David Swerdfeger" userId="S::100170751@durhamcollege.ca::ca89ec5e-dc59-4836-9c5e-c42da82dcdbe" providerId="AD" clId="Web-{5A2BE102-6F1C-4A5C-BA1C-29CE93C03890}" dt="2023-06-13T13:25:43.020" v="10"/>
          <ac:picMkLst>
            <pc:docMk/>
            <pc:sldMk cId="3914572675" sldId="269"/>
            <ac:picMk id="4" creationId="{25CD268C-BDDF-F07B-F8C6-56E1DA137B84}"/>
          </ac:picMkLst>
        </pc:picChg>
      </pc:sldChg>
      <pc:sldChg chg="addSp modSp new mod setBg">
        <pc:chgData name="David Swerdfeger" userId="S::100170751@durhamcollege.ca::ca89ec5e-dc59-4836-9c5e-c42da82dcdbe" providerId="AD" clId="Web-{5A2BE102-6F1C-4A5C-BA1C-29CE93C03890}" dt="2023-06-13T13:28:31.241" v="30"/>
        <pc:sldMkLst>
          <pc:docMk/>
          <pc:sldMk cId="3537140258" sldId="270"/>
        </pc:sldMkLst>
        <pc:spChg chg="mo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2" creationId="{4DC27D9D-7C4A-3F3C-EF98-B3C357BE4DC6}"/>
          </ac:spMkLst>
        </pc:spChg>
        <pc:spChg chg="mod">
          <ac:chgData name="David Swerdfeger" userId="S::100170751@durhamcollege.ca::ca89ec5e-dc59-4836-9c5e-c42da82dcdbe" providerId="AD" clId="Web-{5A2BE102-6F1C-4A5C-BA1C-29CE93C03890}" dt="2023-06-13T13:28:31.241" v="30"/>
          <ac:spMkLst>
            <pc:docMk/>
            <pc:sldMk cId="3537140258" sldId="270"/>
            <ac:spMk id="3" creationId="{95E8D368-1A3E-66AA-FE0F-8C5C18EE4AAB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8" creationId="{A5931BE0-4B93-4D6C-878E-ACC59D6B4587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10" creationId="{4EC6425F-E8EE-490A-BF3A-601C9A5EFD35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12" creationId="{C493A507-59A1-4B5A-A52D-933516EEC3CD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14" creationId="{2EF1810E-C1C8-44A5-ADCF-24B4EAA1DDD9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16" creationId="{6B180A47-07F3-45CF-91AB-5F26C83AB7A0}"/>
          </ac:spMkLst>
        </pc:spChg>
        <pc:spChg chg="add">
          <ac:chgData name="David Swerdfeger" userId="S::100170751@durhamcollege.ca::ca89ec5e-dc59-4836-9c5e-c42da82dcdbe" providerId="AD" clId="Web-{5A2BE102-6F1C-4A5C-BA1C-29CE93C03890}" dt="2023-06-13T13:28:23.507" v="29"/>
          <ac:spMkLst>
            <pc:docMk/>
            <pc:sldMk cId="3537140258" sldId="270"/>
            <ac:spMk id="18" creationId="{7A7405C2-5931-4635-A369-516BE02E3FDF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0FAC5-C9DE-4DDE-B45A-E19B467B2E90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6071C-0C86-43E4-B8B6-AA78AD204ACE}">
      <dgm:prSet/>
      <dgm:spPr/>
      <dgm:t>
        <a:bodyPr/>
        <a:lstStyle/>
        <a:p>
          <a:pPr>
            <a:defRPr b="1"/>
          </a:pPr>
          <a:r>
            <a:rPr lang="en-US" dirty="0"/>
            <a:t>2003</a:t>
          </a:r>
        </a:p>
      </dgm:t>
    </dgm:pt>
    <dgm:pt modelId="{1FAF2C9C-B1B2-427B-A76E-92C4FA133306}" type="parTrans" cxnId="{1099F58F-B7B8-4609-AD7D-D9B7E79FCF6E}">
      <dgm:prSet/>
      <dgm:spPr/>
      <dgm:t>
        <a:bodyPr/>
        <a:lstStyle/>
        <a:p>
          <a:endParaRPr lang="en-US"/>
        </a:p>
      </dgm:t>
    </dgm:pt>
    <dgm:pt modelId="{C9AD5B95-7E44-42A9-924E-56623EE839FC}" type="sibTrans" cxnId="{1099F58F-B7B8-4609-AD7D-D9B7E79FCF6E}">
      <dgm:prSet/>
      <dgm:spPr/>
      <dgm:t>
        <a:bodyPr/>
        <a:lstStyle/>
        <a:p>
          <a:endParaRPr lang="en-US"/>
        </a:p>
      </dgm:t>
    </dgm:pt>
    <dgm:pt modelId="{3A25FE74-0563-4560-8A26-A3E2CCD2307A}">
      <dgm:prSet/>
      <dgm:spPr/>
      <dgm:t>
        <a:bodyPr/>
        <a:lstStyle/>
        <a:p>
          <a:r>
            <a:rPr lang="en-US" dirty="0"/>
            <a:t>Business Administration - Accounting (Durham College</a:t>
          </a:r>
          <a:r>
            <a:rPr lang="en-US" dirty="0">
              <a:latin typeface="Avenir Next LT Pro"/>
            </a:rPr>
            <a:t>)</a:t>
          </a:r>
          <a:endParaRPr lang="en-US" dirty="0"/>
        </a:p>
      </dgm:t>
    </dgm:pt>
    <dgm:pt modelId="{DCF5660E-8863-4C1A-9FF9-890D6F6B8998}" type="parTrans" cxnId="{AE2C0582-ED5D-479B-B556-2A20E295FEAB}">
      <dgm:prSet/>
      <dgm:spPr/>
      <dgm:t>
        <a:bodyPr/>
        <a:lstStyle/>
        <a:p>
          <a:endParaRPr lang="en-US"/>
        </a:p>
      </dgm:t>
    </dgm:pt>
    <dgm:pt modelId="{4A4F464F-A82C-4D00-9802-62501203A822}" type="sibTrans" cxnId="{AE2C0582-ED5D-479B-B556-2A20E295FEAB}">
      <dgm:prSet/>
      <dgm:spPr/>
      <dgm:t>
        <a:bodyPr/>
        <a:lstStyle/>
        <a:p>
          <a:endParaRPr lang="en-US"/>
        </a:p>
      </dgm:t>
    </dgm:pt>
    <dgm:pt modelId="{183370EF-AE94-41D5-A747-030A58CB1DA4}">
      <dgm:prSet/>
      <dgm:spPr/>
      <dgm:t>
        <a:bodyPr/>
        <a:lstStyle/>
        <a:p>
          <a:pPr>
            <a:defRPr b="1"/>
          </a:pPr>
          <a:r>
            <a:rPr lang="en-US" dirty="0"/>
            <a:t>2008</a:t>
          </a:r>
        </a:p>
      </dgm:t>
    </dgm:pt>
    <dgm:pt modelId="{86663B28-921D-4E8C-8DBE-8F183B68B5C5}" type="parTrans" cxnId="{A0D3C146-13E9-47F1-8B7E-EF2B4FF5BFC5}">
      <dgm:prSet/>
      <dgm:spPr/>
      <dgm:t>
        <a:bodyPr/>
        <a:lstStyle/>
        <a:p>
          <a:endParaRPr lang="en-US"/>
        </a:p>
      </dgm:t>
    </dgm:pt>
    <dgm:pt modelId="{31E25C73-3399-4BAC-993D-C029D1BD7784}" type="sibTrans" cxnId="{A0D3C146-13E9-47F1-8B7E-EF2B4FF5BFC5}">
      <dgm:prSet/>
      <dgm:spPr/>
      <dgm:t>
        <a:bodyPr/>
        <a:lstStyle/>
        <a:p>
          <a:endParaRPr lang="en-US"/>
        </a:p>
      </dgm:t>
    </dgm:pt>
    <dgm:pt modelId="{DCA529B4-49B6-4DC8-A111-1DCA8641E154}">
      <dgm:prSet/>
      <dgm:spPr/>
      <dgm:t>
        <a:bodyPr/>
        <a:lstStyle/>
        <a:p>
          <a:r>
            <a:rPr lang="en-US" dirty="0"/>
            <a:t>Bachelor of Arts - English &amp; Computer Science (Nipissing University</a:t>
          </a:r>
          <a:r>
            <a:rPr lang="en-US" dirty="0">
              <a:latin typeface="Avenir Next LT Pro"/>
            </a:rPr>
            <a:t>)</a:t>
          </a:r>
          <a:endParaRPr lang="en-US" dirty="0"/>
        </a:p>
      </dgm:t>
    </dgm:pt>
    <dgm:pt modelId="{E9DFB847-4E40-45FC-94D1-51990CE6D3F2}" type="parTrans" cxnId="{25078DCE-0EE5-4C7D-813F-9864B0D2FAA2}">
      <dgm:prSet/>
      <dgm:spPr/>
      <dgm:t>
        <a:bodyPr/>
        <a:lstStyle/>
        <a:p>
          <a:endParaRPr lang="en-US"/>
        </a:p>
      </dgm:t>
    </dgm:pt>
    <dgm:pt modelId="{D94AB98E-C13B-442F-8E2C-DAD0245F6926}" type="sibTrans" cxnId="{25078DCE-0EE5-4C7D-813F-9864B0D2FAA2}">
      <dgm:prSet/>
      <dgm:spPr/>
      <dgm:t>
        <a:bodyPr/>
        <a:lstStyle/>
        <a:p>
          <a:endParaRPr lang="en-US"/>
        </a:p>
      </dgm:t>
    </dgm:pt>
    <dgm:pt modelId="{5968C503-030A-4946-9993-505763F3835D}">
      <dgm:prSet/>
      <dgm:spPr/>
      <dgm:t>
        <a:bodyPr/>
        <a:lstStyle/>
        <a:p>
          <a:pPr>
            <a:defRPr b="1"/>
          </a:pPr>
          <a:r>
            <a:rPr lang="en-US" dirty="0"/>
            <a:t>2009</a:t>
          </a:r>
        </a:p>
      </dgm:t>
    </dgm:pt>
    <dgm:pt modelId="{CE71D298-1E49-414D-9724-5652D4CAED79}" type="parTrans" cxnId="{A8404546-27B7-46CA-994E-B97C2F1648D3}">
      <dgm:prSet/>
      <dgm:spPr/>
      <dgm:t>
        <a:bodyPr/>
        <a:lstStyle/>
        <a:p>
          <a:endParaRPr lang="en-US"/>
        </a:p>
      </dgm:t>
    </dgm:pt>
    <dgm:pt modelId="{3D52E3B5-9A29-40D5-9FBF-AEDEB3EC2B5F}" type="sibTrans" cxnId="{A8404546-27B7-46CA-994E-B97C2F1648D3}">
      <dgm:prSet/>
      <dgm:spPr/>
      <dgm:t>
        <a:bodyPr/>
        <a:lstStyle/>
        <a:p>
          <a:endParaRPr lang="en-US"/>
        </a:p>
      </dgm:t>
    </dgm:pt>
    <dgm:pt modelId="{5313E21B-28C9-4364-9DCD-B765E8FFDEAA}">
      <dgm:prSet/>
      <dgm:spPr/>
      <dgm:t>
        <a:bodyPr/>
        <a:lstStyle/>
        <a:p>
          <a:r>
            <a:rPr lang="en-US" dirty="0"/>
            <a:t>Bachelor of Education - Intermediate and Senior Divisions (UOIT</a:t>
          </a:r>
          <a:r>
            <a:rPr lang="en-US" dirty="0">
              <a:latin typeface="Avenir Next LT Pro"/>
            </a:rPr>
            <a:t>)</a:t>
          </a:r>
          <a:endParaRPr lang="en-US" dirty="0"/>
        </a:p>
      </dgm:t>
    </dgm:pt>
    <dgm:pt modelId="{29BF2D8C-9F84-493A-80A4-B9692B2BDC9B}" type="parTrans" cxnId="{7D8497A4-1415-47D4-B203-4E462FDAC7B2}">
      <dgm:prSet/>
      <dgm:spPr/>
      <dgm:t>
        <a:bodyPr/>
        <a:lstStyle/>
        <a:p>
          <a:endParaRPr lang="en-US"/>
        </a:p>
      </dgm:t>
    </dgm:pt>
    <dgm:pt modelId="{DC0FB00B-EBED-4FB4-AC53-49848A8BE54E}" type="sibTrans" cxnId="{7D8497A4-1415-47D4-B203-4E462FDAC7B2}">
      <dgm:prSet/>
      <dgm:spPr/>
      <dgm:t>
        <a:bodyPr/>
        <a:lstStyle/>
        <a:p>
          <a:endParaRPr lang="en-US"/>
        </a:p>
      </dgm:t>
    </dgm:pt>
    <dgm:pt modelId="{81DD6C31-A093-4580-9D0E-FDF0DCF16970}">
      <dgm:prSet/>
      <dgm:spPr/>
      <dgm:t>
        <a:bodyPr/>
        <a:lstStyle/>
        <a:p>
          <a:pPr>
            <a:defRPr b="1"/>
          </a:pPr>
          <a:r>
            <a:rPr lang="en-US" dirty="0"/>
            <a:t>2017</a:t>
          </a:r>
        </a:p>
      </dgm:t>
    </dgm:pt>
    <dgm:pt modelId="{6721DBB2-725F-4B5A-96ED-94B8344A4988}" type="parTrans" cxnId="{23F95605-6CD5-4D22-A066-DB934C6B94A4}">
      <dgm:prSet/>
      <dgm:spPr/>
      <dgm:t>
        <a:bodyPr/>
        <a:lstStyle/>
        <a:p>
          <a:endParaRPr lang="en-US"/>
        </a:p>
      </dgm:t>
    </dgm:pt>
    <dgm:pt modelId="{9BA6DBCE-0213-45E9-BD1F-B8A5EBA6B9E4}" type="sibTrans" cxnId="{23F95605-6CD5-4D22-A066-DB934C6B94A4}">
      <dgm:prSet/>
      <dgm:spPr/>
      <dgm:t>
        <a:bodyPr/>
        <a:lstStyle/>
        <a:p>
          <a:endParaRPr lang="en-US"/>
        </a:p>
      </dgm:t>
    </dgm:pt>
    <dgm:pt modelId="{C52AD686-FD8C-4028-B395-76A9D744CF26}">
      <dgm:prSet/>
      <dgm:spPr/>
      <dgm:t>
        <a:bodyPr/>
        <a:lstStyle/>
        <a:p>
          <a:r>
            <a:rPr lang="en-US" dirty="0"/>
            <a:t>Master of Education (UOIT)</a:t>
          </a:r>
        </a:p>
      </dgm:t>
    </dgm:pt>
    <dgm:pt modelId="{938F5628-1F2F-4686-B609-ACBB91EFC3F7}" type="parTrans" cxnId="{6228D9B9-96C5-46D5-8F89-81675D6904CD}">
      <dgm:prSet/>
      <dgm:spPr/>
      <dgm:t>
        <a:bodyPr/>
        <a:lstStyle/>
        <a:p>
          <a:endParaRPr lang="en-US"/>
        </a:p>
      </dgm:t>
    </dgm:pt>
    <dgm:pt modelId="{34F19B83-9650-4F41-9671-F1025C5B651C}" type="sibTrans" cxnId="{6228D9B9-96C5-46D5-8F89-81675D6904CD}">
      <dgm:prSet/>
      <dgm:spPr/>
      <dgm:t>
        <a:bodyPr/>
        <a:lstStyle/>
        <a:p>
          <a:endParaRPr lang="en-US"/>
        </a:p>
      </dgm:t>
    </dgm:pt>
    <dgm:pt modelId="{8EC36515-9B88-4C30-94AE-75FDEA999C03}" type="pres">
      <dgm:prSet presAssocID="{E260FAC5-C9DE-4DDE-B45A-E19B467B2E90}" presName="root" presStyleCnt="0">
        <dgm:presLayoutVars>
          <dgm:chMax/>
          <dgm:chPref/>
          <dgm:animLvl val="lvl"/>
        </dgm:presLayoutVars>
      </dgm:prSet>
      <dgm:spPr/>
    </dgm:pt>
    <dgm:pt modelId="{7344EAFE-B807-4FFE-9BFC-5E5EB7643176}" type="pres">
      <dgm:prSet presAssocID="{E260FAC5-C9DE-4DDE-B45A-E19B467B2E90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11CC75D1-06EC-423C-AEC6-535CF557D9D1}" type="pres">
      <dgm:prSet presAssocID="{E260FAC5-C9DE-4DDE-B45A-E19B467B2E90}" presName="nodes" presStyleCnt="0">
        <dgm:presLayoutVars>
          <dgm:chMax/>
          <dgm:chPref/>
          <dgm:animLvl val="lvl"/>
        </dgm:presLayoutVars>
      </dgm:prSet>
      <dgm:spPr/>
    </dgm:pt>
    <dgm:pt modelId="{29065D27-F311-41B7-ABDC-31B47025B790}" type="pres">
      <dgm:prSet presAssocID="{F626071C-0C86-43E4-B8B6-AA78AD204ACE}" presName="composite" presStyleCnt="0"/>
      <dgm:spPr/>
    </dgm:pt>
    <dgm:pt modelId="{BBE11702-FFDD-4951-8C5B-E48D72D648F9}" type="pres">
      <dgm:prSet presAssocID="{F626071C-0C86-43E4-B8B6-AA78AD204ACE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9E84F91-B460-41EB-813D-32205E98E0F1}" type="pres">
      <dgm:prSet presAssocID="{F626071C-0C86-43E4-B8B6-AA78AD204ACE}" presName="DropPinPlaceHolder" presStyleCnt="0"/>
      <dgm:spPr/>
    </dgm:pt>
    <dgm:pt modelId="{205D5F4F-5DDF-404F-8211-188E66462A06}" type="pres">
      <dgm:prSet presAssocID="{F626071C-0C86-43E4-B8B6-AA78AD204ACE}" presName="DropPin" presStyleLbl="alignNode1" presStyleIdx="0" presStyleCnt="4"/>
      <dgm:spPr/>
    </dgm:pt>
    <dgm:pt modelId="{DB71B94F-4DEE-40F0-B2DF-EAB72B4DF93E}" type="pres">
      <dgm:prSet presAssocID="{F626071C-0C86-43E4-B8B6-AA78AD204ACE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36F5A13-5586-44C4-987D-2149EDDD6089}" type="pres">
      <dgm:prSet presAssocID="{F626071C-0C86-43E4-B8B6-AA78AD204ACE}" presName="L2TextContainer" presStyleLbl="revTx" presStyleIdx="0" presStyleCnt="8">
        <dgm:presLayoutVars>
          <dgm:bulletEnabled val="1"/>
        </dgm:presLayoutVars>
      </dgm:prSet>
      <dgm:spPr/>
    </dgm:pt>
    <dgm:pt modelId="{01D8DC47-F30B-4F09-9F3D-A2AE53EDC6BC}" type="pres">
      <dgm:prSet presAssocID="{F626071C-0C86-43E4-B8B6-AA78AD204ACE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9F28701-CF92-4110-8D95-FB6E86CC4D6C}" type="pres">
      <dgm:prSet presAssocID="{F626071C-0C86-43E4-B8B6-AA78AD204ACE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D3E97E9-AA6A-4ED6-AE55-CEEF1AFA096E}" type="pres">
      <dgm:prSet presAssocID="{F626071C-0C86-43E4-B8B6-AA78AD204ACE}" presName="EmptyPlaceHolder" presStyleCnt="0"/>
      <dgm:spPr/>
    </dgm:pt>
    <dgm:pt modelId="{6AE6B152-DE94-4283-8890-67D4EE48FA8D}" type="pres">
      <dgm:prSet presAssocID="{C9AD5B95-7E44-42A9-924E-56623EE839FC}" presName="spaceBetweenRectangles" presStyleCnt="0"/>
      <dgm:spPr/>
    </dgm:pt>
    <dgm:pt modelId="{D9D28CD8-8F33-4688-BA4B-C0F65F55342B}" type="pres">
      <dgm:prSet presAssocID="{183370EF-AE94-41D5-A747-030A58CB1DA4}" presName="composite" presStyleCnt="0"/>
      <dgm:spPr/>
    </dgm:pt>
    <dgm:pt modelId="{C9556930-A54A-4173-8F43-0BE65665784F}" type="pres">
      <dgm:prSet presAssocID="{183370EF-AE94-41D5-A747-030A58CB1DA4}" presName="ConnectorPoint" presStyleLbl="lnNode1" presStyleIdx="1" presStyleCnt="4"/>
      <dgm:spPr>
        <a:solidFill>
          <a:schemeClr val="accent2">
            <a:hueOff val="498914"/>
            <a:satOff val="-225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D5525E1-9CBF-4ADE-89EF-EBF4EFB4B6B7}" type="pres">
      <dgm:prSet presAssocID="{183370EF-AE94-41D5-A747-030A58CB1DA4}" presName="DropPinPlaceHolder" presStyleCnt="0"/>
      <dgm:spPr/>
    </dgm:pt>
    <dgm:pt modelId="{39B128CA-4C48-4CCC-A54F-9D508D6C2207}" type="pres">
      <dgm:prSet presAssocID="{183370EF-AE94-41D5-A747-030A58CB1DA4}" presName="DropPin" presStyleLbl="alignNode1" presStyleIdx="1" presStyleCnt="4"/>
      <dgm:spPr/>
    </dgm:pt>
    <dgm:pt modelId="{BDB103E8-656B-4E22-AC78-7F3E6BA656F3}" type="pres">
      <dgm:prSet presAssocID="{183370EF-AE94-41D5-A747-030A58CB1DA4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DDF6F7A-7848-4774-81B0-F6D62E32871C}" type="pres">
      <dgm:prSet presAssocID="{183370EF-AE94-41D5-A747-030A58CB1DA4}" presName="L2TextContainer" presStyleLbl="revTx" presStyleIdx="2" presStyleCnt="8">
        <dgm:presLayoutVars>
          <dgm:bulletEnabled val="1"/>
        </dgm:presLayoutVars>
      </dgm:prSet>
      <dgm:spPr/>
    </dgm:pt>
    <dgm:pt modelId="{DE9509A6-EBA8-4664-A5B7-C2F47B16606D}" type="pres">
      <dgm:prSet presAssocID="{183370EF-AE94-41D5-A747-030A58CB1DA4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2954CCF-9EA7-4DEC-8A44-7C1B28D3F1FC}" type="pres">
      <dgm:prSet presAssocID="{183370EF-AE94-41D5-A747-030A58CB1DA4}" presName="ConnectLine" presStyleLbl="sibTrans1D1" presStyleIdx="1" presStyleCnt="4"/>
      <dgm:spPr>
        <a:noFill/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dash"/>
          <a:miter lim="800000"/>
        </a:ln>
        <a:effectLst/>
      </dgm:spPr>
    </dgm:pt>
    <dgm:pt modelId="{2977F879-6F65-4E4D-8DAA-159B7E3781ED}" type="pres">
      <dgm:prSet presAssocID="{183370EF-AE94-41D5-A747-030A58CB1DA4}" presName="EmptyPlaceHolder" presStyleCnt="0"/>
      <dgm:spPr/>
    </dgm:pt>
    <dgm:pt modelId="{14D347BB-7DD5-467C-A33A-4B46200A5029}" type="pres">
      <dgm:prSet presAssocID="{31E25C73-3399-4BAC-993D-C029D1BD7784}" presName="spaceBetweenRectangles" presStyleCnt="0"/>
      <dgm:spPr/>
    </dgm:pt>
    <dgm:pt modelId="{BDAA09C4-CFEB-42CF-873D-6B3144C1F397}" type="pres">
      <dgm:prSet presAssocID="{5968C503-030A-4946-9993-505763F3835D}" presName="composite" presStyleCnt="0"/>
      <dgm:spPr/>
    </dgm:pt>
    <dgm:pt modelId="{09072D84-0388-4AD1-8196-BE1558522887}" type="pres">
      <dgm:prSet presAssocID="{5968C503-030A-4946-9993-505763F3835D}" presName="ConnectorPoint" presStyleLbl="lnNode1" presStyleIdx="2" presStyleCnt="4"/>
      <dgm:spPr>
        <a:solidFill>
          <a:schemeClr val="accent2">
            <a:hueOff val="997828"/>
            <a:satOff val="-449"/>
            <a:lumOff val="47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5423704-A8A0-43BE-B045-3ECCE222AF1F}" type="pres">
      <dgm:prSet presAssocID="{5968C503-030A-4946-9993-505763F3835D}" presName="DropPinPlaceHolder" presStyleCnt="0"/>
      <dgm:spPr/>
    </dgm:pt>
    <dgm:pt modelId="{28B40A32-A2D9-479B-B248-FAE6FF9554C7}" type="pres">
      <dgm:prSet presAssocID="{5968C503-030A-4946-9993-505763F3835D}" presName="DropPin" presStyleLbl="alignNode1" presStyleIdx="2" presStyleCnt="4"/>
      <dgm:spPr/>
    </dgm:pt>
    <dgm:pt modelId="{5996B4ED-E6F6-4D7B-ABDB-FF143EFAE068}" type="pres">
      <dgm:prSet presAssocID="{5968C503-030A-4946-9993-505763F3835D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3FE944-D247-4AB5-8EAB-14205B86A608}" type="pres">
      <dgm:prSet presAssocID="{5968C503-030A-4946-9993-505763F3835D}" presName="L2TextContainer" presStyleLbl="revTx" presStyleIdx="4" presStyleCnt="8">
        <dgm:presLayoutVars>
          <dgm:bulletEnabled val="1"/>
        </dgm:presLayoutVars>
      </dgm:prSet>
      <dgm:spPr/>
    </dgm:pt>
    <dgm:pt modelId="{9A4F1FFE-5BEF-45B3-AC94-3C191F8BA40E}" type="pres">
      <dgm:prSet presAssocID="{5968C503-030A-4946-9993-505763F3835D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B5B69ADF-2082-4E2E-86DD-C3907DE09AA5}" type="pres">
      <dgm:prSet presAssocID="{5968C503-030A-4946-9993-505763F3835D}" presName="ConnectLine" presStyleLbl="sibTrans1D1" presStyleIdx="2" presStyleCnt="4"/>
      <dgm:spPr>
        <a:noFill/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dash"/>
          <a:miter lim="800000"/>
        </a:ln>
        <a:effectLst/>
      </dgm:spPr>
    </dgm:pt>
    <dgm:pt modelId="{FB1C8584-3978-4064-9FE1-FB283169FD73}" type="pres">
      <dgm:prSet presAssocID="{5968C503-030A-4946-9993-505763F3835D}" presName="EmptyPlaceHolder" presStyleCnt="0"/>
      <dgm:spPr/>
    </dgm:pt>
    <dgm:pt modelId="{8B8F2FBE-2CA4-416D-BF82-66073EBCF97E}" type="pres">
      <dgm:prSet presAssocID="{3D52E3B5-9A29-40D5-9FBF-AEDEB3EC2B5F}" presName="spaceBetweenRectangles" presStyleCnt="0"/>
      <dgm:spPr/>
    </dgm:pt>
    <dgm:pt modelId="{5BDBF2C8-5E41-43B9-B63F-446669D539C8}" type="pres">
      <dgm:prSet presAssocID="{81DD6C31-A093-4580-9D0E-FDF0DCF16970}" presName="composite" presStyleCnt="0"/>
      <dgm:spPr/>
    </dgm:pt>
    <dgm:pt modelId="{837C9A97-25E5-4F28-9953-2E007DDD3C45}" type="pres">
      <dgm:prSet presAssocID="{81DD6C31-A093-4580-9D0E-FDF0DCF16970}" presName="ConnectorPoint" presStyleLbl="lnNode1" presStyleIdx="3" presStyleCnt="4"/>
      <dgm:spPr>
        <a:solidFill>
          <a:schemeClr val="accent2">
            <a:hueOff val="1496742"/>
            <a:satOff val="-674"/>
            <a:lumOff val="70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E7F3769-134A-4C10-9108-9B74F32B0829}" type="pres">
      <dgm:prSet presAssocID="{81DD6C31-A093-4580-9D0E-FDF0DCF16970}" presName="DropPinPlaceHolder" presStyleCnt="0"/>
      <dgm:spPr/>
    </dgm:pt>
    <dgm:pt modelId="{2067FB3A-6C89-4642-AEBB-867D7BE1BA30}" type="pres">
      <dgm:prSet presAssocID="{81DD6C31-A093-4580-9D0E-FDF0DCF16970}" presName="DropPin" presStyleLbl="alignNode1" presStyleIdx="3" presStyleCnt="4"/>
      <dgm:spPr/>
    </dgm:pt>
    <dgm:pt modelId="{ABC1C10C-1D81-4020-989A-F5EAFDDDB1E5}" type="pres">
      <dgm:prSet presAssocID="{81DD6C31-A093-4580-9D0E-FDF0DCF16970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773B353-DBF7-41B4-A7A4-192C5F9F6CB3}" type="pres">
      <dgm:prSet presAssocID="{81DD6C31-A093-4580-9D0E-FDF0DCF16970}" presName="L2TextContainer" presStyleLbl="revTx" presStyleIdx="6" presStyleCnt="8">
        <dgm:presLayoutVars>
          <dgm:bulletEnabled val="1"/>
        </dgm:presLayoutVars>
      </dgm:prSet>
      <dgm:spPr/>
    </dgm:pt>
    <dgm:pt modelId="{393B6E4B-4B84-4E2A-92C9-22A3303CF42A}" type="pres">
      <dgm:prSet presAssocID="{81DD6C31-A093-4580-9D0E-FDF0DCF16970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DFB90D3F-9EFD-497C-94DF-44F848CEAF83}" type="pres">
      <dgm:prSet presAssocID="{81DD6C31-A093-4580-9D0E-FDF0DCF16970}" presName="ConnectLine" presStyleLbl="sibTrans1D1" presStyleIdx="3" presStyleCnt="4"/>
      <dgm:spPr>
        <a:noFill/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dash"/>
          <a:miter lim="800000"/>
        </a:ln>
        <a:effectLst/>
      </dgm:spPr>
    </dgm:pt>
    <dgm:pt modelId="{A98FE971-E1B8-48F9-904D-DF4929721B2C}" type="pres">
      <dgm:prSet presAssocID="{81DD6C31-A093-4580-9D0E-FDF0DCF16970}" presName="EmptyPlaceHolder" presStyleCnt="0"/>
      <dgm:spPr/>
    </dgm:pt>
  </dgm:ptLst>
  <dgm:cxnLst>
    <dgm:cxn modelId="{23F95605-6CD5-4D22-A066-DB934C6B94A4}" srcId="{E260FAC5-C9DE-4DDE-B45A-E19B467B2E90}" destId="{81DD6C31-A093-4580-9D0E-FDF0DCF16970}" srcOrd="3" destOrd="0" parTransId="{6721DBB2-725F-4B5A-96ED-94B8344A4988}" sibTransId="{9BA6DBCE-0213-45E9-BD1F-B8A5EBA6B9E4}"/>
    <dgm:cxn modelId="{82EB3916-4024-4552-BE35-13263EB766B3}" type="presOf" srcId="{81DD6C31-A093-4580-9D0E-FDF0DCF16970}" destId="{393B6E4B-4B84-4E2A-92C9-22A3303CF42A}" srcOrd="0" destOrd="0" presId="urn:microsoft.com/office/officeart/2017/3/layout/DropPinTimeline"/>
    <dgm:cxn modelId="{A8404546-27B7-46CA-994E-B97C2F1648D3}" srcId="{E260FAC5-C9DE-4DDE-B45A-E19B467B2E90}" destId="{5968C503-030A-4946-9993-505763F3835D}" srcOrd="2" destOrd="0" parTransId="{CE71D298-1E49-414D-9724-5652D4CAED79}" sibTransId="{3D52E3B5-9A29-40D5-9FBF-AEDEB3EC2B5F}"/>
    <dgm:cxn modelId="{A0D3C146-13E9-47F1-8B7E-EF2B4FF5BFC5}" srcId="{E260FAC5-C9DE-4DDE-B45A-E19B467B2E90}" destId="{183370EF-AE94-41D5-A747-030A58CB1DA4}" srcOrd="1" destOrd="0" parTransId="{86663B28-921D-4E8C-8DBE-8F183B68B5C5}" sibTransId="{31E25C73-3399-4BAC-993D-C029D1BD7784}"/>
    <dgm:cxn modelId="{EB023077-038D-4424-B27F-8894B75C06FF}" type="presOf" srcId="{E260FAC5-C9DE-4DDE-B45A-E19B467B2E90}" destId="{8EC36515-9B88-4C30-94AE-75FDEA999C03}" srcOrd="0" destOrd="0" presId="urn:microsoft.com/office/officeart/2017/3/layout/DropPinTimeline"/>
    <dgm:cxn modelId="{AE2C0582-ED5D-479B-B556-2A20E295FEAB}" srcId="{F626071C-0C86-43E4-B8B6-AA78AD204ACE}" destId="{3A25FE74-0563-4560-8A26-A3E2CCD2307A}" srcOrd="0" destOrd="0" parTransId="{DCF5660E-8863-4C1A-9FF9-890D6F6B8998}" sibTransId="{4A4F464F-A82C-4D00-9802-62501203A822}"/>
    <dgm:cxn modelId="{1099F58F-B7B8-4609-AD7D-D9B7E79FCF6E}" srcId="{E260FAC5-C9DE-4DDE-B45A-E19B467B2E90}" destId="{F626071C-0C86-43E4-B8B6-AA78AD204ACE}" srcOrd="0" destOrd="0" parTransId="{1FAF2C9C-B1B2-427B-A76E-92C4FA133306}" sibTransId="{C9AD5B95-7E44-42A9-924E-56623EE839FC}"/>
    <dgm:cxn modelId="{352513A2-B982-476E-9130-B230377AB351}" type="presOf" srcId="{C52AD686-FD8C-4028-B395-76A9D744CF26}" destId="{D773B353-DBF7-41B4-A7A4-192C5F9F6CB3}" srcOrd="0" destOrd="0" presId="urn:microsoft.com/office/officeart/2017/3/layout/DropPinTimeline"/>
    <dgm:cxn modelId="{7D8497A4-1415-47D4-B203-4E462FDAC7B2}" srcId="{5968C503-030A-4946-9993-505763F3835D}" destId="{5313E21B-28C9-4364-9DCD-B765E8FFDEAA}" srcOrd="0" destOrd="0" parTransId="{29BF2D8C-9F84-493A-80A4-B9692B2BDC9B}" sibTransId="{DC0FB00B-EBED-4FB4-AC53-49848A8BE54E}"/>
    <dgm:cxn modelId="{6228D9B9-96C5-46D5-8F89-81675D6904CD}" srcId="{81DD6C31-A093-4580-9D0E-FDF0DCF16970}" destId="{C52AD686-FD8C-4028-B395-76A9D744CF26}" srcOrd="0" destOrd="0" parTransId="{938F5628-1F2F-4686-B609-ACBB91EFC3F7}" sibTransId="{34F19B83-9650-4F41-9671-F1025C5B651C}"/>
    <dgm:cxn modelId="{66AFE6BE-6DAC-4728-A63D-E473E35CEA8F}" type="presOf" srcId="{5968C503-030A-4946-9993-505763F3835D}" destId="{9A4F1FFE-5BEF-45B3-AC94-3C191F8BA40E}" srcOrd="0" destOrd="0" presId="urn:microsoft.com/office/officeart/2017/3/layout/DropPinTimeline"/>
    <dgm:cxn modelId="{222AF5C5-5357-464E-AA8F-6BC2B7DA395E}" type="presOf" srcId="{183370EF-AE94-41D5-A747-030A58CB1DA4}" destId="{DE9509A6-EBA8-4664-A5B7-C2F47B16606D}" srcOrd="0" destOrd="0" presId="urn:microsoft.com/office/officeart/2017/3/layout/DropPinTimeline"/>
    <dgm:cxn modelId="{25078DCE-0EE5-4C7D-813F-9864B0D2FAA2}" srcId="{183370EF-AE94-41D5-A747-030A58CB1DA4}" destId="{DCA529B4-49B6-4DC8-A111-1DCA8641E154}" srcOrd="0" destOrd="0" parTransId="{E9DFB847-4E40-45FC-94D1-51990CE6D3F2}" sibTransId="{D94AB98E-C13B-442F-8E2C-DAD0245F6926}"/>
    <dgm:cxn modelId="{78B338D9-D109-4E8D-8672-477521405815}" type="presOf" srcId="{5313E21B-28C9-4364-9DCD-B765E8FFDEAA}" destId="{B53FE944-D247-4AB5-8EAB-14205B86A608}" srcOrd="0" destOrd="0" presId="urn:microsoft.com/office/officeart/2017/3/layout/DropPinTimeline"/>
    <dgm:cxn modelId="{6CFD91D9-D915-4D66-B2CD-76071C853987}" type="presOf" srcId="{DCA529B4-49B6-4DC8-A111-1DCA8641E154}" destId="{DDDF6F7A-7848-4774-81B0-F6D62E32871C}" srcOrd="0" destOrd="0" presId="urn:microsoft.com/office/officeart/2017/3/layout/DropPinTimeline"/>
    <dgm:cxn modelId="{7690A3E4-324D-4BE5-B4A0-D4D08FDBAB31}" type="presOf" srcId="{F626071C-0C86-43E4-B8B6-AA78AD204ACE}" destId="{01D8DC47-F30B-4F09-9F3D-A2AE53EDC6BC}" srcOrd="0" destOrd="0" presId="urn:microsoft.com/office/officeart/2017/3/layout/DropPinTimeline"/>
    <dgm:cxn modelId="{A93750F1-E9E2-446F-A911-B8E6FA69E6E6}" type="presOf" srcId="{3A25FE74-0563-4560-8A26-A3E2CCD2307A}" destId="{B36F5A13-5586-44C4-987D-2149EDDD6089}" srcOrd="0" destOrd="0" presId="urn:microsoft.com/office/officeart/2017/3/layout/DropPinTimeline"/>
    <dgm:cxn modelId="{0D39B622-B550-4082-A784-26B1BEF2FB45}" type="presParOf" srcId="{8EC36515-9B88-4C30-94AE-75FDEA999C03}" destId="{7344EAFE-B807-4FFE-9BFC-5E5EB7643176}" srcOrd="0" destOrd="0" presId="urn:microsoft.com/office/officeart/2017/3/layout/DropPinTimeline"/>
    <dgm:cxn modelId="{225C593D-708A-4621-8035-827D6C3C46BE}" type="presParOf" srcId="{8EC36515-9B88-4C30-94AE-75FDEA999C03}" destId="{11CC75D1-06EC-423C-AEC6-535CF557D9D1}" srcOrd="1" destOrd="0" presId="urn:microsoft.com/office/officeart/2017/3/layout/DropPinTimeline"/>
    <dgm:cxn modelId="{12AE5EC9-6D76-4FA1-AC20-1599742B6B6B}" type="presParOf" srcId="{11CC75D1-06EC-423C-AEC6-535CF557D9D1}" destId="{29065D27-F311-41B7-ABDC-31B47025B790}" srcOrd="0" destOrd="0" presId="urn:microsoft.com/office/officeart/2017/3/layout/DropPinTimeline"/>
    <dgm:cxn modelId="{A187A309-7952-4877-A8BD-F268A473417C}" type="presParOf" srcId="{29065D27-F311-41B7-ABDC-31B47025B790}" destId="{BBE11702-FFDD-4951-8C5B-E48D72D648F9}" srcOrd="0" destOrd="0" presId="urn:microsoft.com/office/officeart/2017/3/layout/DropPinTimeline"/>
    <dgm:cxn modelId="{F97E6DEF-0739-4EF6-8643-57B99A667F65}" type="presParOf" srcId="{29065D27-F311-41B7-ABDC-31B47025B790}" destId="{C9E84F91-B460-41EB-813D-32205E98E0F1}" srcOrd="1" destOrd="0" presId="urn:microsoft.com/office/officeart/2017/3/layout/DropPinTimeline"/>
    <dgm:cxn modelId="{D409731E-86FD-4E4B-81C8-446063D547F4}" type="presParOf" srcId="{C9E84F91-B460-41EB-813D-32205E98E0F1}" destId="{205D5F4F-5DDF-404F-8211-188E66462A06}" srcOrd="0" destOrd="0" presId="urn:microsoft.com/office/officeart/2017/3/layout/DropPinTimeline"/>
    <dgm:cxn modelId="{B44249B3-D2B2-4738-9431-C01CFAC281DF}" type="presParOf" srcId="{C9E84F91-B460-41EB-813D-32205E98E0F1}" destId="{DB71B94F-4DEE-40F0-B2DF-EAB72B4DF93E}" srcOrd="1" destOrd="0" presId="urn:microsoft.com/office/officeart/2017/3/layout/DropPinTimeline"/>
    <dgm:cxn modelId="{EBB370FC-D1D4-4021-BA12-FC3E0B037F9E}" type="presParOf" srcId="{29065D27-F311-41B7-ABDC-31B47025B790}" destId="{B36F5A13-5586-44C4-987D-2149EDDD6089}" srcOrd="2" destOrd="0" presId="urn:microsoft.com/office/officeart/2017/3/layout/DropPinTimeline"/>
    <dgm:cxn modelId="{BF7F1747-EC6B-4AA2-973C-D537CA2A784A}" type="presParOf" srcId="{29065D27-F311-41B7-ABDC-31B47025B790}" destId="{01D8DC47-F30B-4F09-9F3D-A2AE53EDC6BC}" srcOrd="3" destOrd="0" presId="urn:microsoft.com/office/officeart/2017/3/layout/DropPinTimeline"/>
    <dgm:cxn modelId="{4B57C5DC-D3D9-468C-A403-ADD1B07402CC}" type="presParOf" srcId="{29065D27-F311-41B7-ABDC-31B47025B790}" destId="{B9F28701-CF92-4110-8D95-FB6E86CC4D6C}" srcOrd="4" destOrd="0" presId="urn:microsoft.com/office/officeart/2017/3/layout/DropPinTimeline"/>
    <dgm:cxn modelId="{A1859489-5336-4543-9CC6-103D734F89BF}" type="presParOf" srcId="{29065D27-F311-41B7-ABDC-31B47025B790}" destId="{CD3E97E9-AA6A-4ED6-AE55-CEEF1AFA096E}" srcOrd="5" destOrd="0" presId="urn:microsoft.com/office/officeart/2017/3/layout/DropPinTimeline"/>
    <dgm:cxn modelId="{B4347504-CF8A-4348-905F-BD061E2CA63A}" type="presParOf" srcId="{11CC75D1-06EC-423C-AEC6-535CF557D9D1}" destId="{6AE6B152-DE94-4283-8890-67D4EE48FA8D}" srcOrd="1" destOrd="0" presId="urn:microsoft.com/office/officeart/2017/3/layout/DropPinTimeline"/>
    <dgm:cxn modelId="{BF1D13F7-7A01-4C84-B6BD-589BE3A57BC1}" type="presParOf" srcId="{11CC75D1-06EC-423C-AEC6-535CF557D9D1}" destId="{D9D28CD8-8F33-4688-BA4B-C0F65F55342B}" srcOrd="2" destOrd="0" presId="urn:microsoft.com/office/officeart/2017/3/layout/DropPinTimeline"/>
    <dgm:cxn modelId="{0C3A2726-0802-4F94-92F5-D4E306CB3A42}" type="presParOf" srcId="{D9D28CD8-8F33-4688-BA4B-C0F65F55342B}" destId="{C9556930-A54A-4173-8F43-0BE65665784F}" srcOrd="0" destOrd="0" presId="urn:microsoft.com/office/officeart/2017/3/layout/DropPinTimeline"/>
    <dgm:cxn modelId="{2E5535ED-AACA-436F-9A08-C5EE6DA9120F}" type="presParOf" srcId="{D9D28CD8-8F33-4688-BA4B-C0F65F55342B}" destId="{5D5525E1-9CBF-4ADE-89EF-EBF4EFB4B6B7}" srcOrd="1" destOrd="0" presId="urn:microsoft.com/office/officeart/2017/3/layout/DropPinTimeline"/>
    <dgm:cxn modelId="{56069755-64D2-4DD7-B7F7-139265EFCC57}" type="presParOf" srcId="{5D5525E1-9CBF-4ADE-89EF-EBF4EFB4B6B7}" destId="{39B128CA-4C48-4CCC-A54F-9D508D6C2207}" srcOrd="0" destOrd="0" presId="urn:microsoft.com/office/officeart/2017/3/layout/DropPinTimeline"/>
    <dgm:cxn modelId="{748C7972-C0E9-43D8-A6D5-839F6E5937BE}" type="presParOf" srcId="{5D5525E1-9CBF-4ADE-89EF-EBF4EFB4B6B7}" destId="{BDB103E8-656B-4E22-AC78-7F3E6BA656F3}" srcOrd="1" destOrd="0" presId="urn:microsoft.com/office/officeart/2017/3/layout/DropPinTimeline"/>
    <dgm:cxn modelId="{97502C42-D266-4F0A-8006-9F32DDBF2B0D}" type="presParOf" srcId="{D9D28CD8-8F33-4688-BA4B-C0F65F55342B}" destId="{DDDF6F7A-7848-4774-81B0-F6D62E32871C}" srcOrd="2" destOrd="0" presId="urn:microsoft.com/office/officeart/2017/3/layout/DropPinTimeline"/>
    <dgm:cxn modelId="{DE23531A-9CF2-4C28-BEDF-5D8F564CBDD6}" type="presParOf" srcId="{D9D28CD8-8F33-4688-BA4B-C0F65F55342B}" destId="{DE9509A6-EBA8-4664-A5B7-C2F47B16606D}" srcOrd="3" destOrd="0" presId="urn:microsoft.com/office/officeart/2017/3/layout/DropPinTimeline"/>
    <dgm:cxn modelId="{9F17BEAC-FE7D-4141-91E6-FA11D084FE0A}" type="presParOf" srcId="{D9D28CD8-8F33-4688-BA4B-C0F65F55342B}" destId="{E2954CCF-9EA7-4DEC-8A44-7C1B28D3F1FC}" srcOrd="4" destOrd="0" presId="urn:microsoft.com/office/officeart/2017/3/layout/DropPinTimeline"/>
    <dgm:cxn modelId="{16894FF3-13B9-4A88-8584-0431DCCF6665}" type="presParOf" srcId="{D9D28CD8-8F33-4688-BA4B-C0F65F55342B}" destId="{2977F879-6F65-4E4D-8DAA-159B7E3781ED}" srcOrd="5" destOrd="0" presId="urn:microsoft.com/office/officeart/2017/3/layout/DropPinTimeline"/>
    <dgm:cxn modelId="{4F49A2DF-B1AD-48B3-B005-F8EA249A2A26}" type="presParOf" srcId="{11CC75D1-06EC-423C-AEC6-535CF557D9D1}" destId="{14D347BB-7DD5-467C-A33A-4B46200A5029}" srcOrd="3" destOrd="0" presId="urn:microsoft.com/office/officeart/2017/3/layout/DropPinTimeline"/>
    <dgm:cxn modelId="{8C3AE752-B770-4842-B7CA-416ED1054D8A}" type="presParOf" srcId="{11CC75D1-06EC-423C-AEC6-535CF557D9D1}" destId="{BDAA09C4-CFEB-42CF-873D-6B3144C1F397}" srcOrd="4" destOrd="0" presId="urn:microsoft.com/office/officeart/2017/3/layout/DropPinTimeline"/>
    <dgm:cxn modelId="{DA18D677-0C05-411E-817F-9A835E46E251}" type="presParOf" srcId="{BDAA09C4-CFEB-42CF-873D-6B3144C1F397}" destId="{09072D84-0388-4AD1-8196-BE1558522887}" srcOrd="0" destOrd="0" presId="urn:microsoft.com/office/officeart/2017/3/layout/DropPinTimeline"/>
    <dgm:cxn modelId="{9263E3EC-704D-4A31-A704-96D97010C4C5}" type="presParOf" srcId="{BDAA09C4-CFEB-42CF-873D-6B3144C1F397}" destId="{55423704-A8A0-43BE-B045-3ECCE222AF1F}" srcOrd="1" destOrd="0" presId="urn:microsoft.com/office/officeart/2017/3/layout/DropPinTimeline"/>
    <dgm:cxn modelId="{866B5E5F-5B91-4B9C-82AC-D31659527B8C}" type="presParOf" srcId="{55423704-A8A0-43BE-B045-3ECCE222AF1F}" destId="{28B40A32-A2D9-479B-B248-FAE6FF9554C7}" srcOrd="0" destOrd="0" presId="urn:microsoft.com/office/officeart/2017/3/layout/DropPinTimeline"/>
    <dgm:cxn modelId="{4C004E4B-7C75-4A9D-B0CA-F3726F976926}" type="presParOf" srcId="{55423704-A8A0-43BE-B045-3ECCE222AF1F}" destId="{5996B4ED-E6F6-4D7B-ABDB-FF143EFAE068}" srcOrd="1" destOrd="0" presId="urn:microsoft.com/office/officeart/2017/3/layout/DropPinTimeline"/>
    <dgm:cxn modelId="{D1558B7B-0264-476E-9800-D5C1DE5366AD}" type="presParOf" srcId="{BDAA09C4-CFEB-42CF-873D-6B3144C1F397}" destId="{B53FE944-D247-4AB5-8EAB-14205B86A608}" srcOrd="2" destOrd="0" presId="urn:microsoft.com/office/officeart/2017/3/layout/DropPinTimeline"/>
    <dgm:cxn modelId="{D994EC04-2655-4AAF-A0B9-6748E1960894}" type="presParOf" srcId="{BDAA09C4-CFEB-42CF-873D-6B3144C1F397}" destId="{9A4F1FFE-5BEF-45B3-AC94-3C191F8BA40E}" srcOrd="3" destOrd="0" presId="urn:microsoft.com/office/officeart/2017/3/layout/DropPinTimeline"/>
    <dgm:cxn modelId="{749133CE-EE40-4A79-9DF9-DE3A51023A32}" type="presParOf" srcId="{BDAA09C4-CFEB-42CF-873D-6B3144C1F397}" destId="{B5B69ADF-2082-4E2E-86DD-C3907DE09AA5}" srcOrd="4" destOrd="0" presId="urn:microsoft.com/office/officeart/2017/3/layout/DropPinTimeline"/>
    <dgm:cxn modelId="{6B9A38F3-F0BA-41AE-B342-9284DAFF3E6C}" type="presParOf" srcId="{BDAA09C4-CFEB-42CF-873D-6B3144C1F397}" destId="{FB1C8584-3978-4064-9FE1-FB283169FD73}" srcOrd="5" destOrd="0" presId="urn:microsoft.com/office/officeart/2017/3/layout/DropPinTimeline"/>
    <dgm:cxn modelId="{D1866AB4-F9B6-4975-941A-183704003FB8}" type="presParOf" srcId="{11CC75D1-06EC-423C-AEC6-535CF557D9D1}" destId="{8B8F2FBE-2CA4-416D-BF82-66073EBCF97E}" srcOrd="5" destOrd="0" presId="urn:microsoft.com/office/officeart/2017/3/layout/DropPinTimeline"/>
    <dgm:cxn modelId="{B858047B-8FE2-4433-AC75-AF9EEE7E2655}" type="presParOf" srcId="{11CC75D1-06EC-423C-AEC6-535CF557D9D1}" destId="{5BDBF2C8-5E41-43B9-B63F-446669D539C8}" srcOrd="6" destOrd="0" presId="urn:microsoft.com/office/officeart/2017/3/layout/DropPinTimeline"/>
    <dgm:cxn modelId="{2FCA1758-376A-44A1-9A62-5608C8A3C070}" type="presParOf" srcId="{5BDBF2C8-5E41-43B9-B63F-446669D539C8}" destId="{837C9A97-25E5-4F28-9953-2E007DDD3C45}" srcOrd="0" destOrd="0" presId="urn:microsoft.com/office/officeart/2017/3/layout/DropPinTimeline"/>
    <dgm:cxn modelId="{3AF47FC2-7114-42F9-8555-710139AB76E8}" type="presParOf" srcId="{5BDBF2C8-5E41-43B9-B63F-446669D539C8}" destId="{2E7F3769-134A-4C10-9108-9B74F32B0829}" srcOrd="1" destOrd="0" presId="urn:microsoft.com/office/officeart/2017/3/layout/DropPinTimeline"/>
    <dgm:cxn modelId="{D140EA62-B404-4250-82C6-3582617FA522}" type="presParOf" srcId="{2E7F3769-134A-4C10-9108-9B74F32B0829}" destId="{2067FB3A-6C89-4642-AEBB-867D7BE1BA30}" srcOrd="0" destOrd="0" presId="urn:microsoft.com/office/officeart/2017/3/layout/DropPinTimeline"/>
    <dgm:cxn modelId="{26954406-7EEF-40B6-A57F-268F4D41E52A}" type="presParOf" srcId="{2E7F3769-134A-4C10-9108-9B74F32B0829}" destId="{ABC1C10C-1D81-4020-989A-F5EAFDDDB1E5}" srcOrd="1" destOrd="0" presId="urn:microsoft.com/office/officeart/2017/3/layout/DropPinTimeline"/>
    <dgm:cxn modelId="{FE2DA175-A306-4CB4-A33E-B00D7E60E51F}" type="presParOf" srcId="{5BDBF2C8-5E41-43B9-B63F-446669D539C8}" destId="{D773B353-DBF7-41B4-A7A4-192C5F9F6CB3}" srcOrd="2" destOrd="0" presId="urn:microsoft.com/office/officeart/2017/3/layout/DropPinTimeline"/>
    <dgm:cxn modelId="{4BEC84FC-50E6-4962-BC18-37266BD8C6C2}" type="presParOf" srcId="{5BDBF2C8-5E41-43B9-B63F-446669D539C8}" destId="{393B6E4B-4B84-4E2A-92C9-22A3303CF42A}" srcOrd="3" destOrd="0" presId="urn:microsoft.com/office/officeart/2017/3/layout/DropPinTimeline"/>
    <dgm:cxn modelId="{DFAA43E3-DFB9-46CA-A125-E38707914EA3}" type="presParOf" srcId="{5BDBF2C8-5E41-43B9-B63F-446669D539C8}" destId="{DFB90D3F-9EFD-497C-94DF-44F848CEAF83}" srcOrd="4" destOrd="0" presId="urn:microsoft.com/office/officeart/2017/3/layout/DropPinTimeline"/>
    <dgm:cxn modelId="{78324824-D401-4A23-B75B-E57D61A39C93}" type="presParOf" srcId="{5BDBF2C8-5E41-43B9-B63F-446669D539C8}" destId="{A98FE971-E1B8-48F9-904D-DF4929721B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60FAC5-C9DE-4DDE-B45A-E19B467B2E90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26071C-0C86-43E4-B8B6-AA78AD204ACE}">
      <dgm:prSet/>
      <dgm:spPr/>
      <dgm:t>
        <a:bodyPr/>
        <a:lstStyle/>
        <a:p>
          <a:pPr>
            <a:defRPr b="1"/>
          </a:pPr>
          <a:r>
            <a:rPr lang="en-US" dirty="0">
              <a:latin typeface="Avenir Next LT Pro"/>
            </a:rPr>
            <a:t>2010</a:t>
          </a:r>
          <a:endParaRPr lang="en-US" dirty="0"/>
        </a:p>
      </dgm:t>
    </dgm:pt>
    <dgm:pt modelId="{1FAF2C9C-B1B2-427B-A76E-92C4FA133306}" type="parTrans" cxnId="{1099F58F-B7B8-4609-AD7D-D9B7E79FCF6E}">
      <dgm:prSet/>
      <dgm:spPr/>
      <dgm:t>
        <a:bodyPr/>
        <a:lstStyle/>
        <a:p>
          <a:endParaRPr lang="en-US"/>
        </a:p>
      </dgm:t>
    </dgm:pt>
    <dgm:pt modelId="{C9AD5B95-7E44-42A9-924E-56623EE839FC}" type="sibTrans" cxnId="{1099F58F-B7B8-4609-AD7D-D9B7E79FCF6E}">
      <dgm:prSet/>
      <dgm:spPr/>
      <dgm:t>
        <a:bodyPr/>
        <a:lstStyle/>
        <a:p>
          <a:endParaRPr lang="en-US"/>
        </a:p>
      </dgm:t>
    </dgm:pt>
    <dgm:pt modelId="{3A25FE74-0563-4560-8A26-A3E2CCD2307A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Learning Skills Advisor (SALS)</a:t>
          </a:r>
          <a:endParaRPr lang="en-US" dirty="0"/>
        </a:p>
      </dgm:t>
    </dgm:pt>
    <dgm:pt modelId="{DCF5660E-8863-4C1A-9FF9-890D6F6B8998}" type="parTrans" cxnId="{AE2C0582-ED5D-479B-B556-2A20E295FEAB}">
      <dgm:prSet/>
      <dgm:spPr/>
      <dgm:t>
        <a:bodyPr/>
        <a:lstStyle/>
        <a:p>
          <a:endParaRPr lang="en-US"/>
        </a:p>
      </dgm:t>
    </dgm:pt>
    <dgm:pt modelId="{4A4F464F-A82C-4D00-9802-62501203A822}" type="sibTrans" cxnId="{AE2C0582-ED5D-479B-B556-2A20E295FEAB}">
      <dgm:prSet/>
      <dgm:spPr/>
      <dgm:t>
        <a:bodyPr/>
        <a:lstStyle/>
        <a:p>
          <a:endParaRPr lang="en-US"/>
        </a:p>
      </dgm:t>
    </dgm:pt>
    <dgm:pt modelId="{183370EF-AE94-41D5-A747-030A58CB1DA4}">
      <dgm:prSet/>
      <dgm:spPr/>
      <dgm:t>
        <a:bodyPr/>
        <a:lstStyle/>
        <a:p>
          <a:pPr>
            <a:defRPr b="1"/>
          </a:pPr>
          <a:r>
            <a:rPr lang="en-US" dirty="0">
              <a:latin typeface="Avenir Next LT Pro"/>
            </a:rPr>
            <a:t>2014</a:t>
          </a:r>
          <a:endParaRPr lang="en-US" dirty="0"/>
        </a:p>
      </dgm:t>
    </dgm:pt>
    <dgm:pt modelId="{86663B28-921D-4E8C-8DBE-8F183B68B5C5}" type="parTrans" cxnId="{A0D3C146-13E9-47F1-8B7E-EF2B4FF5BFC5}">
      <dgm:prSet/>
      <dgm:spPr/>
      <dgm:t>
        <a:bodyPr/>
        <a:lstStyle/>
        <a:p>
          <a:endParaRPr lang="en-US"/>
        </a:p>
      </dgm:t>
    </dgm:pt>
    <dgm:pt modelId="{31E25C73-3399-4BAC-993D-C029D1BD7784}" type="sibTrans" cxnId="{A0D3C146-13E9-47F1-8B7E-EF2B4FF5BFC5}">
      <dgm:prSet/>
      <dgm:spPr/>
      <dgm:t>
        <a:bodyPr/>
        <a:lstStyle/>
        <a:p>
          <a:endParaRPr lang="en-US"/>
        </a:p>
      </dgm:t>
    </dgm:pt>
    <dgm:pt modelId="{DCA529B4-49B6-4DC8-A111-1DCA8641E154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Part-time Professor</a:t>
          </a:r>
          <a:endParaRPr lang="en-US" dirty="0"/>
        </a:p>
      </dgm:t>
    </dgm:pt>
    <dgm:pt modelId="{E9DFB847-4E40-45FC-94D1-51990CE6D3F2}" type="parTrans" cxnId="{25078DCE-0EE5-4C7D-813F-9864B0D2FAA2}">
      <dgm:prSet/>
      <dgm:spPr/>
      <dgm:t>
        <a:bodyPr/>
        <a:lstStyle/>
        <a:p>
          <a:endParaRPr lang="en-US"/>
        </a:p>
      </dgm:t>
    </dgm:pt>
    <dgm:pt modelId="{D94AB98E-C13B-442F-8E2C-DAD0245F6926}" type="sibTrans" cxnId="{25078DCE-0EE5-4C7D-813F-9864B0D2FAA2}">
      <dgm:prSet/>
      <dgm:spPr/>
      <dgm:t>
        <a:bodyPr/>
        <a:lstStyle/>
        <a:p>
          <a:endParaRPr lang="en-US"/>
        </a:p>
      </dgm:t>
    </dgm:pt>
    <dgm:pt modelId="{5968C503-030A-4946-9993-505763F3835D}">
      <dgm:prSet/>
      <dgm:spPr/>
      <dgm:t>
        <a:bodyPr/>
        <a:lstStyle/>
        <a:p>
          <a:pPr>
            <a:defRPr b="1"/>
          </a:pPr>
          <a:r>
            <a:rPr lang="en-US" dirty="0">
              <a:latin typeface="Avenir Next LT Pro"/>
            </a:rPr>
            <a:t>2015</a:t>
          </a:r>
          <a:endParaRPr lang="en-US" dirty="0"/>
        </a:p>
      </dgm:t>
    </dgm:pt>
    <dgm:pt modelId="{CE71D298-1E49-414D-9724-5652D4CAED79}" type="parTrans" cxnId="{A8404546-27B7-46CA-994E-B97C2F1648D3}">
      <dgm:prSet/>
      <dgm:spPr/>
      <dgm:t>
        <a:bodyPr/>
        <a:lstStyle/>
        <a:p>
          <a:endParaRPr lang="en-US"/>
        </a:p>
      </dgm:t>
    </dgm:pt>
    <dgm:pt modelId="{3D52E3B5-9A29-40D5-9FBF-AEDEB3EC2B5F}" type="sibTrans" cxnId="{A8404546-27B7-46CA-994E-B97C2F1648D3}">
      <dgm:prSet/>
      <dgm:spPr/>
      <dgm:t>
        <a:bodyPr/>
        <a:lstStyle/>
        <a:p>
          <a:endParaRPr lang="en-US"/>
        </a:p>
      </dgm:t>
    </dgm:pt>
    <dgm:pt modelId="{5313E21B-28C9-4364-9DCD-B765E8FFDEAA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eLearning Content Developer</a:t>
          </a:r>
          <a:endParaRPr lang="en-US" dirty="0"/>
        </a:p>
      </dgm:t>
    </dgm:pt>
    <dgm:pt modelId="{29BF2D8C-9F84-493A-80A4-B9692B2BDC9B}" type="parTrans" cxnId="{7D8497A4-1415-47D4-B203-4E462FDAC7B2}">
      <dgm:prSet/>
      <dgm:spPr/>
      <dgm:t>
        <a:bodyPr/>
        <a:lstStyle/>
        <a:p>
          <a:endParaRPr lang="en-US"/>
        </a:p>
      </dgm:t>
    </dgm:pt>
    <dgm:pt modelId="{DC0FB00B-EBED-4FB4-AC53-49848A8BE54E}" type="sibTrans" cxnId="{7D8497A4-1415-47D4-B203-4E462FDAC7B2}">
      <dgm:prSet/>
      <dgm:spPr/>
      <dgm:t>
        <a:bodyPr/>
        <a:lstStyle/>
        <a:p>
          <a:endParaRPr lang="en-US"/>
        </a:p>
      </dgm:t>
    </dgm:pt>
    <dgm:pt modelId="{81DD6C31-A093-4580-9D0E-FDF0DCF16970}">
      <dgm:prSet/>
      <dgm:spPr/>
      <dgm:t>
        <a:bodyPr/>
        <a:lstStyle/>
        <a:p>
          <a:pPr>
            <a:defRPr b="1"/>
          </a:pPr>
          <a:r>
            <a:rPr lang="en-US" dirty="0"/>
            <a:t>2017</a:t>
          </a:r>
        </a:p>
      </dgm:t>
    </dgm:pt>
    <dgm:pt modelId="{6721DBB2-725F-4B5A-96ED-94B8344A4988}" type="parTrans" cxnId="{23F95605-6CD5-4D22-A066-DB934C6B94A4}">
      <dgm:prSet/>
      <dgm:spPr/>
      <dgm:t>
        <a:bodyPr/>
        <a:lstStyle/>
        <a:p>
          <a:endParaRPr lang="en-US"/>
        </a:p>
      </dgm:t>
    </dgm:pt>
    <dgm:pt modelId="{9BA6DBCE-0213-45E9-BD1F-B8A5EBA6B9E4}" type="sibTrans" cxnId="{23F95605-6CD5-4D22-A066-DB934C6B94A4}">
      <dgm:prSet/>
      <dgm:spPr/>
      <dgm:t>
        <a:bodyPr/>
        <a:lstStyle/>
        <a:p>
          <a:endParaRPr lang="en-US"/>
        </a:p>
      </dgm:t>
    </dgm:pt>
    <dgm:pt modelId="{C52AD686-FD8C-4028-B395-76A9D744CF26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Full-time Professor</a:t>
          </a:r>
          <a:endParaRPr lang="en-US" dirty="0"/>
        </a:p>
      </dgm:t>
    </dgm:pt>
    <dgm:pt modelId="{938F5628-1F2F-4686-B609-ACBB91EFC3F7}" type="parTrans" cxnId="{6228D9B9-96C5-46D5-8F89-81675D6904CD}">
      <dgm:prSet/>
      <dgm:spPr/>
      <dgm:t>
        <a:bodyPr/>
        <a:lstStyle/>
        <a:p>
          <a:endParaRPr lang="en-US"/>
        </a:p>
      </dgm:t>
    </dgm:pt>
    <dgm:pt modelId="{34F19B83-9650-4F41-9671-F1025C5B651C}" type="sibTrans" cxnId="{6228D9B9-96C5-46D5-8F89-81675D6904CD}">
      <dgm:prSet/>
      <dgm:spPr/>
      <dgm:t>
        <a:bodyPr/>
        <a:lstStyle/>
        <a:p>
          <a:endParaRPr lang="en-US"/>
        </a:p>
      </dgm:t>
    </dgm:pt>
    <dgm:pt modelId="{8EC36515-9B88-4C30-94AE-75FDEA999C03}" type="pres">
      <dgm:prSet presAssocID="{E260FAC5-C9DE-4DDE-B45A-E19B467B2E90}" presName="root" presStyleCnt="0">
        <dgm:presLayoutVars>
          <dgm:chMax/>
          <dgm:chPref/>
          <dgm:animLvl val="lvl"/>
        </dgm:presLayoutVars>
      </dgm:prSet>
      <dgm:spPr/>
    </dgm:pt>
    <dgm:pt modelId="{7344EAFE-B807-4FFE-9BFC-5E5EB7643176}" type="pres">
      <dgm:prSet presAssocID="{E260FAC5-C9DE-4DDE-B45A-E19B467B2E90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11CC75D1-06EC-423C-AEC6-535CF557D9D1}" type="pres">
      <dgm:prSet presAssocID="{E260FAC5-C9DE-4DDE-B45A-E19B467B2E90}" presName="nodes" presStyleCnt="0">
        <dgm:presLayoutVars>
          <dgm:chMax/>
          <dgm:chPref/>
          <dgm:animLvl val="lvl"/>
        </dgm:presLayoutVars>
      </dgm:prSet>
      <dgm:spPr/>
    </dgm:pt>
    <dgm:pt modelId="{29065D27-F311-41B7-ABDC-31B47025B790}" type="pres">
      <dgm:prSet presAssocID="{F626071C-0C86-43E4-B8B6-AA78AD204ACE}" presName="composite" presStyleCnt="0"/>
      <dgm:spPr/>
    </dgm:pt>
    <dgm:pt modelId="{BBE11702-FFDD-4951-8C5B-E48D72D648F9}" type="pres">
      <dgm:prSet presAssocID="{F626071C-0C86-43E4-B8B6-AA78AD204ACE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9E84F91-B460-41EB-813D-32205E98E0F1}" type="pres">
      <dgm:prSet presAssocID="{F626071C-0C86-43E4-B8B6-AA78AD204ACE}" presName="DropPinPlaceHolder" presStyleCnt="0"/>
      <dgm:spPr/>
    </dgm:pt>
    <dgm:pt modelId="{205D5F4F-5DDF-404F-8211-188E66462A06}" type="pres">
      <dgm:prSet presAssocID="{F626071C-0C86-43E4-B8B6-AA78AD204ACE}" presName="DropPin" presStyleLbl="alignNode1" presStyleIdx="0" presStyleCnt="4"/>
      <dgm:spPr/>
    </dgm:pt>
    <dgm:pt modelId="{DB71B94F-4DEE-40F0-B2DF-EAB72B4DF93E}" type="pres">
      <dgm:prSet presAssocID="{F626071C-0C86-43E4-B8B6-AA78AD204ACE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36F5A13-5586-44C4-987D-2149EDDD6089}" type="pres">
      <dgm:prSet presAssocID="{F626071C-0C86-43E4-B8B6-AA78AD204ACE}" presName="L2TextContainer" presStyleLbl="revTx" presStyleIdx="0" presStyleCnt="8">
        <dgm:presLayoutVars>
          <dgm:bulletEnabled val="1"/>
        </dgm:presLayoutVars>
      </dgm:prSet>
      <dgm:spPr/>
    </dgm:pt>
    <dgm:pt modelId="{01D8DC47-F30B-4F09-9F3D-A2AE53EDC6BC}" type="pres">
      <dgm:prSet presAssocID="{F626071C-0C86-43E4-B8B6-AA78AD204ACE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B9F28701-CF92-4110-8D95-FB6E86CC4D6C}" type="pres">
      <dgm:prSet presAssocID="{F626071C-0C86-43E4-B8B6-AA78AD204ACE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D3E97E9-AA6A-4ED6-AE55-CEEF1AFA096E}" type="pres">
      <dgm:prSet presAssocID="{F626071C-0C86-43E4-B8B6-AA78AD204ACE}" presName="EmptyPlaceHolder" presStyleCnt="0"/>
      <dgm:spPr/>
    </dgm:pt>
    <dgm:pt modelId="{6AE6B152-DE94-4283-8890-67D4EE48FA8D}" type="pres">
      <dgm:prSet presAssocID="{C9AD5B95-7E44-42A9-924E-56623EE839FC}" presName="spaceBetweenRectangles" presStyleCnt="0"/>
      <dgm:spPr/>
    </dgm:pt>
    <dgm:pt modelId="{D9D28CD8-8F33-4688-BA4B-C0F65F55342B}" type="pres">
      <dgm:prSet presAssocID="{183370EF-AE94-41D5-A747-030A58CB1DA4}" presName="composite" presStyleCnt="0"/>
      <dgm:spPr/>
    </dgm:pt>
    <dgm:pt modelId="{C9556930-A54A-4173-8F43-0BE65665784F}" type="pres">
      <dgm:prSet presAssocID="{183370EF-AE94-41D5-A747-030A58CB1DA4}" presName="ConnectorPoint" presStyleLbl="lnNode1" presStyleIdx="1" presStyleCnt="4"/>
      <dgm:spPr>
        <a:solidFill>
          <a:schemeClr val="accent2">
            <a:hueOff val="498914"/>
            <a:satOff val="-225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D5525E1-9CBF-4ADE-89EF-EBF4EFB4B6B7}" type="pres">
      <dgm:prSet presAssocID="{183370EF-AE94-41D5-A747-030A58CB1DA4}" presName="DropPinPlaceHolder" presStyleCnt="0"/>
      <dgm:spPr/>
    </dgm:pt>
    <dgm:pt modelId="{39B128CA-4C48-4CCC-A54F-9D508D6C2207}" type="pres">
      <dgm:prSet presAssocID="{183370EF-AE94-41D5-A747-030A58CB1DA4}" presName="DropPin" presStyleLbl="alignNode1" presStyleIdx="1" presStyleCnt="4"/>
      <dgm:spPr/>
    </dgm:pt>
    <dgm:pt modelId="{BDB103E8-656B-4E22-AC78-7F3E6BA656F3}" type="pres">
      <dgm:prSet presAssocID="{183370EF-AE94-41D5-A747-030A58CB1DA4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DDF6F7A-7848-4774-81B0-F6D62E32871C}" type="pres">
      <dgm:prSet presAssocID="{183370EF-AE94-41D5-A747-030A58CB1DA4}" presName="L2TextContainer" presStyleLbl="revTx" presStyleIdx="2" presStyleCnt="8">
        <dgm:presLayoutVars>
          <dgm:bulletEnabled val="1"/>
        </dgm:presLayoutVars>
      </dgm:prSet>
      <dgm:spPr/>
    </dgm:pt>
    <dgm:pt modelId="{DE9509A6-EBA8-4664-A5B7-C2F47B16606D}" type="pres">
      <dgm:prSet presAssocID="{183370EF-AE94-41D5-A747-030A58CB1DA4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E2954CCF-9EA7-4DEC-8A44-7C1B28D3F1FC}" type="pres">
      <dgm:prSet presAssocID="{183370EF-AE94-41D5-A747-030A58CB1DA4}" presName="ConnectLine" presStyleLbl="sibTrans1D1" presStyleIdx="1" presStyleCnt="4"/>
      <dgm:spPr>
        <a:noFill/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dash"/>
          <a:miter lim="800000"/>
        </a:ln>
        <a:effectLst/>
      </dgm:spPr>
    </dgm:pt>
    <dgm:pt modelId="{2977F879-6F65-4E4D-8DAA-159B7E3781ED}" type="pres">
      <dgm:prSet presAssocID="{183370EF-AE94-41D5-A747-030A58CB1DA4}" presName="EmptyPlaceHolder" presStyleCnt="0"/>
      <dgm:spPr/>
    </dgm:pt>
    <dgm:pt modelId="{14D347BB-7DD5-467C-A33A-4B46200A5029}" type="pres">
      <dgm:prSet presAssocID="{31E25C73-3399-4BAC-993D-C029D1BD7784}" presName="spaceBetweenRectangles" presStyleCnt="0"/>
      <dgm:spPr/>
    </dgm:pt>
    <dgm:pt modelId="{BDAA09C4-CFEB-42CF-873D-6B3144C1F397}" type="pres">
      <dgm:prSet presAssocID="{5968C503-030A-4946-9993-505763F3835D}" presName="composite" presStyleCnt="0"/>
      <dgm:spPr/>
    </dgm:pt>
    <dgm:pt modelId="{09072D84-0388-4AD1-8196-BE1558522887}" type="pres">
      <dgm:prSet presAssocID="{5968C503-030A-4946-9993-505763F3835D}" presName="ConnectorPoint" presStyleLbl="lnNode1" presStyleIdx="2" presStyleCnt="4"/>
      <dgm:spPr>
        <a:solidFill>
          <a:schemeClr val="accent2">
            <a:hueOff val="997828"/>
            <a:satOff val="-449"/>
            <a:lumOff val="47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5423704-A8A0-43BE-B045-3ECCE222AF1F}" type="pres">
      <dgm:prSet presAssocID="{5968C503-030A-4946-9993-505763F3835D}" presName="DropPinPlaceHolder" presStyleCnt="0"/>
      <dgm:spPr/>
    </dgm:pt>
    <dgm:pt modelId="{28B40A32-A2D9-479B-B248-FAE6FF9554C7}" type="pres">
      <dgm:prSet presAssocID="{5968C503-030A-4946-9993-505763F3835D}" presName="DropPin" presStyleLbl="alignNode1" presStyleIdx="2" presStyleCnt="4"/>
      <dgm:spPr/>
    </dgm:pt>
    <dgm:pt modelId="{5996B4ED-E6F6-4D7B-ABDB-FF143EFAE068}" type="pres">
      <dgm:prSet presAssocID="{5968C503-030A-4946-9993-505763F3835D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3FE944-D247-4AB5-8EAB-14205B86A608}" type="pres">
      <dgm:prSet presAssocID="{5968C503-030A-4946-9993-505763F3835D}" presName="L2TextContainer" presStyleLbl="revTx" presStyleIdx="4" presStyleCnt="8">
        <dgm:presLayoutVars>
          <dgm:bulletEnabled val="1"/>
        </dgm:presLayoutVars>
      </dgm:prSet>
      <dgm:spPr/>
    </dgm:pt>
    <dgm:pt modelId="{9A4F1FFE-5BEF-45B3-AC94-3C191F8BA40E}" type="pres">
      <dgm:prSet presAssocID="{5968C503-030A-4946-9993-505763F3835D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B5B69ADF-2082-4E2E-86DD-C3907DE09AA5}" type="pres">
      <dgm:prSet presAssocID="{5968C503-030A-4946-9993-505763F3835D}" presName="ConnectLine" presStyleLbl="sibTrans1D1" presStyleIdx="2" presStyleCnt="4"/>
      <dgm:spPr>
        <a:noFill/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dash"/>
          <a:miter lim="800000"/>
        </a:ln>
        <a:effectLst/>
      </dgm:spPr>
    </dgm:pt>
    <dgm:pt modelId="{FB1C8584-3978-4064-9FE1-FB283169FD73}" type="pres">
      <dgm:prSet presAssocID="{5968C503-030A-4946-9993-505763F3835D}" presName="EmptyPlaceHolder" presStyleCnt="0"/>
      <dgm:spPr/>
    </dgm:pt>
    <dgm:pt modelId="{8B8F2FBE-2CA4-416D-BF82-66073EBCF97E}" type="pres">
      <dgm:prSet presAssocID="{3D52E3B5-9A29-40D5-9FBF-AEDEB3EC2B5F}" presName="spaceBetweenRectangles" presStyleCnt="0"/>
      <dgm:spPr/>
    </dgm:pt>
    <dgm:pt modelId="{5BDBF2C8-5E41-43B9-B63F-446669D539C8}" type="pres">
      <dgm:prSet presAssocID="{81DD6C31-A093-4580-9D0E-FDF0DCF16970}" presName="composite" presStyleCnt="0"/>
      <dgm:spPr/>
    </dgm:pt>
    <dgm:pt modelId="{837C9A97-25E5-4F28-9953-2E007DDD3C45}" type="pres">
      <dgm:prSet presAssocID="{81DD6C31-A093-4580-9D0E-FDF0DCF16970}" presName="ConnectorPoint" presStyleLbl="lnNode1" presStyleIdx="3" presStyleCnt="4"/>
      <dgm:spPr>
        <a:solidFill>
          <a:schemeClr val="accent2">
            <a:hueOff val="1496742"/>
            <a:satOff val="-674"/>
            <a:lumOff val="70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E7F3769-134A-4C10-9108-9B74F32B0829}" type="pres">
      <dgm:prSet presAssocID="{81DD6C31-A093-4580-9D0E-FDF0DCF16970}" presName="DropPinPlaceHolder" presStyleCnt="0"/>
      <dgm:spPr/>
    </dgm:pt>
    <dgm:pt modelId="{2067FB3A-6C89-4642-AEBB-867D7BE1BA30}" type="pres">
      <dgm:prSet presAssocID="{81DD6C31-A093-4580-9D0E-FDF0DCF16970}" presName="DropPin" presStyleLbl="alignNode1" presStyleIdx="3" presStyleCnt="4"/>
      <dgm:spPr/>
    </dgm:pt>
    <dgm:pt modelId="{ABC1C10C-1D81-4020-989A-F5EAFDDDB1E5}" type="pres">
      <dgm:prSet presAssocID="{81DD6C31-A093-4580-9D0E-FDF0DCF16970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773B353-DBF7-41B4-A7A4-192C5F9F6CB3}" type="pres">
      <dgm:prSet presAssocID="{81DD6C31-A093-4580-9D0E-FDF0DCF16970}" presName="L2TextContainer" presStyleLbl="revTx" presStyleIdx="6" presStyleCnt="8">
        <dgm:presLayoutVars>
          <dgm:bulletEnabled val="1"/>
        </dgm:presLayoutVars>
      </dgm:prSet>
      <dgm:spPr/>
    </dgm:pt>
    <dgm:pt modelId="{393B6E4B-4B84-4E2A-92C9-22A3303CF42A}" type="pres">
      <dgm:prSet presAssocID="{81DD6C31-A093-4580-9D0E-FDF0DCF16970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DFB90D3F-9EFD-497C-94DF-44F848CEAF83}" type="pres">
      <dgm:prSet presAssocID="{81DD6C31-A093-4580-9D0E-FDF0DCF16970}" presName="ConnectLine" presStyleLbl="sibTrans1D1" presStyleIdx="3" presStyleCnt="4"/>
      <dgm:spPr>
        <a:noFill/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dash"/>
          <a:miter lim="800000"/>
        </a:ln>
        <a:effectLst/>
      </dgm:spPr>
    </dgm:pt>
    <dgm:pt modelId="{A98FE971-E1B8-48F9-904D-DF4929721B2C}" type="pres">
      <dgm:prSet presAssocID="{81DD6C31-A093-4580-9D0E-FDF0DCF16970}" presName="EmptyPlaceHolder" presStyleCnt="0"/>
      <dgm:spPr/>
    </dgm:pt>
  </dgm:ptLst>
  <dgm:cxnLst>
    <dgm:cxn modelId="{23F95605-6CD5-4D22-A066-DB934C6B94A4}" srcId="{E260FAC5-C9DE-4DDE-B45A-E19B467B2E90}" destId="{81DD6C31-A093-4580-9D0E-FDF0DCF16970}" srcOrd="3" destOrd="0" parTransId="{6721DBB2-725F-4B5A-96ED-94B8344A4988}" sibTransId="{9BA6DBCE-0213-45E9-BD1F-B8A5EBA6B9E4}"/>
    <dgm:cxn modelId="{82EB3916-4024-4552-BE35-13263EB766B3}" type="presOf" srcId="{81DD6C31-A093-4580-9D0E-FDF0DCF16970}" destId="{393B6E4B-4B84-4E2A-92C9-22A3303CF42A}" srcOrd="0" destOrd="0" presId="urn:microsoft.com/office/officeart/2017/3/layout/DropPinTimeline"/>
    <dgm:cxn modelId="{A8404546-27B7-46CA-994E-B97C2F1648D3}" srcId="{E260FAC5-C9DE-4DDE-B45A-E19B467B2E90}" destId="{5968C503-030A-4946-9993-505763F3835D}" srcOrd="2" destOrd="0" parTransId="{CE71D298-1E49-414D-9724-5652D4CAED79}" sibTransId="{3D52E3B5-9A29-40D5-9FBF-AEDEB3EC2B5F}"/>
    <dgm:cxn modelId="{A0D3C146-13E9-47F1-8B7E-EF2B4FF5BFC5}" srcId="{E260FAC5-C9DE-4DDE-B45A-E19B467B2E90}" destId="{183370EF-AE94-41D5-A747-030A58CB1DA4}" srcOrd="1" destOrd="0" parTransId="{86663B28-921D-4E8C-8DBE-8F183B68B5C5}" sibTransId="{31E25C73-3399-4BAC-993D-C029D1BD7784}"/>
    <dgm:cxn modelId="{EB023077-038D-4424-B27F-8894B75C06FF}" type="presOf" srcId="{E260FAC5-C9DE-4DDE-B45A-E19B467B2E90}" destId="{8EC36515-9B88-4C30-94AE-75FDEA999C03}" srcOrd="0" destOrd="0" presId="urn:microsoft.com/office/officeart/2017/3/layout/DropPinTimeline"/>
    <dgm:cxn modelId="{AE2C0582-ED5D-479B-B556-2A20E295FEAB}" srcId="{F626071C-0C86-43E4-B8B6-AA78AD204ACE}" destId="{3A25FE74-0563-4560-8A26-A3E2CCD2307A}" srcOrd="0" destOrd="0" parTransId="{DCF5660E-8863-4C1A-9FF9-890D6F6B8998}" sibTransId="{4A4F464F-A82C-4D00-9802-62501203A822}"/>
    <dgm:cxn modelId="{1099F58F-B7B8-4609-AD7D-D9B7E79FCF6E}" srcId="{E260FAC5-C9DE-4DDE-B45A-E19B467B2E90}" destId="{F626071C-0C86-43E4-B8B6-AA78AD204ACE}" srcOrd="0" destOrd="0" parTransId="{1FAF2C9C-B1B2-427B-A76E-92C4FA133306}" sibTransId="{C9AD5B95-7E44-42A9-924E-56623EE839FC}"/>
    <dgm:cxn modelId="{352513A2-B982-476E-9130-B230377AB351}" type="presOf" srcId="{C52AD686-FD8C-4028-B395-76A9D744CF26}" destId="{D773B353-DBF7-41B4-A7A4-192C5F9F6CB3}" srcOrd="0" destOrd="0" presId="urn:microsoft.com/office/officeart/2017/3/layout/DropPinTimeline"/>
    <dgm:cxn modelId="{7D8497A4-1415-47D4-B203-4E462FDAC7B2}" srcId="{5968C503-030A-4946-9993-505763F3835D}" destId="{5313E21B-28C9-4364-9DCD-B765E8FFDEAA}" srcOrd="0" destOrd="0" parTransId="{29BF2D8C-9F84-493A-80A4-B9692B2BDC9B}" sibTransId="{DC0FB00B-EBED-4FB4-AC53-49848A8BE54E}"/>
    <dgm:cxn modelId="{6228D9B9-96C5-46D5-8F89-81675D6904CD}" srcId="{81DD6C31-A093-4580-9D0E-FDF0DCF16970}" destId="{C52AD686-FD8C-4028-B395-76A9D744CF26}" srcOrd="0" destOrd="0" parTransId="{938F5628-1F2F-4686-B609-ACBB91EFC3F7}" sibTransId="{34F19B83-9650-4F41-9671-F1025C5B651C}"/>
    <dgm:cxn modelId="{66AFE6BE-6DAC-4728-A63D-E473E35CEA8F}" type="presOf" srcId="{5968C503-030A-4946-9993-505763F3835D}" destId="{9A4F1FFE-5BEF-45B3-AC94-3C191F8BA40E}" srcOrd="0" destOrd="0" presId="urn:microsoft.com/office/officeart/2017/3/layout/DropPinTimeline"/>
    <dgm:cxn modelId="{222AF5C5-5357-464E-AA8F-6BC2B7DA395E}" type="presOf" srcId="{183370EF-AE94-41D5-A747-030A58CB1DA4}" destId="{DE9509A6-EBA8-4664-A5B7-C2F47B16606D}" srcOrd="0" destOrd="0" presId="urn:microsoft.com/office/officeart/2017/3/layout/DropPinTimeline"/>
    <dgm:cxn modelId="{25078DCE-0EE5-4C7D-813F-9864B0D2FAA2}" srcId="{183370EF-AE94-41D5-A747-030A58CB1DA4}" destId="{DCA529B4-49B6-4DC8-A111-1DCA8641E154}" srcOrd="0" destOrd="0" parTransId="{E9DFB847-4E40-45FC-94D1-51990CE6D3F2}" sibTransId="{D94AB98E-C13B-442F-8E2C-DAD0245F6926}"/>
    <dgm:cxn modelId="{78B338D9-D109-4E8D-8672-477521405815}" type="presOf" srcId="{5313E21B-28C9-4364-9DCD-B765E8FFDEAA}" destId="{B53FE944-D247-4AB5-8EAB-14205B86A608}" srcOrd="0" destOrd="0" presId="urn:microsoft.com/office/officeart/2017/3/layout/DropPinTimeline"/>
    <dgm:cxn modelId="{6CFD91D9-D915-4D66-B2CD-76071C853987}" type="presOf" srcId="{DCA529B4-49B6-4DC8-A111-1DCA8641E154}" destId="{DDDF6F7A-7848-4774-81B0-F6D62E32871C}" srcOrd="0" destOrd="0" presId="urn:microsoft.com/office/officeart/2017/3/layout/DropPinTimeline"/>
    <dgm:cxn modelId="{7690A3E4-324D-4BE5-B4A0-D4D08FDBAB31}" type="presOf" srcId="{F626071C-0C86-43E4-B8B6-AA78AD204ACE}" destId="{01D8DC47-F30B-4F09-9F3D-A2AE53EDC6BC}" srcOrd="0" destOrd="0" presId="urn:microsoft.com/office/officeart/2017/3/layout/DropPinTimeline"/>
    <dgm:cxn modelId="{A93750F1-E9E2-446F-A911-B8E6FA69E6E6}" type="presOf" srcId="{3A25FE74-0563-4560-8A26-A3E2CCD2307A}" destId="{B36F5A13-5586-44C4-987D-2149EDDD6089}" srcOrd="0" destOrd="0" presId="urn:microsoft.com/office/officeart/2017/3/layout/DropPinTimeline"/>
    <dgm:cxn modelId="{0D39B622-B550-4082-A784-26B1BEF2FB45}" type="presParOf" srcId="{8EC36515-9B88-4C30-94AE-75FDEA999C03}" destId="{7344EAFE-B807-4FFE-9BFC-5E5EB7643176}" srcOrd="0" destOrd="0" presId="urn:microsoft.com/office/officeart/2017/3/layout/DropPinTimeline"/>
    <dgm:cxn modelId="{225C593D-708A-4621-8035-827D6C3C46BE}" type="presParOf" srcId="{8EC36515-9B88-4C30-94AE-75FDEA999C03}" destId="{11CC75D1-06EC-423C-AEC6-535CF557D9D1}" srcOrd="1" destOrd="0" presId="urn:microsoft.com/office/officeart/2017/3/layout/DropPinTimeline"/>
    <dgm:cxn modelId="{12AE5EC9-6D76-4FA1-AC20-1599742B6B6B}" type="presParOf" srcId="{11CC75D1-06EC-423C-AEC6-535CF557D9D1}" destId="{29065D27-F311-41B7-ABDC-31B47025B790}" srcOrd="0" destOrd="0" presId="urn:microsoft.com/office/officeart/2017/3/layout/DropPinTimeline"/>
    <dgm:cxn modelId="{A187A309-7952-4877-A8BD-F268A473417C}" type="presParOf" srcId="{29065D27-F311-41B7-ABDC-31B47025B790}" destId="{BBE11702-FFDD-4951-8C5B-E48D72D648F9}" srcOrd="0" destOrd="0" presId="urn:microsoft.com/office/officeart/2017/3/layout/DropPinTimeline"/>
    <dgm:cxn modelId="{F97E6DEF-0739-4EF6-8643-57B99A667F65}" type="presParOf" srcId="{29065D27-F311-41B7-ABDC-31B47025B790}" destId="{C9E84F91-B460-41EB-813D-32205E98E0F1}" srcOrd="1" destOrd="0" presId="urn:microsoft.com/office/officeart/2017/3/layout/DropPinTimeline"/>
    <dgm:cxn modelId="{D409731E-86FD-4E4B-81C8-446063D547F4}" type="presParOf" srcId="{C9E84F91-B460-41EB-813D-32205E98E0F1}" destId="{205D5F4F-5DDF-404F-8211-188E66462A06}" srcOrd="0" destOrd="0" presId="urn:microsoft.com/office/officeart/2017/3/layout/DropPinTimeline"/>
    <dgm:cxn modelId="{B44249B3-D2B2-4738-9431-C01CFAC281DF}" type="presParOf" srcId="{C9E84F91-B460-41EB-813D-32205E98E0F1}" destId="{DB71B94F-4DEE-40F0-B2DF-EAB72B4DF93E}" srcOrd="1" destOrd="0" presId="urn:microsoft.com/office/officeart/2017/3/layout/DropPinTimeline"/>
    <dgm:cxn modelId="{EBB370FC-D1D4-4021-BA12-FC3E0B037F9E}" type="presParOf" srcId="{29065D27-F311-41B7-ABDC-31B47025B790}" destId="{B36F5A13-5586-44C4-987D-2149EDDD6089}" srcOrd="2" destOrd="0" presId="urn:microsoft.com/office/officeart/2017/3/layout/DropPinTimeline"/>
    <dgm:cxn modelId="{BF7F1747-EC6B-4AA2-973C-D537CA2A784A}" type="presParOf" srcId="{29065D27-F311-41B7-ABDC-31B47025B790}" destId="{01D8DC47-F30B-4F09-9F3D-A2AE53EDC6BC}" srcOrd="3" destOrd="0" presId="urn:microsoft.com/office/officeart/2017/3/layout/DropPinTimeline"/>
    <dgm:cxn modelId="{4B57C5DC-D3D9-468C-A403-ADD1B07402CC}" type="presParOf" srcId="{29065D27-F311-41B7-ABDC-31B47025B790}" destId="{B9F28701-CF92-4110-8D95-FB6E86CC4D6C}" srcOrd="4" destOrd="0" presId="urn:microsoft.com/office/officeart/2017/3/layout/DropPinTimeline"/>
    <dgm:cxn modelId="{A1859489-5336-4543-9CC6-103D734F89BF}" type="presParOf" srcId="{29065D27-F311-41B7-ABDC-31B47025B790}" destId="{CD3E97E9-AA6A-4ED6-AE55-CEEF1AFA096E}" srcOrd="5" destOrd="0" presId="urn:microsoft.com/office/officeart/2017/3/layout/DropPinTimeline"/>
    <dgm:cxn modelId="{B4347504-CF8A-4348-905F-BD061E2CA63A}" type="presParOf" srcId="{11CC75D1-06EC-423C-AEC6-535CF557D9D1}" destId="{6AE6B152-DE94-4283-8890-67D4EE48FA8D}" srcOrd="1" destOrd="0" presId="urn:microsoft.com/office/officeart/2017/3/layout/DropPinTimeline"/>
    <dgm:cxn modelId="{BF1D13F7-7A01-4C84-B6BD-589BE3A57BC1}" type="presParOf" srcId="{11CC75D1-06EC-423C-AEC6-535CF557D9D1}" destId="{D9D28CD8-8F33-4688-BA4B-C0F65F55342B}" srcOrd="2" destOrd="0" presId="urn:microsoft.com/office/officeart/2017/3/layout/DropPinTimeline"/>
    <dgm:cxn modelId="{0C3A2726-0802-4F94-92F5-D4E306CB3A42}" type="presParOf" srcId="{D9D28CD8-8F33-4688-BA4B-C0F65F55342B}" destId="{C9556930-A54A-4173-8F43-0BE65665784F}" srcOrd="0" destOrd="0" presId="urn:microsoft.com/office/officeart/2017/3/layout/DropPinTimeline"/>
    <dgm:cxn modelId="{2E5535ED-AACA-436F-9A08-C5EE6DA9120F}" type="presParOf" srcId="{D9D28CD8-8F33-4688-BA4B-C0F65F55342B}" destId="{5D5525E1-9CBF-4ADE-89EF-EBF4EFB4B6B7}" srcOrd="1" destOrd="0" presId="urn:microsoft.com/office/officeart/2017/3/layout/DropPinTimeline"/>
    <dgm:cxn modelId="{56069755-64D2-4DD7-B7F7-139265EFCC57}" type="presParOf" srcId="{5D5525E1-9CBF-4ADE-89EF-EBF4EFB4B6B7}" destId="{39B128CA-4C48-4CCC-A54F-9D508D6C2207}" srcOrd="0" destOrd="0" presId="urn:microsoft.com/office/officeart/2017/3/layout/DropPinTimeline"/>
    <dgm:cxn modelId="{748C7972-C0E9-43D8-A6D5-839F6E5937BE}" type="presParOf" srcId="{5D5525E1-9CBF-4ADE-89EF-EBF4EFB4B6B7}" destId="{BDB103E8-656B-4E22-AC78-7F3E6BA656F3}" srcOrd="1" destOrd="0" presId="urn:microsoft.com/office/officeart/2017/3/layout/DropPinTimeline"/>
    <dgm:cxn modelId="{97502C42-D266-4F0A-8006-9F32DDBF2B0D}" type="presParOf" srcId="{D9D28CD8-8F33-4688-BA4B-C0F65F55342B}" destId="{DDDF6F7A-7848-4774-81B0-F6D62E32871C}" srcOrd="2" destOrd="0" presId="urn:microsoft.com/office/officeart/2017/3/layout/DropPinTimeline"/>
    <dgm:cxn modelId="{DE23531A-9CF2-4C28-BEDF-5D8F564CBDD6}" type="presParOf" srcId="{D9D28CD8-8F33-4688-BA4B-C0F65F55342B}" destId="{DE9509A6-EBA8-4664-A5B7-C2F47B16606D}" srcOrd="3" destOrd="0" presId="urn:microsoft.com/office/officeart/2017/3/layout/DropPinTimeline"/>
    <dgm:cxn modelId="{9F17BEAC-FE7D-4141-91E6-FA11D084FE0A}" type="presParOf" srcId="{D9D28CD8-8F33-4688-BA4B-C0F65F55342B}" destId="{E2954CCF-9EA7-4DEC-8A44-7C1B28D3F1FC}" srcOrd="4" destOrd="0" presId="urn:microsoft.com/office/officeart/2017/3/layout/DropPinTimeline"/>
    <dgm:cxn modelId="{16894FF3-13B9-4A88-8584-0431DCCF6665}" type="presParOf" srcId="{D9D28CD8-8F33-4688-BA4B-C0F65F55342B}" destId="{2977F879-6F65-4E4D-8DAA-159B7E3781ED}" srcOrd="5" destOrd="0" presId="urn:microsoft.com/office/officeart/2017/3/layout/DropPinTimeline"/>
    <dgm:cxn modelId="{4F49A2DF-B1AD-48B3-B005-F8EA249A2A26}" type="presParOf" srcId="{11CC75D1-06EC-423C-AEC6-535CF557D9D1}" destId="{14D347BB-7DD5-467C-A33A-4B46200A5029}" srcOrd="3" destOrd="0" presId="urn:microsoft.com/office/officeart/2017/3/layout/DropPinTimeline"/>
    <dgm:cxn modelId="{8C3AE752-B770-4842-B7CA-416ED1054D8A}" type="presParOf" srcId="{11CC75D1-06EC-423C-AEC6-535CF557D9D1}" destId="{BDAA09C4-CFEB-42CF-873D-6B3144C1F397}" srcOrd="4" destOrd="0" presId="urn:microsoft.com/office/officeart/2017/3/layout/DropPinTimeline"/>
    <dgm:cxn modelId="{DA18D677-0C05-411E-817F-9A835E46E251}" type="presParOf" srcId="{BDAA09C4-CFEB-42CF-873D-6B3144C1F397}" destId="{09072D84-0388-4AD1-8196-BE1558522887}" srcOrd="0" destOrd="0" presId="urn:microsoft.com/office/officeart/2017/3/layout/DropPinTimeline"/>
    <dgm:cxn modelId="{9263E3EC-704D-4A31-A704-96D97010C4C5}" type="presParOf" srcId="{BDAA09C4-CFEB-42CF-873D-6B3144C1F397}" destId="{55423704-A8A0-43BE-B045-3ECCE222AF1F}" srcOrd="1" destOrd="0" presId="urn:microsoft.com/office/officeart/2017/3/layout/DropPinTimeline"/>
    <dgm:cxn modelId="{866B5E5F-5B91-4B9C-82AC-D31659527B8C}" type="presParOf" srcId="{55423704-A8A0-43BE-B045-3ECCE222AF1F}" destId="{28B40A32-A2D9-479B-B248-FAE6FF9554C7}" srcOrd="0" destOrd="0" presId="urn:microsoft.com/office/officeart/2017/3/layout/DropPinTimeline"/>
    <dgm:cxn modelId="{4C004E4B-7C75-4A9D-B0CA-F3726F976926}" type="presParOf" srcId="{55423704-A8A0-43BE-B045-3ECCE222AF1F}" destId="{5996B4ED-E6F6-4D7B-ABDB-FF143EFAE068}" srcOrd="1" destOrd="0" presId="urn:microsoft.com/office/officeart/2017/3/layout/DropPinTimeline"/>
    <dgm:cxn modelId="{D1558B7B-0264-476E-9800-D5C1DE5366AD}" type="presParOf" srcId="{BDAA09C4-CFEB-42CF-873D-6B3144C1F397}" destId="{B53FE944-D247-4AB5-8EAB-14205B86A608}" srcOrd="2" destOrd="0" presId="urn:microsoft.com/office/officeart/2017/3/layout/DropPinTimeline"/>
    <dgm:cxn modelId="{D994EC04-2655-4AAF-A0B9-6748E1960894}" type="presParOf" srcId="{BDAA09C4-CFEB-42CF-873D-6B3144C1F397}" destId="{9A4F1FFE-5BEF-45B3-AC94-3C191F8BA40E}" srcOrd="3" destOrd="0" presId="urn:microsoft.com/office/officeart/2017/3/layout/DropPinTimeline"/>
    <dgm:cxn modelId="{749133CE-EE40-4A79-9DF9-DE3A51023A32}" type="presParOf" srcId="{BDAA09C4-CFEB-42CF-873D-6B3144C1F397}" destId="{B5B69ADF-2082-4E2E-86DD-C3907DE09AA5}" srcOrd="4" destOrd="0" presId="urn:microsoft.com/office/officeart/2017/3/layout/DropPinTimeline"/>
    <dgm:cxn modelId="{6B9A38F3-F0BA-41AE-B342-9284DAFF3E6C}" type="presParOf" srcId="{BDAA09C4-CFEB-42CF-873D-6B3144C1F397}" destId="{FB1C8584-3978-4064-9FE1-FB283169FD73}" srcOrd="5" destOrd="0" presId="urn:microsoft.com/office/officeart/2017/3/layout/DropPinTimeline"/>
    <dgm:cxn modelId="{D1866AB4-F9B6-4975-941A-183704003FB8}" type="presParOf" srcId="{11CC75D1-06EC-423C-AEC6-535CF557D9D1}" destId="{8B8F2FBE-2CA4-416D-BF82-66073EBCF97E}" srcOrd="5" destOrd="0" presId="urn:microsoft.com/office/officeart/2017/3/layout/DropPinTimeline"/>
    <dgm:cxn modelId="{B858047B-8FE2-4433-AC75-AF9EEE7E2655}" type="presParOf" srcId="{11CC75D1-06EC-423C-AEC6-535CF557D9D1}" destId="{5BDBF2C8-5E41-43B9-B63F-446669D539C8}" srcOrd="6" destOrd="0" presId="urn:microsoft.com/office/officeart/2017/3/layout/DropPinTimeline"/>
    <dgm:cxn modelId="{2FCA1758-376A-44A1-9A62-5608C8A3C070}" type="presParOf" srcId="{5BDBF2C8-5E41-43B9-B63F-446669D539C8}" destId="{837C9A97-25E5-4F28-9953-2E007DDD3C45}" srcOrd="0" destOrd="0" presId="urn:microsoft.com/office/officeart/2017/3/layout/DropPinTimeline"/>
    <dgm:cxn modelId="{3AF47FC2-7114-42F9-8555-710139AB76E8}" type="presParOf" srcId="{5BDBF2C8-5E41-43B9-B63F-446669D539C8}" destId="{2E7F3769-134A-4C10-9108-9B74F32B0829}" srcOrd="1" destOrd="0" presId="urn:microsoft.com/office/officeart/2017/3/layout/DropPinTimeline"/>
    <dgm:cxn modelId="{D140EA62-B404-4250-82C6-3582617FA522}" type="presParOf" srcId="{2E7F3769-134A-4C10-9108-9B74F32B0829}" destId="{2067FB3A-6C89-4642-AEBB-867D7BE1BA30}" srcOrd="0" destOrd="0" presId="urn:microsoft.com/office/officeart/2017/3/layout/DropPinTimeline"/>
    <dgm:cxn modelId="{26954406-7EEF-40B6-A57F-268F4D41E52A}" type="presParOf" srcId="{2E7F3769-134A-4C10-9108-9B74F32B0829}" destId="{ABC1C10C-1D81-4020-989A-F5EAFDDDB1E5}" srcOrd="1" destOrd="0" presId="urn:microsoft.com/office/officeart/2017/3/layout/DropPinTimeline"/>
    <dgm:cxn modelId="{FE2DA175-A306-4CB4-A33E-B00D7E60E51F}" type="presParOf" srcId="{5BDBF2C8-5E41-43B9-B63F-446669D539C8}" destId="{D773B353-DBF7-41B4-A7A4-192C5F9F6CB3}" srcOrd="2" destOrd="0" presId="urn:microsoft.com/office/officeart/2017/3/layout/DropPinTimeline"/>
    <dgm:cxn modelId="{4BEC84FC-50E6-4962-BC18-37266BD8C6C2}" type="presParOf" srcId="{5BDBF2C8-5E41-43B9-B63F-446669D539C8}" destId="{393B6E4B-4B84-4E2A-92C9-22A3303CF42A}" srcOrd="3" destOrd="0" presId="urn:microsoft.com/office/officeart/2017/3/layout/DropPinTimeline"/>
    <dgm:cxn modelId="{DFAA43E3-DFB9-46CA-A125-E38707914EA3}" type="presParOf" srcId="{5BDBF2C8-5E41-43B9-B63F-446669D539C8}" destId="{DFB90D3F-9EFD-497C-94DF-44F848CEAF83}" srcOrd="4" destOrd="0" presId="urn:microsoft.com/office/officeart/2017/3/layout/DropPinTimeline"/>
    <dgm:cxn modelId="{78324824-D401-4A23-B75B-E57D61A39C93}" type="presParOf" srcId="{5BDBF2C8-5E41-43B9-B63F-446669D539C8}" destId="{A98FE971-E1B8-48F9-904D-DF4929721B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1C6D8-0BD6-4D85-A9FA-49BFAB472D3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7D6DE-F16A-485A-B28D-5BF46D20EBFD}">
      <dgm:prSet/>
      <dgm:spPr/>
      <dgm:t>
        <a:bodyPr/>
        <a:lstStyle/>
        <a:p>
          <a:pPr>
            <a:defRPr b="1"/>
          </a:pPr>
          <a:r>
            <a:rPr lang="en-US"/>
            <a:t>Hybrid Hour (online asynchronous)</a:t>
          </a:r>
        </a:p>
      </dgm:t>
    </dgm:pt>
    <dgm:pt modelId="{62F473FA-A4C4-4C92-AC0A-67497010DA86}" type="parTrans" cxnId="{5D2A9A8B-5255-4029-8AEC-292B3C95657A}">
      <dgm:prSet/>
      <dgm:spPr/>
      <dgm:t>
        <a:bodyPr/>
        <a:lstStyle/>
        <a:p>
          <a:endParaRPr lang="en-US"/>
        </a:p>
      </dgm:t>
    </dgm:pt>
    <dgm:pt modelId="{70EA64CD-5EC6-4380-A909-90F73D4438C6}" type="sibTrans" cxnId="{5D2A9A8B-5255-4029-8AEC-292B3C95657A}">
      <dgm:prSet/>
      <dgm:spPr/>
      <dgm:t>
        <a:bodyPr/>
        <a:lstStyle/>
        <a:p>
          <a:endParaRPr lang="en-US"/>
        </a:p>
      </dgm:t>
    </dgm:pt>
    <dgm:pt modelId="{563E65B7-90E2-48DE-88FF-6AF8FAE3EF85}">
      <dgm:prSet/>
      <dgm:spPr/>
      <dgm:t>
        <a:bodyPr/>
        <a:lstStyle/>
        <a:p>
          <a:r>
            <a:rPr lang="en-US"/>
            <a:t>Available every Monday at 8 am. Watch and complete all activities prior to coming to class</a:t>
          </a:r>
        </a:p>
      </dgm:t>
    </dgm:pt>
    <dgm:pt modelId="{C908578F-7E3A-498E-83F6-538A71469A6C}" type="parTrans" cxnId="{46492A96-41C5-4070-B058-3E7E5469EB73}">
      <dgm:prSet/>
      <dgm:spPr/>
      <dgm:t>
        <a:bodyPr/>
        <a:lstStyle/>
        <a:p>
          <a:endParaRPr lang="en-US"/>
        </a:p>
      </dgm:t>
    </dgm:pt>
    <dgm:pt modelId="{EA5FA24D-578E-411E-BFCE-75E8DED95B0B}" type="sibTrans" cxnId="{46492A96-41C5-4070-B058-3E7E5469EB73}">
      <dgm:prSet/>
      <dgm:spPr/>
      <dgm:t>
        <a:bodyPr/>
        <a:lstStyle/>
        <a:p>
          <a:endParaRPr lang="en-US"/>
        </a:p>
      </dgm:t>
    </dgm:pt>
    <dgm:pt modelId="{F61A1C54-0768-440D-8CE0-8CB1EB58825A}">
      <dgm:prSet/>
      <dgm:spPr/>
      <dgm:t>
        <a:bodyPr/>
        <a:lstStyle/>
        <a:p>
          <a:pPr>
            <a:defRPr b="1"/>
          </a:pPr>
          <a:r>
            <a:rPr lang="en-US"/>
            <a:t>Face-to-face hours (2 hours each week in class)</a:t>
          </a:r>
        </a:p>
      </dgm:t>
    </dgm:pt>
    <dgm:pt modelId="{70CB7E58-4A7E-4F21-A2B6-C2BFE19600E3}" type="parTrans" cxnId="{6008F348-5D74-4063-B64C-41061EC3B4B3}">
      <dgm:prSet/>
      <dgm:spPr/>
      <dgm:t>
        <a:bodyPr/>
        <a:lstStyle/>
        <a:p>
          <a:endParaRPr lang="en-US"/>
        </a:p>
      </dgm:t>
    </dgm:pt>
    <dgm:pt modelId="{8FDC9173-7A7E-409B-A580-D7BE86FCC071}" type="sibTrans" cxnId="{6008F348-5D74-4063-B64C-41061EC3B4B3}">
      <dgm:prSet/>
      <dgm:spPr/>
      <dgm:t>
        <a:bodyPr/>
        <a:lstStyle/>
        <a:p>
          <a:endParaRPr lang="en-US"/>
        </a:p>
      </dgm:t>
    </dgm:pt>
    <dgm:pt modelId="{4E8B7853-15EB-4DA1-95D5-F9C2E5563CB6}">
      <dgm:prSet/>
      <dgm:spPr/>
      <dgm:t>
        <a:bodyPr/>
        <a:lstStyle/>
        <a:p>
          <a:r>
            <a:rPr lang="en-US"/>
            <a:t>First hour is for instruction</a:t>
          </a:r>
        </a:p>
      </dgm:t>
    </dgm:pt>
    <dgm:pt modelId="{89832ED6-1217-4133-8962-33A216C39901}" type="parTrans" cxnId="{F3E22105-6FED-4FD3-8B3E-A1CE54D9E459}">
      <dgm:prSet/>
      <dgm:spPr/>
      <dgm:t>
        <a:bodyPr/>
        <a:lstStyle/>
        <a:p>
          <a:endParaRPr lang="en-US"/>
        </a:p>
      </dgm:t>
    </dgm:pt>
    <dgm:pt modelId="{B91EF4CD-C943-421B-BD96-115783FFB913}" type="sibTrans" cxnId="{F3E22105-6FED-4FD3-8B3E-A1CE54D9E459}">
      <dgm:prSet/>
      <dgm:spPr/>
      <dgm:t>
        <a:bodyPr/>
        <a:lstStyle/>
        <a:p>
          <a:endParaRPr lang="en-US"/>
        </a:p>
      </dgm:t>
    </dgm:pt>
    <dgm:pt modelId="{2AFDC64D-AEB2-405E-B359-7FA9127A141B}">
      <dgm:prSet/>
      <dgm:spPr/>
      <dgm:t>
        <a:bodyPr/>
        <a:lstStyle/>
        <a:p>
          <a:r>
            <a:rPr lang="en-US"/>
            <a:t>Second hour is for you to complete the weekly lab</a:t>
          </a:r>
        </a:p>
      </dgm:t>
    </dgm:pt>
    <dgm:pt modelId="{CE8E60D3-3133-4FFE-ADA6-4210E1F953BC}" type="parTrans" cxnId="{4CDF89E3-5FB6-4354-B07C-C9413AABE3A7}">
      <dgm:prSet/>
      <dgm:spPr/>
      <dgm:t>
        <a:bodyPr/>
        <a:lstStyle/>
        <a:p>
          <a:endParaRPr lang="en-US"/>
        </a:p>
      </dgm:t>
    </dgm:pt>
    <dgm:pt modelId="{F733D938-BA40-4481-8E0F-D6B6C15867FA}" type="sibTrans" cxnId="{4CDF89E3-5FB6-4354-B07C-C9413AABE3A7}">
      <dgm:prSet/>
      <dgm:spPr/>
      <dgm:t>
        <a:bodyPr/>
        <a:lstStyle/>
        <a:p>
          <a:endParaRPr lang="en-US"/>
        </a:p>
      </dgm:t>
    </dgm:pt>
    <dgm:pt modelId="{37601F7F-3DBA-41D8-BACE-00E42EFC3B84}" type="pres">
      <dgm:prSet presAssocID="{11C1C6D8-0BD6-4D85-A9FA-49BFAB472D3D}" presName="root" presStyleCnt="0">
        <dgm:presLayoutVars>
          <dgm:dir/>
          <dgm:resizeHandles val="exact"/>
        </dgm:presLayoutVars>
      </dgm:prSet>
      <dgm:spPr/>
    </dgm:pt>
    <dgm:pt modelId="{D7EBC1F4-FAB3-4D9C-9E37-560F592298E9}" type="pres">
      <dgm:prSet presAssocID="{FBC7D6DE-F16A-485A-B28D-5BF46D20EBFD}" presName="compNode" presStyleCnt="0"/>
      <dgm:spPr/>
    </dgm:pt>
    <dgm:pt modelId="{052C2DE9-EB2F-49F4-9B03-CBC2FF271A86}" type="pres">
      <dgm:prSet presAssocID="{FBC7D6DE-F16A-485A-B28D-5BF46D20EB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8516FE5-1781-46DE-BC09-C6A2717CB6D6}" type="pres">
      <dgm:prSet presAssocID="{FBC7D6DE-F16A-485A-B28D-5BF46D20EBFD}" presName="iconSpace" presStyleCnt="0"/>
      <dgm:spPr/>
    </dgm:pt>
    <dgm:pt modelId="{4F7CD038-7553-4DBC-B839-43B4C978F292}" type="pres">
      <dgm:prSet presAssocID="{FBC7D6DE-F16A-485A-B28D-5BF46D20EBFD}" presName="parTx" presStyleLbl="revTx" presStyleIdx="0" presStyleCnt="4">
        <dgm:presLayoutVars>
          <dgm:chMax val="0"/>
          <dgm:chPref val="0"/>
        </dgm:presLayoutVars>
      </dgm:prSet>
      <dgm:spPr/>
    </dgm:pt>
    <dgm:pt modelId="{2F5D405F-AF61-4A58-9719-C78790336B49}" type="pres">
      <dgm:prSet presAssocID="{FBC7D6DE-F16A-485A-B28D-5BF46D20EBFD}" presName="txSpace" presStyleCnt="0"/>
      <dgm:spPr/>
    </dgm:pt>
    <dgm:pt modelId="{03207E1A-1385-4587-831B-EA483B300729}" type="pres">
      <dgm:prSet presAssocID="{FBC7D6DE-F16A-485A-B28D-5BF46D20EBFD}" presName="desTx" presStyleLbl="revTx" presStyleIdx="1" presStyleCnt="4">
        <dgm:presLayoutVars/>
      </dgm:prSet>
      <dgm:spPr/>
    </dgm:pt>
    <dgm:pt modelId="{791B42D7-BB9C-434B-A872-569F0971D9D5}" type="pres">
      <dgm:prSet presAssocID="{70EA64CD-5EC6-4380-A909-90F73D4438C6}" presName="sibTrans" presStyleCnt="0"/>
      <dgm:spPr/>
    </dgm:pt>
    <dgm:pt modelId="{58503F50-407F-4539-9304-C11A3C92AD83}" type="pres">
      <dgm:prSet presAssocID="{F61A1C54-0768-440D-8CE0-8CB1EB58825A}" presName="compNode" presStyleCnt="0"/>
      <dgm:spPr/>
    </dgm:pt>
    <dgm:pt modelId="{4F93AB03-A720-4CE0-A16A-5216AE858C0E}" type="pres">
      <dgm:prSet presAssocID="{F61A1C54-0768-440D-8CE0-8CB1EB5882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F3952BC-B013-44B7-987F-02654B2765FD}" type="pres">
      <dgm:prSet presAssocID="{F61A1C54-0768-440D-8CE0-8CB1EB58825A}" presName="iconSpace" presStyleCnt="0"/>
      <dgm:spPr/>
    </dgm:pt>
    <dgm:pt modelId="{791E5F26-5AB1-46A1-A393-6C4C137388B7}" type="pres">
      <dgm:prSet presAssocID="{F61A1C54-0768-440D-8CE0-8CB1EB58825A}" presName="parTx" presStyleLbl="revTx" presStyleIdx="2" presStyleCnt="4">
        <dgm:presLayoutVars>
          <dgm:chMax val="0"/>
          <dgm:chPref val="0"/>
        </dgm:presLayoutVars>
      </dgm:prSet>
      <dgm:spPr/>
    </dgm:pt>
    <dgm:pt modelId="{F08F219A-F9D4-47EF-ACE1-BEE5894C3BAA}" type="pres">
      <dgm:prSet presAssocID="{F61A1C54-0768-440D-8CE0-8CB1EB58825A}" presName="txSpace" presStyleCnt="0"/>
      <dgm:spPr/>
    </dgm:pt>
    <dgm:pt modelId="{56F106B1-1B7B-4CA2-8B58-AD8591EC7785}" type="pres">
      <dgm:prSet presAssocID="{F61A1C54-0768-440D-8CE0-8CB1EB58825A}" presName="desTx" presStyleLbl="revTx" presStyleIdx="3" presStyleCnt="4">
        <dgm:presLayoutVars/>
      </dgm:prSet>
      <dgm:spPr/>
    </dgm:pt>
  </dgm:ptLst>
  <dgm:cxnLst>
    <dgm:cxn modelId="{F3E22105-6FED-4FD3-8B3E-A1CE54D9E459}" srcId="{F61A1C54-0768-440D-8CE0-8CB1EB58825A}" destId="{4E8B7853-15EB-4DA1-95D5-F9C2E5563CB6}" srcOrd="0" destOrd="0" parTransId="{89832ED6-1217-4133-8962-33A216C39901}" sibTransId="{B91EF4CD-C943-421B-BD96-115783FFB913}"/>
    <dgm:cxn modelId="{10D73205-B49C-45C5-9756-5F5389D1DB76}" type="presOf" srcId="{F61A1C54-0768-440D-8CE0-8CB1EB58825A}" destId="{791E5F26-5AB1-46A1-A393-6C4C137388B7}" srcOrd="0" destOrd="0" presId="urn:microsoft.com/office/officeart/2018/2/layout/IconLabelDescriptionList"/>
    <dgm:cxn modelId="{00A80B09-452C-49B0-8F83-D547A1737441}" type="presOf" srcId="{563E65B7-90E2-48DE-88FF-6AF8FAE3EF85}" destId="{03207E1A-1385-4587-831B-EA483B300729}" srcOrd="0" destOrd="0" presId="urn:microsoft.com/office/officeart/2018/2/layout/IconLabelDescriptionList"/>
    <dgm:cxn modelId="{2FB7E836-986A-432A-9AC2-D914A5795982}" type="presOf" srcId="{2AFDC64D-AEB2-405E-B359-7FA9127A141B}" destId="{56F106B1-1B7B-4CA2-8B58-AD8591EC7785}" srcOrd="0" destOrd="1" presId="urn:microsoft.com/office/officeart/2018/2/layout/IconLabelDescriptionList"/>
    <dgm:cxn modelId="{6008F348-5D74-4063-B64C-41061EC3B4B3}" srcId="{11C1C6D8-0BD6-4D85-A9FA-49BFAB472D3D}" destId="{F61A1C54-0768-440D-8CE0-8CB1EB58825A}" srcOrd="1" destOrd="0" parTransId="{70CB7E58-4A7E-4F21-A2B6-C2BFE19600E3}" sibTransId="{8FDC9173-7A7E-409B-A580-D7BE86FCC071}"/>
    <dgm:cxn modelId="{B342A671-34F6-4236-A811-034CC50A1114}" type="presOf" srcId="{FBC7D6DE-F16A-485A-B28D-5BF46D20EBFD}" destId="{4F7CD038-7553-4DBC-B839-43B4C978F292}" srcOrd="0" destOrd="0" presId="urn:microsoft.com/office/officeart/2018/2/layout/IconLabelDescriptionList"/>
    <dgm:cxn modelId="{5D2A9A8B-5255-4029-8AEC-292B3C95657A}" srcId="{11C1C6D8-0BD6-4D85-A9FA-49BFAB472D3D}" destId="{FBC7D6DE-F16A-485A-B28D-5BF46D20EBFD}" srcOrd="0" destOrd="0" parTransId="{62F473FA-A4C4-4C92-AC0A-67497010DA86}" sibTransId="{70EA64CD-5EC6-4380-A909-90F73D4438C6}"/>
    <dgm:cxn modelId="{46492A96-41C5-4070-B058-3E7E5469EB73}" srcId="{FBC7D6DE-F16A-485A-B28D-5BF46D20EBFD}" destId="{563E65B7-90E2-48DE-88FF-6AF8FAE3EF85}" srcOrd="0" destOrd="0" parTransId="{C908578F-7E3A-498E-83F6-538A71469A6C}" sibTransId="{EA5FA24D-578E-411E-BFCE-75E8DED95B0B}"/>
    <dgm:cxn modelId="{5E1E6CBE-D840-45DC-B93E-BCA80B131467}" type="presOf" srcId="{4E8B7853-15EB-4DA1-95D5-F9C2E5563CB6}" destId="{56F106B1-1B7B-4CA2-8B58-AD8591EC7785}" srcOrd="0" destOrd="0" presId="urn:microsoft.com/office/officeart/2018/2/layout/IconLabelDescriptionList"/>
    <dgm:cxn modelId="{4CDF89E3-5FB6-4354-B07C-C9413AABE3A7}" srcId="{F61A1C54-0768-440D-8CE0-8CB1EB58825A}" destId="{2AFDC64D-AEB2-405E-B359-7FA9127A141B}" srcOrd="1" destOrd="0" parTransId="{CE8E60D3-3133-4FFE-ADA6-4210E1F953BC}" sibTransId="{F733D938-BA40-4481-8E0F-D6B6C15867FA}"/>
    <dgm:cxn modelId="{675F81F8-AEC2-4D3D-9AB4-6CBA7C7FEF7A}" type="presOf" srcId="{11C1C6D8-0BD6-4D85-A9FA-49BFAB472D3D}" destId="{37601F7F-3DBA-41D8-BACE-00E42EFC3B84}" srcOrd="0" destOrd="0" presId="urn:microsoft.com/office/officeart/2018/2/layout/IconLabelDescriptionList"/>
    <dgm:cxn modelId="{F4D27B62-4EB5-4DE3-90EA-6586FB5F4593}" type="presParOf" srcId="{37601F7F-3DBA-41D8-BACE-00E42EFC3B84}" destId="{D7EBC1F4-FAB3-4D9C-9E37-560F592298E9}" srcOrd="0" destOrd="0" presId="urn:microsoft.com/office/officeart/2018/2/layout/IconLabelDescriptionList"/>
    <dgm:cxn modelId="{84DABD5C-4FBF-422F-81FD-99A7F12F146B}" type="presParOf" srcId="{D7EBC1F4-FAB3-4D9C-9E37-560F592298E9}" destId="{052C2DE9-EB2F-49F4-9B03-CBC2FF271A86}" srcOrd="0" destOrd="0" presId="urn:microsoft.com/office/officeart/2018/2/layout/IconLabelDescriptionList"/>
    <dgm:cxn modelId="{E3CA1C7B-171C-48E1-867B-24CFCD6450D6}" type="presParOf" srcId="{D7EBC1F4-FAB3-4D9C-9E37-560F592298E9}" destId="{E8516FE5-1781-46DE-BC09-C6A2717CB6D6}" srcOrd="1" destOrd="0" presId="urn:microsoft.com/office/officeart/2018/2/layout/IconLabelDescriptionList"/>
    <dgm:cxn modelId="{4CA536F8-5A80-421A-803E-47AC930C8764}" type="presParOf" srcId="{D7EBC1F4-FAB3-4D9C-9E37-560F592298E9}" destId="{4F7CD038-7553-4DBC-B839-43B4C978F292}" srcOrd="2" destOrd="0" presId="urn:microsoft.com/office/officeart/2018/2/layout/IconLabelDescriptionList"/>
    <dgm:cxn modelId="{424787B9-A594-4C81-9D9C-D48648BD7C9E}" type="presParOf" srcId="{D7EBC1F4-FAB3-4D9C-9E37-560F592298E9}" destId="{2F5D405F-AF61-4A58-9719-C78790336B49}" srcOrd="3" destOrd="0" presId="urn:microsoft.com/office/officeart/2018/2/layout/IconLabelDescriptionList"/>
    <dgm:cxn modelId="{EE62D2FE-69BD-4EAA-955C-F985C2DCD907}" type="presParOf" srcId="{D7EBC1F4-FAB3-4D9C-9E37-560F592298E9}" destId="{03207E1A-1385-4587-831B-EA483B300729}" srcOrd="4" destOrd="0" presId="urn:microsoft.com/office/officeart/2018/2/layout/IconLabelDescriptionList"/>
    <dgm:cxn modelId="{7A98C22E-1CA2-4C6D-A376-82E82E27AC5E}" type="presParOf" srcId="{37601F7F-3DBA-41D8-BACE-00E42EFC3B84}" destId="{791B42D7-BB9C-434B-A872-569F0971D9D5}" srcOrd="1" destOrd="0" presId="urn:microsoft.com/office/officeart/2018/2/layout/IconLabelDescriptionList"/>
    <dgm:cxn modelId="{D67270E5-361D-4EDE-8527-15344BD22FC7}" type="presParOf" srcId="{37601F7F-3DBA-41D8-BACE-00E42EFC3B84}" destId="{58503F50-407F-4539-9304-C11A3C92AD83}" srcOrd="2" destOrd="0" presId="urn:microsoft.com/office/officeart/2018/2/layout/IconLabelDescriptionList"/>
    <dgm:cxn modelId="{038E7186-8E0B-489A-B43A-9924E121112D}" type="presParOf" srcId="{58503F50-407F-4539-9304-C11A3C92AD83}" destId="{4F93AB03-A720-4CE0-A16A-5216AE858C0E}" srcOrd="0" destOrd="0" presId="urn:microsoft.com/office/officeart/2018/2/layout/IconLabelDescriptionList"/>
    <dgm:cxn modelId="{F7D00F05-51A2-40CC-9A66-42864393BFB8}" type="presParOf" srcId="{58503F50-407F-4539-9304-C11A3C92AD83}" destId="{BF3952BC-B013-44B7-987F-02654B2765FD}" srcOrd="1" destOrd="0" presId="urn:microsoft.com/office/officeart/2018/2/layout/IconLabelDescriptionList"/>
    <dgm:cxn modelId="{D8F07305-0CFF-45E0-96C6-F31FAB3C3296}" type="presParOf" srcId="{58503F50-407F-4539-9304-C11A3C92AD83}" destId="{791E5F26-5AB1-46A1-A393-6C4C137388B7}" srcOrd="2" destOrd="0" presId="urn:microsoft.com/office/officeart/2018/2/layout/IconLabelDescriptionList"/>
    <dgm:cxn modelId="{B48A6474-EF6A-48D8-9757-50F3FA98E43B}" type="presParOf" srcId="{58503F50-407F-4539-9304-C11A3C92AD83}" destId="{F08F219A-F9D4-47EF-ACE1-BEE5894C3BAA}" srcOrd="3" destOrd="0" presId="urn:microsoft.com/office/officeart/2018/2/layout/IconLabelDescriptionList"/>
    <dgm:cxn modelId="{BBD85D65-F34D-43F7-8C22-B61D46535426}" type="presParOf" srcId="{58503F50-407F-4539-9304-C11A3C92AD83}" destId="{56F106B1-1B7B-4CA2-8B58-AD8591EC77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04E155-FF97-489E-8F9B-D4FABA8131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6F2120-3288-49B7-88F7-121610A0E526}">
      <dgm:prSet/>
      <dgm:spPr/>
      <dgm:t>
        <a:bodyPr/>
        <a:lstStyle/>
        <a:p>
          <a:pPr>
            <a:defRPr cap="all"/>
          </a:pPr>
          <a:r>
            <a:rPr lang="en-US"/>
            <a:t>Punctual (manage your time)</a:t>
          </a:r>
        </a:p>
      </dgm:t>
    </dgm:pt>
    <dgm:pt modelId="{948EA2CA-4CCF-4814-98C8-428DE5C1393F}" type="parTrans" cxnId="{229063CF-03A8-4C95-A41F-622114D0A0A2}">
      <dgm:prSet/>
      <dgm:spPr/>
      <dgm:t>
        <a:bodyPr/>
        <a:lstStyle/>
        <a:p>
          <a:endParaRPr lang="en-US"/>
        </a:p>
      </dgm:t>
    </dgm:pt>
    <dgm:pt modelId="{84219D3F-BEC6-45C4-999C-4F379B90688E}" type="sibTrans" cxnId="{229063CF-03A8-4C95-A41F-622114D0A0A2}">
      <dgm:prSet/>
      <dgm:spPr/>
      <dgm:t>
        <a:bodyPr/>
        <a:lstStyle/>
        <a:p>
          <a:endParaRPr lang="en-US"/>
        </a:p>
      </dgm:t>
    </dgm:pt>
    <dgm:pt modelId="{B9AA87DE-A3EF-4E43-9C72-330CA92DDB4B}">
      <dgm:prSet/>
      <dgm:spPr/>
      <dgm:t>
        <a:bodyPr/>
        <a:lstStyle/>
        <a:p>
          <a:pPr>
            <a:defRPr cap="all"/>
          </a:pPr>
          <a:r>
            <a:rPr lang="en-US"/>
            <a:t>Active participant </a:t>
          </a:r>
        </a:p>
      </dgm:t>
    </dgm:pt>
    <dgm:pt modelId="{75A3409F-10F0-4871-AE4B-6C0F443DF367}" type="parTrans" cxnId="{4E6E32DD-DF08-4CD4-A7F4-BD6CDBD56A0B}">
      <dgm:prSet/>
      <dgm:spPr/>
      <dgm:t>
        <a:bodyPr/>
        <a:lstStyle/>
        <a:p>
          <a:endParaRPr lang="en-US"/>
        </a:p>
      </dgm:t>
    </dgm:pt>
    <dgm:pt modelId="{E1A883C8-4C55-49F1-83F9-496BE96B29F4}" type="sibTrans" cxnId="{4E6E32DD-DF08-4CD4-A7F4-BD6CDBD56A0B}">
      <dgm:prSet/>
      <dgm:spPr/>
      <dgm:t>
        <a:bodyPr/>
        <a:lstStyle/>
        <a:p>
          <a:endParaRPr lang="en-US"/>
        </a:p>
      </dgm:t>
    </dgm:pt>
    <dgm:pt modelId="{6401CA64-3EBF-4328-B1E9-7BCF11872D4B}">
      <dgm:prSet/>
      <dgm:spPr/>
      <dgm:t>
        <a:bodyPr/>
        <a:lstStyle/>
        <a:p>
          <a:pPr>
            <a:defRPr cap="all"/>
          </a:pPr>
          <a:r>
            <a:rPr lang="en-US"/>
            <a:t>Respectful </a:t>
          </a:r>
        </a:p>
      </dgm:t>
    </dgm:pt>
    <dgm:pt modelId="{B8119A8B-015C-4077-B926-1C82D4F6A90B}" type="parTrans" cxnId="{C9DEF49A-FCA4-4FDB-9EAF-EB7FE57681E9}">
      <dgm:prSet/>
      <dgm:spPr/>
      <dgm:t>
        <a:bodyPr/>
        <a:lstStyle/>
        <a:p>
          <a:endParaRPr lang="en-US"/>
        </a:p>
      </dgm:t>
    </dgm:pt>
    <dgm:pt modelId="{B59D768D-1486-432C-9ED0-4FB16267D067}" type="sibTrans" cxnId="{C9DEF49A-FCA4-4FDB-9EAF-EB7FE57681E9}">
      <dgm:prSet/>
      <dgm:spPr/>
      <dgm:t>
        <a:bodyPr/>
        <a:lstStyle/>
        <a:p>
          <a:endParaRPr lang="en-US"/>
        </a:p>
      </dgm:t>
    </dgm:pt>
    <dgm:pt modelId="{4F817788-A856-4079-A792-8B9132D8739B}" type="pres">
      <dgm:prSet presAssocID="{6B04E155-FF97-489E-8F9B-D4FABA8131F2}" presName="root" presStyleCnt="0">
        <dgm:presLayoutVars>
          <dgm:dir/>
          <dgm:resizeHandles val="exact"/>
        </dgm:presLayoutVars>
      </dgm:prSet>
      <dgm:spPr/>
    </dgm:pt>
    <dgm:pt modelId="{0623617B-526C-4635-8B04-FB31BA1BE4F4}" type="pres">
      <dgm:prSet presAssocID="{296F2120-3288-49B7-88F7-121610A0E526}" presName="compNode" presStyleCnt="0"/>
      <dgm:spPr/>
    </dgm:pt>
    <dgm:pt modelId="{EAD9485D-F831-4798-9FE3-E5942DECAC3A}" type="pres">
      <dgm:prSet presAssocID="{296F2120-3288-49B7-88F7-121610A0E526}" presName="iconBgRect" presStyleLbl="bgShp" presStyleIdx="0" presStyleCnt="3"/>
      <dgm:spPr/>
    </dgm:pt>
    <dgm:pt modelId="{2DFDF59E-72B4-4CEE-A9C2-8B43845348AB}" type="pres">
      <dgm:prSet presAssocID="{296F2120-3288-49B7-88F7-121610A0E5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BF8650B-F746-4323-A5DE-FAADFE743488}" type="pres">
      <dgm:prSet presAssocID="{296F2120-3288-49B7-88F7-121610A0E526}" presName="spaceRect" presStyleCnt="0"/>
      <dgm:spPr/>
    </dgm:pt>
    <dgm:pt modelId="{6873277E-5007-46BB-9A3E-863CC63DC8D0}" type="pres">
      <dgm:prSet presAssocID="{296F2120-3288-49B7-88F7-121610A0E526}" presName="textRect" presStyleLbl="revTx" presStyleIdx="0" presStyleCnt="3">
        <dgm:presLayoutVars>
          <dgm:chMax val="1"/>
          <dgm:chPref val="1"/>
        </dgm:presLayoutVars>
      </dgm:prSet>
      <dgm:spPr/>
    </dgm:pt>
    <dgm:pt modelId="{441EFD4E-6D7D-49DE-AD3D-0B3741B063F8}" type="pres">
      <dgm:prSet presAssocID="{84219D3F-BEC6-45C4-999C-4F379B90688E}" presName="sibTrans" presStyleCnt="0"/>
      <dgm:spPr/>
    </dgm:pt>
    <dgm:pt modelId="{19B36218-6658-40A8-86EF-FD036FE2DC1B}" type="pres">
      <dgm:prSet presAssocID="{B9AA87DE-A3EF-4E43-9C72-330CA92DDB4B}" presName="compNode" presStyleCnt="0"/>
      <dgm:spPr/>
    </dgm:pt>
    <dgm:pt modelId="{12DB6336-AA5C-4787-8F96-19C14B8BD4E5}" type="pres">
      <dgm:prSet presAssocID="{B9AA87DE-A3EF-4E43-9C72-330CA92DDB4B}" presName="iconBgRect" presStyleLbl="bgShp" presStyleIdx="1" presStyleCnt="3"/>
      <dgm:spPr/>
    </dgm:pt>
    <dgm:pt modelId="{EFE19435-283C-436D-A802-5DCD0047C3DB}" type="pres">
      <dgm:prSet presAssocID="{B9AA87DE-A3EF-4E43-9C72-330CA92DDB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DD7AE2-8889-4CED-831F-0533CD825ECB}" type="pres">
      <dgm:prSet presAssocID="{B9AA87DE-A3EF-4E43-9C72-330CA92DDB4B}" presName="spaceRect" presStyleCnt="0"/>
      <dgm:spPr/>
    </dgm:pt>
    <dgm:pt modelId="{3E0D6183-AD18-4469-9B44-67B7A69AA670}" type="pres">
      <dgm:prSet presAssocID="{B9AA87DE-A3EF-4E43-9C72-330CA92DDB4B}" presName="textRect" presStyleLbl="revTx" presStyleIdx="1" presStyleCnt="3">
        <dgm:presLayoutVars>
          <dgm:chMax val="1"/>
          <dgm:chPref val="1"/>
        </dgm:presLayoutVars>
      </dgm:prSet>
      <dgm:spPr/>
    </dgm:pt>
    <dgm:pt modelId="{0ED7AEC7-8BAF-476C-A844-4B1E67345735}" type="pres">
      <dgm:prSet presAssocID="{E1A883C8-4C55-49F1-83F9-496BE96B29F4}" presName="sibTrans" presStyleCnt="0"/>
      <dgm:spPr/>
    </dgm:pt>
    <dgm:pt modelId="{5DFC550B-B0EA-4993-922E-525A698FBF5A}" type="pres">
      <dgm:prSet presAssocID="{6401CA64-3EBF-4328-B1E9-7BCF11872D4B}" presName="compNode" presStyleCnt="0"/>
      <dgm:spPr/>
    </dgm:pt>
    <dgm:pt modelId="{C02C5BAF-3230-4EC7-8639-ED2A05B560EE}" type="pres">
      <dgm:prSet presAssocID="{6401CA64-3EBF-4328-B1E9-7BCF11872D4B}" presName="iconBgRect" presStyleLbl="bgShp" presStyleIdx="2" presStyleCnt="3"/>
      <dgm:spPr/>
    </dgm:pt>
    <dgm:pt modelId="{FF9427E9-449F-4311-BA6D-F8DE6DAD22ED}" type="pres">
      <dgm:prSet presAssocID="{6401CA64-3EBF-4328-B1E9-7BCF11872D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374A412-CFCB-4DE9-BB26-CD575720C4E1}" type="pres">
      <dgm:prSet presAssocID="{6401CA64-3EBF-4328-B1E9-7BCF11872D4B}" presName="spaceRect" presStyleCnt="0"/>
      <dgm:spPr/>
    </dgm:pt>
    <dgm:pt modelId="{7EFEF0E9-A7B7-4E70-9CFB-58079E798CA7}" type="pres">
      <dgm:prSet presAssocID="{6401CA64-3EBF-4328-B1E9-7BCF11872D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760B1D-D3D1-47BC-A191-19C80EFB6814}" type="presOf" srcId="{6401CA64-3EBF-4328-B1E9-7BCF11872D4B}" destId="{7EFEF0E9-A7B7-4E70-9CFB-58079E798CA7}" srcOrd="0" destOrd="0" presId="urn:microsoft.com/office/officeart/2018/5/layout/IconCircleLabelList"/>
    <dgm:cxn modelId="{4D688261-FC59-40BC-B420-F863D04D2B37}" type="presOf" srcId="{296F2120-3288-49B7-88F7-121610A0E526}" destId="{6873277E-5007-46BB-9A3E-863CC63DC8D0}" srcOrd="0" destOrd="0" presId="urn:microsoft.com/office/officeart/2018/5/layout/IconCircleLabelList"/>
    <dgm:cxn modelId="{E042C259-454F-4FCD-8ABE-1A931765EF70}" type="presOf" srcId="{B9AA87DE-A3EF-4E43-9C72-330CA92DDB4B}" destId="{3E0D6183-AD18-4469-9B44-67B7A69AA670}" srcOrd="0" destOrd="0" presId="urn:microsoft.com/office/officeart/2018/5/layout/IconCircleLabelList"/>
    <dgm:cxn modelId="{C9DEF49A-FCA4-4FDB-9EAF-EB7FE57681E9}" srcId="{6B04E155-FF97-489E-8F9B-D4FABA8131F2}" destId="{6401CA64-3EBF-4328-B1E9-7BCF11872D4B}" srcOrd="2" destOrd="0" parTransId="{B8119A8B-015C-4077-B926-1C82D4F6A90B}" sibTransId="{B59D768D-1486-432C-9ED0-4FB16267D067}"/>
    <dgm:cxn modelId="{11EA7CCA-C422-4006-A746-075AC1754982}" type="presOf" srcId="{6B04E155-FF97-489E-8F9B-D4FABA8131F2}" destId="{4F817788-A856-4079-A792-8B9132D8739B}" srcOrd="0" destOrd="0" presId="urn:microsoft.com/office/officeart/2018/5/layout/IconCircleLabelList"/>
    <dgm:cxn modelId="{229063CF-03A8-4C95-A41F-622114D0A0A2}" srcId="{6B04E155-FF97-489E-8F9B-D4FABA8131F2}" destId="{296F2120-3288-49B7-88F7-121610A0E526}" srcOrd="0" destOrd="0" parTransId="{948EA2CA-4CCF-4814-98C8-428DE5C1393F}" sibTransId="{84219D3F-BEC6-45C4-999C-4F379B90688E}"/>
    <dgm:cxn modelId="{4E6E32DD-DF08-4CD4-A7F4-BD6CDBD56A0B}" srcId="{6B04E155-FF97-489E-8F9B-D4FABA8131F2}" destId="{B9AA87DE-A3EF-4E43-9C72-330CA92DDB4B}" srcOrd="1" destOrd="0" parTransId="{75A3409F-10F0-4871-AE4B-6C0F443DF367}" sibTransId="{E1A883C8-4C55-49F1-83F9-496BE96B29F4}"/>
    <dgm:cxn modelId="{5FF5045E-8F95-46FD-BF62-BD8935DD7DBF}" type="presParOf" srcId="{4F817788-A856-4079-A792-8B9132D8739B}" destId="{0623617B-526C-4635-8B04-FB31BA1BE4F4}" srcOrd="0" destOrd="0" presId="urn:microsoft.com/office/officeart/2018/5/layout/IconCircleLabelList"/>
    <dgm:cxn modelId="{3FCE0E28-C593-4694-B81F-644ADCCFABEE}" type="presParOf" srcId="{0623617B-526C-4635-8B04-FB31BA1BE4F4}" destId="{EAD9485D-F831-4798-9FE3-E5942DECAC3A}" srcOrd="0" destOrd="0" presId="urn:microsoft.com/office/officeart/2018/5/layout/IconCircleLabelList"/>
    <dgm:cxn modelId="{41DDE7E3-BB04-402D-98A8-274DEA496774}" type="presParOf" srcId="{0623617B-526C-4635-8B04-FB31BA1BE4F4}" destId="{2DFDF59E-72B4-4CEE-A9C2-8B43845348AB}" srcOrd="1" destOrd="0" presId="urn:microsoft.com/office/officeart/2018/5/layout/IconCircleLabelList"/>
    <dgm:cxn modelId="{ACF492DC-8DD2-4C02-B4F4-48671CB6F803}" type="presParOf" srcId="{0623617B-526C-4635-8B04-FB31BA1BE4F4}" destId="{5BF8650B-F746-4323-A5DE-FAADFE743488}" srcOrd="2" destOrd="0" presId="urn:microsoft.com/office/officeart/2018/5/layout/IconCircleLabelList"/>
    <dgm:cxn modelId="{F20D2640-AA1B-489B-AFAD-C7397549977D}" type="presParOf" srcId="{0623617B-526C-4635-8B04-FB31BA1BE4F4}" destId="{6873277E-5007-46BB-9A3E-863CC63DC8D0}" srcOrd="3" destOrd="0" presId="urn:microsoft.com/office/officeart/2018/5/layout/IconCircleLabelList"/>
    <dgm:cxn modelId="{4749C8C3-4A1A-49FC-A309-BC171E576CFB}" type="presParOf" srcId="{4F817788-A856-4079-A792-8B9132D8739B}" destId="{441EFD4E-6D7D-49DE-AD3D-0B3741B063F8}" srcOrd="1" destOrd="0" presId="urn:microsoft.com/office/officeart/2018/5/layout/IconCircleLabelList"/>
    <dgm:cxn modelId="{BF55B8EB-6050-4E2E-8FA8-28E33CD8D334}" type="presParOf" srcId="{4F817788-A856-4079-A792-8B9132D8739B}" destId="{19B36218-6658-40A8-86EF-FD036FE2DC1B}" srcOrd="2" destOrd="0" presId="urn:microsoft.com/office/officeart/2018/5/layout/IconCircleLabelList"/>
    <dgm:cxn modelId="{4AFF1F4D-8D5E-4554-B754-FD25A896E3C3}" type="presParOf" srcId="{19B36218-6658-40A8-86EF-FD036FE2DC1B}" destId="{12DB6336-AA5C-4787-8F96-19C14B8BD4E5}" srcOrd="0" destOrd="0" presId="urn:microsoft.com/office/officeart/2018/5/layout/IconCircleLabelList"/>
    <dgm:cxn modelId="{72D38887-2149-4893-BBD6-4A62CBF3275C}" type="presParOf" srcId="{19B36218-6658-40A8-86EF-FD036FE2DC1B}" destId="{EFE19435-283C-436D-A802-5DCD0047C3DB}" srcOrd="1" destOrd="0" presId="urn:microsoft.com/office/officeart/2018/5/layout/IconCircleLabelList"/>
    <dgm:cxn modelId="{67A99D83-3B73-482C-8561-CB1807A76B1A}" type="presParOf" srcId="{19B36218-6658-40A8-86EF-FD036FE2DC1B}" destId="{D5DD7AE2-8889-4CED-831F-0533CD825ECB}" srcOrd="2" destOrd="0" presId="urn:microsoft.com/office/officeart/2018/5/layout/IconCircleLabelList"/>
    <dgm:cxn modelId="{23E76465-C68C-4EC2-BE8E-8619F7FE437D}" type="presParOf" srcId="{19B36218-6658-40A8-86EF-FD036FE2DC1B}" destId="{3E0D6183-AD18-4469-9B44-67B7A69AA670}" srcOrd="3" destOrd="0" presId="urn:microsoft.com/office/officeart/2018/5/layout/IconCircleLabelList"/>
    <dgm:cxn modelId="{085C6189-AE87-46F9-A95E-E1B51970761F}" type="presParOf" srcId="{4F817788-A856-4079-A792-8B9132D8739B}" destId="{0ED7AEC7-8BAF-476C-A844-4B1E67345735}" srcOrd="3" destOrd="0" presId="urn:microsoft.com/office/officeart/2018/5/layout/IconCircleLabelList"/>
    <dgm:cxn modelId="{1EFE8649-8396-4FCB-B4AC-7E2F3F0C9F1D}" type="presParOf" srcId="{4F817788-A856-4079-A792-8B9132D8739B}" destId="{5DFC550B-B0EA-4993-922E-525A698FBF5A}" srcOrd="4" destOrd="0" presId="urn:microsoft.com/office/officeart/2018/5/layout/IconCircleLabelList"/>
    <dgm:cxn modelId="{A0D025F1-11D1-45FD-978B-5F883CF2BF78}" type="presParOf" srcId="{5DFC550B-B0EA-4993-922E-525A698FBF5A}" destId="{C02C5BAF-3230-4EC7-8639-ED2A05B560EE}" srcOrd="0" destOrd="0" presId="urn:microsoft.com/office/officeart/2018/5/layout/IconCircleLabelList"/>
    <dgm:cxn modelId="{4F983F7B-5DB7-4541-95E2-D65D73A5D157}" type="presParOf" srcId="{5DFC550B-B0EA-4993-922E-525A698FBF5A}" destId="{FF9427E9-449F-4311-BA6D-F8DE6DAD22ED}" srcOrd="1" destOrd="0" presId="urn:microsoft.com/office/officeart/2018/5/layout/IconCircleLabelList"/>
    <dgm:cxn modelId="{8821E9E5-C844-4B7B-A1FE-E2D26933298E}" type="presParOf" srcId="{5DFC550B-B0EA-4993-922E-525A698FBF5A}" destId="{5374A412-CFCB-4DE9-BB26-CD575720C4E1}" srcOrd="2" destOrd="0" presId="urn:microsoft.com/office/officeart/2018/5/layout/IconCircleLabelList"/>
    <dgm:cxn modelId="{269B978C-3298-4B27-BF31-D4CF2594C880}" type="presParOf" srcId="{5DFC550B-B0EA-4993-922E-525A698FBF5A}" destId="{7EFEF0E9-A7B7-4E70-9CFB-58079E798C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91EA3-5C18-4D3D-BAB9-BC77CB895D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E4F3E4-F247-4D6D-B665-2CEB0E8F892C}">
      <dgm:prSet/>
      <dgm:spPr/>
      <dgm:t>
        <a:bodyPr/>
        <a:lstStyle/>
        <a:p>
          <a:r>
            <a:rPr lang="en-US"/>
            <a:t>Timely communication (Mon – Fri)</a:t>
          </a:r>
        </a:p>
      </dgm:t>
    </dgm:pt>
    <dgm:pt modelId="{B6E8F0E4-B88B-465E-8F1F-7D66835A89B4}" type="parTrans" cxnId="{BD235E33-01EE-4E49-8F20-67E7FF0A8EE4}">
      <dgm:prSet/>
      <dgm:spPr/>
      <dgm:t>
        <a:bodyPr/>
        <a:lstStyle/>
        <a:p>
          <a:endParaRPr lang="en-US"/>
        </a:p>
      </dgm:t>
    </dgm:pt>
    <dgm:pt modelId="{5EE9AC58-2255-451E-A27D-7E2A28D984A8}" type="sibTrans" cxnId="{BD235E33-01EE-4E49-8F20-67E7FF0A8EE4}">
      <dgm:prSet/>
      <dgm:spPr/>
      <dgm:t>
        <a:bodyPr/>
        <a:lstStyle/>
        <a:p>
          <a:endParaRPr lang="en-US"/>
        </a:p>
      </dgm:t>
    </dgm:pt>
    <dgm:pt modelId="{C457041B-C57A-4997-AACC-7C9B42018E8E}">
      <dgm:prSet/>
      <dgm:spPr/>
      <dgm:t>
        <a:bodyPr/>
        <a:lstStyle/>
        <a:p>
          <a:r>
            <a:rPr lang="en-US"/>
            <a:t>Quick turnaround on assessments</a:t>
          </a:r>
        </a:p>
      </dgm:t>
    </dgm:pt>
    <dgm:pt modelId="{B0E3AD12-0E6F-4AE3-A783-E61D7D0614E0}" type="parTrans" cxnId="{E474C173-13CF-4835-8982-C8FC03D9C790}">
      <dgm:prSet/>
      <dgm:spPr/>
      <dgm:t>
        <a:bodyPr/>
        <a:lstStyle/>
        <a:p>
          <a:endParaRPr lang="en-US"/>
        </a:p>
      </dgm:t>
    </dgm:pt>
    <dgm:pt modelId="{C2B525EC-9F48-44CE-A188-EA096D37AF14}" type="sibTrans" cxnId="{E474C173-13CF-4835-8982-C8FC03D9C790}">
      <dgm:prSet/>
      <dgm:spPr/>
      <dgm:t>
        <a:bodyPr/>
        <a:lstStyle/>
        <a:p>
          <a:endParaRPr lang="en-US"/>
        </a:p>
      </dgm:t>
    </dgm:pt>
    <dgm:pt modelId="{08A2E327-DC68-4923-B00E-DC8A193406A1}">
      <dgm:prSet/>
      <dgm:spPr/>
      <dgm:t>
        <a:bodyPr/>
        <a:lstStyle/>
        <a:p>
          <a:r>
            <a:rPr lang="en-US"/>
            <a:t>Someone to talk to</a:t>
          </a:r>
        </a:p>
      </dgm:t>
    </dgm:pt>
    <dgm:pt modelId="{4640137F-A32D-4C63-8189-0D3E5A7A469B}" type="parTrans" cxnId="{D1365433-F21E-4461-8622-B2BA5E8BA141}">
      <dgm:prSet/>
      <dgm:spPr/>
      <dgm:t>
        <a:bodyPr/>
        <a:lstStyle/>
        <a:p>
          <a:endParaRPr lang="en-US"/>
        </a:p>
      </dgm:t>
    </dgm:pt>
    <dgm:pt modelId="{405C0388-E577-497F-8A0D-F57E3D8B3ECB}" type="sibTrans" cxnId="{D1365433-F21E-4461-8622-B2BA5E8BA141}">
      <dgm:prSet/>
      <dgm:spPr/>
      <dgm:t>
        <a:bodyPr/>
        <a:lstStyle/>
        <a:p>
          <a:endParaRPr lang="en-US"/>
        </a:p>
      </dgm:t>
    </dgm:pt>
    <dgm:pt modelId="{5A43EFFA-0DD4-4F91-A55E-7ED7E760134E}" type="pres">
      <dgm:prSet presAssocID="{42C91EA3-5C18-4D3D-BAB9-BC77CB895D5A}" presName="root" presStyleCnt="0">
        <dgm:presLayoutVars>
          <dgm:dir/>
          <dgm:resizeHandles val="exact"/>
        </dgm:presLayoutVars>
      </dgm:prSet>
      <dgm:spPr/>
    </dgm:pt>
    <dgm:pt modelId="{0546EE92-B743-43E6-B13C-A4923A7DD70F}" type="pres">
      <dgm:prSet presAssocID="{B3E4F3E4-F247-4D6D-B665-2CEB0E8F892C}" presName="compNode" presStyleCnt="0"/>
      <dgm:spPr/>
    </dgm:pt>
    <dgm:pt modelId="{BCB6EA00-188F-4D2B-B47F-ED051864049C}" type="pres">
      <dgm:prSet presAssocID="{B3E4F3E4-F247-4D6D-B665-2CEB0E8F892C}" presName="bgRect" presStyleLbl="bgShp" presStyleIdx="0" presStyleCnt="3"/>
      <dgm:spPr/>
    </dgm:pt>
    <dgm:pt modelId="{4A66AA81-56DE-4732-8459-0A5F0471C67E}" type="pres">
      <dgm:prSet presAssocID="{B3E4F3E4-F247-4D6D-B665-2CEB0E8F89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4461746-4324-4F34-9B25-22A60BE27CA1}" type="pres">
      <dgm:prSet presAssocID="{B3E4F3E4-F247-4D6D-B665-2CEB0E8F892C}" presName="spaceRect" presStyleCnt="0"/>
      <dgm:spPr/>
    </dgm:pt>
    <dgm:pt modelId="{83B09819-CF5A-4158-A0AC-C790401D27D0}" type="pres">
      <dgm:prSet presAssocID="{B3E4F3E4-F247-4D6D-B665-2CEB0E8F892C}" presName="parTx" presStyleLbl="revTx" presStyleIdx="0" presStyleCnt="3">
        <dgm:presLayoutVars>
          <dgm:chMax val="0"/>
          <dgm:chPref val="0"/>
        </dgm:presLayoutVars>
      </dgm:prSet>
      <dgm:spPr/>
    </dgm:pt>
    <dgm:pt modelId="{B503F21B-9C2B-420C-9D25-382D0666A6F8}" type="pres">
      <dgm:prSet presAssocID="{5EE9AC58-2255-451E-A27D-7E2A28D984A8}" presName="sibTrans" presStyleCnt="0"/>
      <dgm:spPr/>
    </dgm:pt>
    <dgm:pt modelId="{1D6668E1-BAF1-436C-A25F-FD12C440F1E1}" type="pres">
      <dgm:prSet presAssocID="{C457041B-C57A-4997-AACC-7C9B42018E8E}" presName="compNode" presStyleCnt="0"/>
      <dgm:spPr/>
    </dgm:pt>
    <dgm:pt modelId="{F5E18843-C5E7-4036-9745-5E72EFD9AD49}" type="pres">
      <dgm:prSet presAssocID="{C457041B-C57A-4997-AACC-7C9B42018E8E}" presName="bgRect" presStyleLbl="bgShp" presStyleIdx="1" presStyleCnt="3"/>
      <dgm:spPr/>
    </dgm:pt>
    <dgm:pt modelId="{FBC056A4-CEF5-46B1-8626-2C7CF940F398}" type="pres">
      <dgm:prSet presAssocID="{C457041B-C57A-4997-AACC-7C9B42018E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4D63413-7D66-42FC-9E21-132A4C4365CC}" type="pres">
      <dgm:prSet presAssocID="{C457041B-C57A-4997-AACC-7C9B42018E8E}" presName="spaceRect" presStyleCnt="0"/>
      <dgm:spPr/>
    </dgm:pt>
    <dgm:pt modelId="{3D0938AA-FA74-4DCE-B564-96BBDB594159}" type="pres">
      <dgm:prSet presAssocID="{C457041B-C57A-4997-AACC-7C9B42018E8E}" presName="parTx" presStyleLbl="revTx" presStyleIdx="1" presStyleCnt="3">
        <dgm:presLayoutVars>
          <dgm:chMax val="0"/>
          <dgm:chPref val="0"/>
        </dgm:presLayoutVars>
      </dgm:prSet>
      <dgm:spPr/>
    </dgm:pt>
    <dgm:pt modelId="{0DC15C79-53E8-4D1D-9603-C597A0882084}" type="pres">
      <dgm:prSet presAssocID="{C2B525EC-9F48-44CE-A188-EA096D37AF14}" presName="sibTrans" presStyleCnt="0"/>
      <dgm:spPr/>
    </dgm:pt>
    <dgm:pt modelId="{845DBE51-EE61-4F82-A8F9-CBFCAEC3EBE2}" type="pres">
      <dgm:prSet presAssocID="{08A2E327-DC68-4923-B00E-DC8A193406A1}" presName="compNode" presStyleCnt="0"/>
      <dgm:spPr/>
    </dgm:pt>
    <dgm:pt modelId="{DF8FA729-816A-44AF-ACB2-F02AE6DBDE08}" type="pres">
      <dgm:prSet presAssocID="{08A2E327-DC68-4923-B00E-DC8A193406A1}" presName="bgRect" presStyleLbl="bgShp" presStyleIdx="2" presStyleCnt="3"/>
      <dgm:spPr/>
    </dgm:pt>
    <dgm:pt modelId="{963E46BE-DE1A-4707-A438-5F3E0AFCB30E}" type="pres">
      <dgm:prSet presAssocID="{08A2E327-DC68-4923-B00E-DC8A193406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5546D3-8F1A-4175-8815-01ACFAD049E7}" type="pres">
      <dgm:prSet presAssocID="{08A2E327-DC68-4923-B00E-DC8A193406A1}" presName="spaceRect" presStyleCnt="0"/>
      <dgm:spPr/>
    </dgm:pt>
    <dgm:pt modelId="{DAF7C1C2-DE45-4EFD-9DBC-4AE376F1E3E0}" type="pres">
      <dgm:prSet presAssocID="{08A2E327-DC68-4923-B00E-DC8A193406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2281B-F4EA-4DD6-8523-A482BEF9CED6}" type="presOf" srcId="{42C91EA3-5C18-4D3D-BAB9-BC77CB895D5A}" destId="{5A43EFFA-0DD4-4F91-A55E-7ED7E760134E}" srcOrd="0" destOrd="0" presId="urn:microsoft.com/office/officeart/2018/2/layout/IconVerticalSolidList"/>
    <dgm:cxn modelId="{BD235E33-01EE-4E49-8F20-67E7FF0A8EE4}" srcId="{42C91EA3-5C18-4D3D-BAB9-BC77CB895D5A}" destId="{B3E4F3E4-F247-4D6D-B665-2CEB0E8F892C}" srcOrd="0" destOrd="0" parTransId="{B6E8F0E4-B88B-465E-8F1F-7D66835A89B4}" sibTransId="{5EE9AC58-2255-451E-A27D-7E2A28D984A8}"/>
    <dgm:cxn modelId="{D1365433-F21E-4461-8622-B2BA5E8BA141}" srcId="{42C91EA3-5C18-4D3D-BAB9-BC77CB895D5A}" destId="{08A2E327-DC68-4923-B00E-DC8A193406A1}" srcOrd="2" destOrd="0" parTransId="{4640137F-A32D-4C63-8189-0D3E5A7A469B}" sibTransId="{405C0388-E577-497F-8A0D-F57E3D8B3ECB}"/>
    <dgm:cxn modelId="{C87C4D3D-D2ED-4F5D-AB68-2A6E4E3F0444}" type="presOf" srcId="{B3E4F3E4-F247-4D6D-B665-2CEB0E8F892C}" destId="{83B09819-CF5A-4158-A0AC-C790401D27D0}" srcOrd="0" destOrd="0" presId="urn:microsoft.com/office/officeart/2018/2/layout/IconVerticalSolidList"/>
    <dgm:cxn modelId="{5553984C-2593-4E9A-B6D8-3855B325EAFE}" type="presOf" srcId="{08A2E327-DC68-4923-B00E-DC8A193406A1}" destId="{DAF7C1C2-DE45-4EFD-9DBC-4AE376F1E3E0}" srcOrd="0" destOrd="0" presId="urn:microsoft.com/office/officeart/2018/2/layout/IconVerticalSolidList"/>
    <dgm:cxn modelId="{E474C173-13CF-4835-8982-C8FC03D9C790}" srcId="{42C91EA3-5C18-4D3D-BAB9-BC77CB895D5A}" destId="{C457041B-C57A-4997-AACC-7C9B42018E8E}" srcOrd="1" destOrd="0" parTransId="{B0E3AD12-0E6F-4AE3-A783-E61D7D0614E0}" sibTransId="{C2B525EC-9F48-44CE-A188-EA096D37AF14}"/>
    <dgm:cxn modelId="{EE1C8D81-B453-4567-9C2A-995B25C99508}" type="presOf" srcId="{C457041B-C57A-4997-AACC-7C9B42018E8E}" destId="{3D0938AA-FA74-4DCE-B564-96BBDB594159}" srcOrd="0" destOrd="0" presId="urn:microsoft.com/office/officeart/2018/2/layout/IconVerticalSolidList"/>
    <dgm:cxn modelId="{22A62428-BDBF-433A-B245-0E72C7B7462D}" type="presParOf" srcId="{5A43EFFA-0DD4-4F91-A55E-7ED7E760134E}" destId="{0546EE92-B743-43E6-B13C-A4923A7DD70F}" srcOrd="0" destOrd="0" presId="urn:microsoft.com/office/officeart/2018/2/layout/IconVerticalSolidList"/>
    <dgm:cxn modelId="{06ACA6AE-51F0-445C-AEA5-138859CE8A12}" type="presParOf" srcId="{0546EE92-B743-43E6-B13C-A4923A7DD70F}" destId="{BCB6EA00-188F-4D2B-B47F-ED051864049C}" srcOrd="0" destOrd="0" presId="urn:microsoft.com/office/officeart/2018/2/layout/IconVerticalSolidList"/>
    <dgm:cxn modelId="{EFB726CF-3EFE-4304-804C-7B1F9E31CA09}" type="presParOf" srcId="{0546EE92-B743-43E6-B13C-A4923A7DD70F}" destId="{4A66AA81-56DE-4732-8459-0A5F0471C67E}" srcOrd="1" destOrd="0" presId="urn:microsoft.com/office/officeart/2018/2/layout/IconVerticalSolidList"/>
    <dgm:cxn modelId="{0E719852-3DCE-4AFE-AD4C-DBF2B3D36846}" type="presParOf" srcId="{0546EE92-B743-43E6-B13C-A4923A7DD70F}" destId="{04461746-4324-4F34-9B25-22A60BE27CA1}" srcOrd="2" destOrd="0" presId="urn:microsoft.com/office/officeart/2018/2/layout/IconVerticalSolidList"/>
    <dgm:cxn modelId="{8ACE83F1-B89E-4833-B594-DB6E11C8D6C8}" type="presParOf" srcId="{0546EE92-B743-43E6-B13C-A4923A7DD70F}" destId="{83B09819-CF5A-4158-A0AC-C790401D27D0}" srcOrd="3" destOrd="0" presId="urn:microsoft.com/office/officeart/2018/2/layout/IconVerticalSolidList"/>
    <dgm:cxn modelId="{DE1A5790-87B3-4707-BEF8-6A8D53ABDE43}" type="presParOf" srcId="{5A43EFFA-0DD4-4F91-A55E-7ED7E760134E}" destId="{B503F21B-9C2B-420C-9D25-382D0666A6F8}" srcOrd="1" destOrd="0" presId="urn:microsoft.com/office/officeart/2018/2/layout/IconVerticalSolidList"/>
    <dgm:cxn modelId="{FAD0A2FE-5A12-428D-86F7-174388C46841}" type="presParOf" srcId="{5A43EFFA-0DD4-4F91-A55E-7ED7E760134E}" destId="{1D6668E1-BAF1-436C-A25F-FD12C440F1E1}" srcOrd="2" destOrd="0" presId="urn:microsoft.com/office/officeart/2018/2/layout/IconVerticalSolidList"/>
    <dgm:cxn modelId="{4619CB3A-8286-43FF-A2C9-14F5C943F6F9}" type="presParOf" srcId="{1D6668E1-BAF1-436C-A25F-FD12C440F1E1}" destId="{F5E18843-C5E7-4036-9745-5E72EFD9AD49}" srcOrd="0" destOrd="0" presId="urn:microsoft.com/office/officeart/2018/2/layout/IconVerticalSolidList"/>
    <dgm:cxn modelId="{0E2D9331-CD26-4908-AB00-1A1172C959FA}" type="presParOf" srcId="{1D6668E1-BAF1-436C-A25F-FD12C440F1E1}" destId="{FBC056A4-CEF5-46B1-8626-2C7CF940F398}" srcOrd="1" destOrd="0" presId="urn:microsoft.com/office/officeart/2018/2/layout/IconVerticalSolidList"/>
    <dgm:cxn modelId="{91320192-DC43-4E46-B65A-3F73E72C1BF9}" type="presParOf" srcId="{1D6668E1-BAF1-436C-A25F-FD12C440F1E1}" destId="{84D63413-7D66-42FC-9E21-132A4C4365CC}" srcOrd="2" destOrd="0" presId="urn:microsoft.com/office/officeart/2018/2/layout/IconVerticalSolidList"/>
    <dgm:cxn modelId="{A36C3DAF-93EB-4B7B-B60D-D86975DF7DBB}" type="presParOf" srcId="{1D6668E1-BAF1-436C-A25F-FD12C440F1E1}" destId="{3D0938AA-FA74-4DCE-B564-96BBDB594159}" srcOrd="3" destOrd="0" presId="urn:microsoft.com/office/officeart/2018/2/layout/IconVerticalSolidList"/>
    <dgm:cxn modelId="{A21A9E8E-B757-42F7-B756-054EA96A57F5}" type="presParOf" srcId="{5A43EFFA-0DD4-4F91-A55E-7ED7E760134E}" destId="{0DC15C79-53E8-4D1D-9603-C597A0882084}" srcOrd="3" destOrd="0" presId="urn:microsoft.com/office/officeart/2018/2/layout/IconVerticalSolidList"/>
    <dgm:cxn modelId="{07EF3C0D-F3BC-419B-A65B-0FC81045772C}" type="presParOf" srcId="{5A43EFFA-0DD4-4F91-A55E-7ED7E760134E}" destId="{845DBE51-EE61-4F82-A8F9-CBFCAEC3EBE2}" srcOrd="4" destOrd="0" presId="urn:microsoft.com/office/officeart/2018/2/layout/IconVerticalSolidList"/>
    <dgm:cxn modelId="{79A2FF3B-791C-4627-8C8B-63D78DB4E110}" type="presParOf" srcId="{845DBE51-EE61-4F82-A8F9-CBFCAEC3EBE2}" destId="{DF8FA729-816A-44AF-ACB2-F02AE6DBDE08}" srcOrd="0" destOrd="0" presId="urn:microsoft.com/office/officeart/2018/2/layout/IconVerticalSolidList"/>
    <dgm:cxn modelId="{279FFD0F-34AD-4A7B-B450-3586A8EC6201}" type="presParOf" srcId="{845DBE51-EE61-4F82-A8F9-CBFCAEC3EBE2}" destId="{963E46BE-DE1A-4707-A438-5F3E0AFCB30E}" srcOrd="1" destOrd="0" presId="urn:microsoft.com/office/officeart/2018/2/layout/IconVerticalSolidList"/>
    <dgm:cxn modelId="{4F031A5E-E5A8-416F-AD05-899876A26E37}" type="presParOf" srcId="{845DBE51-EE61-4F82-A8F9-CBFCAEC3EBE2}" destId="{515546D3-8F1A-4175-8815-01ACFAD049E7}" srcOrd="2" destOrd="0" presId="urn:microsoft.com/office/officeart/2018/2/layout/IconVerticalSolidList"/>
    <dgm:cxn modelId="{3E77BDAD-FDE6-4645-8CB1-677D5B845CCB}" type="presParOf" srcId="{845DBE51-EE61-4F82-A8F9-CBFCAEC3EBE2}" destId="{DAF7C1C2-DE45-4EFD-9DBC-4AE376F1E3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BB3ECC-4BDB-473C-ADBC-7EEEF19D39D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942B11-17CB-4E6D-8DBF-063773445375}">
      <dgm:prSet/>
      <dgm:spPr/>
      <dgm:t>
        <a:bodyPr/>
        <a:lstStyle/>
        <a:p>
          <a:r>
            <a:rPr lang="en-US"/>
            <a:t>Get familiar with DC Connect</a:t>
          </a:r>
        </a:p>
      </dgm:t>
    </dgm:pt>
    <dgm:pt modelId="{9212A267-5A0F-4396-AC12-11AEAC05CB7A}" type="parTrans" cxnId="{5B7CE0C2-7AF1-4696-A2B8-9EC898B353C3}">
      <dgm:prSet/>
      <dgm:spPr/>
      <dgm:t>
        <a:bodyPr/>
        <a:lstStyle/>
        <a:p>
          <a:endParaRPr lang="en-US"/>
        </a:p>
      </dgm:t>
    </dgm:pt>
    <dgm:pt modelId="{4B6126D6-2D41-4215-A587-6C4D2C7A411F}" type="sibTrans" cxnId="{5B7CE0C2-7AF1-4696-A2B8-9EC898B353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9B36985-F836-446C-A9EF-53E8B26A89B0}">
      <dgm:prSet/>
      <dgm:spPr/>
      <dgm:t>
        <a:bodyPr/>
        <a:lstStyle/>
        <a:p>
          <a:r>
            <a:rPr lang="en-US"/>
            <a:t>Explore the week 1 content</a:t>
          </a:r>
        </a:p>
      </dgm:t>
    </dgm:pt>
    <dgm:pt modelId="{EFB854D7-33B7-4927-A0BE-EDB13354A0F9}" type="parTrans" cxnId="{8C2B5CCE-8034-4205-B5C7-4CFCE444AEDC}">
      <dgm:prSet/>
      <dgm:spPr/>
      <dgm:t>
        <a:bodyPr/>
        <a:lstStyle/>
        <a:p>
          <a:endParaRPr lang="en-US"/>
        </a:p>
      </dgm:t>
    </dgm:pt>
    <dgm:pt modelId="{E40ACC24-9CA1-49C0-BB02-827538C3351B}" type="sibTrans" cxnId="{8C2B5CCE-8034-4205-B5C7-4CFCE444AED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99D268B-F325-4C03-9CE1-6C042A8A6C7A}">
      <dgm:prSet/>
      <dgm:spPr/>
      <dgm:t>
        <a:bodyPr/>
        <a:lstStyle/>
        <a:p>
          <a:r>
            <a:rPr lang="en-US"/>
            <a:t>Set up your notification preferences in DC Connect</a:t>
          </a:r>
        </a:p>
      </dgm:t>
    </dgm:pt>
    <dgm:pt modelId="{83EC0160-27D0-4C9B-9E18-AB038365DD99}" type="parTrans" cxnId="{DDD1516B-BC9D-4D2D-AC2E-1BE971A2A69A}">
      <dgm:prSet/>
      <dgm:spPr/>
      <dgm:t>
        <a:bodyPr/>
        <a:lstStyle/>
        <a:p>
          <a:endParaRPr lang="en-US"/>
        </a:p>
      </dgm:t>
    </dgm:pt>
    <dgm:pt modelId="{1FF66E87-E1DE-496C-B0EE-DA194BEFFC92}" type="sibTrans" cxnId="{DDD1516B-BC9D-4D2D-AC2E-1BE971A2A69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A1323C2-9BE5-4B69-B2F9-B8A47B786A12}" type="pres">
      <dgm:prSet presAssocID="{8FBB3ECC-4BDB-473C-ADBC-7EEEF19D39DE}" presName="Name0" presStyleCnt="0">
        <dgm:presLayoutVars>
          <dgm:animLvl val="lvl"/>
          <dgm:resizeHandles val="exact"/>
        </dgm:presLayoutVars>
      </dgm:prSet>
      <dgm:spPr/>
    </dgm:pt>
    <dgm:pt modelId="{6B9ADC1E-ACF8-4071-A1A1-2ACCF8D9821F}" type="pres">
      <dgm:prSet presAssocID="{F1942B11-17CB-4E6D-8DBF-063773445375}" presName="compositeNode" presStyleCnt="0">
        <dgm:presLayoutVars>
          <dgm:bulletEnabled val="1"/>
        </dgm:presLayoutVars>
      </dgm:prSet>
      <dgm:spPr/>
    </dgm:pt>
    <dgm:pt modelId="{41386DE1-B3DE-42EA-A129-81C09748A4F2}" type="pres">
      <dgm:prSet presAssocID="{F1942B11-17CB-4E6D-8DBF-063773445375}" presName="bgRect" presStyleLbl="bgAccFollowNode1" presStyleIdx="0" presStyleCnt="3"/>
      <dgm:spPr/>
    </dgm:pt>
    <dgm:pt modelId="{50C1489C-2EFD-442B-92BF-861096746C3E}" type="pres">
      <dgm:prSet presAssocID="{4B6126D6-2D41-4215-A587-6C4D2C7A411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E21CE19-2210-4E1B-8E70-C366BF703A81}" type="pres">
      <dgm:prSet presAssocID="{F1942B11-17CB-4E6D-8DBF-063773445375}" presName="bottomLine" presStyleLbl="alignNode1" presStyleIdx="1" presStyleCnt="6">
        <dgm:presLayoutVars/>
      </dgm:prSet>
      <dgm:spPr/>
    </dgm:pt>
    <dgm:pt modelId="{2BBA816B-9928-4470-9084-ACDB669A3F7C}" type="pres">
      <dgm:prSet presAssocID="{F1942B11-17CB-4E6D-8DBF-063773445375}" presName="nodeText" presStyleLbl="bgAccFollowNode1" presStyleIdx="0" presStyleCnt="3">
        <dgm:presLayoutVars>
          <dgm:bulletEnabled val="1"/>
        </dgm:presLayoutVars>
      </dgm:prSet>
      <dgm:spPr/>
    </dgm:pt>
    <dgm:pt modelId="{5E80A96C-D667-42F5-8DC0-D0E3459DA132}" type="pres">
      <dgm:prSet presAssocID="{4B6126D6-2D41-4215-A587-6C4D2C7A411F}" presName="sibTrans" presStyleCnt="0"/>
      <dgm:spPr/>
    </dgm:pt>
    <dgm:pt modelId="{9E3E4094-A1EA-4D3C-87DE-4D89C01B33FE}" type="pres">
      <dgm:prSet presAssocID="{D9B36985-F836-446C-A9EF-53E8B26A89B0}" presName="compositeNode" presStyleCnt="0">
        <dgm:presLayoutVars>
          <dgm:bulletEnabled val="1"/>
        </dgm:presLayoutVars>
      </dgm:prSet>
      <dgm:spPr/>
    </dgm:pt>
    <dgm:pt modelId="{65F9444A-8B32-4836-B8EE-08207D16D15C}" type="pres">
      <dgm:prSet presAssocID="{D9B36985-F836-446C-A9EF-53E8B26A89B0}" presName="bgRect" presStyleLbl="bgAccFollowNode1" presStyleIdx="1" presStyleCnt="3"/>
      <dgm:spPr/>
    </dgm:pt>
    <dgm:pt modelId="{51220207-9387-4F93-AF35-38B4D53BCFDC}" type="pres">
      <dgm:prSet presAssocID="{E40ACC24-9CA1-49C0-BB02-827538C3351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69CEA9C-CB3D-493E-8744-70A360767B7A}" type="pres">
      <dgm:prSet presAssocID="{D9B36985-F836-446C-A9EF-53E8B26A89B0}" presName="bottomLine" presStyleLbl="alignNode1" presStyleIdx="3" presStyleCnt="6">
        <dgm:presLayoutVars/>
      </dgm:prSet>
      <dgm:spPr/>
    </dgm:pt>
    <dgm:pt modelId="{05970F43-8B26-4E74-AA8D-40DFAAD439DB}" type="pres">
      <dgm:prSet presAssocID="{D9B36985-F836-446C-A9EF-53E8B26A89B0}" presName="nodeText" presStyleLbl="bgAccFollowNode1" presStyleIdx="1" presStyleCnt="3">
        <dgm:presLayoutVars>
          <dgm:bulletEnabled val="1"/>
        </dgm:presLayoutVars>
      </dgm:prSet>
      <dgm:spPr/>
    </dgm:pt>
    <dgm:pt modelId="{86D9DCE6-62F1-44E5-B2B7-FDFB3EB1965E}" type="pres">
      <dgm:prSet presAssocID="{E40ACC24-9CA1-49C0-BB02-827538C3351B}" presName="sibTrans" presStyleCnt="0"/>
      <dgm:spPr/>
    </dgm:pt>
    <dgm:pt modelId="{2FA0AA94-9E45-4155-B268-3F3BB38D1F23}" type="pres">
      <dgm:prSet presAssocID="{E99D268B-F325-4C03-9CE1-6C042A8A6C7A}" presName="compositeNode" presStyleCnt="0">
        <dgm:presLayoutVars>
          <dgm:bulletEnabled val="1"/>
        </dgm:presLayoutVars>
      </dgm:prSet>
      <dgm:spPr/>
    </dgm:pt>
    <dgm:pt modelId="{DB9BD1B2-6BC4-4DD8-97CF-0718B10EA2A7}" type="pres">
      <dgm:prSet presAssocID="{E99D268B-F325-4C03-9CE1-6C042A8A6C7A}" presName="bgRect" presStyleLbl="bgAccFollowNode1" presStyleIdx="2" presStyleCnt="3"/>
      <dgm:spPr/>
    </dgm:pt>
    <dgm:pt modelId="{FDF291BC-55E9-4527-880E-EF084024694C}" type="pres">
      <dgm:prSet presAssocID="{1FF66E87-E1DE-496C-B0EE-DA194BEFFC9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C7BDBC9-F09E-4351-B87C-D2DF95494E90}" type="pres">
      <dgm:prSet presAssocID="{E99D268B-F325-4C03-9CE1-6C042A8A6C7A}" presName="bottomLine" presStyleLbl="alignNode1" presStyleIdx="5" presStyleCnt="6">
        <dgm:presLayoutVars/>
      </dgm:prSet>
      <dgm:spPr/>
    </dgm:pt>
    <dgm:pt modelId="{4E969AE4-5889-40DF-8DE4-C9D935D2C9DC}" type="pres">
      <dgm:prSet presAssocID="{E99D268B-F325-4C03-9CE1-6C042A8A6C7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776041A-D0BB-40D4-B4FD-F3477FAA4288}" type="presOf" srcId="{1FF66E87-E1DE-496C-B0EE-DA194BEFFC92}" destId="{FDF291BC-55E9-4527-880E-EF084024694C}" srcOrd="0" destOrd="0" presId="urn:microsoft.com/office/officeart/2016/7/layout/BasicLinearProcessNumbered"/>
    <dgm:cxn modelId="{829F682F-FEA2-417C-A9A7-78B51784E3C2}" type="presOf" srcId="{8FBB3ECC-4BDB-473C-ADBC-7EEEF19D39DE}" destId="{9A1323C2-9BE5-4B69-B2F9-B8A47B786A12}" srcOrd="0" destOrd="0" presId="urn:microsoft.com/office/officeart/2016/7/layout/BasicLinearProcessNumbered"/>
    <dgm:cxn modelId="{255BEE31-1349-41AF-9726-F47D0961730D}" type="presOf" srcId="{D9B36985-F836-446C-A9EF-53E8B26A89B0}" destId="{65F9444A-8B32-4836-B8EE-08207D16D15C}" srcOrd="0" destOrd="0" presId="urn:microsoft.com/office/officeart/2016/7/layout/BasicLinearProcessNumbered"/>
    <dgm:cxn modelId="{610C3732-B929-4FF4-BB50-309BE1B1BCE6}" type="presOf" srcId="{E99D268B-F325-4C03-9CE1-6C042A8A6C7A}" destId="{DB9BD1B2-6BC4-4DD8-97CF-0718B10EA2A7}" srcOrd="0" destOrd="0" presId="urn:microsoft.com/office/officeart/2016/7/layout/BasicLinearProcessNumbered"/>
    <dgm:cxn modelId="{DDD1516B-BC9D-4D2D-AC2E-1BE971A2A69A}" srcId="{8FBB3ECC-4BDB-473C-ADBC-7EEEF19D39DE}" destId="{E99D268B-F325-4C03-9CE1-6C042A8A6C7A}" srcOrd="2" destOrd="0" parTransId="{83EC0160-27D0-4C9B-9E18-AB038365DD99}" sibTransId="{1FF66E87-E1DE-496C-B0EE-DA194BEFFC92}"/>
    <dgm:cxn modelId="{CC64A973-F258-467E-B9EF-077AC47F0E7D}" type="presOf" srcId="{E40ACC24-9CA1-49C0-BB02-827538C3351B}" destId="{51220207-9387-4F93-AF35-38B4D53BCFDC}" srcOrd="0" destOrd="0" presId="urn:microsoft.com/office/officeart/2016/7/layout/BasicLinearProcessNumbered"/>
    <dgm:cxn modelId="{A3C9A776-26CD-4E81-B0F3-1EDD01EC8ED5}" type="presOf" srcId="{D9B36985-F836-446C-A9EF-53E8B26A89B0}" destId="{05970F43-8B26-4E74-AA8D-40DFAAD439DB}" srcOrd="1" destOrd="0" presId="urn:microsoft.com/office/officeart/2016/7/layout/BasicLinearProcessNumbered"/>
    <dgm:cxn modelId="{071F767E-7716-4A71-B709-B1C7C59D70B3}" type="presOf" srcId="{F1942B11-17CB-4E6D-8DBF-063773445375}" destId="{41386DE1-B3DE-42EA-A129-81C09748A4F2}" srcOrd="0" destOrd="0" presId="urn:microsoft.com/office/officeart/2016/7/layout/BasicLinearProcessNumbered"/>
    <dgm:cxn modelId="{DEA60483-A49E-4752-B0DD-460658354842}" type="presOf" srcId="{4B6126D6-2D41-4215-A587-6C4D2C7A411F}" destId="{50C1489C-2EFD-442B-92BF-861096746C3E}" srcOrd="0" destOrd="0" presId="urn:microsoft.com/office/officeart/2016/7/layout/BasicLinearProcessNumbered"/>
    <dgm:cxn modelId="{52E943A0-5FC2-420D-9C5F-CB1032B4591B}" type="presOf" srcId="{E99D268B-F325-4C03-9CE1-6C042A8A6C7A}" destId="{4E969AE4-5889-40DF-8DE4-C9D935D2C9DC}" srcOrd="1" destOrd="0" presId="urn:microsoft.com/office/officeart/2016/7/layout/BasicLinearProcessNumbered"/>
    <dgm:cxn modelId="{DA7B3CA6-6738-44AE-8971-7039345B7DE1}" type="presOf" srcId="{F1942B11-17CB-4E6D-8DBF-063773445375}" destId="{2BBA816B-9928-4470-9084-ACDB669A3F7C}" srcOrd="1" destOrd="0" presId="urn:microsoft.com/office/officeart/2016/7/layout/BasicLinearProcessNumbered"/>
    <dgm:cxn modelId="{5B7CE0C2-7AF1-4696-A2B8-9EC898B353C3}" srcId="{8FBB3ECC-4BDB-473C-ADBC-7EEEF19D39DE}" destId="{F1942B11-17CB-4E6D-8DBF-063773445375}" srcOrd="0" destOrd="0" parTransId="{9212A267-5A0F-4396-AC12-11AEAC05CB7A}" sibTransId="{4B6126D6-2D41-4215-A587-6C4D2C7A411F}"/>
    <dgm:cxn modelId="{8C2B5CCE-8034-4205-B5C7-4CFCE444AEDC}" srcId="{8FBB3ECC-4BDB-473C-ADBC-7EEEF19D39DE}" destId="{D9B36985-F836-446C-A9EF-53E8B26A89B0}" srcOrd="1" destOrd="0" parTransId="{EFB854D7-33B7-4927-A0BE-EDB13354A0F9}" sibTransId="{E40ACC24-9CA1-49C0-BB02-827538C3351B}"/>
    <dgm:cxn modelId="{0E210EE2-D016-4B79-BC57-C80AB641AE18}" type="presParOf" srcId="{9A1323C2-9BE5-4B69-B2F9-B8A47B786A12}" destId="{6B9ADC1E-ACF8-4071-A1A1-2ACCF8D9821F}" srcOrd="0" destOrd="0" presId="urn:microsoft.com/office/officeart/2016/7/layout/BasicLinearProcessNumbered"/>
    <dgm:cxn modelId="{469E8084-F36F-4CC9-863C-A61275A9033E}" type="presParOf" srcId="{6B9ADC1E-ACF8-4071-A1A1-2ACCF8D9821F}" destId="{41386DE1-B3DE-42EA-A129-81C09748A4F2}" srcOrd="0" destOrd="0" presId="urn:microsoft.com/office/officeart/2016/7/layout/BasicLinearProcessNumbered"/>
    <dgm:cxn modelId="{21D56312-BAF6-49DE-A1E7-F8220F52A050}" type="presParOf" srcId="{6B9ADC1E-ACF8-4071-A1A1-2ACCF8D9821F}" destId="{50C1489C-2EFD-442B-92BF-861096746C3E}" srcOrd="1" destOrd="0" presId="urn:microsoft.com/office/officeart/2016/7/layout/BasicLinearProcessNumbered"/>
    <dgm:cxn modelId="{C1D1689A-F4A8-4D16-8043-70AD50C9E59F}" type="presParOf" srcId="{6B9ADC1E-ACF8-4071-A1A1-2ACCF8D9821F}" destId="{EE21CE19-2210-4E1B-8E70-C366BF703A81}" srcOrd="2" destOrd="0" presId="urn:microsoft.com/office/officeart/2016/7/layout/BasicLinearProcessNumbered"/>
    <dgm:cxn modelId="{119AD343-4EAD-422A-9C81-DECA19B177EA}" type="presParOf" srcId="{6B9ADC1E-ACF8-4071-A1A1-2ACCF8D9821F}" destId="{2BBA816B-9928-4470-9084-ACDB669A3F7C}" srcOrd="3" destOrd="0" presId="urn:microsoft.com/office/officeart/2016/7/layout/BasicLinearProcessNumbered"/>
    <dgm:cxn modelId="{9F21D823-323A-410F-A8B1-2F13A750AE3C}" type="presParOf" srcId="{9A1323C2-9BE5-4B69-B2F9-B8A47B786A12}" destId="{5E80A96C-D667-42F5-8DC0-D0E3459DA132}" srcOrd="1" destOrd="0" presId="urn:microsoft.com/office/officeart/2016/7/layout/BasicLinearProcessNumbered"/>
    <dgm:cxn modelId="{54A9FE27-209E-4A60-9A8A-9EF77934156B}" type="presParOf" srcId="{9A1323C2-9BE5-4B69-B2F9-B8A47B786A12}" destId="{9E3E4094-A1EA-4D3C-87DE-4D89C01B33FE}" srcOrd="2" destOrd="0" presId="urn:microsoft.com/office/officeart/2016/7/layout/BasicLinearProcessNumbered"/>
    <dgm:cxn modelId="{68085D8F-6772-42C5-A06B-752BA1DC2AA2}" type="presParOf" srcId="{9E3E4094-A1EA-4D3C-87DE-4D89C01B33FE}" destId="{65F9444A-8B32-4836-B8EE-08207D16D15C}" srcOrd="0" destOrd="0" presId="urn:microsoft.com/office/officeart/2016/7/layout/BasicLinearProcessNumbered"/>
    <dgm:cxn modelId="{8A4B8AEA-E3EC-43FD-9817-C1001B3672E2}" type="presParOf" srcId="{9E3E4094-A1EA-4D3C-87DE-4D89C01B33FE}" destId="{51220207-9387-4F93-AF35-38B4D53BCFDC}" srcOrd="1" destOrd="0" presId="urn:microsoft.com/office/officeart/2016/7/layout/BasicLinearProcessNumbered"/>
    <dgm:cxn modelId="{7DA7EC00-F497-4224-A38E-EC05E96D15D4}" type="presParOf" srcId="{9E3E4094-A1EA-4D3C-87DE-4D89C01B33FE}" destId="{169CEA9C-CB3D-493E-8744-70A360767B7A}" srcOrd="2" destOrd="0" presId="urn:microsoft.com/office/officeart/2016/7/layout/BasicLinearProcessNumbered"/>
    <dgm:cxn modelId="{7364D7FC-4888-435C-AE54-3D8EDDA30C18}" type="presParOf" srcId="{9E3E4094-A1EA-4D3C-87DE-4D89C01B33FE}" destId="{05970F43-8B26-4E74-AA8D-40DFAAD439DB}" srcOrd="3" destOrd="0" presId="urn:microsoft.com/office/officeart/2016/7/layout/BasicLinearProcessNumbered"/>
    <dgm:cxn modelId="{AF987A52-C413-48BD-AB1C-97DC4420946D}" type="presParOf" srcId="{9A1323C2-9BE5-4B69-B2F9-B8A47B786A12}" destId="{86D9DCE6-62F1-44E5-B2B7-FDFB3EB1965E}" srcOrd="3" destOrd="0" presId="urn:microsoft.com/office/officeart/2016/7/layout/BasicLinearProcessNumbered"/>
    <dgm:cxn modelId="{0BEF1DBF-A40D-46C3-8BFC-AF9B707CE060}" type="presParOf" srcId="{9A1323C2-9BE5-4B69-B2F9-B8A47B786A12}" destId="{2FA0AA94-9E45-4155-B268-3F3BB38D1F23}" srcOrd="4" destOrd="0" presId="urn:microsoft.com/office/officeart/2016/7/layout/BasicLinearProcessNumbered"/>
    <dgm:cxn modelId="{759F2727-871B-4DFC-8BF9-C690F221C12B}" type="presParOf" srcId="{2FA0AA94-9E45-4155-B268-3F3BB38D1F23}" destId="{DB9BD1B2-6BC4-4DD8-97CF-0718B10EA2A7}" srcOrd="0" destOrd="0" presId="urn:microsoft.com/office/officeart/2016/7/layout/BasicLinearProcessNumbered"/>
    <dgm:cxn modelId="{8260D06A-B13A-453E-BCFA-EF599B67DDE6}" type="presParOf" srcId="{2FA0AA94-9E45-4155-B268-3F3BB38D1F23}" destId="{FDF291BC-55E9-4527-880E-EF084024694C}" srcOrd="1" destOrd="0" presId="urn:microsoft.com/office/officeart/2016/7/layout/BasicLinearProcessNumbered"/>
    <dgm:cxn modelId="{F61493F9-9AFF-4B50-8183-0B0F341BA2E9}" type="presParOf" srcId="{2FA0AA94-9E45-4155-B268-3F3BB38D1F23}" destId="{7C7BDBC9-F09E-4351-B87C-D2DF95494E90}" srcOrd="2" destOrd="0" presId="urn:microsoft.com/office/officeart/2016/7/layout/BasicLinearProcessNumbered"/>
    <dgm:cxn modelId="{570F598F-DC39-42B3-90FA-93783217657E}" type="presParOf" srcId="{2FA0AA94-9E45-4155-B268-3F3BB38D1F23}" destId="{4E969AE4-5889-40DF-8DE4-C9D935D2C9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4EAFE-B807-4FFE-9BFC-5E5EB7643176}">
      <dsp:nvSpPr>
        <dsp:cNvPr id="0" name=""/>
        <dsp:cNvSpPr/>
      </dsp:nvSpPr>
      <dsp:spPr>
        <a:xfrm>
          <a:off x="0" y="1734345"/>
          <a:ext cx="1109027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D5F4F-5DDF-404F-8211-188E66462A06}">
      <dsp:nvSpPr>
        <dsp:cNvPr id="0" name=""/>
        <dsp:cNvSpPr/>
      </dsp:nvSpPr>
      <dsp:spPr>
        <a:xfrm rot="8100000">
          <a:off x="53125" y="399698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1B94F-4DEE-40F0-B2DF-EAB72B4DF93E}">
      <dsp:nvSpPr>
        <dsp:cNvPr id="0" name=""/>
        <dsp:cNvSpPr/>
      </dsp:nvSpPr>
      <dsp:spPr>
        <a:xfrm>
          <a:off x="81463" y="428036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A13-5586-44C4-987D-2149EDDD6089}">
      <dsp:nvSpPr>
        <dsp:cNvPr id="0" name=""/>
        <dsp:cNvSpPr/>
      </dsp:nvSpPr>
      <dsp:spPr>
        <a:xfrm>
          <a:off x="361039" y="707612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Administration - Accounting (Durham College</a:t>
          </a:r>
          <a:r>
            <a:rPr lang="en-US" sz="1500" kern="1200" dirty="0">
              <a:latin typeface="Avenir Next LT Pro"/>
            </a:rPr>
            <a:t>)</a:t>
          </a:r>
          <a:endParaRPr lang="en-US" sz="1500" kern="1200" dirty="0"/>
        </a:p>
      </dsp:txBody>
      <dsp:txXfrm>
        <a:off x="361039" y="707612"/>
        <a:ext cx="3688253" cy="1026732"/>
      </dsp:txXfrm>
    </dsp:sp>
    <dsp:sp modelId="{01D8DC47-F30B-4F09-9F3D-A2AE53EDC6BC}">
      <dsp:nvSpPr>
        <dsp:cNvPr id="0" name=""/>
        <dsp:cNvSpPr/>
      </dsp:nvSpPr>
      <dsp:spPr>
        <a:xfrm>
          <a:off x="361039" y="346868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2003</a:t>
          </a:r>
        </a:p>
      </dsp:txBody>
      <dsp:txXfrm>
        <a:off x="361039" y="346868"/>
        <a:ext cx="3688253" cy="360743"/>
      </dsp:txXfrm>
    </dsp:sp>
    <dsp:sp modelId="{B9F28701-CF92-4110-8D95-FB6E86CC4D6C}">
      <dsp:nvSpPr>
        <dsp:cNvPr id="0" name=""/>
        <dsp:cNvSpPr/>
      </dsp:nvSpPr>
      <dsp:spPr>
        <a:xfrm>
          <a:off x="180667" y="707612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11702-FFDD-4951-8C5B-E48D72D648F9}">
      <dsp:nvSpPr>
        <dsp:cNvPr id="0" name=""/>
        <dsp:cNvSpPr/>
      </dsp:nvSpPr>
      <dsp:spPr>
        <a:xfrm>
          <a:off x="147674" y="1701878"/>
          <a:ext cx="64933" cy="649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128CA-4C48-4CCC-A54F-9D508D6C2207}">
      <dsp:nvSpPr>
        <dsp:cNvPr id="0" name=""/>
        <dsp:cNvSpPr/>
      </dsp:nvSpPr>
      <dsp:spPr>
        <a:xfrm rot="18900000">
          <a:off x="2268460" y="2813906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498914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03E8-656B-4E22-AC78-7F3E6BA656F3}">
      <dsp:nvSpPr>
        <dsp:cNvPr id="0" name=""/>
        <dsp:cNvSpPr/>
      </dsp:nvSpPr>
      <dsp:spPr>
        <a:xfrm>
          <a:off x="2296798" y="2842244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F6F7A-7848-4774-81B0-F6D62E32871C}">
      <dsp:nvSpPr>
        <dsp:cNvPr id="0" name=""/>
        <dsp:cNvSpPr/>
      </dsp:nvSpPr>
      <dsp:spPr>
        <a:xfrm>
          <a:off x="2576374" y="1734345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Bachelor of Arts - English &amp; Computer Science (Nipissing University</a:t>
          </a:r>
          <a:r>
            <a:rPr lang="en-US" sz="1500" kern="1200" dirty="0">
              <a:latin typeface="Avenir Next LT Pro"/>
            </a:rPr>
            <a:t>)</a:t>
          </a:r>
          <a:endParaRPr lang="en-US" sz="1500" kern="1200" dirty="0"/>
        </a:p>
      </dsp:txBody>
      <dsp:txXfrm>
        <a:off x="2576374" y="1734345"/>
        <a:ext cx="3688253" cy="1026732"/>
      </dsp:txXfrm>
    </dsp:sp>
    <dsp:sp modelId="{DE9509A6-EBA8-4664-A5B7-C2F47B16606D}">
      <dsp:nvSpPr>
        <dsp:cNvPr id="0" name=""/>
        <dsp:cNvSpPr/>
      </dsp:nvSpPr>
      <dsp:spPr>
        <a:xfrm>
          <a:off x="2576374" y="2761077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2008</a:t>
          </a:r>
        </a:p>
      </dsp:txBody>
      <dsp:txXfrm>
        <a:off x="2576374" y="2761077"/>
        <a:ext cx="3688253" cy="360743"/>
      </dsp:txXfrm>
    </dsp:sp>
    <dsp:sp modelId="{E2954CCF-9EA7-4DEC-8A44-7C1B28D3F1FC}">
      <dsp:nvSpPr>
        <dsp:cNvPr id="0" name=""/>
        <dsp:cNvSpPr/>
      </dsp:nvSpPr>
      <dsp:spPr>
        <a:xfrm>
          <a:off x="2396002" y="1734345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56930-A54A-4173-8F43-0BE65665784F}">
      <dsp:nvSpPr>
        <dsp:cNvPr id="0" name=""/>
        <dsp:cNvSpPr/>
      </dsp:nvSpPr>
      <dsp:spPr>
        <a:xfrm>
          <a:off x="2363009" y="1701878"/>
          <a:ext cx="64933" cy="64933"/>
        </a:xfrm>
        <a:prstGeom prst="ellipse">
          <a:avLst/>
        </a:prstGeom>
        <a:solidFill>
          <a:schemeClr val="accent2">
            <a:hueOff val="498914"/>
            <a:satOff val="-225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0A32-A2D9-479B-B248-FAE6FF9554C7}">
      <dsp:nvSpPr>
        <dsp:cNvPr id="0" name=""/>
        <dsp:cNvSpPr/>
      </dsp:nvSpPr>
      <dsp:spPr>
        <a:xfrm rot="8100000">
          <a:off x="4483795" y="399698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997828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6B4ED-E6F6-4D7B-ABDB-FF143EFAE068}">
      <dsp:nvSpPr>
        <dsp:cNvPr id="0" name=""/>
        <dsp:cNvSpPr/>
      </dsp:nvSpPr>
      <dsp:spPr>
        <a:xfrm>
          <a:off x="4512133" y="428036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E944-D247-4AB5-8EAB-14205B86A608}">
      <dsp:nvSpPr>
        <dsp:cNvPr id="0" name=""/>
        <dsp:cNvSpPr/>
      </dsp:nvSpPr>
      <dsp:spPr>
        <a:xfrm>
          <a:off x="4791709" y="707612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Bachelor of Education - Intermediate and Senior Divisions (UOIT</a:t>
          </a:r>
          <a:r>
            <a:rPr lang="en-US" sz="1500" kern="1200" dirty="0">
              <a:latin typeface="Avenir Next LT Pro"/>
            </a:rPr>
            <a:t>)</a:t>
          </a:r>
          <a:endParaRPr lang="en-US" sz="1500" kern="1200" dirty="0"/>
        </a:p>
      </dsp:txBody>
      <dsp:txXfrm>
        <a:off x="4791709" y="707612"/>
        <a:ext cx="3688253" cy="1026732"/>
      </dsp:txXfrm>
    </dsp:sp>
    <dsp:sp modelId="{9A4F1FFE-5BEF-45B3-AC94-3C191F8BA40E}">
      <dsp:nvSpPr>
        <dsp:cNvPr id="0" name=""/>
        <dsp:cNvSpPr/>
      </dsp:nvSpPr>
      <dsp:spPr>
        <a:xfrm>
          <a:off x="4791709" y="346868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2009</a:t>
          </a:r>
        </a:p>
      </dsp:txBody>
      <dsp:txXfrm>
        <a:off x="4791709" y="346868"/>
        <a:ext cx="3688253" cy="360743"/>
      </dsp:txXfrm>
    </dsp:sp>
    <dsp:sp modelId="{B5B69ADF-2082-4E2E-86DD-C3907DE09AA5}">
      <dsp:nvSpPr>
        <dsp:cNvPr id="0" name=""/>
        <dsp:cNvSpPr/>
      </dsp:nvSpPr>
      <dsp:spPr>
        <a:xfrm>
          <a:off x="4611337" y="707612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72D84-0388-4AD1-8196-BE1558522887}">
      <dsp:nvSpPr>
        <dsp:cNvPr id="0" name=""/>
        <dsp:cNvSpPr/>
      </dsp:nvSpPr>
      <dsp:spPr>
        <a:xfrm>
          <a:off x="4578344" y="1701878"/>
          <a:ext cx="64933" cy="64933"/>
        </a:xfrm>
        <a:prstGeom prst="ellipse">
          <a:avLst/>
        </a:prstGeom>
        <a:solidFill>
          <a:schemeClr val="accent2">
            <a:hueOff val="997828"/>
            <a:satOff val="-449"/>
            <a:lumOff val="47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FB3A-6C89-4642-AEBB-867D7BE1BA30}">
      <dsp:nvSpPr>
        <dsp:cNvPr id="0" name=""/>
        <dsp:cNvSpPr/>
      </dsp:nvSpPr>
      <dsp:spPr>
        <a:xfrm rot="18900000">
          <a:off x="6699130" y="2813906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1496742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1C10C-1D81-4020-989A-F5EAFDDDB1E5}">
      <dsp:nvSpPr>
        <dsp:cNvPr id="0" name=""/>
        <dsp:cNvSpPr/>
      </dsp:nvSpPr>
      <dsp:spPr>
        <a:xfrm>
          <a:off x="6727468" y="2842244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3B353-DBF7-41B4-A7A4-192C5F9F6CB3}">
      <dsp:nvSpPr>
        <dsp:cNvPr id="0" name=""/>
        <dsp:cNvSpPr/>
      </dsp:nvSpPr>
      <dsp:spPr>
        <a:xfrm>
          <a:off x="7007044" y="1734345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Master of Education (UOIT)</a:t>
          </a:r>
        </a:p>
      </dsp:txBody>
      <dsp:txXfrm>
        <a:off x="7007044" y="1734345"/>
        <a:ext cx="3688253" cy="1026732"/>
      </dsp:txXfrm>
    </dsp:sp>
    <dsp:sp modelId="{393B6E4B-4B84-4E2A-92C9-22A3303CF42A}">
      <dsp:nvSpPr>
        <dsp:cNvPr id="0" name=""/>
        <dsp:cNvSpPr/>
      </dsp:nvSpPr>
      <dsp:spPr>
        <a:xfrm>
          <a:off x="7007044" y="2761077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2017</a:t>
          </a:r>
        </a:p>
      </dsp:txBody>
      <dsp:txXfrm>
        <a:off x="7007044" y="2761077"/>
        <a:ext cx="3688253" cy="360743"/>
      </dsp:txXfrm>
    </dsp:sp>
    <dsp:sp modelId="{DFB90D3F-9EFD-497C-94DF-44F848CEAF83}">
      <dsp:nvSpPr>
        <dsp:cNvPr id="0" name=""/>
        <dsp:cNvSpPr/>
      </dsp:nvSpPr>
      <dsp:spPr>
        <a:xfrm>
          <a:off x="6826672" y="1734345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C9A97-25E5-4F28-9953-2E007DDD3C45}">
      <dsp:nvSpPr>
        <dsp:cNvPr id="0" name=""/>
        <dsp:cNvSpPr/>
      </dsp:nvSpPr>
      <dsp:spPr>
        <a:xfrm>
          <a:off x="6793679" y="1701878"/>
          <a:ext cx="64933" cy="64933"/>
        </a:xfrm>
        <a:prstGeom prst="ellipse">
          <a:avLst/>
        </a:prstGeom>
        <a:solidFill>
          <a:schemeClr val="accent2">
            <a:hueOff val="1496742"/>
            <a:satOff val="-674"/>
            <a:lumOff val="70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4EAFE-B807-4FFE-9BFC-5E5EB7643176}">
      <dsp:nvSpPr>
        <dsp:cNvPr id="0" name=""/>
        <dsp:cNvSpPr/>
      </dsp:nvSpPr>
      <dsp:spPr>
        <a:xfrm>
          <a:off x="0" y="1734345"/>
          <a:ext cx="11090276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D5F4F-5DDF-404F-8211-188E66462A06}">
      <dsp:nvSpPr>
        <dsp:cNvPr id="0" name=""/>
        <dsp:cNvSpPr/>
      </dsp:nvSpPr>
      <dsp:spPr>
        <a:xfrm rot="8100000">
          <a:off x="53125" y="399698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1B94F-4DEE-40F0-B2DF-EAB72B4DF93E}">
      <dsp:nvSpPr>
        <dsp:cNvPr id="0" name=""/>
        <dsp:cNvSpPr/>
      </dsp:nvSpPr>
      <dsp:spPr>
        <a:xfrm>
          <a:off x="81463" y="428036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A13-5586-44C4-987D-2149EDDD6089}">
      <dsp:nvSpPr>
        <dsp:cNvPr id="0" name=""/>
        <dsp:cNvSpPr/>
      </dsp:nvSpPr>
      <dsp:spPr>
        <a:xfrm>
          <a:off x="361039" y="707612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Learning Skills Advisor (SALS)</a:t>
          </a:r>
          <a:endParaRPr lang="en-US" sz="1500" kern="1200" dirty="0"/>
        </a:p>
      </dsp:txBody>
      <dsp:txXfrm>
        <a:off x="361039" y="707612"/>
        <a:ext cx="3688253" cy="1026732"/>
      </dsp:txXfrm>
    </dsp:sp>
    <dsp:sp modelId="{01D8DC47-F30B-4F09-9F3D-A2AE53EDC6BC}">
      <dsp:nvSpPr>
        <dsp:cNvPr id="0" name=""/>
        <dsp:cNvSpPr/>
      </dsp:nvSpPr>
      <dsp:spPr>
        <a:xfrm>
          <a:off x="361039" y="346868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Avenir Next LT Pro"/>
            </a:rPr>
            <a:t>2010</a:t>
          </a:r>
          <a:endParaRPr lang="en-US" sz="2000" kern="1200" dirty="0"/>
        </a:p>
      </dsp:txBody>
      <dsp:txXfrm>
        <a:off x="361039" y="346868"/>
        <a:ext cx="3688253" cy="360743"/>
      </dsp:txXfrm>
    </dsp:sp>
    <dsp:sp modelId="{B9F28701-CF92-4110-8D95-FB6E86CC4D6C}">
      <dsp:nvSpPr>
        <dsp:cNvPr id="0" name=""/>
        <dsp:cNvSpPr/>
      </dsp:nvSpPr>
      <dsp:spPr>
        <a:xfrm>
          <a:off x="180667" y="707612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11702-FFDD-4951-8C5B-E48D72D648F9}">
      <dsp:nvSpPr>
        <dsp:cNvPr id="0" name=""/>
        <dsp:cNvSpPr/>
      </dsp:nvSpPr>
      <dsp:spPr>
        <a:xfrm>
          <a:off x="147674" y="1701878"/>
          <a:ext cx="64933" cy="649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128CA-4C48-4CCC-A54F-9D508D6C2207}">
      <dsp:nvSpPr>
        <dsp:cNvPr id="0" name=""/>
        <dsp:cNvSpPr/>
      </dsp:nvSpPr>
      <dsp:spPr>
        <a:xfrm rot="18900000">
          <a:off x="2268460" y="2813906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498914"/>
            <a:satOff val="-225"/>
            <a:lumOff val="2352"/>
            <a:alphaOff val="0"/>
          </a:schemeClr>
        </a:solidFill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103E8-656B-4E22-AC78-7F3E6BA656F3}">
      <dsp:nvSpPr>
        <dsp:cNvPr id="0" name=""/>
        <dsp:cNvSpPr/>
      </dsp:nvSpPr>
      <dsp:spPr>
        <a:xfrm>
          <a:off x="2296798" y="2842244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F6F7A-7848-4774-81B0-F6D62E32871C}">
      <dsp:nvSpPr>
        <dsp:cNvPr id="0" name=""/>
        <dsp:cNvSpPr/>
      </dsp:nvSpPr>
      <dsp:spPr>
        <a:xfrm>
          <a:off x="2576374" y="1734345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Part-time Professor</a:t>
          </a:r>
          <a:endParaRPr lang="en-US" sz="1500" kern="1200" dirty="0"/>
        </a:p>
      </dsp:txBody>
      <dsp:txXfrm>
        <a:off x="2576374" y="1734345"/>
        <a:ext cx="3688253" cy="1026732"/>
      </dsp:txXfrm>
    </dsp:sp>
    <dsp:sp modelId="{DE9509A6-EBA8-4664-A5B7-C2F47B16606D}">
      <dsp:nvSpPr>
        <dsp:cNvPr id="0" name=""/>
        <dsp:cNvSpPr/>
      </dsp:nvSpPr>
      <dsp:spPr>
        <a:xfrm>
          <a:off x="2576374" y="2761077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Avenir Next LT Pro"/>
            </a:rPr>
            <a:t>2014</a:t>
          </a:r>
          <a:endParaRPr lang="en-US" sz="2000" kern="1200" dirty="0"/>
        </a:p>
      </dsp:txBody>
      <dsp:txXfrm>
        <a:off x="2576374" y="2761077"/>
        <a:ext cx="3688253" cy="360743"/>
      </dsp:txXfrm>
    </dsp:sp>
    <dsp:sp modelId="{E2954CCF-9EA7-4DEC-8A44-7C1B28D3F1FC}">
      <dsp:nvSpPr>
        <dsp:cNvPr id="0" name=""/>
        <dsp:cNvSpPr/>
      </dsp:nvSpPr>
      <dsp:spPr>
        <a:xfrm>
          <a:off x="2396002" y="1734345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498914"/>
              <a:satOff val="-225"/>
              <a:lumOff val="23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56930-A54A-4173-8F43-0BE65665784F}">
      <dsp:nvSpPr>
        <dsp:cNvPr id="0" name=""/>
        <dsp:cNvSpPr/>
      </dsp:nvSpPr>
      <dsp:spPr>
        <a:xfrm>
          <a:off x="2363009" y="1701878"/>
          <a:ext cx="64933" cy="64933"/>
        </a:xfrm>
        <a:prstGeom prst="ellipse">
          <a:avLst/>
        </a:prstGeom>
        <a:solidFill>
          <a:schemeClr val="accent2">
            <a:hueOff val="498914"/>
            <a:satOff val="-225"/>
            <a:lumOff val="23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0A32-A2D9-479B-B248-FAE6FF9554C7}">
      <dsp:nvSpPr>
        <dsp:cNvPr id="0" name=""/>
        <dsp:cNvSpPr/>
      </dsp:nvSpPr>
      <dsp:spPr>
        <a:xfrm rot="8100000">
          <a:off x="4483795" y="399698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997828"/>
            <a:satOff val="-449"/>
            <a:lumOff val="4705"/>
            <a:alphaOff val="0"/>
          </a:schemeClr>
        </a:solidFill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6B4ED-E6F6-4D7B-ABDB-FF143EFAE068}">
      <dsp:nvSpPr>
        <dsp:cNvPr id="0" name=""/>
        <dsp:cNvSpPr/>
      </dsp:nvSpPr>
      <dsp:spPr>
        <a:xfrm>
          <a:off x="4512133" y="428036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E944-D247-4AB5-8EAB-14205B86A608}">
      <dsp:nvSpPr>
        <dsp:cNvPr id="0" name=""/>
        <dsp:cNvSpPr/>
      </dsp:nvSpPr>
      <dsp:spPr>
        <a:xfrm>
          <a:off x="4791709" y="707612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eLearning Content Developer</a:t>
          </a:r>
          <a:endParaRPr lang="en-US" sz="1500" kern="1200" dirty="0"/>
        </a:p>
      </dsp:txBody>
      <dsp:txXfrm>
        <a:off x="4791709" y="707612"/>
        <a:ext cx="3688253" cy="1026732"/>
      </dsp:txXfrm>
    </dsp:sp>
    <dsp:sp modelId="{9A4F1FFE-5BEF-45B3-AC94-3C191F8BA40E}">
      <dsp:nvSpPr>
        <dsp:cNvPr id="0" name=""/>
        <dsp:cNvSpPr/>
      </dsp:nvSpPr>
      <dsp:spPr>
        <a:xfrm>
          <a:off x="4791709" y="346868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Avenir Next LT Pro"/>
            </a:rPr>
            <a:t>2015</a:t>
          </a:r>
          <a:endParaRPr lang="en-US" sz="2000" kern="1200" dirty="0"/>
        </a:p>
      </dsp:txBody>
      <dsp:txXfrm>
        <a:off x="4791709" y="346868"/>
        <a:ext cx="3688253" cy="360743"/>
      </dsp:txXfrm>
    </dsp:sp>
    <dsp:sp modelId="{B5B69ADF-2082-4E2E-86DD-C3907DE09AA5}">
      <dsp:nvSpPr>
        <dsp:cNvPr id="0" name=""/>
        <dsp:cNvSpPr/>
      </dsp:nvSpPr>
      <dsp:spPr>
        <a:xfrm>
          <a:off x="4611337" y="707612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997828"/>
              <a:satOff val="-449"/>
              <a:lumOff val="470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72D84-0388-4AD1-8196-BE1558522887}">
      <dsp:nvSpPr>
        <dsp:cNvPr id="0" name=""/>
        <dsp:cNvSpPr/>
      </dsp:nvSpPr>
      <dsp:spPr>
        <a:xfrm>
          <a:off x="4578344" y="1701878"/>
          <a:ext cx="64933" cy="64933"/>
        </a:xfrm>
        <a:prstGeom prst="ellipse">
          <a:avLst/>
        </a:prstGeom>
        <a:solidFill>
          <a:schemeClr val="accent2">
            <a:hueOff val="997828"/>
            <a:satOff val="-449"/>
            <a:lumOff val="470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7FB3A-6C89-4642-AEBB-867D7BE1BA30}">
      <dsp:nvSpPr>
        <dsp:cNvPr id="0" name=""/>
        <dsp:cNvSpPr/>
      </dsp:nvSpPr>
      <dsp:spPr>
        <a:xfrm rot="18900000">
          <a:off x="6699130" y="2813906"/>
          <a:ext cx="255084" cy="255084"/>
        </a:xfrm>
        <a:prstGeom prst="teardrop">
          <a:avLst>
            <a:gd name="adj" fmla="val 115000"/>
          </a:avLst>
        </a:prstGeom>
        <a:solidFill>
          <a:schemeClr val="accent2">
            <a:hueOff val="1496742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1C10C-1D81-4020-989A-F5EAFDDDB1E5}">
      <dsp:nvSpPr>
        <dsp:cNvPr id="0" name=""/>
        <dsp:cNvSpPr/>
      </dsp:nvSpPr>
      <dsp:spPr>
        <a:xfrm>
          <a:off x="6727468" y="2842244"/>
          <a:ext cx="198409" cy="19840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3B353-DBF7-41B4-A7A4-192C5F9F6CB3}">
      <dsp:nvSpPr>
        <dsp:cNvPr id="0" name=""/>
        <dsp:cNvSpPr/>
      </dsp:nvSpPr>
      <dsp:spPr>
        <a:xfrm>
          <a:off x="7007044" y="1734345"/>
          <a:ext cx="3688253" cy="1026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venir Next LT Pro"/>
            </a:rPr>
            <a:t>Full-time Professor</a:t>
          </a:r>
          <a:endParaRPr lang="en-US" sz="1500" kern="1200" dirty="0"/>
        </a:p>
      </dsp:txBody>
      <dsp:txXfrm>
        <a:off x="7007044" y="1734345"/>
        <a:ext cx="3688253" cy="1026732"/>
      </dsp:txXfrm>
    </dsp:sp>
    <dsp:sp modelId="{393B6E4B-4B84-4E2A-92C9-22A3303CF42A}">
      <dsp:nvSpPr>
        <dsp:cNvPr id="0" name=""/>
        <dsp:cNvSpPr/>
      </dsp:nvSpPr>
      <dsp:spPr>
        <a:xfrm>
          <a:off x="7007044" y="2761077"/>
          <a:ext cx="3688253" cy="360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2017</a:t>
          </a:r>
        </a:p>
      </dsp:txBody>
      <dsp:txXfrm>
        <a:off x="7007044" y="2761077"/>
        <a:ext cx="3688253" cy="360743"/>
      </dsp:txXfrm>
    </dsp:sp>
    <dsp:sp modelId="{DFB90D3F-9EFD-497C-94DF-44F848CEAF83}">
      <dsp:nvSpPr>
        <dsp:cNvPr id="0" name=""/>
        <dsp:cNvSpPr/>
      </dsp:nvSpPr>
      <dsp:spPr>
        <a:xfrm>
          <a:off x="6826672" y="1734345"/>
          <a:ext cx="0" cy="1026732"/>
        </a:xfrm>
        <a:prstGeom prst="line">
          <a:avLst/>
        </a:prstGeom>
        <a:noFill/>
        <a:ln w="12700" cap="flat" cmpd="sng" algn="ctr">
          <a:solidFill>
            <a:schemeClr val="accent2">
              <a:hueOff val="1496742"/>
              <a:satOff val="-674"/>
              <a:lumOff val="705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C9A97-25E5-4F28-9953-2E007DDD3C45}">
      <dsp:nvSpPr>
        <dsp:cNvPr id="0" name=""/>
        <dsp:cNvSpPr/>
      </dsp:nvSpPr>
      <dsp:spPr>
        <a:xfrm>
          <a:off x="6793679" y="1701878"/>
          <a:ext cx="64933" cy="64933"/>
        </a:xfrm>
        <a:prstGeom prst="ellipse">
          <a:avLst/>
        </a:prstGeom>
        <a:solidFill>
          <a:schemeClr val="accent2">
            <a:hueOff val="1496742"/>
            <a:satOff val="-674"/>
            <a:lumOff val="705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2DE9-EB2F-49F4-9B03-CBC2FF271A86}">
      <dsp:nvSpPr>
        <dsp:cNvPr id="0" name=""/>
        <dsp:cNvSpPr/>
      </dsp:nvSpPr>
      <dsp:spPr>
        <a:xfrm>
          <a:off x="847138" y="15430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CD038-7553-4DBC-B839-43B4C978F292}">
      <dsp:nvSpPr>
        <dsp:cNvPr id="0" name=""/>
        <dsp:cNvSpPr/>
      </dsp:nvSpPr>
      <dsp:spPr>
        <a:xfrm>
          <a:off x="847138" y="18021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Hybrid Hour (online asynchronous)</a:t>
          </a:r>
        </a:p>
      </dsp:txBody>
      <dsp:txXfrm>
        <a:off x="847138" y="1802192"/>
        <a:ext cx="4320000" cy="648000"/>
      </dsp:txXfrm>
    </dsp:sp>
    <dsp:sp modelId="{03207E1A-1385-4587-831B-EA483B300729}">
      <dsp:nvSpPr>
        <dsp:cNvPr id="0" name=""/>
        <dsp:cNvSpPr/>
      </dsp:nvSpPr>
      <dsp:spPr>
        <a:xfrm>
          <a:off x="847138" y="2513393"/>
          <a:ext cx="4320000" cy="80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Available every Monday at 8 am. Watch and complete all activities prior to coming to class</a:t>
          </a:r>
        </a:p>
      </dsp:txBody>
      <dsp:txXfrm>
        <a:off x="847138" y="2513393"/>
        <a:ext cx="4320000" cy="800987"/>
      </dsp:txXfrm>
    </dsp:sp>
    <dsp:sp modelId="{4F93AB03-A720-4CE0-A16A-5216AE858C0E}">
      <dsp:nvSpPr>
        <dsp:cNvPr id="0" name=""/>
        <dsp:cNvSpPr/>
      </dsp:nvSpPr>
      <dsp:spPr>
        <a:xfrm>
          <a:off x="5923138" y="15430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E5F26-5AB1-46A1-A393-6C4C137388B7}">
      <dsp:nvSpPr>
        <dsp:cNvPr id="0" name=""/>
        <dsp:cNvSpPr/>
      </dsp:nvSpPr>
      <dsp:spPr>
        <a:xfrm>
          <a:off x="5923138" y="18021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Face-to-face hours (2 hours each week in class)</a:t>
          </a:r>
        </a:p>
      </dsp:txBody>
      <dsp:txXfrm>
        <a:off x="5923138" y="1802192"/>
        <a:ext cx="4320000" cy="648000"/>
      </dsp:txXfrm>
    </dsp:sp>
    <dsp:sp modelId="{56F106B1-1B7B-4CA2-8B58-AD8591EC7785}">
      <dsp:nvSpPr>
        <dsp:cNvPr id="0" name=""/>
        <dsp:cNvSpPr/>
      </dsp:nvSpPr>
      <dsp:spPr>
        <a:xfrm>
          <a:off x="5923138" y="2513393"/>
          <a:ext cx="4320000" cy="80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First hour is for instruction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Second hour is for you to complete the weekly lab</a:t>
          </a:r>
        </a:p>
      </dsp:txBody>
      <dsp:txXfrm>
        <a:off x="5923138" y="2513393"/>
        <a:ext cx="4320000" cy="8009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9485D-F831-4798-9FE3-E5942DECAC3A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DF59E-72B4-4CEE-A9C2-8B43845348AB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3277E-5007-46BB-9A3E-863CC63DC8D0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Punctual (manage your time)</a:t>
          </a:r>
        </a:p>
      </dsp:txBody>
      <dsp:txXfrm>
        <a:off x="80450" y="2679345"/>
        <a:ext cx="3262500" cy="720000"/>
      </dsp:txXfrm>
    </dsp:sp>
    <dsp:sp modelId="{12DB6336-AA5C-4787-8F96-19C14B8BD4E5}">
      <dsp:nvSpPr>
        <dsp:cNvPr id="0" name=""/>
        <dsp:cNvSpPr/>
      </dsp:nvSpPr>
      <dsp:spPr>
        <a:xfrm>
          <a:off x="4550075" y="6934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19435-283C-436D-A802-5DCD0047C3DB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D6183-AD18-4469-9B44-67B7A69AA670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Active participant </a:t>
          </a:r>
        </a:p>
      </dsp:txBody>
      <dsp:txXfrm>
        <a:off x="3913888" y="2679345"/>
        <a:ext cx="3262500" cy="720000"/>
      </dsp:txXfrm>
    </dsp:sp>
    <dsp:sp modelId="{C02C5BAF-3230-4EC7-8639-ED2A05B560EE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427E9-449F-4311-BA6D-F8DE6DAD22ED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EF0E9-A7B7-4E70-9CFB-58079E798CA7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Respectful </a:t>
          </a:r>
        </a:p>
      </dsp:txBody>
      <dsp:txXfrm>
        <a:off x="7747325" y="2679345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6EA00-188F-4D2B-B47F-ED051864049C}">
      <dsp:nvSpPr>
        <dsp:cNvPr id="0" name=""/>
        <dsp:cNvSpPr/>
      </dsp:nvSpPr>
      <dsp:spPr>
        <a:xfrm>
          <a:off x="0" y="703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6AA81-56DE-4732-8459-0A5F0471C67E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819-CF5A-4158-A0AC-C790401D27D0}">
      <dsp:nvSpPr>
        <dsp:cNvPr id="0" name=""/>
        <dsp:cNvSpPr/>
      </dsp:nvSpPr>
      <dsp:spPr>
        <a:xfrm>
          <a:off x="1900154" y="703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Timely communication (Mon – Fri)</a:t>
          </a:r>
        </a:p>
      </dsp:txBody>
      <dsp:txXfrm>
        <a:off x="1900154" y="703"/>
        <a:ext cx="4473659" cy="1645155"/>
      </dsp:txXfrm>
    </dsp:sp>
    <dsp:sp modelId="{F5E18843-C5E7-4036-9745-5E72EFD9AD49}">
      <dsp:nvSpPr>
        <dsp:cNvPr id="0" name=""/>
        <dsp:cNvSpPr/>
      </dsp:nvSpPr>
      <dsp:spPr>
        <a:xfrm>
          <a:off x="0" y="2057147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056A4-CEF5-46B1-8626-2C7CF940F398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938AA-FA74-4DCE-B564-96BBDB594159}">
      <dsp:nvSpPr>
        <dsp:cNvPr id="0" name=""/>
        <dsp:cNvSpPr/>
      </dsp:nvSpPr>
      <dsp:spPr>
        <a:xfrm>
          <a:off x="1900154" y="2057147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Quick turnaround on assessments</a:t>
          </a:r>
        </a:p>
      </dsp:txBody>
      <dsp:txXfrm>
        <a:off x="1900154" y="2057147"/>
        <a:ext cx="4473659" cy="1645155"/>
      </dsp:txXfrm>
    </dsp:sp>
    <dsp:sp modelId="{DF8FA729-816A-44AF-ACB2-F02AE6DBDE08}">
      <dsp:nvSpPr>
        <dsp:cNvPr id="0" name=""/>
        <dsp:cNvSpPr/>
      </dsp:nvSpPr>
      <dsp:spPr>
        <a:xfrm>
          <a:off x="0" y="4113591"/>
          <a:ext cx="6373813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E46BE-DE1A-4707-A438-5F3E0AFCB30E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C1C2-DE45-4EFD-9DBC-4AE376F1E3E0}">
      <dsp:nvSpPr>
        <dsp:cNvPr id="0" name=""/>
        <dsp:cNvSpPr/>
      </dsp:nvSpPr>
      <dsp:spPr>
        <a:xfrm>
          <a:off x="1900154" y="4113591"/>
          <a:ext cx="4473659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Someone to talk to</a:t>
          </a:r>
        </a:p>
      </dsp:txBody>
      <dsp:txXfrm>
        <a:off x="1900154" y="4113591"/>
        <a:ext cx="4473659" cy="16451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86DE1-B3DE-42EA-A129-81C09748A4F2}">
      <dsp:nvSpPr>
        <dsp:cNvPr id="0" name=""/>
        <dsp:cNvSpPr/>
      </dsp:nvSpPr>
      <dsp:spPr>
        <a:xfrm>
          <a:off x="0" y="1485453"/>
          <a:ext cx="1991816" cy="27885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290" tIns="330200" rIns="15529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 familiar with DC Connect</a:t>
          </a:r>
        </a:p>
      </dsp:txBody>
      <dsp:txXfrm>
        <a:off x="0" y="2545099"/>
        <a:ext cx="1991816" cy="1673126"/>
      </dsp:txXfrm>
    </dsp:sp>
    <dsp:sp modelId="{50C1489C-2EFD-442B-92BF-861096746C3E}">
      <dsp:nvSpPr>
        <dsp:cNvPr id="0" name=""/>
        <dsp:cNvSpPr/>
      </dsp:nvSpPr>
      <dsp:spPr>
        <a:xfrm>
          <a:off x="577626" y="1764307"/>
          <a:ext cx="836563" cy="8365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22" tIns="12700" rIns="65222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0138" y="1886819"/>
        <a:ext cx="591539" cy="591539"/>
      </dsp:txXfrm>
    </dsp:sp>
    <dsp:sp modelId="{EE21CE19-2210-4E1B-8E70-C366BF703A81}">
      <dsp:nvSpPr>
        <dsp:cNvPr id="0" name=""/>
        <dsp:cNvSpPr/>
      </dsp:nvSpPr>
      <dsp:spPr>
        <a:xfrm>
          <a:off x="0" y="4273924"/>
          <a:ext cx="199181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444A-8B32-4836-B8EE-08207D16D15C}">
      <dsp:nvSpPr>
        <dsp:cNvPr id="0" name=""/>
        <dsp:cNvSpPr/>
      </dsp:nvSpPr>
      <dsp:spPr>
        <a:xfrm>
          <a:off x="2190998" y="1485453"/>
          <a:ext cx="1991816" cy="278854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290" tIns="330200" rIns="15529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Explore the week 1 content</a:t>
          </a:r>
        </a:p>
      </dsp:txBody>
      <dsp:txXfrm>
        <a:off x="2190998" y="2545099"/>
        <a:ext cx="1991816" cy="1673126"/>
      </dsp:txXfrm>
    </dsp:sp>
    <dsp:sp modelId="{51220207-9387-4F93-AF35-38B4D53BCFDC}">
      <dsp:nvSpPr>
        <dsp:cNvPr id="0" name=""/>
        <dsp:cNvSpPr/>
      </dsp:nvSpPr>
      <dsp:spPr>
        <a:xfrm>
          <a:off x="2768625" y="1764307"/>
          <a:ext cx="836563" cy="8365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22" tIns="12700" rIns="65222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91137" y="1886819"/>
        <a:ext cx="591539" cy="591539"/>
      </dsp:txXfrm>
    </dsp:sp>
    <dsp:sp modelId="{169CEA9C-CB3D-493E-8744-70A360767B7A}">
      <dsp:nvSpPr>
        <dsp:cNvPr id="0" name=""/>
        <dsp:cNvSpPr/>
      </dsp:nvSpPr>
      <dsp:spPr>
        <a:xfrm>
          <a:off x="2190998" y="4273924"/>
          <a:ext cx="199181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BD1B2-6BC4-4DD8-97CF-0718B10EA2A7}">
      <dsp:nvSpPr>
        <dsp:cNvPr id="0" name=""/>
        <dsp:cNvSpPr/>
      </dsp:nvSpPr>
      <dsp:spPr>
        <a:xfrm>
          <a:off x="4381997" y="1485453"/>
          <a:ext cx="1991816" cy="278854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290" tIns="330200" rIns="15529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Set up your notification preferences in DC Connect</a:t>
          </a:r>
        </a:p>
      </dsp:txBody>
      <dsp:txXfrm>
        <a:off x="4381997" y="2545099"/>
        <a:ext cx="1991816" cy="1673126"/>
      </dsp:txXfrm>
    </dsp:sp>
    <dsp:sp modelId="{FDF291BC-55E9-4527-880E-EF084024694C}">
      <dsp:nvSpPr>
        <dsp:cNvPr id="0" name=""/>
        <dsp:cNvSpPr/>
      </dsp:nvSpPr>
      <dsp:spPr>
        <a:xfrm>
          <a:off x="4959624" y="1764307"/>
          <a:ext cx="836563" cy="83656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22" tIns="12700" rIns="65222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82136" y="1886819"/>
        <a:ext cx="591539" cy="591539"/>
      </dsp:txXfrm>
    </dsp:sp>
    <dsp:sp modelId="{7C7BDBC9-F09E-4351-B87C-D2DF95494E90}">
      <dsp:nvSpPr>
        <dsp:cNvPr id="0" name=""/>
        <dsp:cNvSpPr/>
      </dsp:nvSpPr>
      <dsp:spPr>
        <a:xfrm>
          <a:off x="4381997" y="4273924"/>
          <a:ext cx="199181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9865A-3488-4492-8089-0BD17E57F25B}" type="datetimeFigureOut">
              <a:rPr lang="en-CA" smtClean="0"/>
              <a:t>2024-09-05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59BD-7F4A-47C7-B901-2D61D5932C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8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059BD-7F4A-47C7-B901-2D61D5932C6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723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September 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5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2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4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September 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September 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43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tl.coventry.domains/onedrive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desk.dc-uoit.ca/FAQ%20Sheets/OneDriveGuide%20v3.pdf" TargetMode="External"/><Relationship Id="rId2" Type="http://schemas.openxmlformats.org/officeDocument/2006/relationships/hyperlink" Target="https://durhamcollege.ca/ctl/educational-tech/office-365-tools/onedriv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/>
              <a:t>COMP 1701 - </a:t>
            </a:r>
            <a:r>
              <a:rPr lang="en-US" sz="4800" dirty="0">
                <a:ea typeface="+mj-lt"/>
                <a:cs typeface="+mj-lt"/>
              </a:rPr>
              <a:t>Intro to Computer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549275"/>
            <a:ext cx="4498976" cy="984885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Week 1 - Introductions</a:t>
            </a: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1C14C61A-824B-7773-DA06-5E5C8C910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39" b="8741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0D2A-B6C6-A3B5-81AE-FE5616C1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11" y="509204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PASS Program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8258-B9E6-3EDA-9D8B-0EA43FA5C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015" y="1712299"/>
            <a:ext cx="6955909" cy="33689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Automatic emails based on your COMP 1701 grade</a:t>
            </a:r>
          </a:p>
          <a:p>
            <a:r>
              <a:rPr lang="en-US" dirty="0">
                <a:solidFill>
                  <a:srgbClr val="FFFFFF"/>
                </a:solidFill>
              </a:rPr>
              <a:t>Weeks 4, 7, 9</a:t>
            </a:r>
          </a:p>
          <a:p>
            <a:r>
              <a:rPr lang="en-US" dirty="0">
                <a:solidFill>
                  <a:srgbClr val="FFFFFF"/>
                </a:solidFill>
              </a:rPr>
              <a:t>Meant to let you know where you stand</a:t>
            </a:r>
          </a:p>
          <a:p>
            <a:r>
              <a:rPr lang="en-US" dirty="0">
                <a:solidFill>
                  <a:srgbClr val="FFFFFF"/>
                </a:solidFill>
              </a:rPr>
              <a:t>80% or greater, keep doing what you’re doing</a:t>
            </a:r>
          </a:p>
          <a:p>
            <a:r>
              <a:rPr lang="en-US" dirty="0">
                <a:solidFill>
                  <a:srgbClr val="FFFFFF"/>
                </a:solidFill>
              </a:rPr>
              <a:t>60 – 79%, doing OK, could improve</a:t>
            </a:r>
          </a:p>
          <a:p>
            <a:r>
              <a:rPr lang="en-US" dirty="0">
                <a:solidFill>
                  <a:srgbClr val="FFFFFF"/>
                </a:solidFill>
              </a:rPr>
              <a:t>Less than 60%, I am concerned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14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A33B-BC26-4917-A961-22DB6D17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08701"/>
            <a:ext cx="11091600" cy="1332000"/>
          </a:xfrm>
        </p:spPr>
        <p:txBody>
          <a:bodyPr/>
          <a:lstStyle/>
          <a:p>
            <a:r>
              <a:rPr lang="en-US" dirty="0"/>
              <a:t>Academic Integrity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552C-3934-490A-BD50-08E67FDD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152938"/>
            <a:ext cx="11090274" cy="4552123"/>
          </a:xfrm>
        </p:spPr>
        <p:txBody>
          <a:bodyPr>
            <a:noAutofit/>
          </a:bodyPr>
          <a:lstStyle/>
          <a:p>
            <a:r>
              <a:rPr lang="en-US" sz="2200" dirty="0"/>
              <a:t>Academic integrity refers to the pursuit of scholarly activity in an open, honest and responsible manner. Breaches of academic integrity refer to a variety of practices including, but not limited to: copying another person’s work; using unauthorized materials or resources during an evaluation; obtaining unauthorized copies of evaluations in advance; collaborating without permission; colluding or providing unauthorized assistance; falsifying academic documents or records; misrepresenting academic credentials, buying, selling, stealing or soliciting, exchanging or transacting materials or information for the purpose of academic gain; bribing or attempting to bribe personnel; impersonation; </a:t>
            </a:r>
            <a:r>
              <a:rPr lang="en-US" sz="2200" b="1" dirty="0"/>
              <a:t>submitting the same work in more than one course without authorization</a:t>
            </a:r>
            <a:r>
              <a:rPr lang="en-US" sz="2200" dirty="0"/>
              <a:t>; </a:t>
            </a:r>
            <a:r>
              <a:rPr lang="en-US" sz="2200" b="1" dirty="0"/>
              <a:t>improper use of computer technology </a:t>
            </a:r>
            <a:r>
              <a:rPr lang="en-US" sz="2200" dirty="0"/>
              <a:t>and the internet; depriving others of academic resources; misrepresenting reasons for special consideration of academic work; </a:t>
            </a:r>
            <a:r>
              <a:rPr lang="en-US" sz="2200" b="1" dirty="0"/>
              <a:t>plagiarizing or failing to acknowledge ideas, data, graphics or other content without proper and full acknowledgement; and any unauthorized use of generative or other artificial intelligence</a:t>
            </a:r>
            <a:r>
              <a:rPr lang="en-US" sz="2200" dirty="0"/>
              <a:t>.  (Durham College, 2023)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31258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ccessory, vector graphics&#10;&#10;Description automatically generated">
            <a:extLst>
              <a:ext uri="{FF2B5EF4-FFF2-40B4-BE49-F238E27FC236}">
                <a16:creationId xmlns:a16="http://schemas.microsoft.com/office/drawing/2014/main" id="{25CD268C-BDDF-F07B-F8C6-56E1DA13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210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1D386-43CB-D7E9-8D9D-05F2A4C7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Microsoft OneDrive</a:t>
            </a:r>
            <a:br>
              <a:rPr lang="en-US" dirty="0"/>
            </a:br>
            <a:endParaRPr lang="en-US" kern="1200" dirty="0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A3BA0-462F-548F-A581-7DFE1C8900DD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457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27D9D-7C4A-3F3C-EF98-B3C357BE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152082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OneDrive Resources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C6425F-E8EE-490A-BF3A-601C9A5EF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5959" y="218735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93A507-59A1-4B5A-A52D-933516EE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73008" y="4919835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96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F1810E-C1C8-44A5-ADCF-24B4EAA1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476583" y="4760475"/>
            <a:ext cx="1853969" cy="1042921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75000"/>
              <a:lumOff val="25000"/>
              <a:alpha val="6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180A47-07F3-45CF-91AB-5F26C83AB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85139" y="4330312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405C2-5931-4635-A369-516BE02E3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066166" y="5311337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D368-1A3E-66AA-FE0F-8C5C18EE4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527" y="3052367"/>
            <a:ext cx="8281987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DC Centre for Teaching and Learning OneDrive Guide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DC OneDrive Guide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14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BD0CE-EF2B-2A78-31D0-2AA260CC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549275"/>
            <a:ext cx="6373812" cy="377742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/>
              <a:t>A Quick Introduction to Microsoft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F836A-6733-65C0-8640-5314B8DD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7325" y="4542598"/>
            <a:ext cx="6373812" cy="1766128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Ribbon, Groups, Buttons, Drop downs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316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F467-C6CB-08BC-2E5C-D1AA6D31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To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FE5EDC-B623-AAE6-D97C-DA3EF76EC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48641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43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FA837-0A9E-16C8-3754-DC6B8CE7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657787"/>
          </a:xfrm>
        </p:spPr>
        <p:txBody>
          <a:bodyPr wrap="square" anchor="b"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8634A-9351-BF0C-E4DF-D9D6E8E7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69711"/>
            <a:ext cx="3565525" cy="4623114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Introductions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Professor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Students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Course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DC Connect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Course Outline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Weekly Routine 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Expectations</a:t>
            </a: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4BFBE1E3-2B8B-1762-D81D-BCAE150A0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36" b="-3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0E32-00F5-DB42-DCE6-C93E3084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My Educational Background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96F3639-3E7F-DC67-7CB2-48809722E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10438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344EAFE-B807-4FFE-9BFC-5E5EB7643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dgm id="{7344EAFE-B807-4FFE-9BFC-5E5EB76431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B71B94F-4DEE-40F0-B2DF-EAB72B4DF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dgm id="{DB71B94F-4DEE-40F0-B2DF-EAB72B4DF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BE11702-FFDD-4951-8C5B-E48D72D64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dgm id="{BBE11702-FFDD-4951-8C5B-E48D72D64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05D5F4F-5DDF-404F-8211-188E66462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graphicEl>
                                              <a:dgm id="{205D5F4F-5DDF-404F-8211-188E66462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9F28701-CF92-4110-8D95-FB6E86CC4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graphicEl>
                                              <a:dgm id="{B9F28701-CF92-4110-8D95-FB6E86CC4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1D8DC47-F30B-4F09-9F3D-A2AE53ED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graphicEl>
                                              <a:dgm id="{01D8DC47-F30B-4F09-9F3D-A2AE53EDC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36F5A13-5586-44C4-987D-2149EDDD6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graphicEl>
                                              <a:dgm id="{B36F5A13-5586-44C4-987D-2149EDDD6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2954CCF-9EA7-4DEC-8A44-7C1B28D3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graphicEl>
                                              <a:dgm id="{E2954CCF-9EA7-4DEC-8A44-7C1B28D3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DB103E8-656B-4E22-AC78-7F3E6BA65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graphicEl>
                                              <a:dgm id="{BDB103E8-656B-4E22-AC78-7F3E6BA65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9B128CA-4C48-4CCC-A54F-9D508D6C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graphicEl>
                                              <a:dgm id="{39B128CA-4C48-4CCC-A54F-9D508D6C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9556930-A54A-4173-8F43-0BE656657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graphicEl>
                                              <a:dgm id="{C9556930-A54A-4173-8F43-0BE656657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E9509A6-EBA8-4664-A5B7-C2F47B166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graphicEl>
                                              <a:dgm id="{DE9509A6-EBA8-4664-A5B7-C2F47B166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DDF6F7A-7848-4774-81B0-F6D62E328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graphicEl>
                                              <a:dgm id="{DDDF6F7A-7848-4774-81B0-F6D62E328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8B40A32-A2D9-479B-B248-FAE6FF955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graphicEl>
                                              <a:dgm id="{28B40A32-A2D9-479B-B248-FAE6FF955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5B69ADF-2082-4E2E-86DD-C3907DE09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graphicEl>
                                              <a:dgm id="{B5B69ADF-2082-4E2E-86DD-C3907DE09A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996B4ED-E6F6-4D7B-ABDB-FF143EFAE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graphicEl>
                                              <a:dgm id="{5996B4ED-E6F6-4D7B-ABDB-FF143EFAE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9072D84-0388-4AD1-8196-BE1558522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graphicEl>
                                              <a:dgm id="{09072D84-0388-4AD1-8196-BE1558522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9A4F1FFE-5BEF-45B3-AC94-3C191F8B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graphicEl>
                                              <a:dgm id="{9A4F1FFE-5BEF-45B3-AC94-3C191F8BA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53FE944-D247-4AB5-8EAB-14205B86A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graphicEl>
                                              <a:dgm id="{B53FE944-D247-4AB5-8EAB-14205B86A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067FB3A-6C89-4642-AEBB-867D7BE1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graphicEl>
                                              <a:dgm id="{2067FB3A-6C89-4642-AEBB-867D7BE1BA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BC1C10C-1D81-4020-989A-F5EAFDDDB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graphicEl>
                                              <a:dgm id="{ABC1C10C-1D81-4020-989A-F5EAFDDDB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37C9A97-25E5-4F28-9953-2E007DDD3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>
                                            <p:graphicEl>
                                              <a:dgm id="{837C9A97-25E5-4F28-9953-2E007DDD3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FB90D3F-9EFD-497C-94DF-44F848CEA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>
                                            <p:graphicEl>
                                              <a:dgm id="{DFB90D3F-9EFD-497C-94DF-44F848CEA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93B6E4B-4B84-4E2A-92C9-22A3303CF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graphicEl>
                                              <a:dgm id="{393B6E4B-4B84-4E2A-92C9-22A3303CF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773B353-DBF7-41B4-A7A4-192C5F9F6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>
                                            <p:graphicEl>
                                              <a:dgm id="{D773B353-DBF7-41B4-A7A4-192C5F9F6C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F0E32-00F5-DB42-DCE6-C93E3084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 dirty="0"/>
              <a:t>My </a:t>
            </a:r>
            <a:r>
              <a:rPr lang="en-US" sz="4400"/>
              <a:t>Professional</a:t>
            </a:r>
            <a:r>
              <a:rPr lang="en-US" sz="4400" dirty="0"/>
              <a:t> Background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96F3639-3E7F-DC67-7CB2-48809722E130}"/>
              </a:ext>
            </a:extLst>
          </p:cNvPr>
          <p:cNvGraphicFramePr/>
          <p:nvPr/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9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344EAFE-B807-4FFE-9BFC-5E5EB76431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graphicEl>
                                              <a:dgm id="{7344EAFE-B807-4FFE-9BFC-5E5EB76431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B71B94F-4DEE-40F0-B2DF-EAB72B4DF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graphicEl>
                                              <a:dgm id="{DB71B94F-4DEE-40F0-B2DF-EAB72B4DF9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BE11702-FFDD-4951-8C5B-E48D72D648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dgm id="{BBE11702-FFDD-4951-8C5B-E48D72D648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05D5F4F-5DDF-404F-8211-188E66462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graphicEl>
                                              <a:dgm id="{205D5F4F-5DDF-404F-8211-188E66462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9F28701-CF92-4110-8D95-FB6E86CC4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graphicEl>
                                              <a:dgm id="{B9F28701-CF92-4110-8D95-FB6E86CC4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1D8DC47-F30B-4F09-9F3D-A2AE53EDC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graphicEl>
                                              <a:dgm id="{01D8DC47-F30B-4F09-9F3D-A2AE53EDC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36F5A13-5586-44C4-987D-2149EDDD6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graphicEl>
                                              <a:dgm id="{B36F5A13-5586-44C4-987D-2149EDDD6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E2954CCF-9EA7-4DEC-8A44-7C1B28D3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graphicEl>
                                              <a:dgm id="{E2954CCF-9EA7-4DEC-8A44-7C1B28D3F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DB103E8-656B-4E22-AC78-7F3E6BA656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>
                                            <p:graphicEl>
                                              <a:dgm id="{BDB103E8-656B-4E22-AC78-7F3E6BA656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9B128CA-4C48-4CCC-A54F-9D508D6C22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graphicEl>
                                              <a:dgm id="{39B128CA-4C48-4CCC-A54F-9D508D6C22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9556930-A54A-4173-8F43-0BE6566578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graphicEl>
                                              <a:dgm id="{C9556930-A54A-4173-8F43-0BE6566578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E9509A6-EBA8-4664-A5B7-C2F47B1660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>
                                            <p:graphicEl>
                                              <a:dgm id="{DE9509A6-EBA8-4664-A5B7-C2F47B1660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DDF6F7A-7848-4774-81B0-F6D62E328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graphicEl>
                                              <a:dgm id="{DDDF6F7A-7848-4774-81B0-F6D62E328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8B40A32-A2D9-479B-B248-FAE6FF955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graphicEl>
                                              <a:dgm id="{28B40A32-A2D9-479B-B248-FAE6FF955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5B69ADF-2082-4E2E-86DD-C3907DE09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graphicEl>
                                              <a:dgm id="{B5B69ADF-2082-4E2E-86DD-C3907DE09A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996B4ED-E6F6-4D7B-ABDB-FF143EFAE0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>
                                            <p:graphicEl>
                                              <a:dgm id="{5996B4ED-E6F6-4D7B-ABDB-FF143EFAE0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9072D84-0388-4AD1-8196-BE15585228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>
                                            <p:graphicEl>
                                              <a:dgm id="{09072D84-0388-4AD1-8196-BE15585228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9A4F1FFE-5BEF-45B3-AC94-3C191F8BA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>
                                            <p:graphicEl>
                                              <a:dgm id="{9A4F1FFE-5BEF-45B3-AC94-3C191F8BA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B53FE944-D247-4AB5-8EAB-14205B86A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>
                                            <p:graphicEl>
                                              <a:dgm id="{B53FE944-D247-4AB5-8EAB-14205B86A6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067FB3A-6C89-4642-AEBB-867D7BE1BA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graphicEl>
                                              <a:dgm id="{2067FB3A-6C89-4642-AEBB-867D7BE1BA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BC1C10C-1D81-4020-989A-F5EAFDDDB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graphicEl>
                                              <a:dgm id="{ABC1C10C-1D81-4020-989A-F5EAFDDDB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837C9A97-25E5-4F28-9953-2E007DDD3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>
                                            <p:graphicEl>
                                              <a:dgm id="{837C9A97-25E5-4F28-9953-2E007DDD3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FB90D3F-9EFD-497C-94DF-44F848CEAF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>
                                            <p:graphicEl>
                                              <a:dgm id="{DFB90D3F-9EFD-497C-94DF-44F848CEAF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93B6E4B-4B84-4E2A-92C9-22A3303CF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>
                                            <p:graphicEl>
                                              <a:dgm id="{393B6E4B-4B84-4E2A-92C9-22A3303CF4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D773B353-DBF7-41B4-A7A4-192C5F9F6C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>
                                            <p:graphicEl>
                                              <a:dgm id="{D773B353-DBF7-41B4-A7A4-192C5F9F6C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8CCC-4981-3A88-0BA4-B2BECDAA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24489" cy="854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4EE6-A5F4-C89A-F033-4D76F263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76987"/>
            <a:ext cx="4498318" cy="425525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Take the next 60 seconds and answer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What is your name?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What program are you? (stream)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What is one academic goal you have for the semester?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One interesting fact about yourself.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When called upon, please stand up and give a quick introductory presentation of yourself.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8D3BBF7D-E693-1F59-6873-14DFFE51B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38" r="4011" b="-2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3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F1AB0-B2DC-E240-3760-D2F81D49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7325" y="549275"/>
            <a:ext cx="6373812" cy="3777421"/>
          </a:xfrm>
        </p:spPr>
        <p:txBody>
          <a:bodyPr anchor="b">
            <a:normAutofit/>
          </a:bodyPr>
          <a:lstStyle/>
          <a:p>
            <a:r>
              <a:rPr lang="en-US" sz="8000" dirty="0"/>
              <a:t>DC Connect &amp; Course Outline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7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152E3-43C3-D618-239E-F9DC73FC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Weekly Routine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EACD8-1DB4-8357-C553-2C064F775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391482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8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FC004-225B-F684-CCA1-68AD6970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My Expectations of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3B6E5B9-1E4F-4FDE-269D-1F7BFBCB5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08470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96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983C8-0168-E1B1-892A-26E6B44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What you can Expect from 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5B6B97-F550-2081-4B81-97667D918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363039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81168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0F0"/>
      </a:lt2>
      <a:accent1>
        <a:srgbClr val="20B4A9"/>
      </a:accent1>
      <a:accent2>
        <a:srgbClr val="1794D5"/>
      </a:accent2>
      <a:accent3>
        <a:srgbClr val="2957E7"/>
      </a:accent3>
      <a:accent4>
        <a:srgbClr val="4B2CD9"/>
      </a:accent4>
      <a:accent5>
        <a:srgbClr val="9929E7"/>
      </a:accent5>
      <a:accent6>
        <a:srgbClr val="D517D3"/>
      </a:accent6>
      <a:hlink>
        <a:srgbClr val="BF3F49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</TotalTime>
  <Words>529</Words>
  <Application>Microsoft Office PowerPoint</Application>
  <PresentationFormat>Widescreen</PresentationFormat>
  <Paragraphs>72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3DFloatVTI</vt:lpstr>
      <vt:lpstr>COMP 1701 - Intro to Computer Applications</vt:lpstr>
      <vt:lpstr>Agenda</vt:lpstr>
      <vt:lpstr>My Educational Background</vt:lpstr>
      <vt:lpstr>My Professional Background</vt:lpstr>
      <vt:lpstr>Who are you?</vt:lpstr>
      <vt:lpstr>DC Connect &amp; Course Outline</vt:lpstr>
      <vt:lpstr>Weekly Routine</vt:lpstr>
      <vt:lpstr>My Expectations of You</vt:lpstr>
      <vt:lpstr>What you can Expect from Me</vt:lpstr>
      <vt:lpstr>PASS Program</vt:lpstr>
      <vt:lpstr>Academic Integrity</vt:lpstr>
      <vt:lpstr>Microsoft OneDrive </vt:lpstr>
      <vt:lpstr>OneDrive Resources</vt:lpstr>
      <vt:lpstr>A Quick Introduction to Microsoft Word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Swerdfeger</cp:lastModifiedBy>
  <cp:revision>197</cp:revision>
  <dcterms:created xsi:type="dcterms:W3CDTF">2023-06-12T19:01:24Z</dcterms:created>
  <dcterms:modified xsi:type="dcterms:W3CDTF">2024-09-05T21:34:56Z</dcterms:modified>
</cp:coreProperties>
</file>