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300" d="100"/>
          <a:sy n="300" d="100"/>
        </p:scale>
        <p:origin x="-159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B60CD3C5-FD38-4606-8BD7-C9EFC2613D7F}" type="datetimeFigureOut">
              <a:rPr lang="es-MX" smtClean="0"/>
              <a:t>17/02/2020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898C592-AF66-4140-A44C-EEAB4510FE72}" type="slidenum">
              <a:rPr lang="es-MX" smtClean="0"/>
              <a:t>‹Nº›</a:t>
            </a:fld>
            <a:endParaRPr lang="es-MX"/>
          </a:p>
        </p:txBody>
      </p:sp>
    </p:spTree>
    <p:extLst>
      <p:ext uri="{BB962C8B-B14F-4D97-AF65-F5344CB8AC3E}">
        <p14:creationId xmlns:p14="http://schemas.microsoft.com/office/powerpoint/2010/main" val="380004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60CD3C5-FD38-4606-8BD7-C9EFC2613D7F}" type="datetimeFigureOut">
              <a:rPr lang="es-MX" smtClean="0"/>
              <a:t>17/02/2020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898C592-AF66-4140-A44C-EEAB4510FE72}" type="slidenum">
              <a:rPr lang="es-MX" smtClean="0"/>
              <a:t>‹Nº›</a:t>
            </a:fld>
            <a:endParaRPr lang="es-MX"/>
          </a:p>
        </p:txBody>
      </p:sp>
    </p:spTree>
    <p:extLst>
      <p:ext uri="{BB962C8B-B14F-4D97-AF65-F5344CB8AC3E}">
        <p14:creationId xmlns:p14="http://schemas.microsoft.com/office/powerpoint/2010/main" val="238877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60CD3C5-FD38-4606-8BD7-C9EFC2613D7F}" type="datetimeFigureOut">
              <a:rPr lang="es-MX" smtClean="0"/>
              <a:t>17/02/2020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898C592-AF66-4140-A44C-EEAB4510FE72}" type="slidenum">
              <a:rPr lang="es-MX" smtClean="0"/>
              <a:t>‹Nº›</a:t>
            </a:fld>
            <a:endParaRPr lang="es-MX"/>
          </a:p>
        </p:txBody>
      </p:sp>
    </p:spTree>
    <p:extLst>
      <p:ext uri="{BB962C8B-B14F-4D97-AF65-F5344CB8AC3E}">
        <p14:creationId xmlns:p14="http://schemas.microsoft.com/office/powerpoint/2010/main" val="284066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60CD3C5-FD38-4606-8BD7-C9EFC2613D7F}" type="datetimeFigureOut">
              <a:rPr lang="es-MX" smtClean="0"/>
              <a:t>17/02/2020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898C592-AF66-4140-A44C-EEAB4510FE72}" type="slidenum">
              <a:rPr lang="es-MX" smtClean="0"/>
              <a:t>‹Nº›</a:t>
            </a:fld>
            <a:endParaRPr lang="es-MX"/>
          </a:p>
        </p:txBody>
      </p:sp>
    </p:spTree>
    <p:extLst>
      <p:ext uri="{BB962C8B-B14F-4D97-AF65-F5344CB8AC3E}">
        <p14:creationId xmlns:p14="http://schemas.microsoft.com/office/powerpoint/2010/main" val="248840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B60CD3C5-FD38-4606-8BD7-C9EFC2613D7F}" type="datetimeFigureOut">
              <a:rPr lang="es-MX" smtClean="0"/>
              <a:t>17/02/2020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898C592-AF66-4140-A44C-EEAB4510FE72}" type="slidenum">
              <a:rPr lang="es-MX" smtClean="0"/>
              <a:t>‹Nº›</a:t>
            </a:fld>
            <a:endParaRPr lang="es-MX"/>
          </a:p>
        </p:txBody>
      </p:sp>
    </p:spTree>
    <p:extLst>
      <p:ext uri="{BB962C8B-B14F-4D97-AF65-F5344CB8AC3E}">
        <p14:creationId xmlns:p14="http://schemas.microsoft.com/office/powerpoint/2010/main" val="213831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B60CD3C5-FD38-4606-8BD7-C9EFC2613D7F}" type="datetimeFigureOut">
              <a:rPr lang="es-MX" smtClean="0"/>
              <a:t>17/02/2020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898C592-AF66-4140-A44C-EEAB4510FE72}" type="slidenum">
              <a:rPr lang="es-MX" smtClean="0"/>
              <a:t>‹Nº›</a:t>
            </a:fld>
            <a:endParaRPr lang="es-MX"/>
          </a:p>
        </p:txBody>
      </p:sp>
    </p:spTree>
    <p:extLst>
      <p:ext uri="{BB962C8B-B14F-4D97-AF65-F5344CB8AC3E}">
        <p14:creationId xmlns:p14="http://schemas.microsoft.com/office/powerpoint/2010/main" val="392413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B60CD3C5-FD38-4606-8BD7-C9EFC2613D7F}" type="datetimeFigureOut">
              <a:rPr lang="es-MX" smtClean="0"/>
              <a:t>17/02/2020</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5898C592-AF66-4140-A44C-EEAB4510FE72}" type="slidenum">
              <a:rPr lang="es-MX" smtClean="0"/>
              <a:t>‹Nº›</a:t>
            </a:fld>
            <a:endParaRPr lang="es-MX"/>
          </a:p>
        </p:txBody>
      </p:sp>
    </p:spTree>
    <p:extLst>
      <p:ext uri="{BB962C8B-B14F-4D97-AF65-F5344CB8AC3E}">
        <p14:creationId xmlns:p14="http://schemas.microsoft.com/office/powerpoint/2010/main" val="3701187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B60CD3C5-FD38-4606-8BD7-C9EFC2613D7F}" type="datetimeFigureOut">
              <a:rPr lang="es-MX" smtClean="0"/>
              <a:t>17/02/2020</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898C592-AF66-4140-A44C-EEAB4510FE72}" type="slidenum">
              <a:rPr lang="es-MX" smtClean="0"/>
              <a:t>‹Nº›</a:t>
            </a:fld>
            <a:endParaRPr lang="es-MX"/>
          </a:p>
        </p:txBody>
      </p:sp>
    </p:spTree>
    <p:extLst>
      <p:ext uri="{BB962C8B-B14F-4D97-AF65-F5344CB8AC3E}">
        <p14:creationId xmlns:p14="http://schemas.microsoft.com/office/powerpoint/2010/main" val="23146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60CD3C5-FD38-4606-8BD7-C9EFC2613D7F}" type="datetimeFigureOut">
              <a:rPr lang="es-MX" smtClean="0"/>
              <a:t>17/02/2020</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898C592-AF66-4140-A44C-EEAB4510FE72}" type="slidenum">
              <a:rPr lang="es-MX" smtClean="0"/>
              <a:t>‹Nº›</a:t>
            </a:fld>
            <a:endParaRPr lang="es-MX"/>
          </a:p>
        </p:txBody>
      </p:sp>
    </p:spTree>
    <p:extLst>
      <p:ext uri="{BB962C8B-B14F-4D97-AF65-F5344CB8AC3E}">
        <p14:creationId xmlns:p14="http://schemas.microsoft.com/office/powerpoint/2010/main" val="322880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60CD3C5-FD38-4606-8BD7-C9EFC2613D7F}" type="datetimeFigureOut">
              <a:rPr lang="es-MX" smtClean="0"/>
              <a:t>17/02/2020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898C592-AF66-4140-A44C-EEAB4510FE72}" type="slidenum">
              <a:rPr lang="es-MX" smtClean="0"/>
              <a:t>‹Nº›</a:t>
            </a:fld>
            <a:endParaRPr lang="es-MX"/>
          </a:p>
        </p:txBody>
      </p:sp>
    </p:spTree>
    <p:extLst>
      <p:ext uri="{BB962C8B-B14F-4D97-AF65-F5344CB8AC3E}">
        <p14:creationId xmlns:p14="http://schemas.microsoft.com/office/powerpoint/2010/main" val="14157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60CD3C5-FD38-4606-8BD7-C9EFC2613D7F}" type="datetimeFigureOut">
              <a:rPr lang="es-MX" smtClean="0"/>
              <a:t>17/02/2020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898C592-AF66-4140-A44C-EEAB4510FE72}" type="slidenum">
              <a:rPr lang="es-MX" smtClean="0"/>
              <a:t>‹Nº›</a:t>
            </a:fld>
            <a:endParaRPr lang="es-MX"/>
          </a:p>
        </p:txBody>
      </p:sp>
    </p:spTree>
    <p:extLst>
      <p:ext uri="{BB962C8B-B14F-4D97-AF65-F5344CB8AC3E}">
        <p14:creationId xmlns:p14="http://schemas.microsoft.com/office/powerpoint/2010/main" val="64063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0CD3C5-FD38-4606-8BD7-C9EFC2613D7F}" type="datetimeFigureOut">
              <a:rPr lang="es-MX" smtClean="0"/>
              <a:t>17/02/2020</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8C592-AF66-4140-A44C-EEAB4510FE72}" type="slidenum">
              <a:rPr lang="es-MX" smtClean="0"/>
              <a:t>‹Nº›</a:t>
            </a:fld>
            <a:endParaRPr lang="es-MX"/>
          </a:p>
        </p:txBody>
      </p:sp>
    </p:spTree>
    <p:extLst>
      <p:ext uri="{BB962C8B-B14F-4D97-AF65-F5344CB8AC3E}">
        <p14:creationId xmlns:p14="http://schemas.microsoft.com/office/powerpoint/2010/main" val="1252064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641613" y="384114"/>
            <a:ext cx="2228045" cy="551891"/>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dirty="0" smtClean="0"/>
              <a:t>Proyecto 1</a:t>
            </a:r>
          </a:p>
          <a:p>
            <a:pPr algn="ctr"/>
            <a:r>
              <a:rPr lang="es-MX" b="1" dirty="0" smtClean="0"/>
              <a:t>Proyecto </a:t>
            </a:r>
            <a:r>
              <a:rPr lang="es-MX" b="1" dirty="0" err="1" smtClean="0"/>
              <a:t>Ragnarok</a:t>
            </a:r>
            <a:endParaRPr lang="es-MX" b="1" dirty="0"/>
          </a:p>
        </p:txBody>
      </p:sp>
      <p:sp>
        <p:nvSpPr>
          <p:cNvPr id="11" name="Rectángulo 10"/>
          <p:cNvSpPr/>
          <p:nvPr/>
        </p:nvSpPr>
        <p:spPr>
          <a:xfrm>
            <a:off x="6071073" y="376041"/>
            <a:ext cx="2344420" cy="2679481"/>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1300" u="sng" dirty="0" smtClean="0"/>
          </a:p>
          <a:p>
            <a:pPr algn="ctr"/>
            <a:r>
              <a:rPr lang="es-MX" sz="1300" u="sng" dirty="0" err="1" smtClean="0"/>
              <a:t>Bicromatico</a:t>
            </a:r>
            <a:r>
              <a:rPr lang="es-MX" sz="1300" u="sng" dirty="0" smtClean="0"/>
              <a:t> minimalista</a:t>
            </a:r>
          </a:p>
          <a:p>
            <a:pPr algn="ctr"/>
            <a:endParaRPr lang="es-MX" sz="1000" u="sng" dirty="0" smtClean="0"/>
          </a:p>
          <a:p>
            <a:r>
              <a:rPr lang="es-MX" sz="1000" dirty="0"/>
              <a:t>·</a:t>
            </a:r>
            <a:r>
              <a:rPr lang="es-MX" sz="1000" dirty="0" smtClean="0"/>
              <a:t>Utilizando solo el blanco y negro, mas escala de grises. Es necesario un </a:t>
            </a:r>
            <a:r>
              <a:rPr lang="es-MX" sz="1000" dirty="0" err="1" smtClean="0"/>
              <a:t>gameplay</a:t>
            </a:r>
            <a:r>
              <a:rPr lang="es-MX" sz="1000" dirty="0" smtClean="0"/>
              <a:t> lento para que el jugador sepa que objeto es rígido y cual es activo para el juego.</a:t>
            </a:r>
          </a:p>
          <a:p>
            <a:r>
              <a:rPr lang="es-MX" sz="1000" dirty="0" smtClean="0"/>
              <a:t>·El jugador contara con la misma escala de colores, por lo que este debe contar con una forma mas que intuitiva </a:t>
            </a:r>
          </a:p>
          <a:p>
            <a:r>
              <a:rPr lang="es-MX" sz="1000" dirty="0" smtClean="0"/>
              <a:t>·La iluminación es muy importante puesto que dará la escala de grises necesaria para entender el </a:t>
            </a:r>
            <a:r>
              <a:rPr lang="es-MX" sz="1000" dirty="0" err="1" smtClean="0"/>
              <a:t>gameplay</a:t>
            </a:r>
            <a:r>
              <a:rPr lang="es-MX" sz="1000" dirty="0" smtClean="0"/>
              <a:t>.</a:t>
            </a:r>
          </a:p>
        </p:txBody>
      </p:sp>
      <p:sp>
        <p:nvSpPr>
          <p:cNvPr id="14" name="CuadroTexto 13"/>
          <p:cNvSpPr txBox="1"/>
          <p:nvPr/>
        </p:nvSpPr>
        <p:spPr>
          <a:xfrm>
            <a:off x="6980282" y="340354"/>
            <a:ext cx="587725" cy="369332"/>
          </a:xfrm>
          <a:prstGeom prst="rect">
            <a:avLst/>
          </a:prstGeom>
          <a:noFill/>
        </p:spPr>
        <p:txBody>
          <a:bodyPr wrap="none" rtlCol="0">
            <a:spAutoFit/>
          </a:bodyPr>
          <a:lstStyle/>
          <a:p>
            <a:r>
              <a:rPr lang="es-MX" dirty="0" smtClean="0"/>
              <a:t>Arte</a:t>
            </a:r>
            <a:endParaRPr lang="es-MX" dirty="0"/>
          </a:p>
        </p:txBody>
      </p:sp>
      <p:cxnSp>
        <p:nvCxnSpPr>
          <p:cNvPr id="19" name="Conector recto 18"/>
          <p:cNvCxnSpPr/>
          <p:nvPr/>
        </p:nvCxnSpPr>
        <p:spPr>
          <a:xfrm>
            <a:off x="6547252" y="659724"/>
            <a:ext cx="23392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8536530" y="376040"/>
            <a:ext cx="2344420" cy="2679481"/>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1000" dirty="0" smtClean="0"/>
              <a:t>·La iluminación es un punto fundamental para que la escala de grises de desarrolle y algunos puntos del entorno sean resaltados, además esta cubrirá el fondo para que este no sea necesariamente tan trabajado como los objetos a primer plano. Los objetos en segundo plano pueden ser difuminados con un post </a:t>
            </a:r>
            <a:r>
              <a:rPr lang="es-MX" sz="1000" dirty="0" err="1" smtClean="0"/>
              <a:t>processing</a:t>
            </a:r>
            <a:r>
              <a:rPr lang="es-MX" sz="1000" dirty="0" smtClean="0"/>
              <a:t> o con un difuminado hecho previamente en </a:t>
            </a:r>
            <a:r>
              <a:rPr lang="es-MX" sz="1000" dirty="0" err="1" smtClean="0"/>
              <a:t>photoshop</a:t>
            </a:r>
            <a:r>
              <a:rPr lang="es-MX" sz="1000" dirty="0" smtClean="0"/>
              <a:t>. </a:t>
            </a:r>
          </a:p>
        </p:txBody>
      </p:sp>
      <p:sp>
        <p:nvSpPr>
          <p:cNvPr id="22" name="CuadroTexto 21"/>
          <p:cNvSpPr txBox="1"/>
          <p:nvPr/>
        </p:nvSpPr>
        <p:spPr>
          <a:xfrm>
            <a:off x="9068180" y="340354"/>
            <a:ext cx="1281120" cy="369332"/>
          </a:xfrm>
          <a:prstGeom prst="rect">
            <a:avLst/>
          </a:prstGeom>
          <a:noFill/>
        </p:spPr>
        <p:txBody>
          <a:bodyPr wrap="none" rtlCol="0">
            <a:spAutoFit/>
          </a:bodyPr>
          <a:lstStyle/>
          <a:p>
            <a:r>
              <a:rPr lang="es-MX" dirty="0" smtClean="0"/>
              <a:t>Iluminación</a:t>
            </a:r>
            <a:endParaRPr lang="es-MX" dirty="0"/>
          </a:p>
        </p:txBody>
      </p:sp>
      <p:cxnSp>
        <p:nvCxnSpPr>
          <p:cNvPr id="23" name="Conector recto 22"/>
          <p:cNvCxnSpPr/>
          <p:nvPr/>
        </p:nvCxnSpPr>
        <p:spPr>
          <a:xfrm>
            <a:off x="8494087" y="656065"/>
            <a:ext cx="23392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953037" y="340353"/>
            <a:ext cx="2583810" cy="5619121"/>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1100" dirty="0" smtClean="0">
                <a:solidFill>
                  <a:schemeClr val="bg1">
                    <a:lumMod val="50000"/>
                  </a:schemeClr>
                </a:solidFill>
              </a:rPr>
              <a:t>El juego se divide en tres partes básicas, y dado la duración del </a:t>
            </a:r>
            <a:r>
              <a:rPr lang="es-MX" sz="1100" dirty="0" err="1" smtClean="0">
                <a:solidFill>
                  <a:schemeClr val="bg1">
                    <a:lumMod val="50000"/>
                  </a:schemeClr>
                </a:solidFill>
              </a:rPr>
              <a:t>gameplay</a:t>
            </a:r>
            <a:r>
              <a:rPr lang="es-MX" sz="1100" dirty="0" smtClean="0">
                <a:solidFill>
                  <a:schemeClr val="bg1">
                    <a:lumMod val="50000"/>
                  </a:schemeClr>
                </a:solidFill>
              </a:rPr>
              <a:t> estas tienen que ser desarrolladas con total cuidado para contar una historia corta en un </a:t>
            </a:r>
            <a:r>
              <a:rPr lang="es-MX" sz="1100" dirty="0" err="1" smtClean="0">
                <a:solidFill>
                  <a:schemeClr val="bg1">
                    <a:lumMod val="50000"/>
                  </a:schemeClr>
                </a:solidFill>
              </a:rPr>
              <a:t>gameplay</a:t>
            </a:r>
            <a:r>
              <a:rPr lang="es-MX" sz="1100" dirty="0" smtClean="0">
                <a:solidFill>
                  <a:schemeClr val="bg1">
                    <a:lumMod val="50000"/>
                  </a:schemeClr>
                </a:solidFill>
              </a:rPr>
              <a:t> contundente</a:t>
            </a:r>
            <a:r>
              <a:rPr lang="es-MX" sz="1100" dirty="0" smtClean="0"/>
              <a:t>.</a:t>
            </a:r>
          </a:p>
          <a:p>
            <a:pPr algn="ctr"/>
            <a:r>
              <a:rPr lang="es-MX" sz="1100" u="sng" dirty="0" smtClean="0"/>
              <a:t>Plataforma</a:t>
            </a:r>
          </a:p>
          <a:p>
            <a:pPr algn="ctr"/>
            <a:r>
              <a:rPr lang="es-MX" sz="1100" dirty="0" smtClean="0"/>
              <a:t>·El movimiento del personaje va a ser lento y este tendrá saltos pesados como los que muestra Joel en TLOF, así se podrá desarrollar un personaje con un combate de gran contundencia, en donde cada golpe se siente de forma realista.</a:t>
            </a:r>
          </a:p>
          <a:p>
            <a:pPr algn="ctr"/>
            <a:r>
              <a:rPr lang="es-MX" sz="1100" u="sng" dirty="0" smtClean="0"/>
              <a:t>Puzle</a:t>
            </a:r>
          </a:p>
          <a:p>
            <a:pPr algn="ctr"/>
            <a:r>
              <a:rPr lang="es-MX" sz="1100" dirty="0" smtClean="0"/>
              <a:t>El juego cuenta con puzles sencillos pero bien implementados ayudando a que se desarrolle la historia en un corto plazo, estos se parecerán entre si, para no crear gran cantidad de estos y que el jugador entorpezca con una gran cantidad de objetos en pantalla. </a:t>
            </a:r>
          </a:p>
          <a:p>
            <a:pPr algn="ctr"/>
            <a:r>
              <a:rPr lang="es-MX" sz="1100" u="sng" dirty="0" smtClean="0"/>
              <a:t>Combate</a:t>
            </a:r>
          </a:p>
          <a:p>
            <a:pPr algn="ctr"/>
            <a:r>
              <a:rPr lang="es-MX" sz="1100" dirty="0" smtClean="0"/>
              <a:t>Los combates serán contados puesto que el tiempo de juego es mínimo, estos solo serán una introducción a la pelea con un boss final, este necesita ser pulido para no sufrir injusticias al pelear, y como bien es mencionado anteriormente, se centrará en los golpes contundentes dejando de lado la fluidez.</a:t>
            </a:r>
          </a:p>
        </p:txBody>
      </p:sp>
      <p:sp>
        <p:nvSpPr>
          <p:cNvPr id="25" name="CuadroTexto 24"/>
          <p:cNvSpPr txBox="1"/>
          <p:nvPr/>
        </p:nvSpPr>
        <p:spPr>
          <a:xfrm>
            <a:off x="1735885" y="294387"/>
            <a:ext cx="1126142" cy="369332"/>
          </a:xfrm>
          <a:prstGeom prst="rect">
            <a:avLst/>
          </a:prstGeom>
          <a:noFill/>
        </p:spPr>
        <p:txBody>
          <a:bodyPr wrap="none" rtlCol="0">
            <a:spAutoFit/>
          </a:bodyPr>
          <a:lstStyle/>
          <a:p>
            <a:r>
              <a:rPr lang="es-MX" dirty="0" err="1" smtClean="0"/>
              <a:t>Gameplay</a:t>
            </a:r>
            <a:endParaRPr lang="es-MX" dirty="0"/>
          </a:p>
        </p:txBody>
      </p:sp>
      <p:cxnSp>
        <p:nvCxnSpPr>
          <p:cNvPr id="26" name="Conector recto 25"/>
          <p:cNvCxnSpPr>
            <a:endCxn id="4" idx="1"/>
          </p:cNvCxnSpPr>
          <p:nvPr/>
        </p:nvCxnSpPr>
        <p:spPr>
          <a:xfrm flipV="1">
            <a:off x="953037" y="660060"/>
            <a:ext cx="2688576" cy="7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recto 33"/>
          <p:cNvCxnSpPr>
            <a:stCxn id="4" idx="3"/>
          </p:cNvCxnSpPr>
          <p:nvPr/>
        </p:nvCxnSpPr>
        <p:spPr>
          <a:xfrm flipV="1">
            <a:off x="5869658" y="659724"/>
            <a:ext cx="677594" cy="3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39"/>
          <p:cNvCxnSpPr>
            <a:stCxn id="4" idx="1"/>
            <a:endCxn id="4" idx="1"/>
          </p:cNvCxnSpPr>
          <p:nvPr/>
        </p:nvCxnSpPr>
        <p:spPr>
          <a:xfrm>
            <a:off x="3641613" y="660060"/>
            <a:ext cx="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ángulo 45"/>
          <p:cNvSpPr/>
          <p:nvPr/>
        </p:nvSpPr>
        <p:spPr>
          <a:xfrm>
            <a:off x="3638299" y="1045085"/>
            <a:ext cx="1862851" cy="1550953"/>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1000" dirty="0" smtClean="0"/>
          </a:p>
          <a:p>
            <a:pPr algn="ctr"/>
            <a:endParaRPr lang="es-MX" sz="1100" dirty="0"/>
          </a:p>
          <a:p>
            <a:pPr algn="ctr"/>
            <a:r>
              <a:rPr lang="es-MX" sz="1100" dirty="0" smtClean="0"/>
              <a:t>·La duración del juego es mínima, contaría con 3 o 4 niveles, estando en el ultimo un boss el cual pondría a prueba las mecánicas de combate aprendidas previamente. </a:t>
            </a:r>
          </a:p>
        </p:txBody>
      </p:sp>
      <p:sp>
        <p:nvSpPr>
          <p:cNvPr id="47" name="CuadroTexto 46"/>
          <p:cNvSpPr txBox="1"/>
          <p:nvPr/>
        </p:nvSpPr>
        <p:spPr>
          <a:xfrm>
            <a:off x="4139978" y="1020655"/>
            <a:ext cx="1039752" cy="369332"/>
          </a:xfrm>
          <a:prstGeom prst="rect">
            <a:avLst/>
          </a:prstGeom>
          <a:noFill/>
        </p:spPr>
        <p:txBody>
          <a:bodyPr wrap="square" rtlCol="0">
            <a:spAutoFit/>
          </a:bodyPr>
          <a:lstStyle/>
          <a:p>
            <a:r>
              <a:rPr lang="es-MX" dirty="0" smtClean="0"/>
              <a:t>Duración</a:t>
            </a:r>
            <a:endParaRPr lang="es-MX" dirty="0"/>
          </a:p>
        </p:txBody>
      </p:sp>
      <p:cxnSp>
        <p:nvCxnSpPr>
          <p:cNvPr id="48" name="Conector recto 47"/>
          <p:cNvCxnSpPr/>
          <p:nvPr/>
        </p:nvCxnSpPr>
        <p:spPr>
          <a:xfrm>
            <a:off x="3641613" y="1321030"/>
            <a:ext cx="1851161" cy="5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flipV="1">
            <a:off x="4397375" y="936005"/>
            <a:ext cx="0" cy="1090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Conector recto 68"/>
          <p:cNvCxnSpPr/>
          <p:nvPr/>
        </p:nvCxnSpPr>
        <p:spPr>
          <a:xfrm>
            <a:off x="5645017" y="936005"/>
            <a:ext cx="0" cy="1859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ángulo 69"/>
          <p:cNvSpPr/>
          <p:nvPr/>
        </p:nvSpPr>
        <p:spPr>
          <a:xfrm>
            <a:off x="3634046" y="2686190"/>
            <a:ext cx="1862851" cy="320407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1100" dirty="0" smtClean="0"/>
          </a:p>
          <a:p>
            <a:pPr algn="ctr"/>
            <a:r>
              <a:rPr lang="es-MX" sz="1100" dirty="0" smtClean="0"/>
              <a:t>·La historia se centra en un solo personaje, tomándolo a este como único durante todo el juego. Contara la historia de un vikingo luego del asedio a parís en 885-886 </a:t>
            </a:r>
            <a:r>
              <a:rPr lang="es-MX" sz="1100" dirty="0" err="1" smtClean="0"/>
              <a:t>d.C</a:t>
            </a:r>
            <a:r>
              <a:rPr lang="es-MX" sz="1100" dirty="0" smtClean="0"/>
              <a:t>, luego de que la ciudad sea sitiada el vikingo se derrumba en el campo de batalla peleando por su vida en un limbo nórdico en el cual se decide si este volverá a levantarse o encontrara su fin en el </a:t>
            </a:r>
            <a:r>
              <a:rPr lang="es-MX" sz="1100" dirty="0" err="1" smtClean="0"/>
              <a:t>valhalla</a:t>
            </a:r>
            <a:r>
              <a:rPr lang="es-MX" sz="1100" dirty="0" smtClean="0"/>
              <a:t>. </a:t>
            </a:r>
          </a:p>
        </p:txBody>
      </p:sp>
      <p:sp>
        <p:nvSpPr>
          <p:cNvPr id="71" name="CuadroTexto 70"/>
          <p:cNvSpPr txBox="1"/>
          <p:nvPr/>
        </p:nvSpPr>
        <p:spPr>
          <a:xfrm>
            <a:off x="4071056" y="2686190"/>
            <a:ext cx="1039752" cy="369332"/>
          </a:xfrm>
          <a:prstGeom prst="rect">
            <a:avLst/>
          </a:prstGeom>
          <a:noFill/>
        </p:spPr>
        <p:txBody>
          <a:bodyPr wrap="square" rtlCol="0">
            <a:spAutoFit/>
          </a:bodyPr>
          <a:lstStyle/>
          <a:p>
            <a:r>
              <a:rPr lang="es-MX" dirty="0" smtClean="0"/>
              <a:t>Historia</a:t>
            </a:r>
            <a:endParaRPr lang="es-MX" dirty="0"/>
          </a:p>
        </p:txBody>
      </p:sp>
      <p:cxnSp>
        <p:nvCxnSpPr>
          <p:cNvPr id="72" name="Conector recto 71"/>
          <p:cNvCxnSpPr/>
          <p:nvPr/>
        </p:nvCxnSpPr>
        <p:spPr>
          <a:xfrm>
            <a:off x="3634046" y="3016250"/>
            <a:ext cx="18587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ector recto 73"/>
          <p:cNvCxnSpPr/>
          <p:nvPr/>
        </p:nvCxnSpPr>
        <p:spPr>
          <a:xfrm flipH="1" flipV="1">
            <a:off x="5492775" y="2795270"/>
            <a:ext cx="152242" cy="1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Conector recto 77"/>
          <p:cNvCxnSpPr/>
          <p:nvPr/>
        </p:nvCxnSpPr>
        <p:spPr>
          <a:xfrm>
            <a:off x="5734505" y="925548"/>
            <a:ext cx="7652" cy="3081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Conector recto 80"/>
          <p:cNvCxnSpPr/>
          <p:nvPr/>
        </p:nvCxnSpPr>
        <p:spPr>
          <a:xfrm>
            <a:off x="5742157" y="4006850"/>
            <a:ext cx="5565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ángulo 81"/>
          <p:cNvSpPr/>
          <p:nvPr/>
        </p:nvSpPr>
        <p:spPr>
          <a:xfrm>
            <a:off x="6284942" y="3569420"/>
            <a:ext cx="3614322" cy="160456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1300" u="sng" dirty="0" smtClean="0"/>
          </a:p>
          <a:p>
            <a:pPr algn="ctr"/>
            <a:endParaRPr lang="es-MX" sz="1300" u="sng" dirty="0" smtClean="0"/>
          </a:p>
          <a:p>
            <a:pPr algn="ctr"/>
            <a:endParaRPr lang="es-MX" sz="1300" u="sng" dirty="0" smtClean="0"/>
          </a:p>
          <a:p>
            <a:pPr algn="ctr"/>
            <a:r>
              <a:rPr lang="es-MX" sz="1300" u="sng" dirty="0" smtClean="0"/>
              <a:t>Música</a:t>
            </a:r>
          </a:p>
          <a:p>
            <a:pPr algn="ctr"/>
            <a:r>
              <a:rPr lang="es-MX" sz="1100" dirty="0" smtClean="0"/>
              <a:t>·La música seguirá los tonos oscuros de el arte y la iluminación, optando por tonos graves y lentos. </a:t>
            </a:r>
          </a:p>
          <a:p>
            <a:pPr algn="ctr"/>
            <a:r>
              <a:rPr lang="es-MX" sz="1100" dirty="0" smtClean="0"/>
              <a:t>Ejemplo de esta : </a:t>
            </a:r>
            <a:r>
              <a:rPr lang="es-MX" sz="1100" dirty="0" err="1"/>
              <a:t>Gealdýr</a:t>
            </a:r>
            <a:r>
              <a:rPr lang="es-MX" sz="1100" dirty="0"/>
              <a:t> </a:t>
            </a:r>
            <a:r>
              <a:rPr lang="es-MX" sz="1100" dirty="0" smtClean="0"/>
              <a:t>– </a:t>
            </a:r>
            <a:r>
              <a:rPr lang="es-MX" sz="1100" dirty="0" err="1" smtClean="0"/>
              <a:t>Jörmungandr</a:t>
            </a:r>
            <a:r>
              <a:rPr lang="es-MX" sz="1100" dirty="0" smtClean="0"/>
              <a:t> / MAIN THEME</a:t>
            </a:r>
          </a:p>
          <a:p>
            <a:pPr algn="ctr"/>
            <a:r>
              <a:rPr lang="es-MX" sz="1100" dirty="0" smtClean="0"/>
              <a:t>Los SFX se buscaran como </a:t>
            </a:r>
            <a:r>
              <a:rPr lang="es-MX" sz="1100" dirty="0" err="1" smtClean="0"/>
              <a:t>samples</a:t>
            </a:r>
            <a:r>
              <a:rPr lang="es-MX" sz="1100" dirty="0" smtClean="0"/>
              <a:t> en </a:t>
            </a:r>
            <a:r>
              <a:rPr lang="es-MX" sz="1100" dirty="0" err="1" smtClean="0"/>
              <a:t>youtube</a:t>
            </a:r>
            <a:r>
              <a:rPr lang="es-MX" sz="1100" dirty="0" smtClean="0"/>
              <a:t> y </a:t>
            </a:r>
            <a:r>
              <a:rPr lang="es-MX" sz="1100" dirty="0" err="1" smtClean="0"/>
              <a:t>talves</a:t>
            </a:r>
            <a:r>
              <a:rPr lang="es-MX" sz="1100" dirty="0" smtClean="0"/>
              <a:t> algunos se generen de forma “Manual” con programas de edición. </a:t>
            </a:r>
          </a:p>
          <a:p>
            <a:pPr algn="ctr"/>
            <a:endParaRPr lang="es-MX" sz="1000" dirty="0"/>
          </a:p>
          <a:p>
            <a:pPr algn="ctr"/>
            <a:endParaRPr lang="es-MX" sz="1300" dirty="0" smtClean="0"/>
          </a:p>
        </p:txBody>
      </p:sp>
      <p:sp>
        <p:nvSpPr>
          <p:cNvPr id="83" name="CuadroTexto 82"/>
          <p:cNvSpPr txBox="1"/>
          <p:nvPr/>
        </p:nvSpPr>
        <p:spPr>
          <a:xfrm>
            <a:off x="7395608" y="3558115"/>
            <a:ext cx="2017337" cy="369332"/>
          </a:xfrm>
          <a:prstGeom prst="rect">
            <a:avLst/>
          </a:prstGeom>
          <a:noFill/>
        </p:spPr>
        <p:txBody>
          <a:bodyPr wrap="square" rtlCol="0">
            <a:spAutoFit/>
          </a:bodyPr>
          <a:lstStyle/>
          <a:p>
            <a:r>
              <a:rPr lang="es-MX" dirty="0" smtClean="0"/>
              <a:t>Música - SFX</a:t>
            </a:r>
            <a:endParaRPr lang="es-MX" dirty="0"/>
          </a:p>
        </p:txBody>
      </p:sp>
      <p:cxnSp>
        <p:nvCxnSpPr>
          <p:cNvPr id="84" name="Conector recto 83"/>
          <p:cNvCxnSpPr/>
          <p:nvPr/>
        </p:nvCxnSpPr>
        <p:spPr>
          <a:xfrm>
            <a:off x="6284942" y="3892518"/>
            <a:ext cx="36063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Conector recto 98"/>
          <p:cNvCxnSpPr/>
          <p:nvPr/>
        </p:nvCxnSpPr>
        <p:spPr>
          <a:xfrm>
            <a:off x="8875139" y="656065"/>
            <a:ext cx="2096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27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643460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505</Words>
  <Application>Microsoft Office PowerPoint</Application>
  <PresentationFormat>Panorámica</PresentationFormat>
  <Paragraphs>34</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11</cp:revision>
  <dcterms:created xsi:type="dcterms:W3CDTF">2020-02-16T23:40:29Z</dcterms:created>
  <dcterms:modified xsi:type="dcterms:W3CDTF">2020-02-17T15:55:30Z</dcterms:modified>
</cp:coreProperties>
</file>