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858585"/>
        </a:fontRef>
        <a:srgbClr val="858585"/>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wholeTbl>
    <a:band2H>
      <a:tcTxStyle b="def" i="def"/>
      <a:tcStyle>
        <a:tcBdr/>
        <a:fill>
          <a:solidFill>
            <a:srgbClr val="B9C4C8">
              <a:alpha val="30000"/>
            </a:srgbClr>
          </a:solidFill>
        </a:fill>
      </a:tcStyle>
    </a:band2H>
    <a:firstCol>
      <a:tcTxStyle b="off" i="off">
        <a:fontRef idx="minor">
          <a:srgbClr val="FFFFFF"/>
        </a:fontRef>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Col>
    <a:lastRow>
      <a:tcTxStyle b="off" i="off">
        <a:fontRef idx="minor">
          <a:srgbClr val="45A7DE"/>
        </a:fontRef>
        <a:srgbClr val="45A7DE"/>
      </a:tcTxStyle>
      <a:tcStyle>
        <a:tcBdr>
          <a:left>
            <a:ln w="12700" cap="flat">
              <a:solidFill>
                <a:srgbClr val="4780AA"/>
              </a:solidFill>
              <a:prstDash val="solid"/>
              <a:miter lim="400000"/>
            </a:ln>
          </a:left>
          <a:right>
            <a:ln w="12700" cap="flat">
              <a:solidFill>
                <a:srgbClr val="4780AA"/>
              </a:solidFill>
              <a:prstDash val="solid"/>
              <a:miter lim="400000"/>
            </a:ln>
          </a:right>
          <a:top>
            <a:ln w="254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lastRow>
    <a:firstRow>
      <a:tcTxStyle b="off" i="off">
        <a:fontRef idx="minor">
          <a:srgbClr val="FFFFFF"/>
        </a:fontRef>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Row>
  </a:tblStyle>
  <a:tblStyle styleId="{C7B018BB-80A7-4F77-B60F-C8B233D01FF8}" styleName="">
    <a:tblBg/>
    <a:wholeTbl>
      <a:tcTxStyle b="off" i="off">
        <a:fontRef idx="minor">
          <a:srgbClr val="858585"/>
        </a:fontRef>
        <a:srgbClr val="858585"/>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noFill/>
        </a:fill>
      </a:tcStyle>
    </a:wholeTbl>
    <a:band2H>
      <a:tcTxStyle b="def" i="def"/>
      <a:tcStyle>
        <a:tcBdr/>
        <a:fill>
          <a:solidFill>
            <a:schemeClr val="accent1">
              <a:hueOff val="-313507"/>
              <a:satOff val="34334"/>
              <a:lumOff val="-8266"/>
              <a:alpha val="10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254308"/>
              <a:satOff val="57261"/>
              <a:lumOff val="12765"/>
              <a:alpha val="62000"/>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firstRow>
  </a:tblStyle>
  <a:tblStyle styleId="{EEE7283C-3CF3-47DC-8721-378D4A62B228}" styleName="">
    <a:tblBg/>
    <a:wholeTbl>
      <a:tcTxStyle b="off" i="off">
        <a:fontRef idx="minor">
          <a:srgbClr val="858585"/>
        </a:fontRef>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b="def" i="def"/>
      <a:tcStyle>
        <a:tcBdr/>
        <a:fill>
          <a:solidFill>
            <a:srgbClr val="C4C4C4">
              <a:alpha val="30000"/>
            </a:srgbClr>
          </a:solidFill>
        </a:fill>
      </a:tcStyle>
    </a:band2H>
    <a:firstCol>
      <a:tcTxStyle b="off" i="off">
        <a:fontRef idx="minor">
          <a:srgbClr val="FFFFFF"/>
        </a:fontRef>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BABABA">
              <a:alpha val="70000"/>
            </a:srgbClr>
          </a:solidFill>
        </a:fill>
      </a:tcStyle>
    </a:firstCol>
    <a:lastRow>
      <a:tcTxStyle b="off" i="off">
        <a:fontRef idx="minor">
          <a:srgbClr val="858585"/>
        </a:fontRef>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4B4B4B"/>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lastRow>
    <a:firstRow>
      <a:tcTxStyle b="off" i="off">
        <a:fontRef idx="minor">
          <a:srgbClr val="FFFFFF"/>
        </a:fontRef>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chemeClr val="accent2">
              <a:hueOff val="-739060"/>
              <a:satOff val="51948"/>
              <a:lumOff val="-8454"/>
              <a:alpha val="62000"/>
            </a:schemeClr>
          </a:solidFill>
        </a:fill>
      </a:tcStyle>
    </a:firstRow>
  </a:tblStyle>
  <a:tblStyle styleId="{CF821DB8-F4EB-4A41-A1BA-3FCAFE7338EE}" styleName="">
    <a:tblBg/>
    <a:wholeTbl>
      <a:tcTxStyle b="off" i="off">
        <a:fontRef idx="minor">
          <a:srgbClr val="858585"/>
        </a:fontRef>
        <a:srgbClr val="858585"/>
      </a:tcTxStyle>
      <a:tcStyle>
        <a:tcBdr>
          <a:left>
            <a:ln w="12700" cap="flat">
              <a:noFill/>
              <a:miter lim="400000"/>
            </a:ln>
          </a:left>
          <a:right>
            <a:ln w="12700" cap="flat">
              <a:noFill/>
              <a:miter lim="400000"/>
            </a:ln>
          </a:right>
          <a:top>
            <a:ln w="12700" cap="flat">
              <a:solidFill>
                <a:srgbClr val="868685"/>
              </a:solidFill>
              <a:prstDash val="solid"/>
              <a:miter lim="400000"/>
            </a:ln>
          </a:top>
          <a:bottom>
            <a:ln w="12700" cap="flat">
              <a:solidFill>
                <a:srgbClr val="868685"/>
              </a:solidFill>
              <a:prstDash val="solid"/>
              <a:miter lim="400000"/>
            </a:ln>
          </a:bottom>
          <a:insideH>
            <a:ln w="12700" cap="flat">
              <a:solidFill>
                <a:srgbClr val="868685"/>
              </a:solidFill>
              <a:prstDash val="solid"/>
              <a:miter lim="400000"/>
            </a:ln>
          </a:insideH>
          <a:insideV>
            <a:ln w="12700" cap="flat">
              <a:noFill/>
              <a:miter lim="400000"/>
            </a:ln>
          </a:insideV>
        </a:tcBdr>
        <a:fill>
          <a:solidFill>
            <a:srgbClr val="FFFFFF">
              <a:alpha val="50000"/>
            </a:srgbClr>
          </a:solidFill>
        </a:fill>
      </a:tcStyle>
    </a:wholeTbl>
    <a:band2H>
      <a:tcTxStyle b="def" i="def"/>
      <a:tcStyle>
        <a:tcBdr/>
        <a:fill>
          <a:solidFill>
            <a:srgbClr val="D5CBC0">
              <a:alpha val="39000"/>
            </a:srgbClr>
          </a:solidFill>
        </a:fill>
      </a:tcStyle>
    </a:band2H>
    <a:firstCol>
      <a:tcTxStyle b="off" i="off">
        <a:fontRef idx="minor">
          <a:srgbClr val="858585"/>
        </a:fontRef>
        <a:srgbClr val="858585"/>
      </a:tcTxStyle>
      <a:tcStyle>
        <a:tcBdr>
          <a:left>
            <a:ln w="12700" cap="flat">
              <a:solidFill>
                <a:srgbClr val="868685"/>
              </a:solidFill>
              <a:prstDash val="solid"/>
              <a:miter lim="400000"/>
            </a:ln>
          </a:left>
          <a:right>
            <a:ln w="12700" cap="flat">
              <a:solidFill>
                <a:srgbClr val="868685"/>
              </a:solidFill>
              <a:prstDash val="solid"/>
              <a:miter lim="400000"/>
            </a:ln>
          </a:right>
          <a:top>
            <a:ln w="12700" cap="flat">
              <a:solidFill>
                <a:srgbClr val="868685"/>
              </a:solidFill>
              <a:prstDash val="solid"/>
              <a:miter lim="400000"/>
            </a:ln>
          </a:top>
          <a:bottom>
            <a:ln w="12700" cap="flat">
              <a:solidFill>
                <a:srgbClr val="868685"/>
              </a:solidFill>
              <a:prstDash val="solid"/>
              <a:miter lim="400000"/>
            </a:ln>
          </a:bottom>
          <a:insideH>
            <a:ln w="12700" cap="flat">
              <a:solidFill>
                <a:srgbClr val="868685"/>
              </a:solidFill>
              <a:prstDash val="solid"/>
              <a:miter lim="400000"/>
            </a:ln>
          </a:insideH>
          <a:insideV>
            <a:ln w="12700" cap="flat">
              <a:noFill/>
              <a:miter lim="400000"/>
            </a:ln>
          </a:insideV>
        </a:tcBdr>
        <a:fill>
          <a:solidFill>
            <a:srgbClr val="FFFFFF">
              <a:alpha val="5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firstRow>
  </a:tblStyle>
  <a:tblStyle styleId="{33BA23B1-9221-436E-865A-0063620EA4FD}" styleName="">
    <a:tblBg/>
    <a:wholeTbl>
      <a:tcTxStyle b="off" i="off">
        <a:fontRef idx="minor">
          <a:srgbClr val="858585"/>
        </a:fontRef>
        <a:srgbClr val="858585"/>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noFill/>
        </a:fill>
      </a:tcStyle>
    </a:wholeTbl>
    <a:band2H>
      <a:tcTxStyle b="def" i="def"/>
      <a:tcStyle>
        <a:tcBdr/>
        <a:fill>
          <a:solidFill>
            <a:srgbClr val="685948">
              <a:alpha val="15000"/>
            </a:srgbClr>
          </a:solidFill>
        </a:fill>
      </a:tcStyle>
    </a:band2H>
    <a:firstCol>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160F02">
                  <a:alpha val="70000"/>
                </a:srgbClr>
              </a:solidFill>
              <a:prstDash val="solid"/>
              <a:miter lim="400000"/>
            </a:ln>
          </a:top>
          <a:bottom>
            <a:ln w="25400" cap="flat">
              <a:solidFill>
                <a:srgbClr val="160F02">
                  <a:alpha val="70000"/>
                </a:srgbClr>
              </a:solidFill>
              <a:prstDash val="solid"/>
              <a:miter lim="400000"/>
            </a:ln>
          </a:bottom>
          <a:insideH>
            <a:ln w="25400" cap="flat">
              <a:solidFill>
                <a:srgbClr val="160F02">
                  <a:alpha val="70000"/>
                </a:srgbClr>
              </a:solidFill>
              <a:prstDash val="solid"/>
              <a:miter lim="400000"/>
            </a:ln>
          </a:insideH>
          <a:insideV>
            <a:ln w="25400" cap="flat">
              <a:solidFill>
                <a:srgbClr val="160F02">
                  <a:alpha val="70000"/>
                </a:srgbClr>
              </a:solidFill>
              <a:prstDash val="solid"/>
              <a:miter lim="400000"/>
            </a:ln>
          </a:insideV>
        </a:tcBdr>
        <a:fill>
          <a:solidFill>
            <a:srgbClr val="685948">
              <a:alpha val="62000"/>
            </a:srgbClr>
          </a:solidFill>
        </a:fill>
      </a:tcStyle>
    </a:firstCol>
    <a:lastRow>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lastRow>
    <a:firstRow>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firstRow>
  </a:tblStyle>
  <a:tblStyle styleId="{2708684C-4D16-4618-839F-0558EEFCDFE6}" styleName="">
    <a:tblBg/>
    <a:wholeTbl>
      <a:tcTxStyle b="off" i="off">
        <a:fontRef idx="minor">
          <a:srgbClr val="858585"/>
        </a:fontRef>
        <a:srgbClr val="858585"/>
      </a:tcTxStyle>
      <a:tcStyle>
        <a:tcBdr>
          <a:left>
            <a:ln w="12700" cap="flat">
              <a:noFill/>
              <a:miter lim="400000"/>
            </a:ln>
          </a:left>
          <a:right>
            <a:ln w="12700" cap="flat">
              <a:noFill/>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wholeTbl>
    <a:band2H>
      <a:tcTxStyle b="def" i="def"/>
      <a:tcStyle>
        <a:tcBdr/>
        <a:fill>
          <a:solidFill>
            <a:srgbClr val="FEFEE0">
              <a:alpha val="55000"/>
            </a:srgbClr>
          </a:solidFill>
        </a:fill>
      </a:tcStyle>
    </a:band2H>
    <a:firstCol>
      <a:tcTxStyle b="off" i="off">
        <a:fontRef idx="minor">
          <a:srgbClr val="45A7DE"/>
        </a:fontRef>
        <a:srgbClr val="45A7DE"/>
      </a:tcTxStyle>
      <a:tcStyle>
        <a:tcBdr>
          <a:left>
            <a:ln w="12700" cap="flat">
              <a:noFill/>
              <a:miter lim="400000"/>
            </a:ln>
          </a:left>
          <a:right>
            <a:ln w="31750" cap="flat">
              <a:solidFill>
                <a:schemeClr val="accent5">
                  <a:hueOff val="61010"/>
                  <a:satOff val="20460"/>
                  <a:lumOff val="-2197"/>
                  <a:alpha val="62000"/>
                </a:schemeClr>
              </a:solidFill>
              <a:prstDash val="solid"/>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Col>
    <a:lastRow>
      <a:tcTxStyle b="off" i="off">
        <a:fontRef idx="minor">
          <a:srgbClr val="45A7DE"/>
        </a:fontRef>
        <a:srgbClr val="45A7DE"/>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12700" cap="flat">
              <a:noFill/>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lastRow>
    <a:firstRow>
      <a:tcTxStyle b="off" i="off">
        <a:fontRef idx="minor">
          <a:srgbClr val="45A7DE"/>
        </a:fontRef>
        <a:srgbClr val="45A7DE"/>
      </a:tcTxStyle>
      <a:tcStyle>
        <a:tcBdr>
          <a:left>
            <a:ln w="12700" cap="flat">
              <a:noFill/>
              <a:miter lim="400000"/>
            </a:ln>
          </a:left>
          <a:right>
            <a:ln w="12700" cap="flat">
              <a:noFill/>
              <a:miter lim="400000"/>
            </a:ln>
          </a:right>
          <a:top>
            <a:ln w="12700" cap="flat">
              <a:noFill/>
              <a:miter lim="400000"/>
            </a:ln>
          </a:top>
          <a:bottom>
            <a:ln w="254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917700"/>
            <a:ext cx="10464800" cy="2794000"/>
          </a:xfrm>
          <a:prstGeom prst="rect">
            <a:avLst/>
          </a:prstGeom>
        </p:spPr>
        <p:txBody>
          <a:bodyPr anchor="b"/>
          <a:lstStyle>
            <a:lvl1pPr>
              <a:defRPr sz="9500"/>
            </a:lvl1pPr>
          </a:lstStyle>
          <a:p>
            <a:pPr/>
            <a:r>
              <a:t>Title Text</a:t>
            </a:r>
          </a:p>
        </p:txBody>
      </p:sp>
      <p:sp>
        <p:nvSpPr>
          <p:cNvPr id="12" name="Body Level One…"/>
          <p:cNvSpPr txBox="1"/>
          <p:nvPr>
            <p:ph type="body" sz="quarter" idx="1"/>
          </p:nvPr>
        </p:nvSpPr>
        <p:spPr>
          <a:xfrm>
            <a:off x="1270000" y="5016500"/>
            <a:ext cx="10464800" cy="12700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901" y="9270999"/>
            <a:ext cx="374905" cy="355601"/>
          </a:xfrm>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Type a quote here.”"/>
          <p:cNvSpPr txBox="1"/>
          <p:nvPr>
            <p:ph type="body" sz="quarter" idx="13"/>
          </p:nvPr>
        </p:nvSpPr>
        <p:spPr>
          <a:xfrm>
            <a:off x="1270000" y="4279900"/>
            <a:ext cx="10464800" cy="660400"/>
          </a:xfrm>
          <a:prstGeom prst="rect">
            <a:avLst/>
          </a:prstGeom>
        </p:spPr>
        <p:txBody>
          <a:bodyPr>
            <a:spAutoFit/>
          </a:bodyPr>
          <a:lstStyle>
            <a:lvl1pPr marL="0" indent="0" algn="ctr">
              <a:spcBef>
                <a:spcPts val="0"/>
              </a:spcBef>
              <a:buSzTx/>
              <a:buNone/>
              <a:defRPr sz="4000">
                <a:solidFill>
                  <a:srgbClr val="45A7DE"/>
                </a:solidFill>
              </a:defRPr>
            </a:lvl1pPr>
          </a:lstStyle>
          <a:p>
            <a:pPr/>
            <a:r>
              <a:t>“Type a quote here.”</a:t>
            </a:r>
          </a:p>
        </p:txBody>
      </p:sp>
      <p:sp>
        <p:nvSpPr>
          <p:cNvPr id="94" name="–Johnny Appleseed"/>
          <p:cNvSpPr txBox="1"/>
          <p:nvPr>
            <p:ph type="body" sz="quarter" idx="14"/>
          </p:nvPr>
        </p:nvSpPr>
        <p:spPr>
          <a:xfrm>
            <a:off x="1270000" y="6362700"/>
            <a:ext cx="10464800" cy="596900"/>
          </a:xfrm>
          <a:prstGeom prst="rect">
            <a:avLst/>
          </a:prstGeom>
        </p:spPr>
        <p:txBody>
          <a:bodyPr anchor="t">
            <a:spAutoFit/>
          </a:bodyPr>
          <a:lstStyle>
            <a:lvl1pPr marL="0" indent="0" algn="ctr">
              <a:spcBef>
                <a:spcPts val="0"/>
              </a:spcBef>
              <a:buSzTx/>
              <a:buNone/>
              <a:defRPr sz="3600"/>
            </a:lvl1pPr>
          </a:lstStyle>
          <a:p>
            <a:pPr/>
            <a:r>
              <a:t>–Johnny Appleseed</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307138" y="649152"/>
            <a:ext cx="10401301" cy="5856302"/>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270000" y="6604000"/>
            <a:ext cx="10464800" cy="1651000"/>
          </a:xfrm>
          <a:prstGeom prst="rect">
            <a:avLst/>
          </a:prstGeom>
        </p:spPr>
        <p:txBody>
          <a:bodyPr anchor="b"/>
          <a:lstStyle>
            <a:lvl1pPr>
              <a:defRPr sz="9500"/>
            </a:lvl1pPr>
          </a:lstStyle>
          <a:p>
            <a:pPr/>
            <a:r>
              <a:t>Title Text</a:t>
            </a:r>
          </a:p>
        </p:txBody>
      </p:sp>
      <p:sp>
        <p:nvSpPr>
          <p:cNvPr id="22" name="Body Level One…"/>
          <p:cNvSpPr txBox="1"/>
          <p:nvPr>
            <p:ph type="body" sz="quarter" idx="1"/>
          </p:nvPr>
        </p:nvSpPr>
        <p:spPr>
          <a:xfrm>
            <a:off x="1270000" y="8331200"/>
            <a:ext cx="10464800" cy="12700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2844800"/>
            <a:ext cx="10464800" cy="4064000"/>
          </a:xfrm>
          <a:prstGeom prst="rect">
            <a:avLst/>
          </a:prstGeom>
        </p:spPr>
        <p:txBody>
          <a:bodyPr/>
          <a:lstStyle>
            <a:lvl1pPr>
              <a:defRPr sz="9500"/>
            </a:lvl1p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butterfly-and-leaf_3000x1734.jpeg"/>
          <p:cNvSpPr/>
          <p:nvPr>
            <p:ph type="pic" sz="half" idx="13"/>
          </p:nvPr>
        </p:nvSpPr>
        <p:spPr>
          <a:xfrm>
            <a:off x="6572250" y="812800"/>
            <a:ext cx="5753100" cy="76708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381000" y="1409700"/>
            <a:ext cx="5867400" cy="3302000"/>
          </a:xfrm>
          <a:prstGeom prst="rect">
            <a:avLst/>
          </a:prstGeom>
        </p:spPr>
        <p:txBody>
          <a:bodyPr anchor="b"/>
          <a:lstStyle/>
          <a:p>
            <a:pPr/>
            <a:r>
              <a:t>Title Text</a:t>
            </a:r>
          </a:p>
        </p:txBody>
      </p:sp>
      <p:sp>
        <p:nvSpPr>
          <p:cNvPr id="40" name="Body Level One…"/>
          <p:cNvSpPr txBox="1"/>
          <p:nvPr>
            <p:ph type="body" sz="quarter" idx="1"/>
          </p:nvPr>
        </p:nvSpPr>
        <p:spPr>
          <a:xfrm>
            <a:off x="381000" y="4787900"/>
            <a:ext cx="5867400" cy="37211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270000" y="2768600"/>
            <a:ext cx="10464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butterfly-and-leaf_3000x1734.jpeg"/>
          <p:cNvSpPr/>
          <p:nvPr>
            <p:ph type="pic" sz="half" idx="13"/>
          </p:nvPr>
        </p:nvSpPr>
        <p:spPr>
          <a:xfrm>
            <a:off x="7277100" y="2578100"/>
            <a:ext cx="4457700" cy="59436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270000" y="2768600"/>
            <a:ext cx="5461000" cy="5715000"/>
          </a:xfrm>
          <a:prstGeom prst="rect">
            <a:avLst/>
          </a:prstGeom>
        </p:spPr>
        <p:txBody>
          <a:bodyPr/>
          <a:lstStyle>
            <a:lvl1pPr marL="444500" indent="-444500">
              <a:spcBef>
                <a:spcPts val="3800"/>
              </a:spcBef>
              <a:buSzPct val="50000"/>
              <a:buBlip>
                <a:blip r:embed="rId2"/>
              </a:buBlip>
              <a:defRPr sz="3600"/>
            </a:lvl1pPr>
            <a:lvl2pPr marL="889000" indent="-444500">
              <a:spcBef>
                <a:spcPts val="3800"/>
              </a:spcBef>
              <a:buSzPct val="50000"/>
              <a:buBlip>
                <a:blip r:embed="rId2"/>
              </a:buBlip>
              <a:defRPr sz="3600"/>
            </a:lvl2pPr>
            <a:lvl3pPr marL="1333500" indent="-444500">
              <a:spcBef>
                <a:spcPts val="3800"/>
              </a:spcBef>
              <a:buSzPct val="50000"/>
              <a:buBlip>
                <a:blip r:embed="rId2"/>
              </a:buBlip>
              <a:defRPr sz="3600"/>
            </a:lvl3pPr>
            <a:lvl4pPr marL="1778000" indent="-444500">
              <a:spcBef>
                <a:spcPts val="3800"/>
              </a:spcBef>
              <a:buSzPct val="50000"/>
              <a:buBlip>
                <a:blip r:embed="rId2"/>
              </a:buBlip>
              <a:defRPr sz="3600"/>
            </a:lvl4pPr>
            <a:lvl5pPr marL="2222500" indent="-444500">
              <a:spcBef>
                <a:spcPts val="3800"/>
              </a:spcBef>
              <a:buSzPct val="50000"/>
              <a:buBlip>
                <a:blip r:embed="rId2"/>
              </a:buBlip>
              <a:defRPr sz="36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rot="21600000">
            <a:off x="7063543" y="473144"/>
            <a:ext cx="5554134" cy="4165601"/>
          </a:xfrm>
          <a:prstGeom prst="rect">
            <a:avLst/>
          </a:prstGeom>
          <a:ln w="9525">
            <a:round/>
          </a:ln>
        </p:spPr>
        <p:txBody>
          <a:bodyPr lIns="91439" tIns="45719" rIns="91439" bIns="45719" anchor="t">
            <a:noAutofit/>
          </a:bodyPr>
          <a:lstStyle/>
          <a:p>
            <a:pPr/>
          </a:p>
        </p:txBody>
      </p:sp>
      <p:sp>
        <p:nvSpPr>
          <p:cNvPr id="84" name="Image"/>
          <p:cNvSpPr/>
          <p:nvPr>
            <p:ph type="pic" sz="quarter" idx="14"/>
          </p:nvPr>
        </p:nvSpPr>
        <p:spPr>
          <a:xfrm rot="21600000">
            <a:off x="7095370" y="5018682"/>
            <a:ext cx="5520268" cy="4140201"/>
          </a:xfrm>
          <a:prstGeom prst="rect">
            <a:avLst/>
          </a:prstGeom>
          <a:ln w="9525">
            <a:round/>
          </a:ln>
        </p:spPr>
        <p:txBody>
          <a:bodyPr lIns="91439" tIns="45719" rIns="91439" bIns="45719" anchor="t">
            <a:noAutofit/>
          </a:bodyPr>
          <a:lstStyle/>
          <a:p>
            <a:pPr/>
          </a:p>
        </p:txBody>
      </p:sp>
      <p:sp>
        <p:nvSpPr>
          <p:cNvPr id="85" name="Image"/>
          <p:cNvSpPr/>
          <p:nvPr>
            <p:ph type="pic" idx="15"/>
          </p:nvPr>
        </p:nvSpPr>
        <p:spPr>
          <a:xfrm>
            <a:off x="266700" y="482600"/>
            <a:ext cx="6502400" cy="8669867"/>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311901" y="9271000"/>
            <a:ext cx="374905" cy="355600"/>
          </a:xfrm>
          <a:prstGeom prst="rect">
            <a:avLst/>
          </a:prstGeom>
          <a:ln w="12700">
            <a:miter lim="400000"/>
          </a:ln>
        </p:spPr>
        <p:txBody>
          <a:bodyPr wrap="none" lIns="50800" tIns="50800" rIns="50800" bIns="50800">
            <a:spAutoFit/>
          </a:bodyPr>
          <a:lstStyle>
            <a:lvl1pPr>
              <a:defRPr sz="1800">
                <a:solidFill>
                  <a:srgbClr val="868686"/>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9pPr>
    </p:titleStyle>
    <p:bodyStyle>
      <a:lvl1pPr marL="63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1pPr>
      <a:lvl2pPr marL="127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2pPr>
      <a:lvl3pPr marL="190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3pPr>
      <a:lvl4pPr marL="254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4pPr>
      <a:lvl5pPr marL="317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5pPr>
      <a:lvl6pPr marL="381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6pPr>
      <a:lvl7pPr marL="444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7pPr>
      <a:lvl8pPr marL="508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8pPr>
      <a:lvl9pPr marL="571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 Id="rId3"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tif"/><Relationship Id="rId4" Type="http://schemas.openxmlformats.org/officeDocument/2006/relationships/image" Target="../media/image4.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devdocs.io"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hyperlink" Target="https://www.cs.dartmouth.edu/~thc/"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Introduction to Web Development"/>
          <p:cNvSpPr txBox="1"/>
          <p:nvPr>
            <p:ph type="ctrTitle"/>
          </p:nvPr>
        </p:nvSpPr>
        <p:spPr>
          <a:prstGeom prst="rect">
            <a:avLst/>
          </a:prstGeom>
        </p:spPr>
        <p:txBody>
          <a:bodyPr/>
          <a:lstStyle/>
          <a:p>
            <a:pPr/>
            <a:r>
              <a:t>Introduction to Web Development</a:t>
            </a:r>
          </a:p>
        </p:txBody>
      </p:sp>
      <p:sp>
        <p:nvSpPr>
          <p:cNvPr id="120" name="Topic for today: HTML"/>
          <p:cNvSpPr txBox="1"/>
          <p:nvPr>
            <p:ph type="subTitle" sz="quarter" idx="1"/>
          </p:nvPr>
        </p:nvSpPr>
        <p:spPr>
          <a:prstGeom prst="rect">
            <a:avLst/>
          </a:prstGeom>
        </p:spPr>
        <p:txBody>
          <a:bodyPr/>
          <a:lstStyle/>
          <a:p>
            <a:pPr/>
            <a:r>
              <a:t>Topic for today: HTML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BoilerPlateCode"/>
          <p:cNvSpPr txBox="1"/>
          <p:nvPr>
            <p:ph type="title"/>
          </p:nvPr>
        </p:nvSpPr>
        <p:spPr>
          <a:xfrm>
            <a:off x="1270000" y="-182822"/>
            <a:ext cx="10464800" cy="2438401"/>
          </a:xfrm>
          <a:prstGeom prst="rect">
            <a:avLst/>
          </a:prstGeom>
        </p:spPr>
        <p:txBody>
          <a:bodyPr/>
          <a:lstStyle/>
          <a:p>
            <a:pPr/>
            <a:r>
              <a:t>BoilerPlateCode</a:t>
            </a:r>
          </a:p>
        </p:txBody>
      </p:sp>
      <p:sp>
        <p:nvSpPr>
          <p:cNvPr id="148" name="Type “html” then press Enter.…"/>
          <p:cNvSpPr txBox="1"/>
          <p:nvPr>
            <p:ph type="body" idx="1"/>
          </p:nvPr>
        </p:nvSpPr>
        <p:spPr>
          <a:xfrm>
            <a:off x="584200" y="1991535"/>
            <a:ext cx="13004801" cy="7481300"/>
          </a:xfrm>
          <a:prstGeom prst="rect">
            <a:avLst/>
          </a:prstGeom>
        </p:spPr>
        <p:txBody>
          <a:bodyPr/>
          <a:lstStyle/>
          <a:p>
            <a:pPr marL="349250" indent="-349250" defTabSz="321310">
              <a:spcBef>
                <a:spcPts val="2300"/>
              </a:spcBef>
              <a:buBlip>
                <a:blip r:embed="rId2"/>
              </a:buBlip>
              <a:defRPr sz="2860"/>
            </a:pPr>
            <a:r>
              <a:t>Type “html” then press Enter.</a:t>
            </a:r>
          </a:p>
          <a:p>
            <a:pPr marL="0" indent="0" defTabSz="321310">
              <a:spcBef>
                <a:spcPts val="2300"/>
              </a:spcBef>
              <a:buSzTx/>
              <a:buNone/>
              <a:defRPr b="1" sz="2860">
                <a:solidFill>
                  <a:schemeClr val="accent1">
                    <a:hueOff val="550649"/>
                    <a:satOff val="22840"/>
                    <a:lumOff val="-37254"/>
                  </a:schemeClr>
                </a:solidFill>
                <a:latin typeface="Times New Roman"/>
                <a:ea typeface="Times New Roman"/>
                <a:cs typeface="Times New Roman"/>
                <a:sym typeface="Times New Roman"/>
              </a:defRPr>
            </a:pPr>
            <a:r>
              <a:t>&lt;!DOCTYPE html&gt;</a:t>
            </a:r>
          </a:p>
          <a:p>
            <a:pPr marL="0" indent="0" defTabSz="321310">
              <a:spcBef>
                <a:spcPts val="2300"/>
              </a:spcBef>
              <a:buSzTx/>
              <a:buNone/>
              <a:defRPr b="1" sz="2860">
                <a:solidFill>
                  <a:schemeClr val="accent1">
                    <a:hueOff val="550649"/>
                    <a:satOff val="22840"/>
                    <a:lumOff val="-37254"/>
                  </a:schemeClr>
                </a:solidFill>
                <a:latin typeface="Times New Roman"/>
                <a:ea typeface="Times New Roman"/>
                <a:cs typeface="Times New Roman"/>
                <a:sym typeface="Times New Roman"/>
              </a:defRPr>
            </a:pPr>
            <a:r>
              <a:t>&lt;html lang="en" dir="ltr"&gt;</a:t>
            </a:r>
          </a:p>
          <a:p>
            <a:pPr marL="0" indent="0" defTabSz="321310">
              <a:spcBef>
                <a:spcPts val="2300"/>
              </a:spcBef>
              <a:buSzTx/>
              <a:buNone/>
              <a:defRPr b="1" sz="2860">
                <a:solidFill>
                  <a:schemeClr val="accent1">
                    <a:hueOff val="550649"/>
                    <a:satOff val="22840"/>
                    <a:lumOff val="-37254"/>
                  </a:schemeClr>
                </a:solidFill>
                <a:latin typeface="Times New Roman"/>
                <a:ea typeface="Times New Roman"/>
                <a:cs typeface="Times New Roman"/>
                <a:sym typeface="Times New Roman"/>
              </a:defRPr>
            </a:pPr>
            <a:r>
              <a:t>  &lt;head&gt;</a:t>
            </a:r>
          </a:p>
          <a:p>
            <a:pPr marL="0" indent="0" defTabSz="321310">
              <a:spcBef>
                <a:spcPts val="2300"/>
              </a:spcBef>
              <a:buSzTx/>
              <a:buNone/>
              <a:defRPr b="1" sz="2860">
                <a:solidFill>
                  <a:schemeClr val="accent1">
                    <a:hueOff val="550649"/>
                    <a:satOff val="22840"/>
                    <a:lumOff val="-37254"/>
                  </a:schemeClr>
                </a:solidFill>
                <a:latin typeface="Times New Roman"/>
                <a:ea typeface="Times New Roman"/>
                <a:cs typeface="Times New Roman"/>
                <a:sym typeface="Times New Roman"/>
              </a:defRPr>
            </a:pPr>
            <a:r>
              <a:t>    &lt;meta charset="utf-8"&gt;</a:t>
            </a:r>
          </a:p>
          <a:p>
            <a:pPr marL="0" indent="0" defTabSz="321310">
              <a:spcBef>
                <a:spcPts val="2300"/>
              </a:spcBef>
              <a:buSzTx/>
              <a:buNone/>
              <a:defRPr b="1" sz="2860">
                <a:solidFill>
                  <a:schemeClr val="accent1">
                    <a:hueOff val="550649"/>
                    <a:satOff val="22840"/>
                    <a:lumOff val="-37254"/>
                  </a:schemeClr>
                </a:solidFill>
                <a:latin typeface="Times New Roman"/>
                <a:ea typeface="Times New Roman"/>
                <a:cs typeface="Times New Roman"/>
                <a:sym typeface="Times New Roman"/>
              </a:defRPr>
            </a:pPr>
            <a:r>
              <a:t>    &lt;title&gt;&lt;/title&gt;</a:t>
            </a:r>
          </a:p>
          <a:p>
            <a:pPr marL="0" indent="0" defTabSz="321310">
              <a:spcBef>
                <a:spcPts val="2300"/>
              </a:spcBef>
              <a:buSzTx/>
              <a:buNone/>
              <a:defRPr b="1" sz="2860">
                <a:solidFill>
                  <a:schemeClr val="accent1">
                    <a:hueOff val="550649"/>
                    <a:satOff val="22840"/>
                    <a:lumOff val="-37254"/>
                  </a:schemeClr>
                </a:solidFill>
                <a:latin typeface="Times New Roman"/>
                <a:ea typeface="Times New Roman"/>
                <a:cs typeface="Times New Roman"/>
                <a:sym typeface="Times New Roman"/>
              </a:defRPr>
            </a:pPr>
            <a:r>
              <a:t>  &lt;/head&gt;</a:t>
            </a:r>
          </a:p>
          <a:p>
            <a:pPr marL="0" indent="0" defTabSz="321310">
              <a:spcBef>
                <a:spcPts val="2300"/>
              </a:spcBef>
              <a:buSzTx/>
              <a:buNone/>
              <a:defRPr b="1" sz="2860">
                <a:solidFill>
                  <a:schemeClr val="accent1">
                    <a:hueOff val="550649"/>
                    <a:satOff val="22840"/>
                    <a:lumOff val="-37254"/>
                  </a:schemeClr>
                </a:solidFill>
                <a:latin typeface="Times New Roman"/>
                <a:ea typeface="Times New Roman"/>
                <a:cs typeface="Times New Roman"/>
                <a:sym typeface="Times New Roman"/>
              </a:defRPr>
            </a:pPr>
            <a:r>
              <a:t>  &lt;body&gt;</a:t>
            </a:r>
          </a:p>
          <a:p>
            <a:pPr marL="0" indent="0" defTabSz="321310">
              <a:spcBef>
                <a:spcPts val="2300"/>
              </a:spcBef>
              <a:buSzTx/>
              <a:buNone/>
              <a:defRPr b="1" sz="2860">
                <a:solidFill>
                  <a:schemeClr val="accent1">
                    <a:hueOff val="550649"/>
                    <a:satOff val="22840"/>
                    <a:lumOff val="-37254"/>
                  </a:schemeClr>
                </a:solidFill>
                <a:latin typeface="Times New Roman"/>
                <a:ea typeface="Times New Roman"/>
                <a:cs typeface="Times New Roman"/>
                <a:sym typeface="Times New Roman"/>
              </a:defRPr>
            </a:pPr>
            <a:r>
              <a:t>    </a:t>
            </a:r>
          </a:p>
          <a:p>
            <a:pPr marL="0" indent="0" defTabSz="321310">
              <a:spcBef>
                <a:spcPts val="2300"/>
              </a:spcBef>
              <a:buSzTx/>
              <a:buNone/>
              <a:defRPr b="1" sz="2860">
                <a:solidFill>
                  <a:schemeClr val="accent1">
                    <a:hueOff val="550649"/>
                    <a:satOff val="22840"/>
                    <a:lumOff val="-37254"/>
                  </a:schemeClr>
                </a:solidFill>
                <a:latin typeface="Times New Roman"/>
                <a:ea typeface="Times New Roman"/>
                <a:cs typeface="Times New Roman"/>
                <a:sym typeface="Times New Roman"/>
              </a:defRPr>
            </a:pPr>
            <a:r>
              <a:t>  &lt;/body&gt;</a:t>
            </a:r>
          </a:p>
          <a:p>
            <a:pPr marL="0" indent="0" defTabSz="321310">
              <a:spcBef>
                <a:spcPts val="2300"/>
              </a:spcBef>
              <a:buSzTx/>
              <a:buNone/>
              <a:defRPr b="1" sz="2860">
                <a:solidFill>
                  <a:schemeClr val="accent1">
                    <a:hueOff val="550649"/>
                    <a:satOff val="22840"/>
                    <a:lumOff val="-37254"/>
                  </a:schemeClr>
                </a:solidFill>
                <a:latin typeface="Times New Roman"/>
                <a:ea typeface="Times New Roman"/>
                <a:cs typeface="Times New Roman"/>
                <a:sym typeface="Times New Roman"/>
              </a:defRPr>
            </a:pPr>
            <a:r>
              <a:t>&lt;/html&gt;</a:t>
            </a:r>
          </a:p>
        </p:txBody>
      </p:sp>
      <p:sp>
        <p:nvSpPr>
          <p:cNvPr id="149" name="←Tells version of HTML we are using"/>
          <p:cNvSpPr txBox="1"/>
          <p:nvPr/>
        </p:nvSpPr>
        <p:spPr>
          <a:xfrm>
            <a:off x="4158589" y="2473501"/>
            <a:ext cx="750824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satOff val="13469"/>
                    <a:lumOff val="13333"/>
                  </a:schemeClr>
                </a:solidFill>
              </a:defRPr>
            </a:lvl1pPr>
          </a:lstStyle>
          <a:p>
            <a:pPr/>
            <a:r>
              <a:t>←Tells version of HTML we are using</a:t>
            </a:r>
          </a:p>
        </p:txBody>
      </p:sp>
      <p:sp>
        <p:nvSpPr>
          <p:cNvPr id="150" name="←Hold info abt webpage, tells browser how it should  handle the website"/>
          <p:cNvSpPr txBox="1"/>
          <p:nvPr/>
        </p:nvSpPr>
        <p:spPr>
          <a:xfrm>
            <a:off x="1957472" y="3893659"/>
            <a:ext cx="10916413" cy="137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chemeClr val="accent5">
                    <a:satOff val="13469"/>
                    <a:lumOff val="13333"/>
                  </a:schemeClr>
                </a:solidFill>
              </a:defRPr>
            </a:pPr>
            <a:r>
              <a:t>←Hold info abt webpage, tells browser how it should </a:t>
            </a:r>
            <a:br/>
            <a:r>
              <a:t>handle the website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Topics to cover"/>
          <p:cNvSpPr txBox="1"/>
          <p:nvPr>
            <p:ph type="title"/>
          </p:nvPr>
        </p:nvSpPr>
        <p:spPr>
          <a:prstGeom prst="rect">
            <a:avLst/>
          </a:prstGeom>
        </p:spPr>
        <p:txBody>
          <a:bodyPr/>
          <a:lstStyle/>
          <a:p>
            <a:pPr/>
            <a:r>
              <a:t>Topics to cover</a:t>
            </a:r>
          </a:p>
        </p:txBody>
      </p:sp>
      <p:sp>
        <p:nvSpPr>
          <p:cNvPr id="153" name="h, br, hr, p, bold, italics, a, ul/ol etc.…"/>
          <p:cNvSpPr txBox="1"/>
          <p:nvPr>
            <p:ph type="body" idx="1"/>
          </p:nvPr>
        </p:nvSpPr>
        <p:spPr>
          <a:prstGeom prst="rect">
            <a:avLst/>
          </a:prstGeom>
        </p:spPr>
        <p:txBody>
          <a:bodyPr/>
          <a:lstStyle/>
          <a:p>
            <a:pPr marL="495300" indent="-495300" defTabSz="455675">
              <a:spcBef>
                <a:spcPts val="3200"/>
              </a:spcBef>
              <a:buBlip>
                <a:blip r:embed="rId2"/>
              </a:buBlip>
              <a:defRPr sz="3587"/>
            </a:pPr>
            <a:r>
              <a:t>h, br, hr, p, bold, italics, a, ul/ol etc.</a:t>
            </a:r>
          </a:p>
          <a:p>
            <a:pPr marL="495300" indent="-495300" defTabSz="455675">
              <a:spcBef>
                <a:spcPts val="3200"/>
              </a:spcBef>
              <a:buBlip>
                <a:blip r:embed="rId2"/>
              </a:buBlip>
              <a:defRPr sz="3587"/>
            </a:pPr>
            <a:r>
              <a:t>Images(URL+Local)</a:t>
            </a:r>
          </a:p>
          <a:p>
            <a:pPr marL="495300" indent="-495300" defTabSz="455675">
              <a:spcBef>
                <a:spcPts val="3200"/>
              </a:spcBef>
              <a:buBlip>
                <a:blip r:embed="rId2"/>
              </a:buBlip>
              <a:defRPr sz="3587"/>
            </a:pPr>
            <a:r>
              <a:t>Multiple WebPages using href</a:t>
            </a:r>
          </a:p>
          <a:p>
            <a:pPr marL="495300" indent="-495300" defTabSz="455675">
              <a:spcBef>
                <a:spcPts val="3200"/>
              </a:spcBef>
              <a:buBlip>
                <a:blip r:embed="rId2"/>
              </a:buBlip>
              <a:defRPr sz="3587"/>
            </a:pPr>
            <a:r>
              <a:t>Contact Me(mail, twitter etc)</a:t>
            </a:r>
          </a:p>
          <a:p>
            <a:pPr marL="495300" indent="-495300" defTabSz="455675">
              <a:spcBef>
                <a:spcPts val="3200"/>
              </a:spcBef>
              <a:buBlip>
                <a:blip r:embed="rId2"/>
              </a:buBlip>
              <a:defRPr sz="3587"/>
            </a:pPr>
            <a:r>
              <a:t>Tables for work experience section (Main layout as well, Skills)</a:t>
            </a:r>
          </a:p>
          <a:p>
            <a:pPr marL="495300" indent="-495300" defTabSz="455675">
              <a:spcBef>
                <a:spcPts val="3200"/>
              </a:spcBef>
              <a:buBlip>
                <a:blip r:embed="rId2"/>
              </a:buBlip>
              <a:defRPr sz="3587"/>
            </a:pPr>
            <a:r>
              <a:t>Forms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How does Internet work?"/>
          <p:cNvSpPr txBox="1"/>
          <p:nvPr>
            <p:ph type="title"/>
          </p:nvPr>
        </p:nvSpPr>
        <p:spPr>
          <a:prstGeom prst="rect">
            <a:avLst/>
          </a:prstGeom>
        </p:spPr>
        <p:txBody>
          <a:bodyPr/>
          <a:lstStyle/>
          <a:p>
            <a:pPr/>
            <a:r>
              <a:t>How does Internet work?</a:t>
            </a:r>
          </a:p>
        </p:txBody>
      </p:sp>
      <p:pic>
        <p:nvPicPr>
          <p:cNvPr id="123" name="Image" descr="Image"/>
          <p:cNvPicPr>
            <a:picLocks noChangeAspect="1"/>
          </p:cNvPicPr>
          <p:nvPr/>
        </p:nvPicPr>
        <p:blipFill>
          <a:blip r:embed="rId2">
            <a:extLst/>
          </a:blip>
          <a:stretch>
            <a:fillRect/>
          </a:stretch>
        </p:blipFill>
        <p:spPr>
          <a:xfrm>
            <a:off x="391777" y="2568034"/>
            <a:ext cx="12221246" cy="544602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image (1).png" descr="image (1).png"/>
          <p:cNvPicPr>
            <a:picLocks noChangeAspect="0"/>
          </p:cNvPicPr>
          <p:nvPr>
            <p:ph type="pic" idx="13"/>
          </p:nvPr>
        </p:nvPicPr>
        <p:blipFill>
          <a:blip r:embed="rId2">
            <a:extLst/>
          </a:blip>
          <a:srcRect l="0" t="0" r="0" b="0"/>
          <a:stretch>
            <a:fillRect/>
          </a:stretch>
        </p:blipFill>
        <p:spPr>
          <a:xfrm>
            <a:off x="225226" y="908943"/>
            <a:ext cx="11995349" cy="3252094"/>
          </a:xfrm>
          <a:prstGeom prst="rect">
            <a:avLst/>
          </a:prstGeom>
        </p:spPr>
      </p:pic>
      <p:pic>
        <p:nvPicPr>
          <p:cNvPr id="126" name="Image" descr="Image"/>
          <p:cNvPicPr>
            <a:picLocks noChangeAspect="0"/>
          </p:cNvPicPr>
          <p:nvPr/>
        </p:nvPicPr>
        <p:blipFill>
          <a:blip r:embed="rId3">
            <a:extLst/>
          </a:blip>
          <a:stretch>
            <a:fillRect/>
          </a:stretch>
        </p:blipFill>
        <p:spPr>
          <a:xfrm>
            <a:off x="254000" y="4311467"/>
            <a:ext cx="11938000" cy="5377017"/>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Type  216.58.210.46 in Browser’s Address Bar"/>
          <p:cNvSpPr txBox="1"/>
          <p:nvPr>
            <p:ph type="title"/>
          </p:nvPr>
        </p:nvSpPr>
        <p:spPr>
          <a:prstGeom prst="rect">
            <a:avLst/>
          </a:prstGeom>
        </p:spPr>
        <p:txBody>
          <a:bodyPr/>
          <a:lstStyle/>
          <a:p>
            <a:pPr defTabSz="502412">
              <a:defRPr sz="8170"/>
            </a:pPr>
            <a:r>
              <a:t>Type </a:t>
            </a:r>
            <a:br/>
            <a:r>
              <a:rPr>
                <a:solidFill>
                  <a:schemeClr val="accent2"/>
                </a:solidFill>
              </a:rPr>
              <a:t>216.58.210.46</a:t>
            </a:r>
            <a:br/>
            <a:r>
              <a:t>in Browser’s Address Bar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How does Websites Work?"/>
          <p:cNvSpPr txBox="1"/>
          <p:nvPr>
            <p:ph type="title"/>
          </p:nvPr>
        </p:nvSpPr>
        <p:spPr>
          <a:prstGeom prst="rect">
            <a:avLst/>
          </a:prstGeom>
        </p:spPr>
        <p:txBody>
          <a:bodyPr/>
          <a:lstStyle/>
          <a:p>
            <a:pPr/>
            <a:r>
              <a:t>How does Websites Work?</a:t>
            </a:r>
          </a:p>
        </p:txBody>
      </p:sp>
      <p:sp>
        <p:nvSpPr>
          <p:cNvPr id="131" name="Web Browser’s such as Google Chrome, Firefox, Safari etc. are all piece of softwares that allows us to lookup the IP address and be able to receive data that it can render into the websites we see.…"/>
          <p:cNvSpPr txBox="1"/>
          <p:nvPr>
            <p:ph type="body" idx="1"/>
          </p:nvPr>
        </p:nvSpPr>
        <p:spPr>
          <a:prstGeom prst="rect">
            <a:avLst/>
          </a:prstGeom>
        </p:spPr>
        <p:txBody>
          <a:bodyPr/>
          <a:lstStyle/>
          <a:p>
            <a:pPr marL="482600" indent="-482600" defTabSz="443991">
              <a:spcBef>
                <a:spcPts val="3100"/>
              </a:spcBef>
              <a:buBlip>
                <a:blip r:embed="rId2"/>
              </a:buBlip>
              <a:defRPr sz="3496"/>
            </a:pPr>
            <a:r>
              <a:t>Web Browser’s such as Google Chrome, Firefox, Safari etc. are all piece of softwares that allows us to lookup the IP address and be able to receive data that it can render into the websites we see.</a:t>
            </a:r>
          </a:p>
          <a:p>
            <a:pPr marL="482600" indent="-482600" defTabSz="443991">
              <a:spcBef>
                <a:spcPts val="3100"/>
              </a:spcBef>
              <a:buBlip>
                <a:blip r:embed="rId2"/>
              </a:buBlip>
              <a:defRPr sz="3496"/>
            </a:pPr>
            <a:r>
              <a:t>Usually, the data files are of 3 types: HTML,CSS,JS.</a:t>
            </a:r>
          </a:p>
          <a:p>
            <a:pPr marL="482600" indent="-482600" defTabSz="443991">
              <a:spcBef>
                <a:spcPts val="3100"/>
              </a:spcBef>
              <a:buBlip>
                <a:blip r:embed="rId2"/>
              </a:buBlip>
              <a:defRPr sz="3496"/>
            </a:pPr>
            <a:r>
              <a:t>HTML-defines </a:t>
            </a:r>
            <a:r>
              <a:rPr b="1"/>
              <a:t>Structure</a:t>
            </a:r>
            <a:r>
              <a:t> of website</a:t>
            </a:r>
          </a:p>
          <a:p>
            <a:pPr marL="482600" indent="-482600" defTabSz="443991">
              <a:spcBef>
                <a:spcPts val="3100"/>
              </a:spcBef>
              <a:buBlip>
                <a:blip r:embed="rId2"/>
              </a:buBlip>
              <a:defRPr sz="3496"/>
            </a:pPr>
            <a:r>
              <a:t>CSS-How the structure would appear to the user</a:t>
            </a:r>
          </a:p>
          <a:p>
            <a:pPr marL="482600" indent="-482600" defTabSz="443991">
              <a:spcBef>
                <a:spcPts val="3100"/>
              </a:spcBef>
              <a:buBlip>
                <a:blip r:embed="rId2"/>
              </a:buBlip>
              <a:defRPr sz="3496"/>
            </a:pPr>
            <a:r>
              <a:t>JS- Used to add functionality to website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HyperText Markup Language"/>
          <p:cNvSpPr txBox="1"/>
          <p:nvPr>
            <p:ph type="title"/>
          </p:nvPr>
        </p:nvSpPr>
        <p:spPr>
          <a:prstGeom prst="rect">
            <a:avLst/>
          </a:prstGeom>
        </p:spPr>
        <p:txBody>
          <a:bodyPr/>
          <a:lstStyle/>
          <a:p>
            <a:pPr/>
            <a:r>
              <a:t>HyperText Markup Language</a:t>
            </a:r>
          </a:p>
        </p:txBody>
      </p:sp>
      <p:sp>
        <p:nvSpPr>
          <p:cNvPr id="134" name="Not a programming language!"/>
          <p:cNvSpPr txBox="1"/>
          <p:nvPr>
            <p:ph type="body" idx="1"/>
          </p:nvPr>
        </p:nvSpPr>
        <p:spPr>
          <a:xfrm>
            <a:off x="421318" y="259996"/>
            <a:ext cx="10464801" cy="5715001"/>
          </a:xfrm>
          <a:prstGeom prst="rect">
            <a:avLst/>
          </a:prstGeom>
        </p:spPr>
        <p:txBody>
          <a:bodyPr/>
          <a:lstStyle>
            <a:lvl1pPr>
              <a:buBlip>
                <a:blip r:embed="rId2"/>
              </a:buBlip>
            </a:lvl1pPr>
          </a:lstStyle>
          <a:p>
            <a:pPr/>
            <a:r>
              <a:t>Not a programming language!</a:t>
            </a:r>
          </a:p>
        </p:txBody>
      </p:sp>
      <p:pic>
        <p:nvPicPr>
          <p:cNvPr id="135" name="Image" descr="Image"/>
          <p:cNvPicPr>
            <a:picLocks noChangeAspect="1"/>
          </p:cNvPicPr>
          <p:nvPr/>
        </p:nvPicPr>
        <p:blipFill>
          <a:blip r:embed="rId3">
            <a:extLst/>
          </a:blip>
          <a:stretch>
            <a:fillRect/>
          </a:stretch>
        </p:blipFill>
        <p:spPr>
          <a:xfrm>
            <a:off x="478943" y="3865922"/>
            <a:ext cx="5359946" cy="5058449"/>
          </a:xfrm>
          <a:prstGeom prst="rect">
            <a:avLst/>
          </a:prstGeom>
          <a:ln w="12700">
            <a:miter lim="400000"/>
          </a:ln>
        </p:spPr>
      </p:pic>
      <p:pic>
        <p:nvPicPr>
          <p:cNvPr id="136" name="Image" descr="Image"/>
          <p:cNvPicPr>
            <a:picLocks noChangeAspect="1"/>
          </p:cNvPicPr>
          <p:nvPr/>
        </p:nvPicPr>
        <p:blipFill>
          <a:blip r:embed="rId4">
            <a:extLst/>
          </a:blip>
          <a:stretch>
            <a:fillRect/>
          </a:stretch>
        </p:blipFill>
        <p:spPr>
          <a:xfrm>
            <a:off x="6460209" y="3659892"/>
            <a:ext cx="4773551" cy="57150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Resources to Use"/>
          <p:cNvSpPr txBox="1"/>
          <p:nvPr>
            <p:ph type="title"/>
          </p:nvPr>
        </p:nvSpPr>
        <p:spPr>
          <a:prstGeom prst="rect">
            <a:avLst/>
          </a:prstGeom>
        </p:spPr>
        <p:txBody>
          <a:bodyPr/>
          <a:lstStyle/>
          <a:p>
            <a:pPr/>
            <a:r>
              <a:t>Resources to Use</a:t>
            </a:r>
          </a:p>
        </p:txBody>
      </p:sp>
      <p:sp>
        <p:nvSpPr>
          <p:cNvPr id="139" name="Mozilla Developer Network(MDN)…"/>
          <p:cNvSpPr txBox="1"/>
          <p:nvPr>
            <p:ph type="body" idx="1"/>
          </p:nvPr>
        </p:nvSpPr>
        <p:spPr>
          <a:xfrm>
            <a:off x="633488" y="1096197"/>
            <a:ext cx="10464801" cy="5715001"/>
          </a:xfrm>
          <a:prstGeom prst="rect">
            <a:avLst/>
          </a:prstGeom>
        </p:spPr>
        <p:txBody>
          <a:bodyPr/>
          <a:lstStyle/>
          <a:p>
            <a:pPr>
              <a:buBlip>
                <a:blip r:embed="rId2"/>
              </a:buBlip>
            </a:pPr>
            <a:r>
              <a:t>Mozilla Developer Network(MDN)</a:t>
            </a:r>
          </a:p>
          <a:p>
            <a:pPr>
              <a:buBlip>
                <a:blip r:embed="rId2"/>
              </a:buBlip>
            </a:pPr>
            <a:r>
              <a:t>W3School</a:t>
            </a:r>
          </a:p>
          <a:p>
            <a:pPr>
              <a:buBlip>
                <a:blip r:embed="rId2"/>
              </a:buBlip>
            </a:pPr>
            <a:r>
              <a:rPr u="sng">
                <a:hlinkClick r:id="rId3" invalidUrl="" action="" tgtFrame="" tooltip="" history="1" highlightClick="0" endSnd="0"/>
              </a:rPr>
              <a:t>devdocs.io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First Task"/>
          <p:cNvSpPr txBox="1"/>
          <p:nvPr>
            <p:ph type="title"/>
          </p:nvPr>
        </p:nvSpPr>
        <p:spPr>
          <a:prstGeom prst="rect">
            <a:avLst/>
          </a:prstGeom>
        </p:spPr>
        <p:txBody>
          <a:bodyPr/>
          <a:lstStyle/>
          <a:p>
            <a:pPr/>
            <a:r>
              <a:t>First Task</a:t>
            </a:r>
          </a:p>
        </p:txBody>
      </p:sp>
      <p:pic>
        <p:nvPicPr>
          <p:cNvPr id="142" name="Image" descr="Image"/>
          <p:cNvPicPr>
            <a:picLocks noChangeAspect="1"/>
          </p:cNvPicPr>
          <p:nvPr/>
        </p:nvPicPr>
        <p:blipFill>
          <a:blip r:embed="rId2">
            <a:extLst/>
          </a:blip>
          <a:stretch>
            <a:fillRect/>
          </a:stretch>
        </p:blipFill>
        <p:spPr>
          <a:xfrm>
            <a:off x="-41690" y="2694132"/>
            <a:ext cx="13088180" cy="363400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Personal HTML Website"/>
          <p:cNvSpPr txBox="1"/>
          <p:nvPr>
            <p:ph type="title"/>
          </p:nvPr>
        </p:nvSpPr>
        <p:spPr>
          <a:prstGeom prst="rect">
            <a:avLst/>
          </a:prstGeom>
        </p:spPr>
        <p:txBody>
          <a:bodyPr/>
          <a:lstStyle/>
          <a:p>
            <a:pPr/>
            <a:r>
              <a:t>Personal HTML Website</a:t>
            </a:r>
          </a:p>
        </p:txBody>
      </p:sp>
      <p:sp>
        <p:nvSpPr>
          <p:cNvPr id="145" name="Thomas Cormen Website"/>
          <p:cNvSpPr txBox="1"/>
          <p:nvPr>
            <p:ph type="body" idx="1"/>
          </p:nvPr>
        </p:nvSpPr>
        <p:spPr>
          <a:xfrm>
            <a:off x="957984" y="409763"/>
            <a:ext cx="10464801" cy="5715001"/>
          </a:xfrm>
          <a:prstGeom prst="rect">
            <a:avLst/>
          </a:prstGeom>
        </p:spPr>
        <p:txBody>
          <a:bodyPr/>
          <a:lstStyle>
            <a:lvl1pPr>
              <a:buBlip>
                <a:blip r:embed="rId2"/>
              </a:buBlip>
              <a:defRPr u="sng">
                <a:hlinkClick r:id="rId3" invalidUrl="" action="" tgtFrame="" tooltip="" history="1" highlightClick="0" endSnd="0"/>
              </a:defRPr>
            </a:lvl1pPr>
          </a:lstStyle>
          <a:p>
            <a:pPr>
              <a:defRPr u="none"/>
            </a:pPr>
            <a:r>
              <a:rPr u="sng">
                <a:hlinkClick r:id="rId3" invalidUrl="" action="" tgtFrame="" tooltip="" history="1" highlightClick="0" endSnd="0"/>
              </a:rPr>
              <a:t>Thomas Cormen Website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phPaper">
  <a:themeElements>
    <a:clrScheme name="GraphPaper">
      <a:dk1>
        <a:srgbClr val="008585"/>
      </a:dk1>
      <a:lt1>
        <a:srgbClr val="858585"/>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phPaper">
  <a:themeElements>
    <a:clrScheme name="GraphPaper">
      <a:dk1>
        <a:srgbClr val="000000"/>
      </a:dk1>
      <a:lt1>
        <a:srgbClr val="FFFFFF"/>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