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4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46082" name="Group 2"/>
          <p:cNvGrpSpPr>
            <a:grpSpLocks noChangeAspect="1"/>
          </p:cNvGrpSpPr>
          <p:nvPr/>
        </p:nvGrpSpPr>
        <p:grpSpPr bwMode="auto">
          <a:xfrm>
            <a:off x="1214414" y="1714488"/>
            <a:ext cx="6629400" cy="2514600"/>
            <a:chOff x="2527" y="9465"/>
            <a:chExt cx="7200" cy="2796"/>
          </a:xfrm>
        </p:grpSpPr>
        <p:sp>
          <p:nvSpPr>
            <p:cNvPr id="46088" name="AutoShape 8"/>
            <p:cNvSpPr>
              <a:spLocks noChangeAspect="1" noChangeArrowheads="1" noTextEdit="1"/>
            </p:cNvSpPr>
            <p:nvPr/>
          </p:nvSpPr>
          <p:spPr bwMode="auto">
            <a:xfrm>
              <a:off x="2527" y="9465"/>
              <a:ext cx="7200" cy="279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651" y="9592"/>
              <a:ext cx="6579" cy="2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City Water Supply 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775" y="9973"/>
              <a:ext cx="3600" cy="1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Pump Station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6748" y="9973"/>
              <a:ext cx="2234" cy="1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Water Supply - Wells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2899" y="10354"/>
              <a:ext cx="1862" cy="10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Pumps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4886" y="10354"/>
              <a:ext cx="1365" cy="10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Buffer Tank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3108" y="1428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143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071670" y="2571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0" y="2428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643306" y="27146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ass1_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357982" cy="392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29190" y="857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altLang="zh-CN" dirty="0" smtClean="0"/>
              <a:t>6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4643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altLang="zh-CN" dirty="0" smtClean="0"/>
              <a:t>7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857620" y="1214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altLang="zh-CN" dirty="0" smtClean="0"/>
              <a:t>8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21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altLang="zh-CN" dirty="0" smtClean="0"/>
              <a:t>9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1857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143240" y="2571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61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62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814498" y="1063608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input_code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500298" y="1071546"/>
            <a:ext cx="4343400" cy="36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728898" y="1206483"/>
            <a:ext cx="3886200" cy="1511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DoorController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2957498" y="1670033"/>
            <a:ext cx="9144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CodeCont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5472098" y="1670033"/>
            <a:ext cx="10287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DoorTimer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4443398" y="1700196"/>
            <a:ext cx="9144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Counter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2957498" y="4260833"/>
            <a:ext cx="1143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LightOut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5586398" y="3032108"/>
            <a:ext cx="9144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AlarmGen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2043098" y="2020871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3186098" y="2489183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1700198" y="1781158"/>
            <a:ext cx="9144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open_requeste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2043098" y="168114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1700198" y="2135171"/>
            <a:ext cx="9144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emerg_open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3986198" y="1581133"/>
            <a:ext cx="4572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increm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3871898" y="1820846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V="1">
            <a:off x="6043598" y="234313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3528998" y="2489183"/>
            <a:ext cx="0" cy="773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00598" y="2108183"/>
            <a:ext cx="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1814498" y="3082908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alarm_reset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2043098" y="3405171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1814498" y="4140183"/>
            <a:ext cx="9144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1928798" y="4381483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light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3986198" y="2374883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validCode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4443398" y="2882883"/>
            <a:ext cx="10287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unauth_attempt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528998" y="3290871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757598" y="3051158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emerg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729398" y="1900221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door_open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500798" y="2174858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615098" y="3051158"/>
            <a:ext cx="9144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minor_alarm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615098" y="3405171"/>
            <a:ext cx="9144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major_alarm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6500798" y="3290871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6500798" y="364488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615098" y="3759183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inlon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500798" y="4260833"/>
            <a:ext cx="9144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outlon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3871898" y="4000483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100498" y="4495783"/>
            <a:ext cx="3314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H="1">
            <a:off x="3186098" y="2582846"/>
            <a:ext cx="2857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043098" y="237488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043098" y="438148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043098" y="461484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57498" y="3671871"/>
            <a:ext cx="1143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LightIn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4900598" y="317180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98" name="Rectangle 6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CA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CA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99" name="Rectangle 6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0430" y="3714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69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3214678" y="1928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64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4643438" y="1857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65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5214942" y="1071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66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5786446" y="1928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67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7572396" y="571480"/>
            <a:ext cx="168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</a:t>
            </a:r>
            <a:r>
              <a:rPr lang="en-US" altLang="zh-CN" dirty="0" err="1" smtClean="0"/>
              <a:t>garageDoor</a:t>
            </a:r>
            <a:endParaRPr lang="en-US" altLang="zh-CN" dirty="0" smtClean="0"/>
          </a:p>
          <a:p>
            <a:r>
              <a:rPr lang="en-US" altLang="zh-CN" dirty="0" smtClean="0"/>
              <a:t>68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5938846" y="34385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63</a:t>
            </a:r>
            <a:endParaRPr lang="en-CA" dirty="0"/>
          </a:p>
        </p:txBody>
      </p:sp>
      <p:sp>
        <p:nvSpPr>
          <p:cNvPr id="54" name="TextBox 53"/>
          <p:cNvSpPr txBox="1"/>
          <p:nvPr/>
        </p:nvSpPr>
        <p:spPr>
          <a:xfrm>
            <a:off x="3571868" y="4357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4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009" name="Group 1"/>
          <p:cNvGrpSpPr>
            <a:grpSpLocks/>
          </p:cNvGrpSpPr>
          <p:nvPr/>
        </p:nvGrpSpPr>
        <p:grpSpPr bwMode="auto">
          <a:xfrm>
            <a:off x="2000232" y="1928802"/>
            <a:ext cx="5257800" cy="2171700"/>
            <a:chOff x="2457" y="10319"/>
            <a:chExt cx="8280" cy="3420"/>
          </a:xfrm>
        </p:grpSpPr>
        <p:grpSp>
          <p:nvGrpSpPr>
            <p:cNvPr id="43043" name="Group 35"/>
            <p:cNvGrpSpPr>
              <a:grpSpLocks/>
            </p:cNvGrpSpPr>
            <p:nvPr/>
          </p:nvGrpSpPr>
          <p:grpSpPr bwMode="auto">
            <a:xfrm>
              <a:off x="4833" y="11436"/>
              <a:ext cx="4068" cy="432"/>
              <a:chOff x="5337" y="11182"/>
              <a:chExt cx="4068" cy="432"/>
            </a:xfrm>
          </p:grpSpPr>
          <p:sp>
            <p:nvSpPr>
              <p:cNvPr id="43045" name="Text Box 37"/>
              <p:cNvSpPr txBox="1">
                <a:spLocks noChangeArrowheads="1"/>
              </p:cNvSpPr>
              <p:nvPr/>
            </p:nvSpPr>
            <p:spPr bwMode="auto">
              <a:xfrm>
                <a:off x="7017" y="11182"/>
                <a:ext cx="2376" cy="432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044" name="Line 36"/>
              <p:cNvSpPr>
                <a:spLocks noChangeShapeType="1"/>
              </p:cNvSpPr>
              <p:nvPr/>
            </p:nvSpPr>
            <p:spPr bwMode="auto">
              <a:xfrm rot="10800000">
                <a:off x="5337" y="11492"/>
                <a:ext cx="40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8937" y="11155"/>
              <a:ext cx="1260" cy="22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SIM Card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3039" name="Group 31"/>
            <p:cNvGrpSpPr>
              <a:grpSpLocks/>
            </p:cNvGrpSpPr>
            <p:nvPr/>
          </p:nvGrpSpPr>
          <p:grpSpPr bwMode="auto">
            <a:xfrm>
              <a:off x="4809" y="11976"/>
              <a:ext cx="4054" cy="432"/>
              <a:chOff x="5313" y="11686"/>
              <a:chExt cx="4054" cy="432"/>
            </a:xfrm>
          </p:grpSpPr>
          <p:sp>
            <p:nvSpPr>
              <p:cNvPr id="43041" name="Text Box 33"/>
              <p:cNvSpPr txBox="1">
                <a:spLocks noChangeArrowheads="1"/>
              </p:cNvSpPr>
              <p:nvPr/>
            </p:nvSpPr>
            <p:spPr bwMode="auto">
              <a:xfrm>
                <a:off x="5313" y="11686"/>
                <a:ext cx="3996" cy="432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RAND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040" name="Line 32"/>
              <p:cNvSpPr>
                <a:spLocks noChangeShapeType="1"/>
              </p:cNvSpPr>
              <p:nvPr/>
            </p:nvSpPr>
            <p:spPr bwMode="auto">
              <a:xfrm>
                <a:off x="5325" y="11984"/>
                <a:ext cx="404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43036" name="Group 28"/>
            <p:cNvGrpSpPr>
              <a:grpSpLocks/>
            </p:cNvGrpSpPr>
            <p:nvPr/>
          </p:nvGrpSpPr>
          <p:grpSpPr bwMode="auto">
            <a:xfrm>
              <a:off x="4797" y="12911"/>
              <a:ext cx="4104" cy="408"/>
              <a:chOff x="4581" y="10804"/>
              <a:chExt cx="900" cy="360"/>
            </a:xfrm>
          </p:grpSpPr>
          <p:sp>
            <p:nvSpPr>
              <p:cNvPr id="43038" name="Text Box 30"/>
              <p:cNvSpPr txBox="1">
                <a:spLocks noChangeArrowheads="1"/>
              </p:cNvSpPr>
              <p:nvPr/>
            </p:nvSpPr>
            <p:spPr bwMode="auto">
              <a:xfrm>
                <a:off x="4581" y="10804"/>
                <a:ext cx="900" cy="36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SRES_2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037" name="Line 29"/>
              <p:cNvSpPr>
                <a:spLocks noChangeShapeType="1"/>
              </p:cNvSpPr>
              <p:nvPr/>
            </p:nvSpPr>
            <p:spPr bwMode="auto">
              <a:xfrm flipH="1">
                <a:off x="4581" y="1116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2865" y="11161"/>
              <a:ext cx="2220" cy="51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Mobile Network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3549" y="11652"/>
              <a:ext cx="1260" cy="7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3537" y="12972"/>
              <a:ext cx="1260" cy="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3028" name="Group 20"/>
            <p:cNvGrpSpPr>
              <a:grpSpLocks/>
            </p:cNvGrpSpPr>
            <p:nvPr/>
          </p:nvGrpSpPr>
          <p:grpSpPr bwMode="auto">
            <a:xfrm>
              <a:off x="2865" y="11161"/>
              <a:ext cx="2880" cy="2475"/>
              <a:chOff x="5481" y="9364"/>
              <a:chExt cx="2880" cy="2340"/>
            </a:xfrm>
          </p:grpSpPr>
          <p:sp>
            <p:nvSpPr>
              <p:cNvPr id="43032" name="Line 24"/>
              <p:cNvSpPr>
                <a:spLocks noChangeShapeType="1"/>
              </p:cNvSpPr>
              <p:nvPr/>
            </p:nvSpPr>
            <p:spPr bwMode="auto">
              <a:xfrm>
                <a:off x="5481" y="9364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43031" name="Line 23"/>
              <p:cNvSpPr>
                <a:spLocks noChangeShapeType="1"/>
              </p:cNvSpPr>
              <p:nvPr/>
            </p:nvSpPr>
            <p:spPr bwMode="auto">
              <a:xfrm>
                <a:off x="5481" y="11704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43030" name="Line 22"/>
              <p:cNvSpPr>
                <a:spLocks noChangeShapeType="1"/>
              </p:cNvSpPr>
              <p:nvPr/>
            </p:nvSpPr>
            <p:spPr bwMode="auto">
              <a:xfrm>
                <a:off x="5481" y="9364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43029" name="Line 21"/>
              <p:cNvSpPr>
                <a:spLocks noChangeShapeType="1"/>
              </p:cNvSpPr>
              <p:nvPr/>
            </p:nvSpPr>
            <p:spPr bwMode="auto">
              <a:xfrm>
                <a:off x="8361" y="9364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43021" name="Group 13"/>
            <p:cNvGrpSpPr>
              <a:grpSpLocks/>
            </p:cNvGrpSpPr>
            <p:nvPr/>
          </p:nvGrpSpPr>
          <p:grpSpPr bwMode="auto">
            <a:xfrm>
              <a:off x="2457" y="10319"/>
              <a:ext cx="7920" cy="3420"/>
              <a:chOff x="2961" y="10029"/>
              <a:chExt cx="7920" cy="3420"/>
            </a:xfrm>
          </p:grpSpPr>
          <p:sp>
            <p:nvSpPr>
              <p:cNvPr id="43027" name="Text Box 19"/>
              <p:cNvSpPr txBox="1">
                <a:spLocks noChangeArrowheads="1"/>
              </p:cNvSpPr>
              <p:nvPr/>
            </p:nvSpPr>
            <p:spPr bwMode="auto">
              <a:xfrm>
                <a:off x="2961" y="10200"/>
                <a:ext cx="3852" cy="51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GSM Authentication Simulator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3022" name="Group 14"/>
              <p:cNvGrpSpPr>
                <a:grpSpLocks/>
              </p:cNvGrpSpPr>
              <p:nvPr/>
            </p:nvGrpSpPr>
            <p:grpSpPr bwMode="auto">
              <a:xfrm>
                <a:off x="2961" y="10029"/>
                <a:ext cx="7920" cy="3420"/>
                <a:chOff x="2781" y="7744"/>
                <a:chExt cx="7740" cy="3600"/>
              </a:xfrm>
            </p:grpSpPr>
            <p:sp>
              <p:nvSpPr>
                <p:cNvPr id="43026" name="Line 18"/>
                <p:cNvSpPr>
                  <a:spLocks noChangeShapeType="1"/>
                </p:cNvSpPr>
                <p:nvPr/>
              </p:nvSpPr>
              <p:spPr bwMode="auto">
                <a:xfrm>
                  <a:off x="2781" y="7744"/>
                  <a:ext cx="0" cy="3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3025" name="Line 17"/>
                <p:cNvSpPr>
                  <a:spLocks noChangeShapeType="1"/>
                </p:cNvSpPr>
                <p:nvPr/>
              </p:nvSpPr>
              <p:spPr bwMode="auto">
                <a:xfrm>
                  <a:off x="2781" y="11344"/>
                  <a:ext cx="77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3024" name="Line 16"/>
                <p:cNvSpPr>
                  <a:spLocks noChangeShapeType="1"/>
                </p:cNvSpPr>
                <p:nvPr/>
              </p:nvSpPr>
              <p:spPr bwMode="auto">
                <a:xfrm>
                  <a:off x="2781" y="7744"/>
                  <a:ext cx="77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3023" name="Line 15"/>
                <p:cNvSpPr>
                  <a:spLocks noChangeShapeType="1"/>
                </p:cNvSpPr>
                <p:nvPr/>
              </p:nvSpPr>
              <p:spPr bwMode="auto">
                <a:xfrm>
                  <a:off x="10521" y="7744"/>
                  <a:ext cx="0" cy="3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3885" y="12456"/>
              <a:ext cx="984" cy="27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SRES_1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>
              <a:off x="3567" y="12664"/>
              <a:ext cx="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grpSp>
          <p:nvGrpSpPr>
            <p:cNvPr id="43016" name="Group 8"/>
            <p:cNvGrpSpPr>
              <a:grpSpLocks/>
            </p:cNvGrpSpPr>
            <p:nvPr/>
          </p:nvGrpSpPr>
          <p:grpSpPr bwMode="auto">
            <a:xfrm>
              <a:off x="2565" y="12992"/>
              <a:ext cx="960" cy="279"/>
              <a:chOff x="2565" y="12762"/>
              <a:chExt cx="960" cy="279"/>
            </a:xfrm>
          </p:grpSpPr>
          <p:sp>
            <p:nvSpPr>
              <p:cNvPr id="43018" name="Text Box 10"/>
              <p:cNvSpPr txBox="1">
                <a:spLocks noChangeArrowheads="1"/>
              </p:cNvSpPr>
              <p:nvPr/>
            </p:nvSpPr>
            <p:spPr bwMode="auto">
              <a:xfrm>
                <a:off x="2925" y="12762"/>
                <a:ext cx="600" cy="252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017" name="Line 9"/>
              <p:cNvSpPr>
                <a:spLocks noChangeShapeType="1"/>
              </p:cNvSpPr>
              <p:nvPr/>
            </p:nvSpPr>
            <p:spPr bwMode="auto">
              <a:xfrm flipH="1">
                <a:off x="2565" y="13041"/>
                <a:ext cx="9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2529" y="11744"/>
              <a:ext cx="996" cy="327"/>
              <a:chOff x="2529" y="11744"/>
              <a:chExt cx="996" cy="327"/>
            </a:xfrm>
          </p:grpSpPr>
          <p:sp>
            <p:nvSpPr>
              <p:cNvPr id="43015" name="Text Box 7"/>
              <p:cNvSpPr txBox="1">
                <a:spLocks noChangeArrowheads="1"/>
              </p:cNvSpPr>
              <p:nvPr/>
            </p:nvSpPr>
            <p:spPr bwMode="auto">
              <a:xfrm>
                <a:off x="2529" y="11744"/>
                <a:ext cx="996" cy="312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MaxValidId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014" name="Line 6"/>
              <p:cNvSpPr>
                <a:spLocks noChangeShapeType="1"/>
              </p:cNvSpPr>
              <p:nvPr/>
            </p:nvSpPr>
            <p:spPr bwMode="auto">
              <a:xfrm>
                <a:off x="2553" y="12071"/>
                <a:ext cx="9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43010" name="Group 2"/>
            <p:cNvGrpSpPr>
              <a:grpSpLocks/>
            </p:cNvGrpSpPr>
            <p:nvPr/>
          </p:nvGrpSpPr>
          <p:grpSpPr bwMode="auto">
            <a:xfrm>
              <a:off x="10198" y="11340"/>
              <a:ext cx="539" cy="264"/>
              <a:chOff x="10198" y="11340"/>
              <a:chExt cx="539" cy="264"/>
            </a:xfrm>
          </p:grpSpPr>
          <p:sp>
            <p:nvSpPr>
              <p:cNvPr id="43012" name="Text Box 4"/>
              <p:cNvSpPr txBox="1">
                <a:spLocks noChangeArrowheads="1"/>
              </p:cNvSpPr>
              <p:nvPr/>
            </p:nvSpPr>
            <p:spPr bwMode="auto">
              <a:xfrm>
                <a:off x="10449" y="11340"/>
                <a:ext cx="288" cy="264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011" name="Line 3"/>
              <p:cNvSpPr>
                <a:spLocks noChangeShapeType="1"/>
              </p:cNvSpPr>
              <p:nvPr/>
            </p:nvSpPr>
            <p:spPr bwMode="auto">
              <a:xfrm rot="10800000">
                <a:off x="10198" y="11590"/>
                <a:ext cx="44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4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57488" y="28574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3428992" y="17144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72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3571868" y="2357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73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3214678" y="3500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74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6215074" y="292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785918" y="2214554"/>
          <a:ext cx="5943600" cy="1924050"/>
        </p:xfrm>
        <a:graphic>
          <a:graphicData uri="http://schemas.openxmlformats.org/presentationml/2006/ole">
            <p:oleObj spid="_x0000_s41985" r:id="rId3" imgW="6014437" imgH="1943511" progId="Visio.Drawing.11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14546" y="1500174"/>
            <a:ext cx="240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Top-hospitalLaundry-76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928926" y="21431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79&amp;80 = 78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357554" y="321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79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321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1857364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right = 77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1957438" y="2097102"/>
            <a:ext cx="1028700" cy="685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Outdoor Temperature Generator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5957938" y="2619390"/>
            <a:ext cx="1143000" cy="668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Indoor Temperature Sensor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5957938" y="3762390"/>
            <a:ext cx="1257300" cy="668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Controller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5615038" y="2162190"/>
            <a:ext cx="1828800" cy="28575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Thermostat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3557638" y="2505090"/>
            <a:ext cx="12573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Transducer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3443338" y="3659202"/>
            <a:ext cx="1485900" cy="896938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House Heating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Unit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2986138" y="2740040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flipH="1">
            <a:off x="4243438" y="1919302"/>
            <a:ext cx="262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4243438" y="1919302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3214738" y="1919302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3214738" y="1919302"/>
            <a:ext cx="0" cy="228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3214738" y="4087827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4814938" y="1398602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6529438" y="323216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6529438" y="430214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6529438" y="482919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H="1">
            <a:off x="4129138" y="5157802"/>
            <a:ext cx="2400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4129138" y="451645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929238" y="3973527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5272138" y="3017852"/>
            <a:ext cx="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5272138" y="3017852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6872338" y="216219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6872338" y="19193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1843138" y="1614502"/>
            <a:ext cx="6858000" cy="38862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786238" y="430214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V="1">
            <a:off x="4129138" y="4087827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4357738" y="430214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>
            <a:off x="4068813" y="4049727"/>
            <a:ext cx="293688" cy="2095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205" y="38"/>
              </a:cxn>
              <a:cxn ang="0">
                <a:pos x="360" y="123"/>
              </a:cxn>
              <a:cxn ang="0">
                <a:pos x="463" y="329"/>
              </a:cxn>
            </a:cxnLst>
            <a:rect l="0" t="0" r="r" b="b"/>
            <a:pathLst>
              <a:path w="463" h="329">
                <a:moveTo>
                  <a:pt x="0" y="3"/>
                </a:moveTo>
                <a:cubicBezTo>
                  <a:pt x="68" y="15"/>
                  <a:pt x="147" y="0"/>
                  <a:pt x="205" y="38"/>
                </a:cubicBezTo>
                <a:cubicBezTo>
                  <a:pt x="323" y="116"/>
                  <a:pt x="269" y="93"/>
                  <a:pt x="360" y="123"/>
                </a:cubicBezTo>
                <a:cubicBezTo>
                  <a:pt x="424" y="188"/>
                  <a:pt x="463" y="236"/>
                  <a:pt x="463" y="32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4129138" y="42434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7100938" y="2840052"/>
            <a:ext cx="8001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757538" y="2740040"/>
            <a:ext cx="571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Tout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4929238" y="404179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Heat Gain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700638" y="1855802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Troom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814938" y="2643202"/>
            <a:ext cx="90007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Heat Losses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329538" y="2544777"/>
            <a:ext cx="1028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Report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415138" y="3286140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Troom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529438" y="4897452"/>
            <a:ext cx="1485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HeaterCntrSignal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643238" y="3710002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Troom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2643238" y="139860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CA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2643238" y="139860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705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CA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7050" algn="l"/>
              </a:tabLst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57950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81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4429124" y="3857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82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6786578" y="292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85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6715140" y="2143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86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4000496" y="27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87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3357554" y="12858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83 &amp; 84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705231" cy="27082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29388" y="30718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88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357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89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64318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&amp;90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643174" y="2571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643834" y="2214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86380" y="2643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357818" y="3786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000628" y="17144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1285852" y="1071546"/>
          <a:ext cx="7080132" cy="4005267"/>
        </p:xfrm>
        <a:graphic>
          <a:graphicData uri="http://schemas.openxmlformats.org/presentationml/2006/ole">
            <p:oleObj spid="_x0000_s38913" r:id="rId3" imgW="10067715" imgH="5699108" progId="Visio.Drawing.11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29058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altLang="zh-CN" dirty="0" smtClean="0"/>
              <a:t>5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857752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altLang="zh-CN" dirty="0" smtClean="0"/>
              <a:t>6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altLang="zh-CN" dirty="0" smtClean="0"/>
              <a:t>7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357422" y="321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altLang="zh-CN" dirty="0" smtClean="0"/>
              <a:t>8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286644" y="40719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altLang="zh-CN" dirty="0" smtClean="0"/>
              <a:t>9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12144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1357290" y="1285860"/>
          <a:ext cx="6143625" cy="4200525"/>
        </p:xfrm>
        <a:graphic>
          <a:graphicData uri="http://schemas.openxmlformats.org/presentationml/2006/ole">
            <p:oleObj spid="_x0000_s37889" name="Picture" r:id="rId3" imgW="5934456" imgH="3971544" progId="Word.Picture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9256" y="32146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572132" y="51435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104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12144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105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36433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109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929190" y="41433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28992" y="23574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106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30003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5003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17144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107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786182" y="50006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103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20716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2" name="AutoShape 28"/>
          <p:cNvSpPr>
            <a:spLocks noChangeArrowheads="1"/>
          </p:cNvSpPr>
          <p:nvPr/>
        </p:nvSpPr>
        <p:spPr bwMode="auto">
          <a:xfrm>
            <a:off x="1774819" y="2320917"/>
            <a:ext cx="6035675" cy="19208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1866894" y="2409817"/>
            <a:ext cx="914400" cy="1646237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1957381" y="2500304"/>
            <a:ext cx="731838" cy="5873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Photo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Grapher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1957381" y="2959092"/>
            <a:ext cx="731838" cy="639762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 Journalist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6986582" y="2868604"/>
            <a:ext cx="639762" cy="27463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3328982" y="2589204"/>
            <a:ext cx="3108325" cy="12795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3786182" y="2285992"/>
            <a:ext cx="457200" cy="639762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792657" y="2868604"/>
            <a:ext cx="549275" cy="27463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Makeup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5707057" y="2779704"/>
            <a:ext cx="549275" cy="4572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Chef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89219" y="2779704"/>
            <a:ext cx="1096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-3933825" y="1277938"/>
            <a:ext cx="1096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1042981" y="2868604"/>
            <a:ext cx="731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135056" y="2249479"/>
            <a:ext cx="549275" cy="365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News event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243382" y="2959092"/>
            <a:ext cx="549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5340344" y="2959092"/>
            <a:ext cx="366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6254744" y="2959092"/>
            <a:ext cx="731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7626344" y="2959092"/>
            <a:ext cx="549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-3019425" y="1365250"/>
            <a:ext cx="182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6346819" y="2959092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-3019425" y="1612900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-3019425" y="1365250"/>
            <a:ext cx="0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871782" y="2339967"/>
            <a:ext cx="365125" cy="182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511544" y="2339967"/>
            <a:ext cx="274638" cy="182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35457" y="2687629"/>
            <a:ext cx="457200" cy="182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  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249857" y="2285992"/>
            <a:ext cx="457200" cy="182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  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529382" y="2687629"/>
            <a:ext cx="457200" cy="182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  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7993057" y="2687629"/>
            <a:ext cx="457200" cy="182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CA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71802" y="56435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114</a:t>
            </a:r>
            <a:endParaRPr lang="en-CA" dirty="0"/>
          </a:p>
        </p:txBody>
      </p:sp>
      <p:sp>
        <p:nvSpPr>
          <p:cNvPr id="68" name="TextBox 67"/>
          <p:cNvSpPr txBox="1"/>
          <p:nvPr/>
        </p:nvSpPr>
        <p:spPr>
          <a:xfrm>
            <a:off x="3786182" y="56435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115</a:t>
            </a:r>
            <a:endParaRPr lang="en-CA" dirty="0"/>
          </a:p>
        </p:txBody>
      </p:sp>
      <p:sp>
        <p:nvSpPr>
          <p:cNvPr id="69" name="TextBox 68"/>
          <p:cNvSpPr txBox="1"/>
          <p:nvPr/>
        </p:nvSpPr>
        <p:spPr>
          <a:xfrm>
            <a:off x="3143240" y="5214950"/>
            <a:ext cx="98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Top: 112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071546"/>
            <a:ext cx="6767599" cy="45852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任意多边形 4"/>
          <p:cNvSpPr/>
          <p:nvPr/>
        </p:nvSpPr>
        <p:spPr>
          <a:xfrm>
            <a:off x="5935980" y="4290060"/>
            <a:ext cx="7620" cy="99060"/>
          </a:xfrm>
          <a:custGeom>
            <a:avLst/>
            <a:gdLst>
              <a:gd name="connsiteX0" fmla="*/ 7620 w 7620"/>
              <a:gd name="connsiteY0" fmla="*/ 0 h 99060"/>
              <a:gd name="connsiteX1" fmla="*/ 0 w 7620"/>
              <a:gd name="connsiteY1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" h="99060">
                <a:moveTo>
                  <a:pt x="7620" y="0"/>
                </a:moveTo>
                <a:lnTo>
                  <a:pt x="0" y="9906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任意多边形 5"/>
          <p:cNvSpPr/>
          <p:nvPr/>
        </p:nvSpPr>
        <p:spPr>
          <a:xfrm>
            <a:off x="6357950" y="2571744"/>
            <a:ext cx="109663" cy="152400"/>
          </a:xfrm>
          <a:custGeom>
            <a:avLst/>
            <a:gdLst>
              <a:gd name="connsiteX0" fmla="*/ 99060 w 109663"/>
              <a:gd name="connsiteY0" fmla="*/ 0 h 152400"/>
              <a:gd name="connsiteX1" fmla="*/ 76200 w 109663"/>
              <a:gd name="connsiteY1" fmla="*/ 7620 h 152400"/>
              <a:gd name="connsiteX2" fmla="*/ 60960 w 109663"/>
              <a:gd name="connsiteY2" fmla="*/ 30480 h 152400"/>
              <a:gd name="connsiteX3" fmla="*/ 38100 w 109663"/>
              <a:gd name="connsiteY3" fmla="*/ 53340 h 152400"/>
              <a:gd name="connsiteX4" fmla="*/ 30480 w 109663"/>
              <a:gd name="connsiteY4" fmla="*/ 76200 h 152400"/>
              <a:gd name="connsiteX5" fmla="*/ 99060 w 109663"/>
              <a:gd name="connsiteY5" fmla="*/ 106680 h 152400"/>
              <a:gd name="connsiteX6" fmla="*/ 106680 w 109663"/>
              <a:gd name="connsiteY6" fmla="*/ 129540 h 152400"/>
              <a:gd name="connsiteX7" fmla="*/ 53340 w 109663"/>
              <a:gd name="connsiteY7" fmla="*/ 152400 h 152400"/>
              <a:gd name="connsiteX8" fmla="*/ 0 w 109663"/>
              <a:gd name="connsiteY8" fmla="*/ 14478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663" h="152400">
                <a:moveTo>
                  <a:pt x="99060" y="0"/>
                </a:moveTo>
                <a:cubicBezTo>
                  <a:pt x="91440" y="2540"/>
                  <a:pt x="82472" y="2602"/>
                  <a:pt x="76200" y="7620"/>
                </a:cubicBezTo>
                <a:cubicBezTo>
                  <a:pt x="69049" y="13341"/>
                  <a:pt x="66823" y="23445"/>
                  <a:pt x="60960" y="30480"/>
                </a:cubicBezTo>
                <a:cubicBezTo>
                  <a:pt x="54061" y="38759"/>
                  <a:pt x="45720" y="45720"/>
                  <a:pt x="38100" y="53340"/>
                </a:cubicBezTo>
                <a:cubicBezTo>
                  <a:pt x="35560" y="60960"/>
                  <a:pt x="26888" y="69016"/>
                  <a:pt x="30480" y="76200"/>
                </a:cubicBezTo>
                <a:cubicBezTo>
                  <a:pt x="42959" y="101159"/>
                  <a:pt x="77430" y="102354"/>
                  <a:pt x="99060" y="106680"/>
                </a:cubicBezTo>
                <a:cubicBezTo>
                  <a:pt x="101600" y="114300"/>
                  <a:pt x="109663" y="122082"/>
                  <a:pt x="106680" y="129540"/>
                </a:cubicBezTo>
                <a:cubicBezTo>
                  <a:pt x="100833" y="144158"/>
                  <a:pt x="63285" y="149914"/>
                  <a:pt x="53340" y="152400"/>
                </a:cubicBezTo>
                <a:lnTo>
                  <a:pt x="0" y="14478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任意多边形 6"/>
          <p:cNvSpPr/>
          <p:nvPr/>
        </p:nvSpPr>
        <p:spPr>
          <a:xfrm>
            <a:off x="6438900" y="2602827"/>
            <a:ext cx="53340" cy="10833"/>
          </a:xfrm>
          <a:custGeom>
            <a:avLst/>
            <a:gdLst>
              <a:gd name="connsiteX0" fmla="*/ 0 w 53340"/>
              <a:gd name="connsiteY0" fmla="*/ 10833 h 10833"/>
              <a:gd name="connsiteX1" fmla="*/ 53340 w 53340"/>
              <a:gd name="connsiteY1" fmla="*/ 3213 h 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" h="10833">
                <a:moveTo>
                  <a:pt x="0" y="10833"/>
                </a:moveTo>
                <a:cubicBezTo>
                  <a:pt x="32499" y="0"/>
                  <a:pt x="14828" y="3213"/>
                  <a:pt x="53340" y="321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任意多边形 7"/>
          <p:cNvSpPr/>
          <p:nvPr/>
        </p:nvSpPr>
        <p:spPr>
          <a:xfrm>
            <a:off x="5631180" y="2472185"/>
            <a:ext cx="106680" cy="81952"/>
          </a:xfrm>
          <a:custGeom>
            <a:avLst/>
            <a:gdLst>
              <a:gd name="connsiteX0" fmla="*/ 0 w 106680"/>
              <a:gd name="connsiteY0" fmla="*/ 27175 h 81952"/>
              <a:gd name="connsiteX1" fmla="*/ 68580 w 106680"/>
              <a:gd name="connsiteY1" fmla="*/ 19555 h 81952"/>
              <a:gd name="connsiteX2" fmla="*/ 83820 w 106680"/>
              <a:gd name="connsiteY2" fmla="*/ 42415 h 81952"/>
              <a:gd name="connsiteX3" fmla="*/ 76200 w 106680"/>
              <a:gd name="connsiteY3" fmla="*/ 65275 h 81952"/>
              <a:gd name="connsiteX4" fmla="*/ 53340 w 106680"/>
              <a:gd name="connsiteY4" fmla="*/ 72895 h 81952"/>
              <a:gd name="connsiteX5" fmla="*/ 76200 w 106680"/>
              <a:gd name="connsiteY5" fmla="*/ 80515 h 81952"/>
              <a:gd name="connsiteX6" fmla="*/ 106680 w 106680"/>
              <a:gd name="connsiteY6" fmla="*/ 80515 h 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" h="81952">
                <a:moveTo>
                  <a:pt x="0" y="27175"/>
                </a:moveTo>
                <a:cubicBezTo>
                  <a:pt x="26442" y="9547"/>
                  <a:pt x="29470" y="0"/>
                  <a:pt x="68580" y="19555"/>
                </a:cubicBezTo>
                <a:cubicBezTo>
                  <a:pt x="76771" y="23651"/>
                  <a:pt x="78740" y="34795"/>
                  <a:pt x="83820" y="42415"/>
                </a:cubicBezTo>
                <a:cubicBezTo>
                  <a:pt x="81280" y="50035"/>
                  <a:pt x="81880" y="59595"/>
                  <a:pt x="76200" y="65275"/>
                </a:cubicBezTo>
                <a:cubicBezTo>
                  <a:pt x="70520" y="70955"/>
                  <a:pt x="53340" y="64863"/>
                  <a:pt x="53340" y="72895"/>
                </a:cubicBezTo>
                <a:cubicBezTo>
                  <a:pt x="53340" y="80927"/>
                  <a:pt x="68249" y="79379"/>
                  <a:pt x="76200" y="80515"/>
                </a:cubicBezTo>
                <a:cubicBezTo>
                  <a:pt x="86258" y="81952"/>
                  <a:pt x="96520" y="80515"/>
                  <a:pt x="106680" y="8051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任意多边形 8"/>
          <p:cNvSpPr/>
          <p:nvPr/>
        </p:nvSpPr>
        <p:spPr>
          <a:xfrm>
            <a:off x="2804160" y="1973580"/>
            <a:ext cx="165207" cy="157219"/>
          </a:xfrm>
          <a:custGeom>
            <a:avLst/>
            <a:gdLst>
              <a:gd name="connsiteX0" fmla="*/ 0 w 165207"/>
              <a:gd name="connsiteY0" fmla="*/ 15240 h 157219"/>
              <a:gd name="connsiteX1" fmla="*/ 60960 w 165207"/>
              <a:gd name="connsiteY1" fmla="*/ 0 h 157219"/>
              <a:gd name="connsiteX2" fmla="*/ 129540 w 165207"/>
              <a:gd name="connsiteY2" fmla="*/ 7620 h 157219"/>
              <a:gd name="connsiteX3" fmla="*/ 137160 w 165207"/>
              <a:gd name="connsiteY3" fmla="*/ 38100 h 157219"/>
              <a:gd name="connsiteX4" fmla="*/ 106680 w 165207"/>
              <a:gd name="connsiteY4" fmla="*/ 53340 h 157219"/>
              <a:gd name="connsiteX5" fmla="*/ 15240 w 165207"/>
              <a:gd name="connsiteY5" fmla="*/ 68580 h 157219"/>
              <a:gd name="connsiteX6" fmla="*/ 152400 w 165207"/>
              <a:gd name="connsiteY6" fmla="*/ 76200 h 157219"/>
              <a:gd name="connsiteX7" fmla="*/ 137160 w 165207"/>
              <a:gd name="connsiteY7" fmla="*/ 114300 h 157219"/>
              <a:gd name="connsiteX8" fmla="*/ 99060 w 165207"/>
              <a:gd name="connsiteY8" fmla="*/ 137160 h 157219"/>
              <a:gd name="connsiteX9" fmla="*/ 7620 w 165207"/>
              <a:gd name="connsiteY9" fmla="*/ 152400 h 15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207" h="157219">
                <a:moveTo>
                  <a:pt x="0" y="15240"/>
                </a:moveTo>
                <a:cubicBezTo>
                  <a:pt x="18039" y="9227"/>
                  <a:pt x="42570" y="0"/>
                  <a:pt x="60960" y="0"/>
                </a:cubicBezTo>
                <a:cubicBezTo>
                  <a:pt x="83961" y="0"/>
                  <a:pt x="106680" y="5080"/>
                  <a:pt x="129540" y="7620"/>
                </a:cubicBezTo>
                <a:cubicBezTo>
                  <a:pt x="132080" y="17780"/>
                  <a:pt x="141844" y="28733"/>
                  <a:pt x="137160" y="38100"/>
                </a:cubicBezTo>
                <a:cubicBezTo>
                  <a:pt x="132080" y="48260"/>
                  <a:pt x="117700" y="50585"/>
                  <a:pt x="106680" y="53340"/>
                </a:cubicBezTo>
                <a:cubicBezTo>
                  <a:pt x="76702" y="60834"/>
                  <a:pt x="15240" y="68580"/>
                  <a:pt x="15240" y="68580"/>
                </a:cubicBezTo>
                <a:cubicBezTo>
                  <a:pt x="60960" y="71120"/>
                  <a:pt x="109525" y="60122"/>
                  <a:pt x="152400" y="76200"/>
                </a:cubicBezTo>
                <a:cubicBezTo>
                  <a:pt x="165207" y="81003"/>
                  <a:pt x="146167" y="104006"/>
                  <a:pt x="137160" y="114300"/>
                </a:cubicBezTo>
                <a:cubicBezTo>
                  <a:pt x="127407" y="125446"/>
                  <a:pt x="112543" y="131031"/>
                  <a:pt x="99060" y="137160"/>
                </a:cubicBezTo>
                <a:cubicBezTo>
                  <a:pt x="54930" y="157219"/>
                  <a:pt x="54180" y="152400"/>
                  <a:pt x="7620" y="152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任意多边形 9"/>
          <p:cNvSpPr/>
          <p:nvPr/>
        </p:nvSpPr>
        <p:spPr>
          <a:xfrm>
            <a:off x="4357686" y="2143116"/>
            <a:ext cx="206662" cy="85913"/>
          </a:xfrm>
          <a:custGeom>
            <a:avLst/>
            <a:gdLst>
              <a:gd name="connsiteX0" fmla="*/ 38100 w 206662"/>
              <a:gd name="connsiteY0" fmla="*/ 0 h 85913"/>
              <a:gd name="connsiteX1" fmla="*/ 0 w 206662"/>
              <a:gd name="connsiteY1" fmla="*/ 68580 h 85913"/>
              <a:gd name="connsiteX2" fmla="*/ 22860 w 206662"/>
              <a:gd name="connsiteY2" fmla="*/ 83820 h 85913"/>
              <a:gd name="connsiteX3" fmla="*/ 129540 w 206662"/>
              <a:gd name="connsiteY3" fmla="*/ 76200 h 85913"/>
              <a:gd name="connsiteX4" fmla="*/ 175260 w 206662"/>
              <a:gd name="connsiteY4" fmla="*/ 68580 h 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662" h="85913">
                <a:moveTo>
                  <a:pt x="38100" y="0"/>
                </a:moveTo>
                <a:cubicBezTo>
                  <a:pt x="3165" y="52403"/>
                  <a:pt x="13412" y="28344"/>
                  <a:pt x="0" y="68580"/>
                </a:cubicBezTo>
                <a:cubicBezTo>
                  <a:pt x="7620" y="73660"/>
                  <a:pt x="13718" y="83282"/>
                  <a:pt x="22860" y="83820"/>
                </a:cubicBezTo>
                <a:cubicBezTo>
                  <a:pt x="58449" y="85913"/>
                  <a:pt x="94085" y="79932"/>
                  <a:pt x="129540" y="76200"/>
                </a:cubicBezTo>
                <a:cubicBezTo>
                  <a:pt x="206662" y="68082"/>
                  <a:pt x="147524" y="68580"/>
                  <a:pt x="175260" y="685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任意多边形 10"/>
          <p:cNvSpPr/>
          <p:nvPr/>
        </p:nvSpPr>
        <p:spPr>
          <a:xfrm>
            <a:off x="4434342" y="2164080"/>
            <a:ext cx="46218" cy="152400"/>
          </a:xfrm>
          <a:custGeom>
            <a:avLst/>
            <a:gdLst>
              <a:gd name="connsiteX0" fmla="*/ 46218 w 46218"/>
              <a:gd name="connsiteY0" fmla="*/ 0 h 152400"/>
              <a:gd name="connsiteX1" fmla="*/ 38598 w 46218"/>
              <a:gd name="connsiteY1" fmla="*/ 22860 h 152400"/>
              <a:gd name="connsiteX2" fmla="*/ 30978 w 46218"/>
              <a:gd name="connsiteY2" fmla="*/ 53340 h 152400"/>
              <a:gd name="connsiteX3" fmla="*/ 15738 w 46218"/>
              <a:gd name="connsiteY3" fmla="*/ 76200 h 152400"/>
              <a:gd name="connsiteX4" fmla="*/ 8118 w 46218"/>
              <a:gd name="connsiteY4" fmla="*/ 106680 h 152400"/>
              <a:gd name="connsiteX5" fmla="*/ 498 w 46218"/>
              <a:gd name="connsiteY5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18" h="152400">
                <a:moveTo>
                  <a:pt x="46218" y="0"/>
                </a:moveTo>
                <a:cubicBezTo>
                  <a:pt x="43678" y="7620"/>
                  <a:pt x="40805" y="15137"/>
                  <a:pt x="38598" y="22860"/>
                </a:cubicBezTo>
                <a:cubicBezTo>
                  <a:pt x="35721" y="32930"/>
                  <a:pt x="35103" y="43714"/>
                  <a:pt x="30978" y="53340"/>
                </a:cubicBezTo>
                <a:cubicBezTo>
                  <a:pt x="27370" y="61758"/>
                  <a:pt x="20818" y="68580"/>
                  <a:pt x="15738" y="76200"/>
                </a:cubicBezTo>
                <a:cubicBezTo>
                  <a:pt x="13198" y="86360"/>
                  <a:pt x="10390" y="96457"/>
                  <a:pt x="8118" y="106680"/>
                </a:cubicBezTo>
                <a:cubicBezTo>
                  <a:pt x="0" y="143212"/>
                  <a:pt x="498" y="132625"/>
                  <a:pt x="498" y="152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任意多边形 11"/>
          <p:cNvSpPr/>
          <p:nvPr/>
        </p:nvSpPr>
        <p:spPr>
          <a:xfrm>
            <a:off x="3383280" y="3489960"/>
            <a:ext cx="122092" cy="204046"/>
          </a:xfrm>
          <a:custGeom>
            <a:avLst/>
            <a:gdLst>
              <a:gd name="connsiteX0" fmla="*/ 91440 w 122092"/>
              <a:gd name="connsiteY0" fmla="*/ 0 h 204046"/>
              <a:gd name="connsiteX1" fmla="*/ 38100 w 122092"/>
              <a:gd name="connsiteY1" fmla="*/ 53340 h 204046"/>
              <a:gd name="connsiteX2" fmla="*/ 7620 w 122092"/>
              <a:gd name="connsiteY2" fmla="*/ 99060 h 204046"/>
              <a:gd name="connsiteX3" fmla="*/ 0 w 122092"/>
              <a:gd name="connsiteY3" fmla="*/ 129540 h 204046"/>
              <a:gd name="connsiteX4" fmla="*/ 91440 w 122092"/>
              <a:gd name="connsiteY4" fmla="*/ 167640 h 204046"/>
              <a:gd name="connsiteX5" fmla="*/ 121920 w 122092"/>
              <a:gd name="connsiteY5" fmla="*/ 114300 h 204046"/>
              <a:gd name="connsiteX6" fmla="*/ 114300 w 122092"/>
              <a:gd name="connsiteY6" fmla="*/ 91440 h 204046"/>
              <a:gd name="connsiteX7" fmla="*/ 30480 w 122092"/>
              <a:gd name="connsiteY7" fmla="*/ 91440 h 2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92" h="204046">
                <a:moveTo>
                  <a:pt x="91440" y="0"/>
                </a:moveTo>
                <a:cubicBezTo>
                  <a:pt x="55078" y="27272"/>
                  <a:pt x="64302" y="15908"/>
                  <a:pt x="38100" y="53340"/>
                </a:cubicBezTo>
                <a:cubicBezTo>
                  <a:pt x="27596" y="68345"/>
                  <a:pt x="7620" y="99060"/>
                  <a:pt x="7620" y="99060"/>
                </a:cubicBezTo>
                <a:cubicBezTo>
                  <a:pt x="5080" y="109220"/>
                  <a:pt x="0" y="119067"/>
                  <a:pt x="0" y="129540"/>
                </a:cubicBezTo>
                <a:cubicBezTo>
                  <a:pt x="0" y="204046"/>
                  <a:pt x="14445" y="174640"/>
                  <a:pt x="91440" y="167640"/>
                </a:cubicBezTo>
                <a:cubicBezTo>
                  <a:pt x="111175" y="147905"/>
                  <a:pt x="121920" y="145001"/>
                  <a:pt x="121920" y="114300"/>
                </a:cubicBezTo>
                <a:cubicBezTo>
                  <a:pt x="121920" y="106268"/>
                  <a:pt x="122092" y="93388"/>
                  <a:pt x="114300" y="91440"/>
                </a:cubicBezTo>
                <a:cubicBezTo>
                  <a:pt x="87194" y="84664"/>
                  <a:pt x="58420" y="91440"/>
                  <a:pt x="30480" y="914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-428660" y="928670"/>
          <a:ext cx="9982463" cy="5595956"/>
        </p:xfrm>
        <a:graphic>
          <a:graphicData uri="http://schemas.openxmlformats.org/presentationml/2006/ole">
            <p:oleObj spid="_x0000_s35841" r:id="rId3" imgW="22947253" imgH="12882240" progId="Visio.Drawing.11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7620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116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21431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118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9286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119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5714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857620" y="19288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118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4572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40719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1285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126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5286380" y="1285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125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786182" y="107154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124 = 126+125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40719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122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929586" y="38576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121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2428860" y="15001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117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0"/>
          <p:cNvSpPr>
            <a:spLocks noChangeArrowheads="1"/>
          </p:cNvSpPr>
          <p:nvPr/>
        </p:nvSpPr>
        <p:spPr bwMode="auto">
          <a:xfrm>
            <a:off x="2800325" y="1806583"/>
            <a:ext cx="3829050" cy="2689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3552784" y="1695458"/>
            <a:ext cx="1371600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Create_Module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Straight Connector 22"/>
          <p:cNvSpPr>
            <a:spLocks noChangeShapeType="1"/>
          </p:cNvSpPr>
          <p:nvPr/>
        </p:nvSpPr>
        <p:spPr bwMode="auto">
          <a:xfrm>
            <a:off x="1000100" y="320040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19" name="Text Box 23"/>
          <p:cNvSpPr txBox="1">
            <a:spLocks noChangeArrowheads="1"/>
          </p:cNvSpPr>
          <p:nvPr/>
        </p:nvSpPr>
        <p:spPr bwMode="auto">
          <a:xfrm>
            <a:off x="1152500" y="2778133"/>
            <a:ext cx="13811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 Command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24"/>
          <p:cNvSpPr>
            <a:spLocks noChangeArrowheads="1"/>
          </p:cNvSpPr>
          <p:nvPr/>
        </p:nvSpPr>
        <p:spPr bwMode="auto">
          <a:xfrm>
            <a:off x="3790925" y="2339983"/>
            <a:ext cx="1476375" cy="600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Create_Capture</a:t>
            </a: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Straight Connector 25"/>
          <p:cNvSpPr>
            <a:spLocks noChangeShapeType="1"/>
          </p:cNvSpPr>
          <p:nvPr/>
        </p:nvSpPr>
        <p:spPr bwMode="auto">
          <a:xfrm>
            <a:off x="2876525" y="261938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20" name="Text Box 26"/>
          <p:cNvSpPr txBox="1">
            <a:spLocks noChangeArrowheads="1"/>
          </p:cNvSpPr>
          <p:nvPr/>
        </p:nvSpPr>
        <p:spPr bwMode="auto">
          <a:xfrm>
            <a:off x="2552652" y="2124062"/>
            <a:ext cx="2357454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 </a:t>
            </a:r>
            <a:r>
              <a:rPr kumimoji="0" lang="en-C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Commandd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2" name="Rectangle 28"/>
          <p:cNvSpPr>
            <a:spLocks noChangeArrowheads="1"/>
          </p:cNvSpPr>
          <p:nvPr/>
        </p:nvSpPr>
        <p:spPr bwMode="auto">
          <a:xfrm>
            <a:off x="3790925" y="3416308"/>
            <a:ext cx="1476375" cy="600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Create_Filter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Straight Connector 29"/>
          <p:cNvSpPr>
            <a:spLocks noChangeShapeType="1"/>
          </p:cNvSpPr>
          <p:nvPr/>
        </p:nvSpPr>
        <p:spPr bwMode="auto">
          <a:xfrm>
            <a:off x="3924275" y="3009908"/>
            <a:ext cx="0" cy="315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23" name="Text Box 30"/>
          <p:cNvSpPr txBox="1">
            <a:spLocks noChangeArrowheads="1"/>
          </p:cNvSpPr>
          <p:nvPr/>
        </p:nvSpPr>
        <p:spPr bwMode="auto">
          <a:xfrm>
            <a:off x="3124175" y="2968633"/>
            <a:ext cx="609600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Filter Go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5" name="Straight Connector 31"/>
          <p:cNvSpPr>
            <a:spLocks noChangeShapeType="1"/>
          </p:cNvSpPr>
          <p:nvPr/>
        </p:nvSpPr>
        <p:spPr bwMode="auto">
          <a:xfrm flipV="1">
            <a:off x="4905350" y="297815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26" name="Text Box 33"/>
          <p:cNvSpPr txBox="1">
            <a:spLocks noChangeArrowheads="1"/>
          </p:cNvSpPr>
          <p:nvPr/>
        </p:nvSpPr>
        <p:spPr bwMode="auto">
          <a:xfrm>
            <a:off x="5191100" y="2947996"/>
            <a:ext cx="676275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Filter Done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8" name="Straight Connector 35"/>
          <p:cNvSpPr>
            <a:spLocks noChangeShapeType="1"/>
          </p:cNvSpPr>
          <p:nvPr/>
        </p:nvSpPr>
        <p:spPr bwMode="auto">
          <a:xfrm>
            <a:off x="5353025" y="2476508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29" name="Straight Connector 36"/>
          <p:cNvSpPr>
            <a:spLocks noChangeShapeType="1"/>
          </p:cNvSpPr>
          <p:nvPr/>
        </p:nvSpPr>
        <p:spPr bwMode="auto">
          <a:xfrm>
            <a:off x="5353025" y="362903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30" name="Text Box 37"/>
          <p:cNvSpPr txBox="1">
            <a:spLocks noChangeArrowheads="1"/>
          </p:cNvSpPr>
          <p:nvPr/>
        </p:nvSpPr>
        <p:spPr bwMode="auto">
          <a:xfrm>
            <a:off x="5457800" y="1930408"/>
            <a:ext cx="762000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Capture </a:t>
            </a:r>
            <a:endParaRPr kumimoji="0" lang="en-CA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1" name="Text Box 38"/>
          <p:cNvSpPr txBox="1">
            <a:spLocks noChangeArrowheads="1"/>
          </p:cNvSpPr>
          <p:nvPr/>
        </p:nvSpPr>
        <p:spPr bwMode="auto">
          <a:xfrm>
            <a:off x="5457800" y="3738571"/>
            <a:ext cx="676275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Filter Code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2" name="Straight Connector 39"/>
          <p:cNvSpPr>
            <a:spLocks noChangeShapeType="1"/>
          </p:cNvSpPr>
          <p:nvPr/>
        </p:nvSpPr>
        <p:spPr bwMode="auto">
          <a:xfrm>
            <a:off x="6696050" y="2476508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33" name="Straight Connector 40"/>
          <p:cNvSpPr>
            <a:spLocks noChangeShapeType="1"/>
          </p:cNvSpPr>
          <p:nvPr/>
        </p:nvSpPr>
        <p:spPr bwMode="auto">
          <a:xfrm>
            <a:off x="6753200" y="362903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834" name="Text Box 41"/>
          <p:cNvSpPr txBox="1">
            <a:spLocks noChangeArrowheads="1"/>
          </p:cNvSpPr>
          <p:nvPr/>
        </p:nvSpPr>
        <p:spPr bwMode="auto">
          <a:xfrm>
            <a:off x="6848450" y="1806583"/>
            <a:ext cx="762000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Capture </a:t>
            </a:r>
            <a:endParaRPr kumimoji="0" lang="en-CA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5" name="Text Box 42"/>
          <p:cNvSpPr txBox="1">
            <a:spLocks noChangeArrowheads="1"/>
          </p:cNvSpPr>
          <p:nvPr/>
        </p:nvSpPr>
        <p:spPr bwMode="auto">
          <a:xfrm>
            <a:off x="6848450" y="4214821"/>
            <a:ext cx="676275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Filter Code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1266800" y="169545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1266800" y="215265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266800" y="215265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1266800" y="215265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3504" y="5143512"/>
            <a:ext cx="217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top129</a:t>
            </a:r>
          </a:p>
          <a:p>
            <a:pPr marL="342900" indent="-342900">
              <a:buAutoNum type="arabicPlain" startAt="130"/>
            </a:pPr>
            <a:r>
              <a:rPr lang="en-US" altLang="zh-CN" dirty="0" smtClean="0"/>
              <a:t>   no internal  127</a:t>
            </a:r>
            <a:endParaRPr lang="en-CA" altLang="zh-CN" dirty="0" smtClean="0"/>
          </a:p>
          <a:p>
            <a:pPr marL="342900" indent="-342900">
              <a:buAutoNum type="arabicPlain" startAt="130"/>
            </a:pPr>
            <a:r>
              <a:rPr lang="en-US" altLang="zh-CN" dirty="0" smtClean="0"/>
              <a:t>                        128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793" name="Group 1"/>
          <p:cNvGrpSpPr>
            <a:grpSpLocks/>
          </p:cNvGrpSpPr>
          <p:nvPr/>
        </p:nvGrpSpPr>
        <p:grpSpPr bwMode="auto">
          <a:xfrm>
            <a:off x="1571604" y="857232"/>
            <a:ext cx="6819900" cy="4781550"/>
            <a:chOff x="1320" y="2685"/>
            <a:chExt cx="10740" cy="7530"/>
          </a:xfrm>
        </p:grpSpPr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1650" y="2925"/>
              <a:ext cx="1455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Bayview 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3690" y="2925"/>
              <a:ext cx="1485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Bayview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1650" y="4560"/>
              <a:ext cx="1455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Carling 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3690" y="4560"/>
              <a:ext cx="1485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Carling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1575" y="6195"/>
              <a:ext cx="1530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Carleton 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3690" y="6195"/>
              <a:ext cx="1485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Carleton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1320" y="7755"/>
              <a:ext cx="1665" cy="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Confederation 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3450" y="7755"/>
              <a:ext cx="1695" cy="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Confederation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3" name="Rectangle 71"/>
            <p:cNvSpPr>
              <a:spLocks noChangeArrowheads="1"/>
            </p:cNvSpPr>
            <p:nvPr/>
          </p:nvSpPr>
          <p:spPr bwMode="auto">
            <a:xfrm>
              <a:off x="1575" y="9345"/>
              <a:ext cx="153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Greenboro 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3690" y="9345"/>
              <a:ext cx="1485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Greenboro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5730" y="4035"/>
              <a:ext cx="5925" cy="3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O-Train Model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0" name="Rectangle 68"/>
            <p:cNvSpPr>
              <a:spLocks noChangeArrowheads="1"/>
            </p:cNvSpPr>
            <p:nvPr/>
          </p:nvSpPr>
          <p:spPr bwMode="auto">
            <a:xfrm>
              <a:off x="7740" y="4710"/>
              <a:ext cx="1335" cy="7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Bayview passengers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7665" y="5835"/>
              <a:ext cx="1410" cy="9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Carling passengers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9375" y="4260"/>
              <a:ext cx="1650" cy="7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Carleton passengers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9465" y="5415"/>
              <a:ext cx="1725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Confederation passengers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9300" y="6660"/>
              <a:ext cx="1800" cy="7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Greenboro passengers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55" name="Text Box 63"/>
            <p:cNvSpPr txBox="1">
              <a:spLocks noChangeArrowheads="1"/>
            </p:cNvSpPr>
            <p:nvPr/>
          </p:nvSpPr>
          <p:spPr bwMode="auto">
            <a:xfrm>
              <a:off x="5895" y="5205"/>
              <a:ext cx="1590" cy="9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Station Arrival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54" name="AutoShape 62"/>
            <p:cNvSpPr>
              <a:spLocks noChangeShapeType="1"/>
            </p:cNvSpPr>
            <p:nvPr/>
          </p:nvSpPr>
          <p:spPr bwMode="auto">
            <a:xfrm flipV="1">
              <a:off x="7485" y="4170"/>
              <a:ext cx="4170" cy="1455"/>
            </a:xfrm>
            <a:prstGeom prst="bentConnector3">
              <a:avLst>
                <a:gd name="adj1" fmla="val 3593"/>
              </a:avLst>
            </a:prstGeom>
            <a:noFill/>
            <a:ln w="31750">
              <a:solidFill>
                <a:srgbClr val="4F81BD"/>
              </a:solidFill>
              <a:miter lim="800000"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53" name="AutoShape 61"/>
            <p:cNvSpPr>
              <a:spLocks noChangeShapeType="1"/>
            </p:cNvSpPr>
            <p:nvPr/>
          </p:nvSpPr>
          <p:spPr bwMode="auto">
            <a:xfrm>
              <a:off x="11655" y="4170"/>
              <a:ext cx="270" cy="1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52" name="AutoShape 60"/>
            <p:cNvSpPr>
              <a:spLocks noChangeShapeType="1"/>
            </p:cNvSpPr>
            <p:nvPr/>
          </p:nvSpPr>
          <p:spPr bwMode="auto">
            <a:xfrm flipV="1">
              <a:off x="11925" y="2685"/>
              <a:ext cx="1" cy="148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51" name="AutoShape 59"/>
            <p:cNvSpPr>
              <a:spLocks noChangeShapeType="1"/>
            </p:cNvSpPr>
            <p:nvPr/>
          </p:nvSpPr>
          <p:spPr bwMode="auto">
            <a:xfrm flipH="1">
              <a:off x="3525" y="2685"/>
              <a:ext cx="8401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50" name="AutoShape 58"/>
            <p:cNvSpPr>
              <a:spLocks noChangeShapeType="1"/>
            </p:cNvSpPr>
            <p:nvPr/>
          </p:nvSpPr>
          <p:spPr bwMode="auto">
            <a:xfrm>
              <a:off x="3525" y="2685"/>
              <a:ext cx="0" cy="42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9" name="AutoShape 57"/>
            <p:cNvSpPr>
              <a:spLocks noChangeShapeType="1"/>
            </p:cNvSpPr>
            <p:nvPr/>
          </p:nvSpPr>
          <p:spPr bwMode="auto">
            <a:xfrm>
              <a:off x="3105" y="3405"/>
              <a:ext cx="5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8" name="AutoShape 56"/>
            <p:cNvSpPr>
              <a:spLocks noChangeShapeType="1"/>
            </p:cNvSpPr>
            <p:nvPr/>
          </p:nvSpPr>
          <p:spPr bwMode="auto">
            <a:xfrm>
              <a:off x="3525" y="3105"/>
              <a:ext cx="165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7" name="AutoShape 55"/>
            <p:cNvSpPr>
              <a:spLocks noChangeShapeType="1"/>
            </p:cNvSpPr>
            <p:nvPr/>
          </p:nvSpPr>
          <p:spPr bwMode="auto">
            <a:xfrm>
              <a:off x="5385" y="2685"/>
              <a:ext cx="0" cy="157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6" name="AutoShape 54"/>
            <p:cNvSpPr>
              <a:spLocks noChangeShapeType="1"/>
            </p:cNvSpPr>
            <p:nvPr/>
          </p:nvSpPr>
          <p:spPr bwMode="auto">
            <a:xfrm flipH="1">
              <a:off x="3525" y="4260"/>
              <a:ext cx="1860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5" name="AutoShape 53"/>
            <p:cNvSpPr>
              <a:spLocks noChangeShapeType="1"/>
            </p:cNvSpPr>
            <p:nvPr/>
          </p:nvSpPr>
          <p:spPr bwMode="auto">
            <a:xfrm>
              <a:off x="3525" y="4260"/>
              <a:ext cx="0" cy="55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4" name="AutoShape 52"/>
            <p:cNvSpPr>
              <a:spLocks noChangeShapeType="1"/>
            </p:cNvSpPr>
            <p:nvPr/>
          </p:nvSpPr>
          <p:spPr bwMode="auto">
            <a:xfrm>
              <a:off x="3525" y="4815"/>
              <a:ext cx="165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3" name="AutoShape 51"/>
            <p:cNvSpPr>
              <a:spLocks noChangeShapeType="1"/>
            </p:cNvSpPr>
            <p:nvPr/>
          </p:nvSpPr>
          <p:spPr bwMode="auto">
            <a:xfrm>
              <a:off x="3105" y="5205"/>
              <a:ext cx="5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2" name="AutoShape 50"/>
            <p:cNvSpPr>
              <a:spLocks noChangeShapeType="1"/>
            </p:cNvSpPr>
            <p:nvPr/>
          </p:nvSpPr>
          <p:spPr bwMode="auto">
            <a:xfrm>
              <a:off x="3105" y="6885"/>
              <a:ext cx="5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1" name="AutoShape 49"/>
            <p:cNvSpPr>
              <a:spLocks noChangeShapeType="1"/>
            </p:cNvSpPr>
            <p:nvPr/>
          </p:nvSpPr>
          <p:spPr bwMode="auto">
            <a:xfrm>
              <a:off x="2985" y="8520"/>
              <a:ext cx="4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40" name="AutoShape 48"/>
            <p:cNvSpPr>
              <a:spLocks noChangeShapeType="1"/>
            </p:cNvSpPr>
            <p:nvPr/>
          </p:nvSpPr>
          <p:spPr bwMode="auto">
            <a:xfrm>
              <a:off x="3105" y="10020"/>
              <a:ext cx="5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9" name="AutoShape 47"/>
            <p:cNvSpPr>
              <a:spLocks noChangeShapeType="1"/>
            </p:cNvSpPr>
            <p:nvPr/>
          </p:nvSpPr>
          <p:spPr bwMode="auto">
            <a:xfrm>
              <a:off x="5385" y="4260"/>
              <a:ext cx="0" cy="157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8" name="AutoShape 46"/>
            <p:cNvSpPr>
              <a:spLocks noChangeShapeType="1"/>
            </p:cNvSpPr>
            <p:nvPr/>
          </p:nvSpPr>
          <p:spPr bwMode="auto">
            <a:xfrm flipH="1">
              <a:off x="3525" y="5835"/>
              <a:ext cx="1860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7" name="AutoShape 45"/>
            <p:cNvSpPr>
              <a:spLocks noChangeShapeType="1"/>
            </p:cNvSpPr>
            <p:nvPr/>
          </p:nvSpPr>
          <p:spPr bwMode="auto">
            <a:xfrm>
              <a:off x="3525" y="5835"/>
              <a:ext cx="0" cy="61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6" name="AutoShape 44"/>
            <p:cNvSpPr>
              <a:spLocks noChangeShapeType="1"/>
            </p:cNvSpPr>
            <p:nvPr/>
          </p:nvSpPr>
          <p:spPr bwMode="auto">
            <a:xfrm>
              <a:off x="3525" y="6450"/>
              <a:ext cx="165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5" name="AutoShape 43"/>
            <p:cNvSpPr>
              <a:spLocks noChangeShapeType="1"/>
            </p:cNvSpPr>
            <p:nvPr/>
          </p:nvSpPr>
          <p:spPr bwMode="auto">
            <a:xfrm>
              <a:off x="5385" y="5835"/>
              <a:ext cx="0" cy="153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4" name="AutoShape 42"/>
            <p:cNvSpPr>
              <a:spLocks noChangeShapeType="1"/>
            </p:cNvSpPr>
            <p:nvPr/>
          </p:nvSpPr>
          <p:spPr bwMode="auto">
            <a:xfrm flipH="1">
              <a:off x="3240" y="7365"/>
              <a:ext cx="2145" cy="1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3" name="AutoShape 41"/>
            <p:cNvSpPr>
              <a:spLocks noChangeShapeType="1"/>
            </p:cNvSpPr>
            <p:nvPr/>
          </p:nvSpPr>
          <p:spPr bwMode="auto">
            <a:xfrm>
              <a:off x="3240" y="7366"/>
              <a:ext cx="0" cy="734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2" name="AutoShape 40"/>
            <p:cNvSpPr>
              <a:spLocks noChangeShapeType="1"/>
            </p:cNvSpPr>
            <p:nvPr/>
          </p:nvSpPr>
          <p:spPr bwMode="auto">
            <a:xfrm>
              <a:off x="3240" y="8100"/>
              <a:ext cx="210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1" name="AutoShape 39"/>
            <p:cNvSpPr>
              <a:spLocks noChangeShapeType="1"/>
            </p:cNvSpPr>
            <p:nvPr/>
          </p:nvSpPr>
          <p:spPr bwMode="auto">
            <a:xfrm>
              <a:off x="5385" y="7365"/>
              <a:ext cx="0" cy="166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30" name="AutoShape 38"/>
            <p:cNvSpPr>
              <a:spLocks noChangeShapeType="1"/>
            </p:cNvSpPr>
            <p:nvPr/>
          </p:nvSpPr>
          <p:spPr bwMode="auto">
            <a:xfrm flipH="1">
              <a:off x="3450" y="9030"/>
              <a:ext cx="1935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9" name="AutoShape 37"/>
            <p:cNvSpPr>
              <a:spLocks noChangeShapeType="1"/>
            </p:cNvSpPr>
            <p:nvPr/>
          </p:nvSpPr>
          <p:spPr bwMode="auto">
            <a:xfrm>
              <a:off x="3450" y="9030"/>
              <a:ext cx="0" cy="58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8" name="AutoShape 36"/>
            <p:cNvSpPr>
              <a:spLocks noChangeShapeType="1"/>
            </p:cNvSpPr>
            <p:nvPr/>
          </p:nvSpPr>
          <p:spPr bwMode="auto">
            <a:xfrm>
              <a:off x="3450" y="9615"/>
              <a:ext cx="240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7" name="AutoShape 35"/>
            <p:cNvSpPr>
              <a:spLocks noChangeShapeType="1"/>
            </p:cNvSpPr>
            <p:nvPr/>
          </p:nvSpPr>
          <p:spPr bwMode="auto">
            <a:xfrm>
              <a:off x="5175" y="3285"/>
              <a:ext cx="42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6" name="AutoShape 34"/>
            <p:cNvSpPr>
              <a:spLocks noChangeShapeType="1"/>
            </p:cNvSpPr>
            <p:nvPr/>
          </p:nvSpPr>
          <p:spPr bwMode="auto">
            <a:xfrm>
              <a:off x="5595" y="3285"/>
              <a:ext cx="0" cy="2655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5" name="AutoShape 33"/>
            <p:cNvSpPr>
              <a:spLocks noChangeShapeType="1"/>
            </p:cNvSpPr>
            <p:nvPr/>
          </p:nvSpPr>
          <p:spPr bwMode="auto">
            <a:xfrm>
              <a:off x="5175" y="5055"/>
              <a:ext cx="42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4" name="AutoShape 32"/>
            <p:cNvSpPr>
              <a:spLocks noChangeShapeType="1"/>
            </p:cNvSpPr>
            <p:nvPr/>
          </p:nvSpPr>
          <p:spPr bwMode="auto">
            <a:xfrm>
              <a:off x="5595" y="5940"/>
              <a:ext cx="0" cy="384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3" name="AutoShape 31"/>
            <p:cNvSpPr>
              <a:spLocks noChangeShapeType="1"/>
            </p:cNvSpPr>
            <p:nvPr/>
          </p:nvSpPr>
          <p:spPr bwMode="auto">
            <a:xfrm flipH="1">
              <a:off x="5175" y="9780"/>
              <a:ext cx="42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2" name="AutoShape 30"/>
            <p:cNvSpPr>
              <a:spLocks noChangeShapeType="1"/>
            </p:cNvSpPr>
            <p:nvPr/>
          </p:nvSpPr>
          <p:spPr bwMode="auto">
            <a:xfrm>
              <a:off x="5175" y="6660"/>
              <a:ext cx="42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1" name="AutoShape 29"/>
            <p:cNvSpPr>
              <a:spLocks noChangeShapeType="1"/>
            </p:cNvSpPr>
            <p:nvPr/>
          </p:nvSpPr>
          <p:spPr bwMode="auto">
            <a:xfrm>
              <a:off x="5145" y="8250"/>
              <a:ext cx="45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20" name="AutoShape 28"/>
            <p:cNvSpPr>
              <a:spLocks noChangeShapeType="1"/>
            </p:cNvSpPr>
            <p:nvPr/>
          </p:nvSpPr>
          <p:spPr bwMode="auto">
            <a:xfrm>
              <a:off x="5595" y="6435"/>
              <a:ext cx="135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9" name="AutoShape 27"/>
            <p:cNvSpPr>
              <a:spLocks noChangeShapeType="1"/>
            </p:cNvSpPr>
            <p:nvPr/>
          </p:nvSpPr>
          <p:spPr bwMode="auto">
            <a:xfrm>
              <a:off x="5730" y="6435"/>
              <a:ext cx="3570" cy="765"/>
            </a:xfrm>
            <a:prstGeom prst="bentConnector3">
              <a:avLst>
                <a:gd name="adj1" fmla="val 32773"/>
              </a:avLst>
            </a:prstGeom>
            <a:noFill/>
            <a:ln w="31750">
              <a:solidFill>
                <a:srgbClr val="C0504D"/>
              </a:solidFill>
              <a:miter lim="800000"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8" name="AutoShape 26"/>
            <p:cNvSpPr>
              <a:spLocks noChangeShapeType="1"/>
            </p:cNvSpPr>
            <p:nvPr/>
          </p:nvSpPr>
          <p:spPr bwMode="auto">
            <a:xfrm>
              <a:off x="6900" y="6435"/>
              <a:ext cx="765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7" name="AutoShape 25"/>
            <p:cNvSpPr>
              <a:spLocks noChangeShapeType="1"/>
            </p:cNvSpPr>
            <p:nvPr/>
          </p:nvSpPr>
          <p:spPr bwMode="auto">
            <a:xfrm flipV="1">
              <a:off x="6900" y="6285"/>
              <a:ext cx="0" cy="165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6" name="AutoShape 24"/>
            <p:cNvSpPr>
              <a:spLocks noChangeShapeType="1"/>
            </p:cNvSpPr>
            <p:nvPr/>
          </p:nvSpPr>
          <p:spPr bwMode="auto">
            <a:xfrm>
              <a:off x="6900" y="6285"/>
              <a:ext cx="66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5" name="AutoShape 23"/>
            <p:cNvSpPr>
              <a:spLocks noChangeShapeType="1"/>
            </p:cNvSpPr>
            <p:nvPr/>
          </p:nvSpPr>
          <p:spPr bwMode="auto">
            <a:xfrm flipV="1">
              <a:off x="7560" y="5730"/>
              <a:ext cx="0" cy="555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4" name="AutoShape 22"/>
            <p:cNvSpPr>
              <a:spLocks noChangeShapeType="1"/>
            </p:cNvSpPr>
            <p:nvPr/>
          </p:nvSpPr>
          <p:spPr bwMode="auto">
            <a:xfrm>
              <a:off x="7560" y="5730"/>
              <a:ext cx="39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3" name="AutoShape 21"/>
            <p:cNvSpPr>
              <a:spLocks noChangeShapeType="1"/>
            </p:cNvSpPr>
            <p:nvPr/>
          </p:nvSpPr>
          <p:spPr bwMode="auto">
            <a:xfrm flipV="1">
              <a:off x="7950" y="5415"/>
              <a:ext cx="0" cy="315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2" name="AutoShape 20"/>
            <p:cNvSpPr>
              <a:spLocks noChangeShapeType="1"/>
            </p:cNvSpPr>
            <p:nvPr/>
          </p:nvSpPr>
          <p:spPr bwMode="auto">
            <a:xfrm>
              <a:off x="7950" y="5730"/>
              <a:ext cx="1200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1" name="AutoShape 19"/>
            <p:cNvSpPr>
              <a:spLocks noChangeShapeType="1"/>
            </p:cNvSpPr>
            <p:nvPr/>
          </p:nvSpPr>
          <p:spPr bwMode="auto">
            <a:xfrm>
              <a:off x="9150" y="5730"/>
              <a:ext cx="315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10" name="AutoShape 18"/>
            <p:cNvSpPr>
              <a:spLocks noChangeShapeType="1"/>
            </p:cNvSpPr>
            <p:nvPr/>
          </p:nvSpPr>
          <p:spPr bwMode="auto">
            <a:xfrm flipV="1">
              <a:off x="9150" y="4710"/>
              <a:ext cx="0" cy="102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9" name="AutoShape 17"/>
            <p:cNvSpPr>
              <a:spLocks noChangeShapeType="1"/>
            </p:cNvSpPr>
            <p:nvPr/>
          </p:nvSpPr>
          <p:spPr bwMode="auto">
            <a:xfrm>
              <a:off x="9150" y="4710"/>
              <a:ext cx="225" cy="0"/>
            </a:xfrm>
            <a:prstGeom prst="straightConnector1">
              <a:avLst/>
            </a:prstGeom>
            <a:noFill/>
            <a:ln w="31750">
              <a:solidFill>
                <a:srgbClr val="C050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8" name="AutoShape 16"/>
            <p:cNvSpPr>
              <a:spLocks noChangeShapeType="1"/>
            </p:cNvSpPr>
            <p:nvPr/>
          </p:nvSpPr>
          <p:spPr bwMode="auto">
            <a:xfrm>
              <a:off x="7950" y="4170"/>
              <a:ext cx="0" cy="54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7" name="AutoShape 15"/>
            <p:cNvSpPr>
              <a:spLocks noChangeShapeType="1"/>
            </p:cNvSpPr>
            <p:nvPr/>
          </p:nvSpPr>
          <p:spPr bwMode="auto">
            <a:xfrm>
              <a:off x="9150" y="4171"/>
              <a:ext cx="0" cy="269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6" name="AutoShape 14"/>
            <p:cNvSpPr>
              <a:spLocks noChangeShapeType="1"/>
            </p:cNvSpPr>
            <p:nvPr/>
          </p:nvSpPr>
          <p:spPr bwMode="auto">
            <a:xfrm>
              <a:off x="9150" y="4440"/>
              <a:ext cx="225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5" name="AutoShape 13"/>
            <p:cNvSpPr>
              <a:spLocks noChangeShapeType="1"/>
            </p:cNvSpPr>
            <p:nvPr/>
          </p:nvSpPr>
          <p:spPr bwMode="auto">
            <a:xfrm>
              <a:off x="7665" y="5580"/>
              <a:ext cx="1800" cy="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4" name="AutoShape 12"/>
            <p:cNvSpPr>
              <a:spLocks noChangeShapeType="1"/>
            </p:cNvSpPr>
            <p:nvPr/>
          </p:nvSpPr>
          <p:spPr bwMode="auto">
            <a:xfrm>
              <a:off x="8460" y="5580"/>
              <a:ext cx="0" cy="255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3" name="AutoShape 11"/>
            <p:cNvSpPr>
              <a:spLocks noChangeShapeType="1"/>
            </p:cNvSpPr>
            <p:nvPr/>
          </p:nvSpPr>
          <p:spPr bwMode="auto">
            <a:xfrm>
              <a:off x="9210" y="5580"/>
              <a:ext cx="0" cy="1170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2" name="AutoShape 10"/>
            <p:cNvSpPr>
              <a:spLocks noChangeShapeType="1"/>
            </p:cNvSpPr>
            <p:nvPr/>
          </p:nvSpPr>
          <p:spPr bwMode="auto">
            <a:xfrm>
              <a:off x="9210" y="6750"/>
              <a:ext cx="90" cy="24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1" name="AutoShape 9"/>
            <p:cNvSpPr>
              <a:spLocks noChangeShapeType="1"/>
            </p:cNvSpPr>
            <p:nvPr/>
          </p:nvSpPr>
          <p:spPr bwMode="auto">
            <a:xfrm>
              <a:off x="9075" y="5205"/>
              <a:ext cx="2385" cy="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00" name="AutoShape 8"/>
            <p:cNvSpPr>
              <a:spLocks noChangeShapeType="1"/>
            </p:cNvSpPr>
            <p:nvPr/>
          </p:nvSpPr>
          <p:spPr bwMode="auto">
            <a:xfrm>
              <a:off x="9075" y="6360"/>
              <a:ext cx="2385" cy="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99" name="AutoShape 7"/>
            <p:cNvSpPr>
              <a:spLocks noChangeShapeType="1"/>
            </p:cNvSpPr>
            <p:nvPr/>
          </p:nvSpPr>
          <p:spPr bwMode="auto">
            <a:xfrm>
              <a:off x="11025" y="4635"/>
              <a:ext cx="435" cy="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98" name="AutoShape 6"/>
            <p:cNvSpPr>
              <a:spLocks noChangeShapeType="1"/>
            </p:cNvSpPr>
            <p:nvPr/>
          </p:nvSpPr>
          <p:spPr bwMode="auto">
            <a:xfrm>
              <a:off x="11190" y="5835"/>
              <a:ext cx="270" cy="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97" name="AutoShape 5"/>
            <p:cNvSpPr>
              <a:spLocks noChangeShapeType="1"/>
            </p:cNvSpPr>
            <p:nvPr/>
          </p:nvSpPr>
          <p:spPr bwMode="auto">
            <a:xfrm>
              <a:off x="11100" y="7035"/>
              <a:ext cx="360" cy="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96" name="AutoShape 4"/>
            <p:cNvSpPr>
              <a:spLocks noChangeShapeType="1"/>
            </p:cNvSpPr>
            <p:nvPr/>
          </p:nvSpPr>
          <p:spPr bwMode="auto">
            <a:xfrm flipV="1">
              <a:off x="11460" y="4635"/>
              <a:ext cx="0" cy="240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95" name="AutoShape 3"/>
            <p:cNvSpPr>
              <a:spLocks noChangeShapeType="1"/>
            </p:cNvSpPr>
            <p:nvPr/>
          </p:nvSpPr>
          <p:spPr bwMode="auto">
            <a:xfrm>
              <a:off x="11460" y="5730"/>
              <a:ext cx="195" cy="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94" name="AutoShape 2"/>
            <p:cNvSpPr>
              <a:spLocks noChangeShapeType="1"/>
            </p:cNvSpPr>
            <p:nvPr/>
          </p:nvSpPr>
          <p:spPr bwMode="auto">
            <a:xfrm>
              <a:off x="11655" y="5730"/>
              <a:ext cx="405" cy="0"/>
            </a:xfrm>
            <a:prstGeom prst="straightConnector1">
              <a:avLst/>
            </a:prstGeom>
            <a:noFill/>
            <a:ln w="31750">
              <a:solidFill>
                <a:srgbClr val="9BBB59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3890" name="Rectangle 9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00232" y="5000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135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3286116" y="5000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136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4714876" y="21431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137</a:t>
            </a:r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5929322" y="20002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133</a:t>
            </a:r>
            <a:endParaRPr lang="en-CA" dirty="0"/>
          </a:p>
        </p:txBody>
      </p:sp>
      <p:sp>
        <p:nvSpPr>
          <p:cNvPr id="89" name="TextBox 88"/>
          <p:cNvSpPr txBox="1"/>
          <p:nvPr/>
        </p:nvSpPr>
        <p:spPr>
          <a:xfrm>
            <a:off x="4795838" y="1428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134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901116" cy="371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500694" y="18573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138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071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142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44291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143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572264" y="42862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139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428625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140&amp;141</a:t>
            </a:r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0" name="Text Box 66"/>
          <p:cNvSpPr txBox="1">
            <a:spLocks noChangeArrowheads="1"/>
          </p:cNvSpPr>
          <p:nvPr/>
        </p:nvSpPr>
        <p:spPr bwMode="auto">
          <a:xfrm>
            <a:off x="1171616" y="960453"/>
            <a:ext cx="6057900" cy="4754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9" name="Text Box 65"/>
          <p:cNvSpPr txBox="1">
            <a:spLocks noChangeArrowheads="1"/>
          </p:cNvSpPr>
          <p:nvPr/>
        </p:nvSpPr>
        <p:spPr bwMode="auto">
          <a:xfrm>
            <a:off x="5172116" y="503253"/>
            <a:ext cx="1028700" cy="296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Raw material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1285916" y="1363678"/>
            <a:ext cx="1943100" cy="396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Control model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1514516" y="1570053"/>
            <a:ext cx="1371600" cy="3565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Computer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4829216" y="1211278"/>
            <a:ext cx="2171700" cy="4160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Production line model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5286416" y="1668478"/>
            <a:ext cx="8001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Count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5057816" y="2735278"/>
            <a:ext cx="1257300" cy="693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MixTank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5057816" y="3551253"/>
            <a:ext cx="1257300" cy="693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MouldTank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02" name="Line 58"/>
          <p:cNvSpPr>
            <a:spLocks noChangeShapeType="1"/>
          </p:cNvSpPr>
          <p:nvPr/>
        </p:nvSpPr>
        <p:spPr bwMode="auto">
          <a:xfrm>
            <a:off x="5629316" y="754078"/>
            <a:ext cx="0" cy="892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801" name="Line 57"/>
          <p:cNvSpPr>
            <a:spLocks noChangeShapeType="1"/>
          </p:cNvSpPr>
          <p:nvPr/>
        </p:nvSpPr>
        <p:spPr bwMode="auto">
          <a:xfrm>
            <a:off x="5629316" y="960453"/>
            <a:ext cx="0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5286416" y="2027253"/>
            <a:ext cx="8001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StoreTank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>
            <a:off x="2314616" y="1211278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2886116" y="2125678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3914816" y="2125678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5629316" y="2430478"/>
            <a:ext cx="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5629316" y="3246453"/>
            <a:ext cx="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5629316" y="4106878"/>
            <a:ext cx="0" cy="1090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3457616" y="1874853"/>
            <a:ext cx="12573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StoretankControl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>
            <a:off x="2886116" y="2582878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H="1">
            <a:off x="2886116" y="2789253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3457616" y="2582878"/>
            <a:ext cx="14859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MixtankTemp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2886116" y="3040078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2886116" y="3192478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3571916" y="3551253"/>
            <a:ext cx="9144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3571916" y="2789253"/>
            <a:ext cx="9144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571916" y="3703653"/>
            <a:ext cx="11430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MouldtankTemp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3457616" y="2332053"/>
            <a:ext cx="1371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StoretankEmpty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3610016" y="2987691"/>
            <a:ext cx="13716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MixtankControl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5743616" y="754078"/>
            <a:ext cx="9144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3571916" y="4008453"/>
            <a:ext cx="1371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MouldtankEmpty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4181516" y="4024328"/>
            <a:ext cx="9144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333916" y="4176728"/>
            <a:ext cx="9144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486316" y="4283091"/>
            <a:ext cx="914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686216" y="3192478"/>
            <a:ext cx="11430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MixtankEmpty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5743616" y="4716478"/>
            <a:ext cx="9144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H="1">
            <a:off x="2886116" y="3954478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2886116" y="3703653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>
            <a:off x="2886116" y="4259278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2886116" y="3398853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2314616" y="1058878"/>
            <a:ext cx="3314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2314616" y="1058878"/>
            <a:ext cx="0" cy="693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3000416" y="212567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>
            <a:off x="3229016" y="2582878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3229016" y="278925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4486316" y="3040078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372016" y="319247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000416" y="304007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3000416" y="319247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3229016" y="339885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4829216" y="33988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000416" y="370365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4372016" y="37036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4829216" y="3954478"/>
            <a:ext cx="114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3229016" y="395447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3229016" y="425927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4829216" y="425927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629316" y="4259278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629316" y="4465653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5629316" y="808053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057816" y="1417653"/>
            <a:ext cx="1257300" cy="128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Stank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515016" y="1874853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5857916" y="1874853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172116" y="1874853"/>
            <a:ext cx="3429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857916" y="1874853"/>
            <a:ext cx="4572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done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5629316" y="2278078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5629316" y="1417653"/>
            <a:ext cx="0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1285916" y="4605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4279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1285916" y="50325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85918" y="19288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145&amp;146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5572132" y="29289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147</a:t>
            </a:r>
            <a:endParaRPr lang="en-CA" dirty="0"/>
          </a:p>
        </p:txBody>
      </p:sp>
      <p:sp>
        <p:nvSpPr>
          <p:cNvPr id="72" name="TextBox 71"/>
          <p:cNvSpPr txBox="1"/>
          <p:nvPr/>
        </p:nvSpPr>
        <p:spPr>
          <a:xfrm>
            <a:off x="5429256" y="37861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148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6500826" y="15001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149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1643042" y="5714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5643570" y="21431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151</a:t>
            </a:r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760413" y="465138"/>
            <a:ext cx="9351962" cy="5362575"/>
          </a:xfrm>
          <a:prstGeom prst="rect">
            <a:avLst/>
          </a:prstGeom>
          <a:solidFill>
            <a:srgbClr val="FFFF99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SecureAreaAccessSystem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7" name="AutoShape 87"/>
          <p:cNvSpPr>
            <a:spLocks noChangeShapeType="1"/>
          </p:cNvSpPr>
          <p:nvPr/>
        </p:nvSpPr>
        <p:spPr bwMode="auto">
          <a:xfrm>
            <a:off x="5502275" y="1801813"/>
            <a:ext cx="1104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806" name="Rectangle 86"/>
          <p:cNvSpPr>
            <a:spLocks noChangeArrowheads="1"/>
          </p:cNvSpPr>
          <p:nvPr/>
        </p:nvSpPr>
        <p:spPr bwMode="auto">
          <a:xfrm>
            <a:off x="1758950" y="817563"/>
            <a:ext cx="3716338" cy="485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SystemAdmin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96" name="Group 76"/>
          <p:cNvGrpSpPr>
            <a:grpSpLocks/>
          </p:cNvGrpSpPr>
          <p:nvPr/>
        </p:nvGrpSpPr>
        <p:grpSpPr bwMode="auto">
          <a:xfrm>
            <a:off x="-1588" y="2306638"/>
            <a:ext cx="781051" cy="1454150"/>
            <a:chOff x="1333" y="5176"/>
            <a:chExt cx="1230" cy="2291"/>
          </a:xfrm>
        </p:grpSpPr>
        <p:grpSp>
          <p:nvGrpSpPr>
            <p:cNvPr id="30803" name="Group 83"/>
            <p:cNvGrpSpPr>
              <a:grpSpLocks/>
            </p:cNvGrpSpPr>
            <p:nvPr/>
          </p:nvGrpSpPr>
          <p:grpSpPr bwMode="auto">
            <a:xfrm>
              <a:off x="1333" y="6994"/>
              <a:ext cx="1230" cy="473"/>
              <a:chOff x="1233" y="4667"/>
              <a:chExt cx="1230" cy="473"/>
            </a:xfrm>
          </p:grpSpPr>
          <p:sp>
            <p:nvSpPr>
              <p:cNvPr id="30805" name="AutoShape 85"/>
              <p:cNvSpPr>
                <a:spLocks noChangeShapeType="1"/>
              </p:cNvSpPr>
              <p:nvPr/>
            </p:nvSpPr>
            <p:spPr bwMode="auto">
              <a:xfrm>
                <a:off x="1233" y="5140"/>
                <a:ext cx="123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804" name="Text Box 84"/>
              <p:cNvSpPr txBox="1">
                <a:spLocks noChangeArrowheads="1"/>
              </p:cNvSpPr>
              <p:nvPr/>
            </p:nvSpPr>
            <p:spPr bwMode="auto">
              <a:xfrm>
                <a:off x="1428" y="4667"/>
                <a:ext cx="754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PIN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800" name="Group 80"/>
            <p:cNvGrpSpPr>
              <a:grpSpLocks/>
            </p:cNvGrpSpPr>
            <p:nvPr/>
          </p:nvGrpSpPr>
          <p:grpSpPr bwMode="auto">
            <a:xfrm>
              <a:off x="1363" y="5176"/>
              <a:ext cx="1200" cy="509"/>
              <a:chOff x="1447" y="5689"/>
              <a:chExt cx="1200" cy="509"/>
            </a:xfrm>
          </p:grpSpPr>
          <p:sp>
            <p:nvSpPr>
              <p:cNvPr id="30802" name="Text Box 82"/>
              <p:cNvSpPr txBox="1">
                <a:spLocks noChangeArrowheads="1"/>
              </p:cNvSpPr>
              <p:nvPr/>
            </p:nvSpPr>
            <p:spPr bwMode="auto">
              <a:xfrm>
                <a:off x="1582" y="5689"/>
                <a:ext cx="725" cy="4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Arm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01" name="AutoShape 81"/>
              <p:cNvSpPr>
                <a:spLocks noChangeShapeType="1"/>
              </p:cNvSpPr>
              <p:nvPr/>
            </p:nvSpPr>
            <p:spPr bwMode="auto">
              <a:xfrm>
                <a:off x="1447" y="6196"/>
                <a:ext cx="1200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30797" name="Group 77"/>
            <p:cNvGrpSpPr>
              <a:grpSpLocks/>
            </p:cNvGrpSpPr>
            <p:nvPr/>
          </p:nvGrpSpPr>
          <p:grpSpPr bwMode="auto">
            <a:xfrm>
              <a:off x="1333" y="6122"/>
              <a:ext cx="1200" cy="509"/>
              <a:chOff x="1447" y="6198"/>
              <a:chExt cx="1200" cy="509"/>
            </a:xfrm>
          </p:grpSpPr>
          <p:sp>
            <p:nvSpPr>
              <p:cNvPr id="30799" name="Text Box 79"/>
              <p:cNvSpPr txBox="1">
                <a:spLocks noChangeArrowheads="1"/>
              </p:cNvSpPr>
              <p:nvPr/>
            </p:nvSpPr>
            <p:spPr bwMode="auto">
              <a:xfrm>
                <a:off x="1504" y="6198"/>
                <a:ext cx="949" cy="4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Disarm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98" name="AutoShape 78"/>
              <p:cNvSpPr>
                <a:spLocks noChangeShapeType="1"/>
              </p:cNvSpPr>
              <p:nvPr/>
            </p:nvSpPr>
            <p:spPr bwMode="auto">
              <a:xfrm>
                <a:off x="1447" y="6705"/>
                <a:ext cx="1200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30793" name="Group 73"/>
          <p:cNvGrpSpPr>
            <a:grpSpLocks/>
          </p:cNvGrpSpPr>
          <p:nvPr/>
        </p:nvGrpSpPr>
        <p:grpSpPr bwMode="auto">
          <a:xfrm>
            <a:off x="1017588" y="4554538"/>
            <a:ext cx="704850" cy="276225"/>
            <a:chOff x="2700" y="3825"/>
            <a:chExt cx="1110" cy="436"/>
          </a:xfrm>
        </p:grpSpPr>
        <p:sp>
          <p:nvSpPr>
            <p:cNvPr id="30795" name="AutoShape 75"/>
            <p:cNvSpPr>
              <a:spLocks noChangeShapeType="1"/>
            </p:cNvSpPr>
            <p:nvPr/>
          </p:nvSpPr>
          <p:spPr bwMode="auto">
            <a:xfrm>
              <a:off x="2820" y="4260"/>
              <a:ext cx="9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94" name="Text Box 74"/>
            <p:cNvSpPr txBox="1">
              <a:spLocks noChangeArrowheads="1"/>
            </p:cNvSpPr>
            <p:nvPr/>
          </p:nvSpPr>
          <p:spPr bwMode="auto">
            <a:xfrm>
              <a:off x="2700" y="3825"/>
              <a:ext cx="94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PIN_In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90" name="Group 70"/>
          <p:cNvGrpSpPr>
            <a:grpSpLocks/>
          </p:cNvGrpSpPr>
          <p:nvPr/>
        </p:nvGrpSpPr>
        <p:grpSpPr bwMode="auto">
          <a:xfrm>
            <a:off x="1017588" y="1050925"/>
            <a:ext cx="704850" cy="315913"/>
            <a:chOff x="3052" y="3979"/>
            <a:chExt cx="1110" cy="497"/>
          </a:xfrm>
        </p:grpSpPr>
        <p:sp>
          <p:nvSpPr>
            <p:cNvPr id="30792" name="AutoShape 72"/>
            <p:cNvSpPr>
              <a:spLocks noChangeShapeType="1"/>
            </p:cNvSpPr>
            <p:nvPr/>
          </p:nvSpPr>
          <p:spPr bwMode="auto">
            <a:xfrm>
              <a:off x="3052" y="4475"/>
              <a:ext cx="11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91" name="Text Box 71"/>
            <p:cNvSpPr txBox="1">
              <a:spLocks noChangeArrowheads="1"/>
            </p:cNvSpPr>
            <p:nvPr/>
          </p:nvSpPr>
          <p:spPr bwMode="auto">
            <a:xfrm>
              <a:off x="3052" y="3979"/>
              <a:ext cx="106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Arm_In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87" name="Group 67"/>
          <p:cNvGrpSpPr>
            <a:grpSpLocks/>
          </p:cNvGrpSpPr>
          <p:nvPr/>
        </p:nvGrpSpPr>
        <p:grpSpPr bwMode="auto">
          <a:xfrm>
            <a:off x="922338" y="1647825"/>
            <a:ext cx="800100" cy="315913"/>
            <a:chOff x="2903" y="4918"/>
            <a:chExt cx="1259" cy="497"/>
          </a:xfrm>
        </p:grpSpPr>
        <p:sp>
          <p:nvSpPr>
            <p:cNvPr id="30789" name="AutoShape 69"/>
            <p:cNvSpPr>
              <a:spLocks noChangeShapeType="1"/>
            </p:cNvSpPr>
            <p:nvPr/>
          </p:nvSpPr>
          <p:spPr bwMode="auto">
            <a:xfrm>
              <a:off x="3052" y="5414"/>
              <a:ext cx="11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88" name="Text Box 68"/>
            <p:cNvSpPr txBox="1">
              <a:spLocks noChangeArrowheads="1"/>
            </p:cNvSpPr>
            <p:nvPr/>
          </p:nvSpPr>
          <p:spPr bwMode="auto">
            <a:xfrm>
              <a:off x="2903" y="4918"/>
              <a:ext cx="1233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Disarm_In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86" name="Rectangle 66"/>
          <p:cNvSpPr>
            <a:spLocks noChangeArrowheads="1"/>
          </p:cNvSpPr>
          <p:nvPr/>
        </p:nvSpPr>
        <p:spPr bwMode="auto">
          <a:xfrm>
            <a:off x="2519363" y="3654425"/>
            <a:ext cx="1641475" cy="1906588"/>
          </a:xfrm>
          <a:prstGeom prst="rect">
            <a:avLst/>
          </a:prstGeom>
          <a:solidFill>
            <a:srgbClr val="DBE5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Authentication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stores PINs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83" name="Group 63"/>
          <p:cNvGrpSpPr>
            <a:grpSpLocks/>
          </p:cNvGrpSpPr>
          <p:nvPr/>
        </p:nvGrpSpPr>
        <p:grpSpPr bwMode="auto">
          <a:xfrm>
            <a:off x="1819275" y="4584700"/>
            <a:ext cx="682625" cy="276225"/>
            <a:chOff x="4314" y="8841"/>
            <a:chExt cx="1074" cy="434"/>
          </a:xfrm>
        </p:grpSpPr>
        <p:sp>
          <p:nvSpPr>
            <p:cNvPr id="30785" name="AutoShape 65"/>
            <p:cNvSpPr>
              <a:spLocks noChangeShapeType="1"/>
            </p:cNvSpPr>
            <p:nvPr/>
          </p:nvSpPr>
          <p:spPr bwMode="auto">
            <a:xfrm>
              <a:off x="4357" y="9274"/>
              <a:ext cx="103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84" name="Text Box 64"/>
            <p:cNvSpPr txBox="1">
              <a:spLocks noChangeArrowheads="1"/>
            </p:cNvSpPr>
            <p:nvPr/>
          </p:nvSpPr>
          <p:spPr bwMode="auto">
            <a:xfrm>
              <a:off x="4314" y="8841"/>
              <a:ext cx="910" cy="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Pin_In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80" name="Group 60"/>
          <p:cNvGrpSpPr>
            <a:grpSpLocks/>
          </p:cNvGrpSpPr>
          <p:nvPr/>
        </p:nvGrpSpPr>
        <p:grpSpPr bwMode="auto">
          <a:xfrm>
            <a:off x="4176713" y="3956050"/>
            <a:ext cx="1289050" cy="371475"/>
            <a:chOff x="7777" y="6286"/>
            <a:chExt cx="2030" cy="584"/>
          </a:xfrm>
        </p:grpSpPr>
        <p:sp>
          <p:nvSpPr>
            <p:cNvPr id="30782" name="AutoShape 62"/>
            <p:cNvSpPr>
              <a:spLocks noChangeShapeType="1"/>
            </p:cNvSpPr>
            <p:nvPr/>
          </p:nvSpPr>
          <p:spPr bwMode="auto">
            <a:xfrm>
              <a:off x="7777" y="6869"/>
              <a:ext cx="20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81" name="Text Box 61"/>
            <p:cNvSpPr txBox="1">
              <a:spLocks noChangeArrowheads="1"/>
            </p:cNvSpPr>
            <p:nvPr/>
          </p:nvSpPr>
          <p:spPr bwMode="auto">
            <a:xfrm>
              <a:off x="7787" y="6286"/>
              <a:ext cx="1738" cy="4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Error  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2971800" y="966788"/>
            <a:ext cx="1401763" cy="1552575"/>
          </a:xfrm>
          <a:prstGeom prst="rect">
            <a:avLst/>
          </a:prstGeom>
          <a:solidFill>
            <a:srgbClr val="DBE5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AlarmAdmin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 – Arm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– Disarm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76" name="Group 56"/>
          <p:cNvGrpSpPr>
            <a:grpSpLocks/>
          </p:cNvGrpSpPr>
          <p:nvPr/>
        </p:nvGrpSpPr>
        <p:grpSpPr bwMode="auto">
          <a:xfrm>
            <a:off x="4373563" y="852488"/>
            <a:ext cx="1114425" cy="334962"/>
            <a:chOff x="8338" y="4217"/>
            <a:chExt cx="1754" cy="527"/>
          </a:xfrm>
        </p:grpSpPr>
        <p:sp>
          <p:nvSpPr>
            <p:cNvPr id="30778" name="AutoShape 58"/>
            <p:cNvSpPr>
              <a:spLocks noChangeShapeType="1"/>
            </p:cNvSpPr>
            <p:nvPr/>
          </p:nvSpPr>
          <p:spPr bwMode="auto">
            <a:xfrm>
              <a:off x="8338" y="4743"/>
              <a:ext cx="175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77" name="Text Box 57"/>
            <p:cNvSpPr txBox="1">
              <a:spLocks noChangeArrowheads="1"/>
            </p:cNvSpPr>
            <p:nvPr/>
          </p:nvSpPr>
          <p:spPr bwMode="auto">
            <a:xfrm>
              <a:off x="8388" y="4217"/>
              <a:ext cx="1470" cy="4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Admin_Out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73" name="Group 53"/>
          <p:cNvGrpSpPr>
            <a:grpSpLocks/>
          </p:cNvGrpSpPr>
          <p:nvPr/>
        </p:nvGrpSpPr>
        <p:grpSpPr bwMode="auto">
          <a:xfrm>
            <a:off x="1892300" y="1168400"/>
            <a:ext cx="1081088" cy="315913"/>
            <a:chOff x="4429" y="3841"/>
            <a:chExt cx="1702" cy="497"/>
          </a:xfrm>
        </p:grpSpPr>
        <p:sp>
          <p:nvSpPr>
            <p:cNvPr id="30775" name="AutoShape 55"/>
            <p:cNvSpPr>
              <a:spLocks noChangeShapeType="1"/>
            </p:cNvSpPr>
            <p:nvPr/>
          </p:nvSpPr>
          <p:spPr bwMode="auto">
            <a:xfrm>
              <a:off x="4429" y="4337"/>
              <a:ext cx="170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74" name="Text Box 54"/>
            <p:cNvSpPr txBox="1">
              <a:spLocks noChangeArrowheads="1"/>
            </p:cNvSpPr>
            <p:nvPr/>
          </p:nvSpPr>
          <p:spPr bwMode="auto">
            <a:xfrm>
              <a:off x="4466" y="3841"/>
              <a:ext cx="1447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ArmReq_In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70" name="Group 50"/>
          <p:cNvGrpSpPr>
            <a:grpSpLocks/>
          </p:cNvGrpSpPr>
          <p:nvPr/>
        </p:nvGrpSpPr>
        <p:grpSpPr bwMode="auto">
          <a:xfrm>
            <a:off x="1846263" y="1611313"/>
            <a:ext cx="1127125" cy="315912"/>
            <a:chOff x="4357" y="4918"/>
            <a:chExt cx="1774" cy="497"/>
          </a:xfrm>
        </p:grpSpPr>
        <p:sp>
          <p:nvSpPr>
            <p:cNvPr id="30772" name="AutoShape 52"/>
            <p:cNvSpPr>
              <a:spLocks noChangeShapeType="1"/>
            </p:cNvSpPr>
            <p:nvPr/>
          </p:nvSpPr>
          <p:spPr bwMode="auto">
            <a:xfrm>
              <a:off x="4429" y="5414"/>
              <a:ext cx="170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71" name="Text Box 51"/>
            <p:cNvSpPr txBox="1">
              <a:spLocks noChangeArrowheads="1"/>
            </p:cNvSpPr>
            <p:nvPr/>
          </p:nvSpPr>
          <p:spPr bwMode="auto">
            <a:xfrm>
              <a:off x="4357" y="4918"/>
              <a:ext cx="1556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DisarmReq_In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4378325" y="1468438"/>
            <a:ext cx="1114425" cy="334962"/>
            <a:chOff x="8344" y="4984"/>
            <a:chExt cx="1754" cy="527"/>
          </a:xfrm>
        </p:grpSpPr>
        <p:sp>
          <p:nvSpPr>
            <p:cNvPr id="30769" name="AutoShape 49"/>
            <p:cNvSpPr>
              <a:spLocks noChangeShapeType="1"/>
            </p:cNvSpPr>
            <p:nvPr/>
          </p:nvSpPr>
          <p:spPr bwMode="auto">
            <a:xfrm>
              <a:off x="8344" y="5510"/>
              <a:ext cx="175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68" name="Text Box 48"/>
            <p:cNvSpPr txBox="1">
              <a:spLocks noChangeArrowheads="1"/>
            </p:cNvSpPr>
            <p:nvPr/>
          </p:nvSpPr>
          <p:spPr bwMode="auto">
            <a:xfrm>
              <a:off x="8388" y="4984"/>
              <a:ext cx="1527" cy="4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Alarm_Status1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4378325" y="2178050"/>
            <a:ext cx="1114425" cy="334963"/>
            <a:chOff x="8094" y="4265"/>
            <a:chExt cx="1754" cy="527"/>
          </a:xfrm>
        </p:grpSpPr>
        <p:sp>
          <p:nvSpPr>
            <p:cNvPr id="30766" name="AutoShape 46"/>
            <p:cNvSpPr>
              <a:spLocks noChangeShapeType="1"/>
            </p:cNvSpPr>
            <p:nvPr/>
          </p:nvSpPr>
          <p:spPr bwMode="auto">
            <a:xfrm>
              <a:off x="8094" y="4791"/>
              <a:ext cx="175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8138" y="4265"/>
              <a:ext cx="1664" cy="4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Error  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5487988" y="912813"/>
            <a:ext cx="1104900" cy="285750"/>
            <a:chOff x="9510" y="5670"/>
            <a:chExt cx="1740" cy="450"/>
          </a:xfrm>
        </p:grpSpPr>
        <p:sp>
          <p:nvSpPr>
            <p:cNvPr id="30763" name="AutoShape 43"/>
            <p:cNvSpPr>
              <a:spLocks noChangeShapeType="1"/>
            </p:cNvSpPr>
            <p:nvPr/>
          </p:nvSpPr>
          <p:spPr bwMode="auto">
            <a:xfrm>
              <a:off x="9510" y="6120"/>
              <a:ext cx="17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62" name="Text Box 42"/>
            <p:cNvSpPr txBox="1">
              <a:spLocks noChangeArrowheads="1"/>
            </p:cNvSpPr>
            <p:nvPr/>
          </p:nvSpPr>
          <p:spPr bwMode="auto">
            <a:xfrm>
              <a:off x="9675" y="5670"/>
              <a:ext cx="1305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Pin_Prompt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58" name="Group 38"/>
          <p:cNvGrpSpPr>
            <a:grpSpLocks/>
          </p:cNvGrpSpPr>
          <p:nvPr/>
        </p:nvGrpSpPr>
        <p:grpSpPr bwMode="auto">
          <a:xfrm>
            <a:off x="5502275" y="2840038"/>
            <a:ext cx="1068388" cy="334962"/>
            <a:chOff x="10114" y="4984"/>
            <a:chExt cx="1740" cy="527"/>
          </a:xfrm>
        </p:grpSpPr>
        <p:sp>
          <p:nvSpPr>
            <p:cNvPr id="30760" name="AutoShape 40"/>
            <p:cNvSpPr>
              <a:spLocks noChangeShapeType="1"/>
            </p:cNvSpPr>
            <p:nvPr/>
          </p:nvSpPr>
          <p:spPr bwMode="auto">
            <a:xfrm>
              <a:off x="10114" y="5511"/>
              <a:ext cx="17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10146" y="4984"/>
              <a:ext cx="1553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*  Error_Out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55" name="Group 35"/>
          <p:cNvGrpSpPr>
            <a:grpSpLocks/>
          </p:cNvGrpSpPr>
          <p:nvPr/>
        </p:nvGrpSpPr>
        <p:grpSpPr bwMode="auto">
          <a:xfrm>
            <a:off x="5475288" y="4546600"/>
            <a:ext cx="1104900" cy="317500"/>
            <a:chOff x="10062" y="7227"/>
            <a:chExt cx="1740" cy="499"/>
          </a:xfrm>
        </p:grpSpPr>
        <p:sp>
          <p:nvSpPr>
            <p:cNvPr id="30757" name="AutoShape 37"/>
            <p:cNvSpPr>
              <a:spLocks noChangeShapeType="1"/>
            </p:cNvSpPr>
            <p:nvPr/>
          </p:nvSpPr>
          <p:spPr bwMode="auto">
            <a:xfrm>
              <a:off x="10062" y="7726"/>
              <a:ext cx="17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56" name="Text Box 36"/>
            <p:cNvSpPr txBox="1">
              <a:spLocks noChangeArrowheads="1"/>
            </p:cNvSpPr>
            <p:nvPr/>
          </p:nvSpPr>
          <p:spPr bwMode="auto">
            <a:xfrm>
              <a:off x="10158" y="7227"/>
              <a:ext cx="1436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DoorOk_Out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5491163" y="1484313"/>
            <a:ext cx="1190625" cy="279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AlarmStatus_Out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4156075" y="4546600"/>
            <a:ext cx="1308100" cy="330200"/>
            <a:chOff x="7986" y="7197"/>
            <a:chExt cx="2061" cy="521"/>
          </a:xfrm>
        </p:grpSpPr>
        <p:sp>
          <p:nvSpPr>
            <p:cNvPr id="30753" name="AutoShape 33"/>
            <p:cNvSpPr>
              <a:spLocks noChangeShapeType="1"/>
            </p:cNvSpPr>
            <p:nvPr/>
          </p:nvSpPr>
          <p:spPr bwMode="auto">
            <a:xfrm>
              <a:off x="7986" y="7716"/>
              <a:ext cx="2061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8065" y="7197"/>
              <a:ext cx="1700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DoorPin_Ok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7694613" y="817563"/>
            <a:ext cx="954087" cy="4857750"/>
          </a:xfrm>
          <a:prstGeom prst="rect">
            <a:avLst/>
          </a:prstGeom>
          <a:solidFill>
            <a:srgbClr val="DBE5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Display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6556375" y="833438"/>
            <a:ext cx="1112838" cy="374650"/>
            <a:chOff x="11591" y="4078"/>
            <a:chExt cx="1752" cy="591"/>
          </a:xfrm>
        </p:grpSpPr>
        <p:sp>
          <p:nvSpPr>
            <p:cNvPr id="30749" name="AutoShape 29"/>
            <p:cNvSpPr>
              <a:spLocks noChangeShapeType="1"/>
            </p:cNvSpPr>
            <p:nvPr/>
          </p:nvSpPr>
          <p:spPr bwMode="auto">
            <a:xfrm>
              <a:off x="11613" y="4668"/>
              <a:ext cx="17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11591" y="4078"/>
              <a:ext cx="1615" cy="5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PinPrompt_In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46" name="AutoShape 26"/>
          <p:cNvSpPr>
            <a:spLocks noChangeShapeType="1"/>
          </p:cNvSpPr>
          <p:nvPr/>
        </p:nvSpPr>
        <p:spPr bwMode="auto">
          <a:xfrm>
            <a:off x="6607175" y="1801813"/>
            <a:ext cx="10493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6592888" y="1492250"/>
            <a:ext cx="1089025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AlarmStatus_In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8648700" y="2724150"/>
            <a:ext cx="1504950" cy="355600"/>
            <a:chOff x="15044" y="5563"/>
            <a:chExt cx="2387" cy="559"/>
          </a:xfrm>
        </p:grpSpPr>
        <p:sp>
          <p:nvSpPr>
            <p:cNvPr id="30744" name="AutoShape 24"/>
            <p:cNvSpPr>
              <a:spLocks noChangeShapeType="1"/>
            </p:cNvSpPr>
            <p:nvPr/>
          </p:nvSpPr>
          <p:spPr bwMode="auto">
            <a:xfrm>
              <a:off x="15044" y="6122"/>
              <a:ext cx="23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15113" y="5563"/>
              <a:ext cx="2039" cy="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Msg_Out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6570663" y="2803525"/>
            <a:ext cx="1098550" cy="371475"/>
            <a:chOff x="11787" y="5411"/>
            <a:chExt cx="1730" cy="585"/>
          </a:xfrm>
        </p:grpSpPr>
        <p:sp>
          <p:nvSpPr>
            <p:cNvPr id="30741" name="AutoShape 21"/>
            <p:cNvSpPr>
              <a:spLocks noChangeShapeType="1"/>
            </p:cNvSpPr>
            <p:nvPr/>
          </p:nvSpPr>
          <p:spPr bwMode="auto">
            <a:xfrm>
              <a:off x="11787" y="5995"/>
              <a:ext cx="17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11845" y="5411"/>
              <a:ext cx="1520" cy="4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Error 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6562725" y="4508500"/>
            <a:ext cx="1076325" cy="344488"/>
            <a:chOff x="11774" y="8097"/>
            <a:chExt cx="1695" cy="543"/>
          </a:xfrm>
        </p:grpSpPr>
        <p:sp>
          <p:nvSpPr>
            <p:cNvPr id="30738" name="AutoShape 18"/>
            <p:cNvSpPr>
              <a:spLocks noChangeShapeType="1"/>
            </p:cNvSpPr>
            <p:nvPr/>
          </p:nvSpPr>
          <p:spPr bwMode="auto">
            <a:xfrm>
              <a:off x="11774" y="8640"/>
              <a:ext cx="16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11845" y="8097"/>
              <a:ext cx="1504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DoorOk_In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10098088" y="2624138"/>
            <a:ext cx="1133475" cy="466725"/>
            <a:chOff x="17390" y="4758"/>
            <a:chExt cx="1785" cy="734"/>
          </a:xfrm>
        </p:grpSpPr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17465" y="4758"/>
              <a:ext cx="1710" cy="7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Msg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4" name="AutoShape 14"/>
            <p:cNvSpPr>
              <a:spLocks noChangeShapeType="1"/>
            </p:cNvSpPr>
            <p:nvPr/>
          </p:nvSpPr>
          <p:spPr bwMode="auto">
            <a:xfrm flipV="1">
              <a:off x="17390" y="5490"/>
              <a:ext cx="178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2635250" y="2501900"/>
            <a:ext cx="441325" cy="1152525"/>
            <a:chOff x="5591" y="5212"/>
            <a:chExt cx="695" cy="1816"/>
          </a:xfrm>
        </p:grpSpPr>
        <p:sp>
          <p:nvSpPr>
            <p:cNvPr id="30732" name="AutoShape 12"/>
            <p:cNvSpPr>
              <a:spLocks noChangeShapeType="1"/>
            </p:cNvSpPr>
            <p:nvPr/>
          </p:nvSpPr>
          <p:spPr bwMode="auto">
            <a:xfrm flipV="1">
              <a:off x="6285" y="5212"/>
              <a:ext cx="1" cy="8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5591" y="5450"/>
              <a:ext cx="581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AlarmPin_Ok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0" name="AutoShape 10"/>
            <p:cNvSpPr>
              <a:spLocks noChangeShapeType="1"/>
            </p:cNvSpPr>
            <p:nvPr/>
          </p:nvSpPr>
          <p:spPr bwMode="auto">
            <a:xfrm flipV="1">
              <a:off x="6284" y="6051"/>
              <a:ext cx="2" cy="9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3743325" y="2536825"/>
            <a:ext cx="358775" cy="1117600"/>
            <a:chOff x="7335" y="5267"/>
            <a:chExt cx="564" cy="1761"/>
          </a:xfrm>
        </p:grpSpPr>
        <p:sp>
          <p:nvSpPr>
            <p:cNvPr id="30728" name="AutoShape 8"/>
            <p:cNvSpPr>
              <a:spLocks noChangeShapeType="1"/>
            </p:cNvSpPr>
            <p:nvPr/>
          </p:nvSpPr>
          <p:spPr bwMode="auto">
            <a:xfrm>
              <a:off x="7897" y="6159"/>
              <a:ext cx="1" cy="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7335" y="5468"/>
              <a:ext cx="553" cy="12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Alarm_Req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6" name="AutoShape 6"/>
            <p:cNvSpPr>
              <a:spLocks noChangeShapeType="1"/>
            </p:cNvSpPr>
            <p:nvPr/>
          </p:nvSpPr>
          <p:spPr bwMode="auto">
            <a:xfrm>
              <a:off x="7898" y="5267"/>
              <a:ext cx="1" cy="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0721" name="Group 1"/>
          <p:cNvGrpSpPr>
            <a:grpSpLocks/>
          </p:cNvGrpSpPr>
          <p:nvPr/>
        </p:nvGrpSpPr>
        <p:grpSpPr bwMode="auto">
          <a:xfrm>
            <a:off x="3201988" y="2536825"/>
            <a:ext cx="352425" cy="1117600"/>
            <a:chOff x="6482" y="5267"/>
            <a:chExt cx="555" cy="1761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6482" y="5453"/>
              <a:ext cx="553" cy="14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Alarm_Status2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3" name="AutoShape 3"/>
            <p:cNvSpPr>
              <a:spLocks noChangeShapeType="1"/>
            </p:cNvSpPr>
            <p:nvPr/>
          </p:nvSpPr>
          <p:spPr bwMode="auto">
            <a:xfrm>
              <a:off x="7035" y="6159"/>
              <a:ext cx="1" cy="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22" name="AutoShape 2"/>
            <p:cNvSpPr>
              <a:spLocks noChangeShapeType="1"/>
            </p:cNvSpPr>
            <p:nvPr/>
          </p:nvSpPr>
          <p:spPr bwMode="auto">
            <a:xfrm>
              <a:off x="7036" y="5267"/>
              <a:ext cx="1" cy="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0809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42" name="Rectangle 1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CA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71868" y="15716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152</a:t>
            </a:r>
            <a:endParaRPr lang="en-CA" dirty="0"/>
          </a:p>
        </p:txBody>
      </p:sp>
      <p:sp>
        <p:nvSpPr>
          <p:cNvPr id="94" name="TextBox 93"/>
          <p:cNvSpPr txBox="1"/>
          <p:nvPr/>
        </p:nvSpPr>
        <p:spPr>
          <a:xfrm>
            <a:off x="3071802" y="4214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153</a:t>
            </a:r>
            <a:endParaRPr lang="en-CA" dirty="0"/>
          </a:p>
        </p:txBody>
      </p:sp>
      <p:sp>
        <p:nvSpPr>
          <p:cNvPr id="95" name="TextBox 94"/>
          <p:cNvSpPr txBox="1"/>
          <p:nvPr/>
        </p:nvSpPr>
        <p:spPr>
          <a:xfrm>
            <a:off x="7786710" y="1285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154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1785918" y="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155</a:t>
            </a:r>
            <a:endParaRPr lang="en-CA" dirty="0"/>
          </a:p>
        </p:txBody>
      </p:sp>
      <p:sp>
        <p:nvSpPr>
          <p:cNvPr id="97" name="TextBox 96"/>
          <p:cNvSpPr txBox="1"/>
          <p:nvPr/>
        </p:nvSpPr>
        <p:spPr>
          <a:xfrm>
            <a:off x="2643174" y="6429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156</a:t>
            </a:r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64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697" name="Group 1"/>
          <p:cNvGrpSpPr>
            <a:grpSpLocks noChangeAspect="1"/>
          </p:cNvGrpSpPr>
          <p:nvPr/>
        </p:nvGrpSpPr>
        <p:grpSpPr bwMode="auto">
          <a:xfrm>
            <a:off x="1857356" y="1928802"/>
            <a:ext cx="6500906" cy="3929090"/>
            <a:chOff x="2404" y="8556"/>
            <a:chExt cx="7208" cy="4480"/>
          </a:xfrm>
        </p:grpSpPr>
        <p:sp>
          <p:nvSpPr>
            <p:cNvPr id="2971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404" y="8556"/>
              <a:ext cx="7208" cy="44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2404" y="8556"/>
              <a:ext cx="7201" cy="3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Soccer_Game_System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4458" y="11037"/>
              <a:ext cx="3053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Ball_Out_Of_Play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861" y="8872"/>
              <a:ext cx="3150" cy="18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Ball_In_Play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6311" y="8872"/>
              <a:ext cx="3001" cy="18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Special_Cases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611" y="12419"/>
              <a:ext cx="4501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Referee (Player, Team events)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3161" y="9334"/>
              <a:ext cx="1650" cy="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Kick_Off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3161" y="9951"/>
              <a:ext cx="1650" cy="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Play_Game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4961" y="9180"/>
              <a:ext cx="9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ScoreHome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4961" y="9643"/>
              <a:ext cx="900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ScoreVisitor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4961" y="10106"/>
              <a:ext cx="90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Period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6611" y="9334"/>
              <a:ext cx="1651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Corner_Kick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6611" y="9797"/>
              <a:ext cx="1651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Penalty_Kick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6611" y="10260"/>
              <a:ext cx="1651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3731" tIns="31864" rIns="63731" bIns="31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Goal_Kick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V="1">
              <a:off x="4511" y="1195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5411" y="1195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01" name="AutoShape 5"/>
            <p:cNvSpPr>
              <a:spLocks noChangeShapeType="1"/>
            </p:cNvSpPr>
            <p:nvPr/>
          </p:nvSpPr>
          <p:spPr bwMode="auto">
            <a:xfrm rot="10800000" flipH="1" flipV="1">
              <a:off x="2862" y="9798"/>
              <a:ext cx="1595" cy="1624"/>
            </a:xfrm>
            <a:prstGeom prst="bentConnector3">
              <a:avLst>
                <a:gd name="adj1" fmla="val -1527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00" name="AutoShape 4"/>
            <p:cNvSpPr>
              <a:spLocks noChangeShapeType="1"/>
            </p:cNvSpPr>
            <p:nvPr/>
          </p:nvSpPr>
          <p:spPr bwMode="auto">
            <a:xfrm flipV="1">
              <a:off x="7511" y="10724"/>
              <a:ext cx="301" cy="69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99" name="Line 3"/>
            <p:cNvSpPr>
              <a:spLocks noChangeShapeType="1"/>
            </p:cNvSpPr>
            <p:nvPr/>
          </p:nvSpPr>
          <p:spPr bwMode="auto">
            <a:xfrm flipH="1">
              <a:off x="6011" y="9797"/>
              <a:ext cx="3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98" name="AutoShape 2"/>
            <p:cNvSpPr>
              <a:spLocks noChangeShapeType="1"/>
            </p:cNvSpPr>
            <p:nvPr/>
          </p:nvSpPr>
          <p:spPr bwMode="auto">
            <a:xfrm rot="10800000" flipH="1" flipV="1">
              <a:off x="3161" y="9567"/>
              <a:ext cx="2" cy="616"/>
            </a:xfrm>
            <a:prstGeom prst="bentConnector3">
              <a:avLst>
                <a:gd name="adj1" fmla="val -13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57620" y="5714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159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4143372" y="142852"/>
            <a:ext cx="9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 158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5714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157</a:t>
            </a:r>
            <a:endParaRPr lang="en-C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3"/>
          <p:cNvGrpSpPr>
            <a:grpSpLocks noChangeAspect="1"/>
          </p:cNvGrpSpPr>
          <p:nvPr/>
        </p:nvGrpSpPr>
        <p:grpSpPr bwMode="auto">
          <a:xfrm>
            <a:off x="274638" y="898525"/>
            <a:ext cx="5943600" cy="3086100"/>
            <a:chOff x="1440" y="7020"/>
            <a:chExt cx="9360" cy="4860"/>
          </a:xfrm>
        </p:grpSpPr>
        <p:sp>
          <p:nvSpPr>
            <p:cNvPr id="28711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440" y="7020"/>
              <a:ext cx="9360" cy="4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1908" y="7020"/>
              <a:ext cx="2700" cy="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Switching Simulator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1908" y="7920"/>
              <a:ext cx="1080" cy="3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Source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4248" y="7920"/>
              <a:ext cx="414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Switch node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done                                                                       </a:t>
              </a: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swicthOut1</a:t>
              </a: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                                          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                             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                                                   </a:t>
              </a: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switchOut2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                                                        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4788" y="8820"/>
              <a:ext cx="90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6588" y="8820"/>
              <a:ext cx="900" cy="1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Switch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9288" y="7920"/>
              <a:ext cx="90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Sink1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4" name="Text Box 32"/>
            <p:cNvSpPr txBox="1">
              <a:spLocks noChangeArrowheads="1"/>
            </p:cNvSpPr>
            <p:nvPr/>
          </p:nvSpPr>
          <p:spPr bwMode="auto">
            <a:xfrm>
              <a:off x="9288" y="9720"/>
              <a:ext cx="90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Sink2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4248" y="954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8388" y="972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 flipV="1">
              <a:off x="8388" y="84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2088" y="9613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10188" y="8639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10188" y="10439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10728" y="856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2988" y="9180"/>
              <a:ext cx="126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packetOut - 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H="1">
              <a:off x="1440" y="9539"/>
              <a:ext cx="4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4428" y="90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8028" y="900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V="1">
              <a:off x="4428" y="86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4428" y="8640"/>
              <a:ext cx="3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V="1">
              <a:off x="8028" y="864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V="1">
              <a:off x="7848" y="86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7488" y="900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7488" y="972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5688" y="954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8388" y="8100"/>
              <a:ext cx="144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Out1-sinkIn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8388" y="10440"/>
              <a:ext cx="108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Out2-sinkIn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2988" y="95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9108" y="11340"/>
              <a:ext cx="16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7848" y="10080"/>
              <a:ext cx="5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7488" y="1008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8388" y="1098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7488" y="10080"/>
              <a:ext cx="90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gateWay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 flipV="1">
              <a:off x="7668" y="864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5508" y="9180"/>
              <a:ext cx="144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out - switchIn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172200" y="192722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6172200" y="307022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H="1">
            <a:off x="0" y="2498725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-114300" y="2270125"/>
            <a:ext cx="685800" cy="2286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packetTotal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5829300" y="1698625"/>
            <a:ext cx="1028700" cy="2286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packetsReceived1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829300" y="2841625"/>
            <a:ext cx="1028700" cy="2286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packetsReceived2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6172200" y="3467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5943600" y="3238500"/>
            <a:ext cx="571500" cy="2286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gateWay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CA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6380" y="19288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160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642910" y="1785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161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2928926" y="13572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163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3500430" y="22859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162</a:t>
            </a:r>
            <a:endParaRPr lang="en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1928786" y="785826"/>
            <a:ext cx="48006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21" name="Rectangle 73"/>
          <p:cNvSpPr>
            <a:spLocks noChangeArrowheads="1"/>
          </p:cNvSpPr>
          <p:nvPr/>
        </p:nvSpPr>
        <p:spPr bwMode="auto">
          <a:xfrm>
            <a:off x="2271686" y="1071576"/>
            <a:ext cx="4114800" cy="171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2614586" y="1649426"/>
            <a:ext cx="914400" cy="677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5129186" y="1643076"/>
            <a:ext cx="914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2271686" y="3128976"/>
            <a:ext cx="41148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2700311" y="3773501"/>
            <a:ext cx="140017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2690786" y="3249626"/>
            <a:ext cx="140017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2700311" y="4297376"/>
            <a:ext cx="140017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4786286" y="3592526"/>
            <a:ext cx="9144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3986186" y="1157301"/>
            <a:ext cx="1057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LOADER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4805336" y="3795726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Fire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785786" y="1966926"/>
            <a:ext cx="942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Ammu_in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10" name="Text Box 62"/>
          <p:cNvSpPr txBox="1">
            <a:spLocks noChangeArrowheads="1"/>
          </p:cNvSpPr>
          <p:nvPr/>
        </p:nvSpPr>
        <p:spPr bwMode="auto">
          <a:xfrm>
            <a:off x="4329086" y="3119451"/>
            <a:ext cx="10001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GUNNER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2757461" y="4300551"/>
            <a:ext cx="1266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Emergency Fire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08" name="Text Box 60"/>
          <p:cNvSpPr txBox="1">
            <a:spLocks noChangeArrowheads="1"/>
          </p:cNvSpPr>
          <p:nvPr/>
        </p:nvSpPr>
        <p:spPr bwMode="auto">
          <a:xfrm>
            <a:off x="2728886" y="1843101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Barrel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07" name="Text Box 59"/>
          <p:cNvSpPr txBox="1">
            <a:spLocks noChangeArrowheads="1"/>
          </p:cNvSpPr>
          <p:nvPr/>
        </p:nvSpPr>
        <p:spPr bwMode="auto">
          <a:xfrm>
            <a:off x="5233961" y="1671651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Safety Loader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06" name="Text Box 58"/>
          <p:cNvSpPr txBox="1">
            <a:spLocks noChangeArrowheads="1"/>
          </p:cNvSpPr>
          <p:nvPr/>
        </p:nvSpPr>
        <p:spPr bwMode="auto">
          <a:xfrm>
            <a:off x="2871761" y="3795726"/>
            <a:ext cx="1028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Manual Fire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05" name="Text Box 57"/>
          <p:cNvSpPr txBox="1">
            <a:spLocks noChangeArrowheads="1"/>
          </p:cNvSpPr>
          <p:nvPr/>
        </p:nvSpPr>
        <p:spPr bwMode="auto">
          <a:xfrm>
            <a:off x="2862236" y="3271851"/>
            <a:ext cx="1257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Electric Fire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1700186" y="3424251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1700186" y="211932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>
            <a:off x="1700186" y="3929076"/>
            <a:ext cx="102870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>
            <a:off x="3528986" y="2214576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4100486" y="3405201"/>
            <a:ext cx="68580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4100486" y="3919551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1700186" y="4462476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 flipV="1">
            <a:off x="4100486" y="4005276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flipV="1">
            <a:off x="3071786" y="2368564"/>
            <a:ext cx="0" cy="100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>
            <a:off x="3071786" y="2900376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5814986" y="2900376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6157886" y="1528776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2385986" y="1528776"/>
            <a:ext cx="3771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2385986" y="1528776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2385986" y="1871676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5700686" y="3824301"/>
            <a:ext cx="114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6043586" y="1871676"/>
            <a:ext cx="114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4900586" y="1985976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4900586" y="2354276"/>
            <a:ext cx="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H="1">
            <a:off x="1700186" y="2557476"/>
            <a:ext cx="3200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429250" y="1841500"/>
            <a:ext cx="1028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Amm_out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909611" y="4310076"/>
            <a:ext cx="866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Emerg_in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966761" y="2405076"/>
            <a:ext cx="838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Safety_in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062011" y="3262326"/>
            <a:ext cx="676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Elec_in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957236" y="3738576"/>
            <a:ext cx="914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Manu_in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4129061" y="784239"/>
            <a:ext cx="704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TANK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5757836" y="170975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out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795686" y="3314714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out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795686" y="385605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out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3814736" y="4416439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out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395886" y="374175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out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862236" y="2127264"/>
            <a:ext cx="733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Ammu_out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5757836" y="2184414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Ammu_out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5748311" y="311945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2185961" y="1643076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Sfin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4786286" y="1771664"/>
            <a:ext cx="485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947836" y="191295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776386" y="2371739"/>
            <a:ext cx="571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814486" y="4349764"/>
            <a:ext cx="590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Emin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890686" y="379890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Min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900211" y="3267089"/>
            <a:ext cx="571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Ecin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452661" y="433071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424086" y="3798901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414561" y="3267089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271686" y="1897076"/>
            <a:ext cx="428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415061" y="2165364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671736" y="278290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Fin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671736" y="2314589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Fin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5" name="Arc 7"/>
          <p:cNvSpPr>
            <a:spLocks/>
          </p:cNvSpPr>
          <p:nvPr/>
        </p:nvSpPr>
        <p:spPr bwMode="auto">
          <a:xfrm rot="1973478">
            <a:off x="4843436" y="2144726"/>
            <a:ext cx="133350" cy="212725"/>
          </a:xfrm>
          <a:custGeom>
            <a:avLst/>
            <a:gdLst>
              <a:gd name="G0" fmla="+- 1290 0 0"/>
              <a:gd name="G1" fmla="+- 21600 0 0"/>
              <a:gd name="G2" fmla="+- 21600 0 0"/>
              <a:gd name="T0" fmla="*/ 0 w 22890"/>
              <a:gd name="T1" fmla="*/ 39 h 33582"/>
              <a:gd name="T2" fmla="*/ 19262 w 22890"/>
              <a:gd name="T3" fmla="*/ 33582 h 33582"/>
              <a:gd name="T4" fmla="*/ 1290 w 22890"/>
              <a:gd name="T5" fmla="*/ 21600 h 3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90" h="33582" fill="none" extrusionOk="0">
                <a:moveTo>
                  <a:pt x="-1" y="38"/>
                </a:moveTo>
                <a:cubicBezTo>
                  <a:pt x="429" y="12"/>
                  <a:pt x="859" y="-1"/>
                  <a:pt x="1290" y="0"/>
                </a:cubicBezTo>
                <a:cubicBezTo>
                  <a:pt x="13219" y="0"/>
                  <a:pt x="22890" y="9670"/>
                  <a:pt x="22890" y="21600"/>
                </a:cubicBezTo>
                <a:cubicBezTo>
                  <a:pt x="22890" y="25864"/>
                  <a:pt x="21627" y="30033"/>
                  <a:pt x="19261" y="33581"/>
                </a:cubicBezTo>
              </a:path>
              <a:path w="22890" h="33582" stroke="0" extrusionOk="0">
                <a:moveTo>
                  <a:pt x="-1" y="38"/>
                </a:moveTo>
                <a:cubicBezTo>
                  <a:pt x="429" y="12"/>
                  <a:pt x="859" y="-1"/>
                  <a:pt x="1290" y="0"/>
                </a:cubicBezTo>
                <a:cubicBezTo>
                  <a:pt x="13219" y="0"/>
                  <a:pt x="22890" y="9670"/>
                  <a:pt x="22890" y="21600"/>
                </a:cubicBezTo>
                <a:cubicBezTo>
                  <a:pt x="22890" y="25864"/>
                  <a:pt x="21627" y="30033"/>
                  <a:pt x="19261" y="33581"/>
                </a:cubicBezTo>
                <a:lnTo>
                  <a:pt x="129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900586" y="2009789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3071786" y="270828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52" name="Arc 4"/>
          <p:cNvSpPr>
            <a:spLocks/>
          </p:cNvSpPr>
          <p:nvPr/>
        </p:nvSpPr>
        <p:spPr bwMode="auto">
          <a:xfrm rot="1973478">
            <a:off x="3014636" y="2503501"/>
            <a:ext cx="133350" cy="212725"/>
          </a:xfrm>
          <a:custGeom>
            <a:avLst/>
            <a:gdLst>
              <a:gd name="G0" fmla="+- 1290 0 0"/>
              <a:gd name="G1" fmla="+- 21600 0 0"/>
              <a:gd name="G2" fmla="+- 21600 0 0"/>
              <a:gd name="T0" fmla="*/ 0 w 22890"/>
              <a:gd name="T1" fmla="*/ 39 h 33582"/>
              <a:gd name="T2" fmla="*/ 19262 w 22890"/>
              <a:gd name="T3" fmla="*/ 33582 h 33582"/>
              <a:gd name="T4" fmla="*/ 1290 w 22890"/>
              <a:gd name="T5" fmla="*/ 21600 h 3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90" h="33582" fill="none" extrusionOk="0">
                <a:moveTo>
                  <a:pt x="-1" y="38"/>
                </a:moveTo>
                <a:cubicBezTo>
                  <a:pt x="429" y="12"/>
                  <a:pt x="859" y="-1"/>
                  <a:pt x="1290" y="0"/>
                </a:cubicBezTo>
                <a:cubicBezTo>
                  <a:pt x="13219" y="0"/>
                  <a:pt x="22890" y="9670"/>
                  <a:pt x="22890" y="21600"/>
                </a:cubicBezTo>
                <a:cubicBezTo>
                  <a:pt x="22890" y="25864"/>
                  <a:pt x="21627" y="30033"/>
                  <a:pt x="19261" y="33581"/>
                </a:cubicBezTo>
              </a:path>
              <a:path w="22890" h="33582" stroke="0" extrusionOk="0">
                <a:moveTo>
                  <a:pt x="-1" y="38"/>
                </a:moveTo>
                <a:cubicBezTo>
                  <a:pt x="429" y="12"/>
                  <a:pt x="859" y="-1"/>
                  <a:pt x="1290" y="0"/>
                </a:cubicBezTo>
                <a:cubicBezTo>
                  <a:pt x="13219" y="0"/>
                  <a:pt x="22890" y="9670"/>
                  <a:pt x="22890" y="21600"/>
                </a:cubicBezTo>
                <a:cubicBezTo>
                  <a:pt x="22890" y="25864"/>
                  <a:pt x="21627" y="30033"/>
                  <a:pt x="19261" y="33581"/>
                </a:cubicBezTo>
                <a:lnTo>
                  <a:pt x="129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710086" y="3697301"/>
            <a:ext cx="571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Ecin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319561" y="3798901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Min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624361" y="3990989"/>
            <a:ext cx="590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Emin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47" name="Rectangle 99"/>
          <p:cNvSpPr>
            <a:spLocks noChangeArrowheads="1"/>
          </p:cNvSpPr>
          <p:nvPr/>
        </p:nvSpPr>
        <p:spPr bwMode="auto">
          <a:xfrm>
            <a:off x="1471586" y="649301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765" name="Rectangle 117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3240" y="1643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164</a:t>
            </a:r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3571868" y="30718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165</a:t>
            </a:r>
            <a:endParaRPr lang="en-CA" dirty="0"/>
          </a:p>
        </p:txBody>
      </p:sp>
      <p:sp>
        <p:nvSpPr>
          <p:cNvPr id="82" name="TextBox 81"/>
          <p:cNvSpPr txBox="1"/>
          <p:nvPr/>
        </p:nvSpPr>
        <p:spPr>
          <a:xfrm>
            <a:off x="3714744" y="41433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166</a:t>
            </a:r>
            <a:endParaRPr lang="en-CA" dirty="0"/>
          </a:p>
        </p:txBody>
      </p:sp>
      <p:sp>
        <p:nvSpPr>
          <p:cNvPr id="83" name="TextBox 82"/>
          <p:cNvSpPr txBox="1"/>
          <p:nvPr/>
        </p:nvSpPr>
        <p:spPr>
          <a:xfrm>
            <a:off x="5143504" y="30718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168</a:t>
            </a:r>
            <a:endParaRPr lang="en-CA" dirty="0"/>
          </a:p>
        </p:txBody>
      </p:sp>
      <p:sp>
        <p:nvSpPr>
          <p:cNvPr id="84" name="TextBox 83"/>
          <p:cNvSpPr txBox="1"/>
          <p:nvPr/>
        </p:nvSpPr>
        <p:spPr>
          <a:xfrm>
            <a:off x="5000628" y="1071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169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3643306" y="36433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170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5286380" y="20716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171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4714876" y="714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172</a:t>
            </a:r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5214942" y="35718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167</a:t>
            </a:r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2986127" y="1171586"/>
            <a:ext cx="21050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Technical Support Financial Dept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67" name="AutoShape 43"/>
          <p:cNvSpPr>
            <a:spLocks noChangeShapeType="1"/>
          </p:cNvSpPr>
          <p:nvPr/>
        </p:nvSpPr>
        <p:spPr bwMode="auto">
          <a:xfrm flipH="1">
            <a:off x="1271627" y="1323986"/>
            <a:ext cx="17145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66" name="AutoShape 42"/>
          <p:cNvSpPr>
            <a:spLocks noChangeShapeType="1"/>
          </p:cNvSpPr>
          <p:nvPr/>
        </p:nvSpPr>
        <p:spPr bwMode="auto">
          <a:xfrm>
            <a:off x="1271627" y="1323986"/>
            <a:ext cx="0" cy="3676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65" name="AutoShape 41"/>
          <p:cNvSpPr>
            <a:spLocks noChangeShapeType="1"/>
          </p:cNvSpPr>
          <p:nvPr/>
        </p:nvSpPr>
        <p:spPr bwMode="auto">
          <a:xfrm>
            <a:off x="6805652" y="1323986"/>
            <a:ext cx="0" cy="361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64" name="AutoShape 40"/>
          <p:cNvSpPr>
            <a:spLocks noChangeShapeType="1"/>
          </p:cNvSpPr>
          <p:nvPr/>
        </p:nvSpPr>
        <p:spPr bwMode="auto">
          <a:xfrm>
            <a:off x="1271627" y="5000636"/>
            <a:ext cx="5534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63" name="AutoShape 39"/>
          <p:cNvSpPr>
            <a:spLocks noChangeShapeType="1"/>
          </p:cNvSpPr>
          <p:nvPr/>
        </p:nvSpPr>
        <p:spPr bwMode="auto">
          <a:xfrm>
            <a:off x="6805652" y="4695836"/>
            <a:ext cx="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62" name="AutoShape 38"/>
          <p:cNvSpPr>
            <a:spLocks noChangeShapeType="1"/>
          </p:cNvSpPr>
          <p:nvPr/>
        </p:nvSpPr>
        <p:spPr bwMode="auto">
          <a:xfrm>
            <a:off x="728702" y="3209936"/>
            <a:ext cx="542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1471652" y="2971811"/>
            <a:ext cx="838200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Financial Queue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986127" y="2324111"/>
            <a:ext cx="94297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Coverage Plan Manager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3062327" y="3514736"/>
            <a:ext cx="866775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Validation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58" name="AutoShape 34"/>
          <p:cNvSpPr>
            <a:spLocks noChangeShapeType="1"/>
          </p:cNvSpPr>
          <p:nvPr/>
        </p:nvSpPr>
        <p:spPr bwMode="auto">
          <a:xfrm>
            <a:off x="1271627" y="3209936"/>
            <a:ext cx="200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3329027" y="1811349"/>
            <a:ext cx="12763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Financial Manager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56" name="AutoShape 32"/>
          <p:cNvSpPr>
            <a:spLocks noChangeShapeType="1"/>
          </p:cNvSpPr>
          <p:nvPr/>
        </p:nvSpPr>
        <p:spPr bwMode="auto">
          <a:xfrm flipH="1">
            <a:off x="5014952" y="1323986"/>
            <a:ext cx="1790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55" name="AutoShape 31"/>
          <p:cNvSpPr>
            <a:spLocks noChangeShapeType="1"/>
          </p:cNvSpPr>
          <p:nvPr/>
        </p:nvSpPr>
        <p:spPr bwMode="auto">
          <a:xfrm>
            <a:off x="2557502" y="1973274"/>
            <a:ext cx="77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54" name="AutoShape 30"/>
          <p:cNvSpPr>
            <a:spLocks noChangeShapeType="1"/>
          </p:cNvSpPr>
          <p:nvPr/>
        </p:nvSpPr>
        <p:spPr bwMode="auto">
          <a:xfrm>
            <a:off x="4605377" y="1973274"/>
            <a:ext cx="77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53" name="AutoShape 29"/>
          <p:cNvSpPr>
            <a:spLocks noChangeShapeType="1"/>
          </p:cNvSpPr>
          <p:nvPr/>
        </p:nvSpPr>
        <p:spPr bwMode="auto">
          <a:xfrm>
            <a:off x="2557502" y="1971686"/>
            <a:ext cx="0" cy="223837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52" name="AutoShape 28"/>
          <p:cNvSpPr>
            <a:spLocks noChangeShapeType="1"/>
          </p:cNvSpPr>
          <p:nvPr/>
        </p:nvSpPr>
        <p:spPr bwMode="auto">
          <a:xfrm>
            <a:off x="2557502" y="4210061"/>
            <a:ext cx="2876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51" name="AutoShape 27"/>
          <p:cNvSpPr>
            <a:spLocks noChangeShapeType="1"/>
          </p:cNvSpPr>
          <p:nvPr/>
        </p:nvSpPr>
        <p:spPr bwMode="auto">
          <a:xfrm>
            <a:off x="5376902" y="1971686"/>
            <a:ext cx="1143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50" name="AutoShape 26"/>
          <p:cNvSpPr>
            <a:spLocks noChangeShapeType="1"/>
          </p:cNvSpPr>
          <p:nvPr/>
        </p:nvSpPr>
        <p:spPr bwMode="auto">
          <a:xfrm>
            <a:off x="5491202" y="1971686"/>
            <a:ext cx="0" cy="223837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9" name="AutoShape 25"/>
          <p:cNvSpPr>
            <a:spLocks noChangeShapeType="1"/>
          </p:cNvSpPr>
          <p:nvPr/>
        </p:nvSpPr>
        <p:spPr bwMode="auto">
          <a:xfrm>
            <a:off x="2309852" y="2971811"/>
            <a:ext cx="247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8" name="AutoShape 24"/>
          <p:cNvSpPr>
            <a:spLocks noChangeShapeType="1"/>
          </p:cNvSpPr>
          <p:nvPr/>
        </p:nvSpPr>
        <p:spPr bwMode="auto">
          <a:xfrm rot="16200000">
            <a:off x="2533690" y="2757498"/>
            <a:ext cx="476250" cy="428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7" name="AutoShape 23"/>
          <p:cNvSpPr>
            <a:spLocks noChangeShapeType="1"/>
          </p:cNvSpPr>
          <p:nvPr/>
        </p:nvSpPr>
        <p:spPr bwMode="auto">
          <a:xfrm>
            <a:off x="3329027" y="2733686"/>
            <a:ext cx="0" cy="781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6" name="AutoShape 22"/>
          <p:cNvSpPr>
            <a:spLocks noChangeShapeType="1"/>
          </p:cNvSpPr>
          <p:nvPr/>
        </p:nvSpPr>
        <p:spPr bwMode="auto">
          <a:xfrm flipV="1">
            <a:off x="3652877" y="2733686"/>
            <a:ext cx="0" cy="781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5" name="AutoShape 21"/>
          <p:cNvSpPr>
            <a:spLocks noChangeShapeType="1"/>
          </p:cNvSpPr>
          <p:nvPr/>
        </p:nvSpPr>
        <p:spPr bwMode="auto">
          <a:xfrm>
            <a:off x="3929102" y="2324111"/>
            <a:ext cx="1562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4" name="AutoShape 20"/>
          <p:cNvSpPr>
            <a:spLocks noChangeShapeType="1"/>
          </p:cNvSpPr>
          <p:nvPr/>
        </p:nvSpPr>
        <p:spPr bwMode="auto">
          <a:xfrm>
            <a:off x="5491202" y="2324111"/>
            <a:ext cx="1314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3" name="AutoShape 19"/>
          <p:cNvSpPr>
            <a:spLocks noChangeShapeType="1"/>
          </p:cNvSpPr>
          <p:nvPr/>
        </p:nvSpPr>
        <p:spPr bwMode="auto">
          <a:xfrm>
            <a:off x="6805652" y="2324111"/>
            <a:ext cx="552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2" name="AutoShape 18"/>
          <p:cNvSpPr>
            <a:spLocks noChangeShapeType="1"/>
          </p:cNvSpPr>
          <p:nvPr/>
        </p:nvSpPr>
        <p:spPr bwMode="auto">
          <a:xfrm>
            <a:off x="6805652" y="2786074"/>
            <a:ext cx="552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1" name="AutoShape 17"/>
          <p:cNvSpPr>
            <a:spLocks noChangeShapeType="1"/>
          </p:cNvSpPr>
          <p:nvPr/>
        </p:nvSpPr>
        <p:spPr bwMode="auto">
          <a:xfrm flipH="1">
            <a:off x="1900277" y="1600211"/>
            <a:ext cx="3848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40" name="AutoShape 16"/>
          <p:cNvSpPr>
            <a:spLocks noChangeShapeType="1"/>
          </p:cNvSpPr>
          <p:nvPr/>
        </p:nvSpPr>
        <p:spPr bwMode="auto">
          <a:xfrm>
            <a:off x="1900277" y="1600211"/>
            <a:ext cx="0" cy="1371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39" name="AutoShape 15"/>
          <p:cNvSpPr>
            <a:spLocks noChangeShapeType="1"/>
          </p:cNvSpPr>
          <p:nvPr/>
        </p:nvSpPr>
        <p:spPr bwMode="auto">
          <a:xfrm>
            <a:off x="3929102" y="2733686"/>
            <a:ext cx="1562100" cy="19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14402" y="2925774"/>
            <a:ext cx="571500" cy="285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Call 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557502" y="2735274"/>
            <a:ext cx="504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Call 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709902" y="3087699"/>
            <a:ext cx="619125" cy="265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700502" y="2974986"/>
            <a:ext cx="533400" cy="312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Result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157702" y="2420949"/>
            <a:ext cx="657225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Plan OK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62527" y="2020899"/>
            <a:ext cx="77152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Problem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28777" y="1868499"/>
            <a:ext cx="1171575" cy="257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     Release Next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34077" y="3087699"/>
            <a:ext cx="361950" cy="24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853277" y="2501911"/>
            <a:ext cx="590550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Done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3277" y="2020899"/>
            <a:ext cx="7048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Problem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557877" y="1601799"/>
            <a:ext cx="971550" cy="419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Financial Q  Control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AutoShape 3"/>
          <p:cNvSpPr>
            <a:spLocks noChangeShapeType="1"/>
          </p:cNvSpPr>
          <p:nvPr/>
        </p:nvSpPr>
        <p:spPr bwMode="auto">
          <a:xfrm flipV="1">
            <a:off x="6177002" y="2020899"/>
            <a:ext cx="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26" name="AutoShape 2"/>
          <p:cNvSpPr>
            <a:spLocks noChangeShapeType="1"/>
          </p:cNvSpPr>
          <p:nvPr/>
        </p:nvSpPr>
        <p:spPr bwMode="auto">
          <a:xfrm flipV="1">
            <a:off x="5748377" y="2020899"/>
            <a:ext cx="0" cy="904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25" name="AutoShape 1"/>
          <p:cNvSpPr>
            <a:spLocks noChangeShapeType="1"/>
          </p:cNvSpPr>
          <p:nvPr/>
        </p:nvSpPr>
        <p:spPr bwMode="auto">
          <a:xfrm flipV="1">
            <a:off x="5491202" y="2786074"/>
            <a:ext cx="1314450" cy="139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1071602" y="44768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1071602" y="90488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1868" y="24288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173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6143636" y="1643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176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4429124" y="17144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174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1857356" y="30718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175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5000628" y="1071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177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3500430" y="35004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178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928794" y="2071678"/>
            <a:ext cx="5274310" cy="2783205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3278034" y="3481928"/>
            <a:ext cx="163130" cy="137744"/>
          </a:xfrm>
          <a:custGeom>
            <a:avLst/>
            <a:gdLst>
              <a:gd name="connsiteX0" fmla="*/ 105246 w 163130"/>
              <a:gd name="connsiteY0" fmla="*/ 68992 h 137744"/>
              <a:gd name="connsiteX1" fmla="*/ 105246 w 163130"/>
              <a:gd name="connsiteY1" fmla="*/ 8032 h 137744"/>
              <a:gd name="connsiteX2" fmla="*/ 82386 w 163130"/>
              <a:gd name="connsiteY2" fmla="*/ 412 h 137744"/>
              <a:gd name="connsiteX3" fmla="*/ 29046 w 163130"/>
              <a:gd name="connsiteY3" fmla="*/ 8032 h 137744"/>
              <a:gd name="connsiteX4" fmla="*/ 44286 w 163130"/>
              <a:gd name="connsiteY4" fmla="*/ 53752 h 137744"/>
              <a:gd name="connsiteX5" fmla="*/ 67146 w 163130"/>
              <a:gd name="connsiteY5" fmla="*/ 68992 h 137744"/>
              <a:gd name="connsiteX6" fmla="*/ 120486 w 163130"/>
              <a:gd name="connsiteY6" fmla="*/ 107092 h 137744"/>
              <a:gd name="connsiteX7" fmla="*/ 135726 w 163130"/>
              <a:gd name="connsiteY7" fmla="*/ 129952 h 137744"/>
              <a:gd name="connsiteX8" fmla="*/ 112866 w 163130"/>
              <a:gd name="connsiteY8" fmla="*/ 137572 h 137744"/>
              <a:gd name="connsiteX9" fmla="*/ 51906 w 163130"/>
              <a:gd name="connsiteY9" fmla="*/ 129952 h 137744"/>
              <a:gd name="connsiteX10" fmla="*/ 44286 w 163130"/>
              <a:gd name="connsiteY10" fmla="*/ 107092 h 137744"/>
              <a:gd name="connsiteX11" fmla="*/ 67146 w 163130"/>
              <a:gd name="connsiteY11" fmla="*/ 84232 h 137744"/>
              <a:gd name="connsiteX12" fmla="*/ 105246 w 163130"/>
              <a:gd name="connsiteY12" fmla="*/ 61372 h 137744"/>
              <a:gd name="connsiteX13" fmla="*/ 128106 w 163130"/>
              <a:gd name="connsiteY13" fmla="*/ 46132 h 137744"/>
              <a:gd name="connsiteX14" fmla="*/ 158586 w 163130"/>
              <a:gd name="connsiteY14" fmla="*/ 30892 h 1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130" h="137744">
                <a:moveTo>
                  <a:pt x="105246" y="68992"/>
                </a:moveTo>
                <a:cubicBezTo>
                  <a:pt x="112526" y="47151"/>
                  <a:pt x="121593" y="32553"/>
                  <a:pt x="105246" y="8032"/>
                </a:cubicBezTo>
                <a:cubicBezTo>
                  <a:pt x="100791" y="1349"/>
                  <a:pt x="90006" y="2952"/>
                  <a:pt x="82386" y="412"/>
                </a:cubicBezTo>
                <a:cubicBezTo>
                  <a:pt x="64606" y="2952"/>
                  <a:pt x="45110" y="0"/>
                  <a:pt x="29046" y="8032"/>
                </a:cubicBezTo>
                <a:cubicBezTo>
                  <a:pt x="0" y="22555"/>
                  <a:pt x="39920" y="50114"/>
                  <a:pt x="44286" y="53752"/>
                </a:cubicBezTo>
                <a:cubicBezTo>
                  <a:pt x="51321" y="59615"/>
                  <a:pt x="59694" y="63669"/>
                  <a:pt x="67146" y="68992"/>
                </a:cubicBezTo>
                <a:cubicBezTo>
                  <a:pt x="133307" y="116250"/>
                  <a:pt x="66612" y="71176"/>
                  <a:pt x="120486" y="107092"/>
                </a:cubicBezTo>
                <a:cubicBezTo>
                  <a:pt x="125566" y="114712"/>
                  <a:pt x="137947" y="121067"/>
                  <a:pt x="135726" y="129952"/>
                </a:cubicBezTo>
                <a:cubicBezTo>
                  <a:pt x="133778" y="137744"/>
                  <a:pt x="120898" y="137572"/>
                  <a:pt x="112866" y="137572"/>
                </a:cubicBezTo>
                <a:cubicBezTo>
                  <a:pt x="92388" y="137572"/>
                  <a:pt x="72226" y="132492"/>
                  <a:pt x="51906" y="129952"/>
                </a:cubicBezTo>
                <a:cubicBezTo>
                  <a:pt x="49366" y="122332"/>
                  <a:pt x="41746" y="114712"/>
                  <a:pt x="44286" y="107092"/>
                </a:cubicBezTo>
                <a:cubicBezTo>
                  <a:pt x="47694" y="96869"/>
                  <a:pt x="58525" y="90698"/>
                  <a:pt x="67146" y="84232"/>
                </a:cubicBezTo>
                <a:cubicBezTo>
                  <a:pt x="78994" y="75346"/>
                  <a:pt x="92687" y="69222"/>
                  <a:pt x="105246" y="61372"/>
                </a:cubicBezTo>
                <a:cubicBezTo>
                  <a:pt x="113012" y="56518"/>
                  <a:pt x="119915" y="50228"/>
                  <a:pt x="128106" y="46132"/>
                </a:cubicBezTo>
                <a:cubicBezTo>
                  <a:pt x="163130" y="28620"/>
                  <a:pt x="141371" y="48107"/>
                  <a:pt x="158586" y="308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任意多边形 14"/>
          <p:cNvSpPr/>
          <p:nvPr/>
        </p:nvSpPr>
        <p:spPr>
          <a:xfrm>
            <a:off x="5082540" y="2179320"/>
            <a:ext cx="124429" cy="281940"/>
          </a:xfrm>
          <a:custGeom>
            <a:avLst/>
            <a:gdLst>
              <a:gd name="connsiteX0" fmla="*/ 0 w 124429"/>
              <a:gd name="connsiteY0" fmla="*/ 22860 h 281940"/>
              <a:gd name="connsiteX1" fmla="*/ 22860 w 124429"/>
              <a:gd name="connsiteY1" fmla="*/ 15240 h 281940"/>
              <a:gd name="connsiteX2" fmla="*/ 106680 w 124429"/>
              <a:gd name="connsiteY2" fmla="*/ 0 h 281940"/>
              <a:gd name="connsiteX3" fmla="*/ 121920 w 124429"/>
              <a:gd name="connsiteY3" fmla="*/ 22860 h 281940"/>
              <a:gd name="connsiteX4" fmla="*/ 99060 w 124429"/>
              <a:gd name="connsiteY4" fmla="*/ 83820 h 281940"/>
              <a:gd name="connsiteX5" fmla="*/ 76200 w 124429"/>
              <a:gd name="connsiteY5" fmla="*/ 167640 h 281940"/>
              <a:gd name="connsiteX6" fmla="*/ 68580 w 124429"/>
              <a:gd name="connsiteY6" fmla="*/ 190500 h 281940"/>
              <a:gd name="connsiteX7" fmla="*/ 60960 w 124429"/>
              <a:gd name="connsiteY7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429" h="281940">
                <a:moveTo>
                  <a:pt x="0" y="22860"/>
                </a:moveTo>
                <a:cubicBezTo>
                  <a:pt x="7620" y="20320"/>
                  <a:pt x="15068" y="17188"/>
                  <a:pt x="22860" y="15240"/>
                </a:cubicBezTo>
                <a:cubicBezTo>
                  <a:pt x="44160" y="9915"/>
                  <a:pt x="86299" y="3397"/>
                  <a:pt x="106680" y="0"/>
                </a:cubicBezTo>
                <a:cubicBezTo>
                  <a:pt x="111760" y="7620"/>
                  <a:pt x="120625" y="13794"/>
                  <a:pt x="121920" y="22860"/>
                </a:cubicBezTo>
                <a:cubicBezTo>
                  <a:pt x="124429" y="40421"/>
                  <a:pt x="105009" y="69939"/>
                  <a:pt x="99060" y="83820"/>
                </a:cubicBezTo>
                <a:cubicBezTo>
                  <a:pt x="89173" y="106890"/>
                  <a:pt x="82028" y="150157"/>
                  <a:pt x="76200" y="167640"/>
                </a:cubicBezTo>
                <a:lnTo>
                  <a:pt x="68580" y="190500"/>
                </a:lnTo>
                <a:cubicBezTo>
                  <a:pt x="59700" y="261542"/>
                  <a:pt x="60960" y="230982"/>
                  <a:pt x="60960" y="2819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任意多边形 15"/>
          <p:cNvSpPr/>
          <p:nvPr/>
        </p:nvSpPr>
        <p:spPr>
          <a:xfrm>
            <a:off x="5836920" y="3539021"/>
            <a:ext cx="68580" cy="171919"/>
          </a:xfrm>
          <a:custGeom>
            <a:avLst/>
            <a:gdLst>
              <a:gd name="connsiteX0" fmla="*/ 0 w 68580"/>
              <a:gd name="connsiteY0" fmla="*/ 103339 h 171919"/>
              <a:gd name="connsiteX1" fmla="*/ 53340 w 68580"/>
              <a:gd name="connsiteY1" fmla="*/ 65239 h 171919"/>
              <a:gd name="connsiteX2" fmla="*/ 68580 w 68580"/>
              <a:gd name="connsiteY2" fmla="*/ 19519 h 171919"/>
              <a:gd name="connsiteX3" fmla="*/ 45720 w 68580"/>
              <a:gd name="connsiteY3" fmla="*/ 4279 h 171919"/>
              <a:gd name="connsiteX4" fmla="*/ 0 w 68580"/>
              <a:gd name="connsiteY4" fmla="*/ 34759 h 171919"/>
              <a:gd name="connsiteX5" fmla="*/ 15240 w 68580"/>
              <a:gd name="connsiteY5" fmla="*/ 80479 h 171919"/>
              <a:gd name="connsiteX6" fmla="*/ 22860 w 68580"/>
              <a:gd name="connsiteY6" fmla="*/ 103339 h 171919"/>
              <a:gd name="connsiteX7" fmla="*/ 15240 w 68580"/>
              <a:gd name="connsiteY7" fmla="*/ 149059 h 171919"/>
              <a:gd name="connsiteX8" fmla="*/ 0 w 68580"/>
              <a:gd name="connsiteY8" fmla="*/ 171919 h 1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" h="171919">
                <a:moveTo>
                  <a:pt x="0" y="103339"/>
                </a:moveTo>
                <a:cubicBezTo>
                  <a:pt x="20080" y="93299"/>
                  <a:pt x="41458" y="86626"/>
                  <a:pt x="53340" y="65239"/>
                </a:cubicBezTo>
                <a:cubicBezTo>
                  <a:pt x="61142" y="51196"/>
                  <a:pt x="68580" y="19519"/>
                  <a:pt x="68580" y="19519"/>
                </a:cubicBezTo>
                <a:cubicBezTo>
                  <a:pt x="60960" y="14439"/>
                  <a:pt x="54786" y="5574"/>
                  <a:pt x="45720" y="4279"/>
                </a:cubicBezTo>
                <a:cubicBezTo>
                  <a:pt x="15769" y="0"/>
                  <a:pt x="12818" y="15533"/>
                  <a:pt x="0" y="34759"/>
                </a:cubicBezTo>
                <a:lnTo>
                  <a:pt x="15240" y="80479"/>
                </a:lnTo>
                <a:lnTo>
                  <a:pt x="22860" y="103339"/>
                </a:lnTo>
                <a:cubicBezTo>
                  <a:pt x="20320" y="118579"/>
                  <a:pt x="20126" y="134402"/>
                  <a:pt x="15240" y="149059"/>
                </a:cubicBezTo>
                <a:cubicBezTo>
                  <a:pt x="12344" y="157747"/>
                  <a:pt x="0" y="171919"/>
                  <a:pt x="0" y="1719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任意多边形 16"/>
          <p:cNvSpPr/>
          <p:nvPr/>
        </p:nvSpPr>
        <p:spPr>
          <a:xfrm>
            <a:off x="5787987" y="2895600"/>
            <a:ext cx="18453" cy="76200"/>
          </a:xfrm>
          <a:custGeom>
            <a:avLst/>
            <a:gdLst>
              <a:gd name="connsiteX0" fmla="*/ 18453 w 18453"/>
              <a:gd name="connsiteY0" fmla="*/ 0 h 76200"/>
              <a:gd name="connsiteX1" fmla="*/ 3213 w 18453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53" h="76200">
                <a:moveTo>
                  <a:pt x="18453" y="0"/>
                </a:moveTo>
                <a:cubicBezTo>
                  <a:pt x="0" y="55359"/>
                  <a:pt x="3213" y="29656"/>
                  <a:pt x="3213" y="76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任意多边形 17"/>
          <p:cNvSpPr/>
          <p:nvPr/>
        </p:nvSpPr>
        <p:spPr>
          <a:xfrm>
            <a:off x="5835650" y="2902557"/>
            <a:ext cx="69850" cy="78190"/>
          </a:xfrm>
          <a:custGeom>
            <a:avLst/>
            <a:gdLst>
              <a:gd name="connsiteX0" fmla="*/ 8890 w 69850"/>
              <a:gd name="connsiteY0" fmla="*/ 31143 h 78190"/>
              <a:gd name="connsiteX1" fmla="*/ 16510 w 69850"/>
              <a:gd name="connsiteY1" fmla="*/ 69243 h 78190"/>
              <a:gd name="connsiteX2" fmla="*/ 69850 w 69850"/>
              <a:gd name="connsiteY2" fmla="*/ 46383 h 78190"/>
              <a:gd name="connsiteX3" fmla="*/ 8890 w 69850"/>
              <a:gd name="connsiteY3" fmla="*/ 31143 h 7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" h="78190">
                <a:moveTo>
                  <a:pt x="8890" y="31143"/>
                </a:moveTo>
                <a:cubicBezTo>
                  <a:pt x="0" y="34953"/>
                  <a:pt x="6397" y="61152"/>
                  <a:pt x="16510" y="69243"/>
                </a:cubicBezTo>
                <a:cubicBezTo>
                  <a:pt x="27693" y="78190"/>
                  <a:pt x="62920" y="51003"/>
                  <a:pt x="69850" y="46383"/>
                </a:cubicBezTo>
                <a:cubicBezTo>
                  <a:pt x="46659" y="0"/>
                  <a:pt x="17780" y="27333"/>
                  <a:pt x="8890" y="31143"/>
                </a:cubicBezTo>
                <a:close/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任意多边形 18"/>
          <p:cNvSpPr/>
          <p:nvPr/>
        </p:nvSpPr>
        <p:spPr>
          <a:xfrm>
            <a:off x="4335282" y="3520440"/>
            <a:ext cx="23358" cy="83820"/>
          </a:xfrm>
          <a:custGeom>
            <a:avLst/>
            <a:gdLst>
              <a:gd name="connsiteX0" fmla="*/ 23358 w 23358"/>
              <a:gd name="connsiteY0" fmla="*/ 0 h 83820"/>
              <a:gd name="connsiteX1" fmla="*/ 498 w 23358"/>
              <a:gd name="connsiteY1" fmla="*/ 76200 h 83820"/>
              <a:gd name="connsiteX2" fmla="*/ 498 w 23358"/>
              <a:gd name="connsiteY2" fmla="*/ 83820 h 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58" h="83820">
                <a:moveTo>
                  <a:pt x="23358" y="0"/>
                </a:moveTo>
                <a:cubicBezTo>
                  <a:pt x="13639" y="29158"/>
                  <a:pt x="6256" y="47410"/>
                  <a:pt x="498" y="76200"/>
                </a:cubicBezTo>
                <a:cubicBezTo>
                  <a:pt x="0" y="78691"/>
                  <a:pt x="498" y="81280"/>
                  <a:pt x="498" y="838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任意多边形 19"/>
          <p:cNvSpPr/>
          <p:nvPr/>
        </p:nvSpPr>
        <p:spPr>
          <a:xfrm>
            <a:off x="4381500" y="3543300"/>
            <a:ext cx="40479" cy="114300"/>
          </a:xfrm>
          <a:custGeom>
            <a:avLst/>
            <a:gdLst>
              <a:gd name="connsiteX0" fmla="*/ 38100 w 40479"/>
              <a:gd name="connsiteY0" fmla="*/ 0 h 114300"/>
              <a:gd name="connsiteX1" fmla="*/ 15240 w 40479"/>
              <a:gd name="connsiteY1" fmla="*/ 68580 h 114300"/>
              <a:gd name="connsiteX2" fmla="*/ 0 w 40479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79" h="114300">
                <a:moveTo>
                  <a:pt x="38100" y="0"/>
                </a:moveTo>
                <a:cubicBezTo>
                  <a:pt x="23456" y="73219"/>
                  <a:pt x="40479" y="5484"/>
                  <a:pt x="15240" y="68580"/>
                </a:cubicBezTo>
                <a:cubicBezTo>
                  <a:pt x="9274" y="83495"/>
                  <a:pt x="0" y="114300"/>
                  <a:pt x="0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任意多边形 20"/>
          <p:cNvSpPr/>
          <p:nvPr/>
        </p:nvSpPr>
        <p:spPr>
          <a:xfrm>
            <a:off x="4029902" y="2849880"/>
            <a:ext cx="8698" cy="76200"/>
          </a:xfrm>
          <a:custGeom>
            <a:avLst/>
            <a:gdLst>
              <a:gd name="connsiteX0" fmla="*/ 8698 w 8698"/>
              <a:gd name="connsiteY0" fmla="*/ 0 h 76200"/>
              <a:gd name="connsiteX1" fmla="*/ 1078 w 8698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98" h="76200">
                <a:moveTo>
                  <a:pt x="8698" y="0"/>
                </a:moveTo>
                <a:cubicBezTo>
                  <a:pt x="0" y="60883"/>
                  <a:pt x="1078" y="35379"/>
                  <a:pt x="1078" y="76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任意多边形 21"/>
          <p:cNvSpPr/>
          <p:nvPr/>
        </p:nvSpPr>
        <p:spPr>
          <a:xfrm>
            <a:off x="4069080" y="2836778"/>
            <a:ext cx="99060" cy="102188"/>
          </a:xfrm>
          <a:custGeom>
            <a:avLst/>
            <a:gdLst>
              <a:gd name="connsiteX0" fmla="*/ 0 w 99060"/>
              <a:gd name="connsiteY0" fmla="*/ 5482 h 102188"/>
              <a:gd name="connsiteX1" fmla="*/ 45720 w 99060"/>
              <a:gd name="connsiteY1" fmla="*/ 13102 h 102188"/>
              <a:gd name="connsiteX2" fmla="*/ 38100 w 99060"/>
              <a:gd name="connsiteY2" fmla="*/ 66442 h 102188"/>
              <a:gd name="connsiteX3" fmla="*/ 30480 w 99060"/>
              <a:gd name="connsiteY3" fmla="*/ 96922 h 102188"/>
              <a:gd name="connsiteX4" fmla="*/ 91440 w 99060"/>
              <a:gd name="connsiteY4" fmla="*/ 81682 h 102188"/>
              <a:gd name="connsiteX5" fmla="*/ 99060 w 99060"/>
              <a:gd name="connsiteY5" fmla="*/ 81682 h 1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" h="102188">
                <a:moveTo>
                  <a:pt x="0" y="5482"/>
                </a:moveTo>
                <a:cubicBezTo>
                  <a:pt x="15240" y="8022"/>
                  <a:pt x="37531" y="0"/>
                  <a:pt x="45720" y="13102"/>
                </a:cubicBezTo>
                <a:cubicBezTo>
                  <a:pt x="55239" y="28332"/>
                  <a:pt x="41313" y="48771"/>
                  <a:pt x="38100" y="66442"/>
                </a:cubicBezTo>
                <a:cubicBezTo>
                  <a:pt x="36227" y="76746"/>
                  <a:pt x="22102" y="90638"/>
                  <a:pt x="30480" y="96922"/>
                </a:cubicBezTo>
                <a:cubicBezTo>
                  <a:pt x="37502" y="102188"/>
                  <a:pt x="80452" y="84429"/>
                  <a:pt x="91440" y="81682"/>
                </a:cubicBezTo>
                <a:cubicBezTo>
                  <a:pt x="93904" y="81066"/>
                  <a:pt x="96520" y="81682"/>
                  <a:pt x="99060" y="816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任意多边形 22"/>
          <p:cNvSpPr/>
          <p:nvPr/>
        </p:nvSpPr>
        <p:spPr>
          <a:xfrm>
            <a:off x="5828289" y="4091940"/>
            <a:ext cx="8631" cy="106680"/>
          </a:xfrm>
          <a:custGeom>
            <a:avLst/>
            <a:gdLst>
              <a:gd name="connsiteX0" fmla="*/ 8631 w 8631"/>
              <a:gd name="connsiteY0" fmla="*/ 0 h 106680"/>
              <a:gd name="connsiteX1" fmla="*/ 1011 w 8631"/>
              <a:gd name="connsiteY1" fmla="*/ 10668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31" h="106680">
                <a:moveTo>
                  <a:pt x="8631" y="0"/>
                </a:moveTo>
                <a:cubicBezTo>
                  <a:pt x="0" y="86310"/>
                  <a:pt x="1011" y="50673"/>
                  <a:pt x="1011" y="1066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任意多边形 23"/>
          <p:cNvSpPr/>
          <p:nvPr/>
        </p:nvSpPr>
        <p:spPr>
          <a:xfrm>
            <a:off x="5873662" y="4099560"/>
            <a:ext cx="81695" cy="121920"/>
          </a:xfrm>
          <a:custGeom>
            <a:avLst/>
            <a:gdLst>
              <a:gd name="connsiteX0" fmla="*/ 8978 w 81695"/>
              <a:gd name="connsiteY0" fmla="*/ 0 h 121920"/>
              <a:gd name="connsiteX1" fmla="*/ 47078 w 81695"/>
              <a:gd name="connsiteY1" fmla="*/ 15240 h 121920"/>
              <a:gd name="connsiteX2" fmla="*/ 62318 w 81695"/>
              <a:gd name="connsiteY2" fmla="*/ 60960 h 121920"/>
              <a:gd name="connsiteX3" fmla="*/ 62318 w 81695"/>
              <a:gd name="connsiteY3" fmla="*/ 114300 h 121920"/>
              <a:gd name="connsiteX4" fmla="*/ 31838 w 81695"/>
              <a:gd name="connsiteY4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95" h="121920">
                <a:moveTo>
                  <a:pt x="8978" y="0"/>
                </a:moveTo>
                <a:cubicBezTo>
                  <a:pt x="21678" y="5080"/>
                  <a:pt x="40292" y="3364"/>
                  <a:pt x="47078" y="15240"/>
                </a:cubicBezTo>
                <a:cubicBezTo>
                  <a:pt x="81695" y="75820"/>
                  <a:pt x="0" y="40187"/>
                  <a:pt x="62318" y="60960"/>
                </a:cubicBezTo>
                <a:cubicBezTo>
                  <a:pt x="67746" y="77244"/>
                  <a:pt x="79062" y="97556"/>
                  <a:pt x="62318" y="114300"/>
                </a:cubicBezTo>
                <a:cubicBezTo>
                  <a:pt x="54913" y="121705"/>
                  <a:pt x="31838" y="121920"/>
                  <a:pt x="31838" y="1219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任意多边形 24"/>
          <p:cNvSpPr/>
          <p:nvPr/>
        </p:nvSpPr>
        <p:spPr>
          <a:xfrm>
            <a:off x="6221782" y="2514600"/>
            <a:ext cx="11378" cy="114300"/>
          </a:xfrm>
          <a:custGeom>
            <a:avLst/>
            <a:gdLst>
              <a:gd name="connsiteX0" fmla="*/ 11378 w 11378"/>
              <a:gd name="connsiteY0" fmla="*/ 0 h 114300"/>
              <a:gd name="connsiteX1" fmla="*/ 3758 w 11378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8" h="114300">
                <a:moveTo>
                  <a:pt x="11378" y="0"/>
                </a:moveTo>
                <a:cubicBezTo>
                  <a:pt x="0" y="68269"/>
                  <a:pt x="3758" y="30270"/>
                  <a:pt x="3758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任意多边形 25"/>
          <p:cNvSpPr/>
          <p:nvPr/>
        </p:nvSpPr>
        <p:spPr>
          <a:xfrm>
            <a:off x="6286512" y="2500306"/>
            <a:ext cx="135025" cy="129540"/>
          </a:xfrm>
          <a:custGeom>
            <a:avLst/>
            <a:gdLst>
              <a:gd name="connsiteX0" fmla="*/ 0 w 135025"/>
              <a:gd name="connsiteY0" fmla="*/ 0 h 129540"/>
              <a:gd name="connsiteX1" fmla="*/ 15240 w 135025"/>
              <a:gd name="connsiteY1" fmla="*/ 121920 h 129540"/>
              <a:gd name="connsiteX2" fmla="*/ 38100 w 135025"/>
              <a:gd name="connsiteY2" fmla="*/ 114300 h 129540"/>
              <a:gd name="connsiteX3" fmla="*/ 76200 w 135025"/>
              <a:gd name="connsiteY3" fmla="*/ 106680 h 129540"/>
              <a:gd name="connsiteX4" fmla="*/ 129540 w 135025"/>
              <a:gd name="connsiteY4" fmla="*/ 914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25" h="129540">
                <a:moveTo>
                  <a:pt x="0" y="0"/>
                </a:moveTo>
                <a:cubicBezTo>
                  <a:pt x="5080" y="40640"/>
                  <a:pt x="2288" y="83065"/>
                  <a:pt x="15240" y="121920"/>
                </a:cubicBezTo>
                <a:cubicBezTo>
                  <a:pt x="17780" y="129540"/>
                  <a:pt x="30308" y="116248"/>
                  <a:pt x="38100" y="114300"/>
                </a:cubicBezTo>
                <a:cubicBezTo>
                  <a:pt x="50665" y="111159"/>
                  <a:pt x="63705" y="110088"/>
                  <a:pt x="76200" y="106680"/>
                </a:cubicBezTo>
                <a:cubicBezTo>
                  <a:pt x="135025" y="90637"/>
                  <a:pt x="104165" y="91440"/>
                  <a:pt x="129540" y="914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任意多边形 26"/>
          <p:cNvSpPr/>
          <p:nvPr/>
        </p:nvSpPr>
        <p:spPr>
          <a:xfrm>
            <a:off x="6355080" y="2560320"/>
            <a:ext cx="22860" cy="137160"/>
          </a:xfrm>
          <a:custGeom>
            <a:avLst/>
            <a:gdLst>
              <a:gd name="connsiteX0" fmla="*/ 22860 w 22860"/>
              <a:gd name="connsiteY0" fmla="*/ 0 h 137160"/>
              <a:gd name="connsiteX1" fmla="*/ 15240 w 22860"/>
              <a:gd name="connsiteY1" fmla="*/ 45720 h 137160"/>
              <a:gd name="connsiteX2" fmla="*/ 0 w 22860"/>
              <a:gd name="connsiteY2" fmla="*/ 91440 h 137160"/>
              <a:gd name="connsiteX3" fmla="*/ 0 w 22860"/>
              <a:gd name="connsiteY3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" h="137160">
                <a:moveTo>
                  <a:pt x="22860" y="0"/>
                </a:moveTo>
                <a:cubicBezTo>
                  <a:pt x="20320" y="15240"/>
                  <a:pt x="18987" y="30731"/>
                  <a:pt x="15240" y="45720"/>
                </a:cubicBezTo>
                <a:cubicBezTo>
                  <a:pt x="11344" y="61305"/>
                  <a:pt x="0" y="75376"/>
                  <a:pt x="0" y="91440"/>
                </a:cubicBezTo>
                <a:lnTo>
                  <a:pt x="0" y="13716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71612"/>
            <a:ext cx="457835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57488" y="15716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179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285984" y="37861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185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429256" y="32861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12144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183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143504" y="15716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31432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724268" y="32956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0" y="0"/>
          <a:ext cx="8791575" cy="5829300"/>
        </p:xfrm>
        <a:graphic>
          <a:graphicData uri="http://schemas.openxmlformats.org/presentationml/2006/ole">
            <p:oleObj spid="_x0000_s23553" name="Picture" r:id="rId3" imgW="8791956" imgH="5696712" progId="Word.Picture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15206" y="5000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188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143636" y="6429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189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143636" y="2142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187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15001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186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4286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190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22859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2142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196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000232" y="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500298" y="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 195</a:t>
            </a:r>
            <a:endParaRPr lang="en-C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017563" y="3631172"/>
          <a:ext cx="7643866" cy="3214710"/>
        </p:xfrm>
        <a:graphic>
          <a:graphicData uri="http://schemas.openxmlformats.org/presentationml/2006/ole">
            <p:oleObj spid="_x0000_s25601" r:id="rId3" imgW="8089608" imgH="3400628" progId="Visio.Drawing.11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8992" y="58457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197</a:t>
            </a:r>
            <a:endParaRPr lang="en-CA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" y="0"/>
          <a:ext cx="6143636" cy="4212575"/>
        </p:xfrm>
        <a:graphic>
          <a:graphicData uri="http://schemas.openxmlformats.org/presentationml/2006/ole">
            <p:oleObj spid="_x0000_s25603" r:id="rId4" imgW="9573957" imgH="6552119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0496" y="40719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500166" y="50720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572396" y="55721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33575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928794" y="1000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2857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286116" y="13572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143372" y="1428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2786050" y="22859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205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214678" y="4572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208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51435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40719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210</a:t>
            </a:r>
            <a:endParaRPr lang="en-CA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"/>
          <p:cNvGrpSpPr>
            <a:grpSpLocks/>
          </p:cNvGrpSpPr>
          <p:nvPr/>
        </p:nvGrpSpPr>
        <p:grpSpPr bwMode="auto">
          <a:xfrm>
            <a:off x="2219325" y="1323975"/>
            <a:ext cx="3429000" cy="4359275"/>
            <a:chOff x="2618" y="7992"/>
            <a:chExt cx="5400" cy="6866"/>
          </a:xfrm>
        </p:grpSpPr>
        <p:sp>
          <p:nvSpPr>
            <p:cNvPr id="22530" name="Text Box 2"/>
            <p:cNvSpPr txBox="1">
              <a:spLocks noChangeArrowheads="1"/>
            </p:cNvSpPr>
            <p:nvPr/>
          </p:nvSpPr>
          <p:spPr bwMode="auto">
            <a:xfrm>
              <a:off x="4680" y="8148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Gen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>
              <a:off x="5316" y="861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5288" y="8548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go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3486" y="9056"/>
              <a:ext cx="3744" cy="2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4598" y="9496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Q1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4584" y="10576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S1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5330" y="907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5330" y="996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5318" y="11042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5300" y="901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arriveload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5302" y="9992"/>
              <a:ext cx="1358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readygoload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flipH="1">
              <a:off x="3864" y="1080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V="1">
              <a:off x="3864" y="9708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3864" y="970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3624" y="9334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loaddone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460" y="11850"/>
              <a:ext cx="3744" cy="2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4598" y="12302"/>
              <a:ext cx="1440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Q2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598" y="13364"/>
              <a:ext cx="1440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S2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5316" y="11864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5316" y="12786"/>
              <a:ext cx="0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5302" y="13850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5288" y="11098"/>
              <a:ext cx="1012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exitload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3402" y="10690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readyaccept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3878" y="12514"/>
              <a:ext cx="0" cy="1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 flipH="1">
              <a:off x="3862" y="1360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878" y="1251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5302" y="11850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arriveunload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5300" y="12828"/>
              <a:ext cx="16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readygounload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3362" y="13498"/>
              <a:ext cx="16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readyreceive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390" y="12132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unloaddone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5272" y="14318"/>
              <a:ext cx="12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exitunload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2618" y="7992"/>
              <a:ext cx="5400" cy="63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29124" y="1428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213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5143504" y="20716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214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4429124" y="22859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215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4429124" y="29289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216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5143504" y="1000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217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5143504" y="43576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218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4429124" y="4000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4429124" y="47148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220</a:t>
            </a:r>
            <a:endParaRPr lang="en-C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428860" y="1142984"/>
          <a:ext cx="4152900" cy="3981450"/>
        </p:xfrm>
        <a:graphic>
          <a:graphicData uri="http://schemas.openxmlformats.org/presentationml/2006/ole">
            <p:oleObj spid="_x0000_s21505" r:id="rId3" imgW="4149547" imgH="3983736" progId="Visio.Drawing.11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0232" y="35718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17144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929058" y="30718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223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45005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226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010284" y="3152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221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500298" y="857232"/>
            <a:ext cx="93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Top:224</a:t>
            </a:r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0" name="Rectangle 5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4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1428728" y="2143116"/>
            <a:ext cx="5943600" cy="2171700"/>
            <a:chOff x="1521" y="6222"/>
            <a:chExt cx="9360" cy="3420"/>
          </a:xfrm>
        </p:grpSpPr>
        <p:sp>
          <p:nvSpPr>
            <p:cNvPr id="49209" name="Rectangle 57"/>
            <p:cNvSpPr>
              <a:spLocks noChangeArrowheads="1"/>
            </p:cNvSpPr>
            <p:nvPr/>
          </p:nvSpPr>
          <p:spPr bwMode="auto">
            <a:xfrm>
              <a:off x="9441" y="7058"/>
              <a:ext cx="1260" cy="22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receiver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9202" name="Group 50"/>
            <p:cNvGrpSpPr>
              <a:grpSpLocks/>
            </p:cNvGrpSpPr>
            <p:nvPr/>
          </p:nvGrpSpPr>
          <p:grpSpPr bwMode="auto">
            <a:xfrm>
              <a:off x="4761" y="7663"/>
              <a:ext cx="1800" cy="360"/>
              <a:chOff x="4761" y="8824"/>
              <a:chExt cx="1800" cy="360"/>
            </a:xfrm>
          </p:grpSpPr>
          <p:grpSp>
            <p:nvGrpSpPr>
              <p:cNvPr id="49206" name="Group 54"/>
              <p:cNvGrpSpPr>
                <a:grpSpLocks/>
              </p:cNvGrpSpPr>
              <p:nvPr/>
            </p:nvGrpSpPr>
            <p:grpSpPr bwMode="auto">
              <a:xfrm>
                <a:off x="4761" y="8824"/>
                <a:ext cx="1080" cy="360"/>
                <a:chOff x="4581" y="9904"/>
                <a:chExt cx="1080" cy="360"/>
              </a:xfrm>
            </p:grpSpPr>
            <p:sp>
              <p:nvSpPr>
                <p:cNvPr id="4920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581" y="9904"/>
                  <a:ext cx="108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dataOut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207" name="Line 55"/>
                <p:cNvSpPr>
                  <a:spLocks noChangeShapeType="1"/>
                </p:cNvSpPr>
                <p:nvPr/>
              </p:nvSpPr>
              <p:spPr bwMode="auto">
                <a:xfrm>
                  <a:off x="4581" y="10212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49203" name="Group 51"/>
              <p:cNvGrpSpPr>
                <a:grpSpLocks/>
              </p:cNvGrpSpPr>
              <p:nvPr/>
            </p:nvGrpSpPr>
            <p:grpSpPr bwMode="auto">
              <a:xfrm>
                <a:off x="5661" y="8824"/>
                <a:ext cx="900" cy="360"/>
                <a:chOff x="5661" y="8824"/>
                <a:chExt cx="900" cy="360"/>
              </a:xfrm>
            </p:grpSpPr>
            <p:sp>
              <p:nvSpPr>
                <p:cNvPr id="4920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841" y="8824"/>
                  <a:ext cx="720" cy="343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in1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204" name="Line 52"/>
                <p:cNvSpPr>
                  <a:spLocks noChangeShapeType="1"/>
                </p:cNvSpPr>
                <p:nvPr/>
              </p:nvSpPr>
              <p:spPr bwMode="auto">
                <a:xfrm>
                  <a:off x="5661" y="91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49195" name="Group 43"/>
            <p:cNvGrpSpPr>
              <a:grpSpLocks/>
            </p:cNvGrpSpPr>
            <p:nvPr/>
          </p:nvGrpSpPr>
          <p:grpSpPr bwMode="auto">
            <a:xfrm>
              <a:off x="7641" y="8445"/>
              <a:ext cx="1800" cy="399"/>
              <a:chOff x="7641" y="9606"/>
              <a:chExt cx="1800" cy="399"/>
            </a:xfrm>
          </p:grpSpPr>
          <p:grpSp>
            <p:nvGrpSpPr>
              <p:cNvPr id="49199" name="Group 47"/>
              <p:cNvGrpSpPr>
                <a:grpSpLocks/>
              </p:cNvGrpSpPr>
              <p:nvPr/>
            </p:nvGrpSpPr>
            <p:grpSpPr bwMode="auto">
              <a:xfrm>
                <a:off x="8541" y="9606"/>
                <a:ext cx="900" cy="342"/>
                <a:chOff x="8361" y="10804"/>
                <a:chExt cx="900" cy="360"/>
              </a:xfrm>
            </p:grpSpPr>
            <p:sp>
              <p:nvSpPr>
                <p:cNvPr id="4920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8361" y="10804"/>
                  <a:ext cx="72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out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20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8361" y="111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49196" name="Group 44"/>
              <p:cNvGrpSpPr>
                <a:grpSpLocks/>
              </p:cNvGrpSpPr>
              <p:nvPr/>
            </p:nvGrpSpPr>
            <p:grpSpPr bwMode="auto">
              <a:xfrm>
                <a:off x="7641" y="9606"/>
                <a:ext cx="900" cy="399"/>
                <a:chOff x="7461" y="10804"/>
                <a:chExt cx="900" cy="420"/>
              </a:xfrm>
            </p:grpSpPr>
            <p:sp>
              <p:nvSpPr>
                <p:cNvPr id="4919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461" y="111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91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461" y="10804"/>
                  <a:ext cx="720" cy="42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in2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188" name="Group 36"/>
            <p:cNvGrpSpPr>
              <a:grpSpLocks/>
            </p:cNvGrpSpPr>
            <p:nvPr/>
          </p:nvGrpSpPr>
          <p:grpSpPr bwMode="auto">
            <a:xfrm>
              <a:off x="4761" y="8382"/>
              <a:ext cx="1620" cy="360"/>
              <a:chOff x="4761" y="9544"/>
              <a:chExt cx="1620" cy="360"/>
            </a:xfrm>
          </p:grpSpPr>
          <p:grpSp>
            <p:nvGrpSpPr>
              <p:cNvPr id="49192" name="Group 40"/>
              <p:cNvGrpSpPr>
                <a:grpSpLocks/>
              </p:cNvGrpSpPr>
              <p:nvPr/>
            </p:nvGrpSpPr>
            <p:grpSpPr bwMode="auto">
              <a:xfrm>
                <a:off x="4761" y="9544"/>
                <a:ext cx="900" cy="360"/>
                <a:chOff x="4581" y="10804"/>
                <a:chExt cx="900" cy="360"/>
              </a:xfrm>
            </p:grpSpPr>
            <p:sp>
              <p:nvSpPr>
                <p:cNvPr id="4919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581" y="10804"/>
                  <a:ext cx="90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ackIn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1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581" y="111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49189" name="Group 37"/>
              <p:cNvGrpSpPr>
                <a:grpSpLocks/>
              </p:cNvGrpSpPr>
              <p:nvPr/>
            </p:nvGrpSpPr>
            <p:grpSpPr bwMode="auto">
              <a:xfrm>
                <a:off x="5661" y="9544"/>
                <a:ext cx="720" cy="342"/>
                <a:chOff x="5481" y="10804"/>
                <a:chExt cx="720" cy="360"/>
              </a:xfrm>
            </p:grpSpPr>
            <p:sp>
              <p:nvSpPr>
                <p:cNvPr id="4919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481" y="10804"/>
                  <a:ext cx="72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out2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190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5481" y="11153"/>
                  <a:ext cx="720" cy="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49181" name="Group 29"/>
            <p:cNvGrpSpPr>
              <a:grpSpLocks/>
            </p:cNvGrpSpPr>
            <p:nvPr/>
          </p:nvGrpSpPr>
          <p:grpSpPr bwMode="auto">
            <a:xfrm>
              <a:off x="7641" y="7590"/>
              <a:ext cx="1800" cy="342"/>
              <a:chOff x="7641" y="8751"/>
              <a:chExt cx="1800" cy="342"/>
            </a:xfrm>
          </p:grpSpPr>
          <p:grpSp>
            <p:nvGrpSpPr>
              <p:cNvPr id="49185" name="Group 33"/>
              <p:cNvGrpSpPr>
                <a:grpSpLocks/>
              </p:cNvGrpSpPr>
              <p:nvPr/>
            </p:nvGrpSpPr>
            <p:grpSpPr bwMode="auto">
              <a:xfrm>
                <a:off x="8541" y="8751"/>
                <a:ext cx="900" cy="342"/>
                <a:chOff x="8361" y="9904"/>
                <a:chExt cx="900" cy="360"/>
              </a:xfrm>
            </p:grpSpPr>
            <p:sp>
              <p:nvSpPr>
                <p:cNvPr id="4918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8361" y="9904"/>
                  <a:ext cx="72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in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186" name="Line 34"/>
                <p:cNvSpPr>
                  <a:spLocks noChangeShapeType="1"/>
                </p:cNvSpPr>
                <p:nvPr/>
              </p:nvSpPr>
              <p:spPr bwMode="auto">
                <a:xfrm>
                  <a:off x="8361" y="102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49182" name="Group 30"/>
              <p:cNvGrpSpPr>
                <a:grpSpLocks/>
              </p:cNvGrpSpPr>
              <p:nvPr/>
            </p:nvGrpSpPr>
            <p:grpSpPr bwMode="auto">
              <a:xfrm>
                <a:off x="7641" y="8751"/>
                <a:ext cx="900" cy="342"/>
                <a:chOff x="7461" y="9904"/>
                <a:chExt cx="900" cy="360"/>
              </a:xfrm>
            </p:grpSpPr>
            <p:sp>
              <p:nvSpPr>
                <p:cNvPr id="491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461" y="9904"/>
                  <a:ext cx="72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out1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183" name="Line 31"/>
                <p:cNvSpPr>
                  <a:spLocks noChangeShapeType="1"/>
                </p:cNvSpPr>
                <p:nvPr/>
              </p:nvSpPr>
              <p:spPr bwMode="auto">
                <a:xfrm>
                  <a:off x="7461" y="102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49172" name="Group 20"/>
            <p:cNvGrpSpPr>
              <a:grpSpLocks/>
            </p:cNvGrpSpPr>
            <p:nvPr/>
          </p:nvGrpSpPr>
          <p:grpSpPr bwMode="auto">
            <a:xfrm>
              <a:off x="5661" y="7076"/>
              <a:ext cx="2880" cy="2223"/>
              <a:chOff x="5661" y="8238"/>
              <a:chExt cx="2880" cy="2223"/>
            </a:xfrm>
          </p:grpSpPr>
          <p:sp>
            <p:nvSpPr>
              <p:cNvPr id="49180" name="Text Box 28"/>
              <p:cNvSpPr txBox="1">
                <a:spLocks noChangeArrowheads="1"/>
              </p:cNvSpPr>
              <p:nvPr/>
            </p:nvSpPr>
            <p:spPr bwMode="auto">
              <a:xfrm>
                <a:off x="5661" y="8238"/>
                <a:ext cx="1440" cy="51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Network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179" name="Rectangle 27"/>
              <p:cNvSpPr>
                <a:spLocks noChangeArrowheads="1"/>
              </p:cNvSpPr>
              <p:nvPr/>
            </p:nvSpPr>
            <p:spPr bwMode="auto">
              <a:xfrm>
                <a:off x="6381" y="8873"/>
                <a:ext cx="1260" cy="5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s</a:t>
                </a: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ubnet1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178" name="Rectangle 26"/>
              <p:cNvSpPr>
                <a:spLocks noChangeArrowheads="1"/>
              </p:cNvSpPr>
              <p:nvPr/>
            </p:nvSpPr>
            <p:spPr bwMode="auto">
              <a:xfrm>
                <a:off x="6381" y="9605"/>
                <a:ext cx="1260" cy="5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s</a:t>
                </a: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ubnet2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9173" name="Group 21"/>
              <p:cNvGrpSpPr>
                <a:grpSpLocks/>
              </p:cNvGrpSpPr>
              <p:nvPr/>
            </p:nvGrpSpPr>
            <p:grpSpPr bwMode="auto">
              <a:xfrm>
                <a:off x="5661" y="8238"/>
                <a:ext cx="2880" cy="2223"/>
                <a:chOff x="5481" y="9364"/>
                <a:chExt cx="2880" cy="2340"/>
              </a:xfrm>
            </p:grpSpPr>
            <p:sp>
              <p:nvSpPr>
                <p:cNvPr id="49177" name="Line 25"/>
                <p:cNvSpPr>
                  <a:spLocks noChangeShapeType="1"/>
                </p:cNvSpPr>
                <p:nvPr/>
              </p:nvSpPr>
              <p:spPr bwMode="auto">
                <a:xfrm>
                  <a:off x="5481" y="9364"/>
                  <a:ext cx="0" cy="23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9176" name="Line 24"/>
                <p:cNvSpPr>
                  <a:spLocks noChangeShapeType="1"/>
                </p:cNvSpPr>
                <p:nvPr/>
              </p:nvSpPr>
              <p:spPr bwMode="auto">
                <a:xfrm>
                  <a:off x="5481" y="11704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9175" name="Line 23"/>
                <p:cNvSpPr>
                  <a:spLocks noChangeShapeType="1"/>
                </p:cNvSpPr>
                <p:nvPr/>
              </p:nvSpPr>
              <p:spPr bwMode="auto">
                <a:xfrm>
                  <a:off x="5481" y="9364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9174" name="Line 22"/>
                <p:cNvSpPr>
                  <a:spLocks noChangeShapeType="1"/>
                </p:cNvSpPr>
                <p:nvPr/>
              </p:nvSpPr>
              <p:spPr bwMode="auto">
                <a:xfrm>
                  <a:off x="8361" y="9364"/>
                  <a:ext cx="0" cy="23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>
              <a:off x="1521" y="7057"/>
              <a:ext cx="3240" cy="2242"/>
              <a:chOff x="1521" y="6885"/>
              <a:chExt cx="3240" cy="2242"/>
            </a:xfrm>
          </p:grpSpPr>
          <p:grpSp>
            <p:nvGrpSpPr>
              <p:cNvPr id="49169" name="Group 17"/>
              <p:cNvGrpSpPr>
                <a:grpSpLocks/>
              </p:cNvGrpSpPr>
              <p:nvPr/>
            </p:nvGrpSpPr>
            <p:grpSpPr bwMode="auto">
              <a:xfrm>
                <a:off x="1521" y="7075"/>
                <a:ext cx="2160" cy="342"/>
                <a:chOff x="1881" y="9904"/>
                <a:chExt cx="1620" cy="360"/>
              </a:xfrm>
            </p:grpSpPr>
            <p:sp>
              <p:nvSpPr>
                <p:cNvPr id="491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81" y="9904"/>
                  <a:ext cx="108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      controlIn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170" name="Line 18"/>
                <p:cNvSpPr>
                  <a:spLocks noChangeShapeType="1"/>
                </p:cNvSpPr>
                <p:nvPr/>
              </p:nvSpPr>
              <p:spPr bwMode="auto">
                <a:xfrm>
                  <a:off x="1881" y="10264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49166" name="Group 14"/>
              <p:cNvGrpSpPr>
                <a:grpSpLocks/>
              </p:cNvGrpSpPr>
              <p:nvPr/>
            </p:nvGrpSpPr>
            <p:grpSpPr bwMode="auto">
              <a:xfrm>
                <a:off x="1521" y="8252"/>
                <a:ext cx="2160" cy="342"/>
                <a:chOff x="1881" y="10804"/>
                <a:chExt cx="1620" cy="360"/>
              </a:xfrm>
            </p:grpSpPr>
            <p:sp>
              <p:nvSpPr>
                <p:cNvPr id="4916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61" y="10804"/>
                  <a:ext cx="108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packetSent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1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881" y="11164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49163" name="Group 11"/>
              <p:cNvGrpSpPr>
                <a:grpSpLocks/>
              </p:cNvGrpSpPr>
              <p:nvPr/>
            </p:nvGrpSpPr>
            <p:grpSpPr bwMode="auto">
              <a:xfrm>
                <a:off x="1521" y="7739"/>
                <a:ext cx="2160" cy="342"/>
                <a:chOff x="1881" y="10804"/>
                <a:chExt cx="1620" cy="360"/>
              </a:xfrm>
            </p:grpSpPr>
            <p:sp>
              <p:nvSpPr>
                <p:cNvPr id="491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61" y="10804"/>
                  <a:ext cx="1080" cy="36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ackReceived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16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881" y="11164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3681" y="6885"/>
                <a:ext cx="1080" cy="22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sender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54" name="Group 2"/>
            <p:cNvGrpSpPr>
              <a:grpSpLocks/>
            </p:cNvGrpSpPr>
            <p:nvPr/>
          </p:nvGrpSpPr>
          <p:grpSpPr bwMode="auto">
            <a:xfrm>
              <a:off x="2961" y="6222"/>
              <a:ext cx="7920" cy="3420"/>
              <a:chOff x="2961" y="6222"/>
              <a:chExt cx="7920" cy="3420"/>
            </a:xfrm>
          </p:grpSpPr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2961" y="6393"/>
                <a:ext cx="2160" cy="51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ABP Simulator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9155" name="Group 3"/>
              <p:cNvGrpSpPr>
                <a:grpSpLocks/>
              </p:cNvGrpSpPr>
              <p:nvPr/>
            </p:nvGrpSpPr>
            <p:grpSpPr bwMode="auto">
              <a:xfrm>
                <a:off x="2961" y="6222"/>
                <a:ext cx="7920" cy="3420"/>
                <a:chOff x="2781" y="7744"/>
                <a:chExt cx="7740" cy="3600"/>
              </a:xfrm>
            </p:grpSpPr>
            <p:sp>
              <p:nvSpPr>
                <p:cNvPr id="49159" name="Line 7"/>
                <p:cNvSpPr>
                  <a:spLocks noChangeShapeType="1"/>
                </p:cNvSpPr>
                <p:nvPr/>
              </p:nvSpPr>
              <p:spPr bwMode="auto">
                <a:xfrm>
                  <a:off x="2781" y="7744"/>
                  <a:ext cx="0" cy="3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9158" name="Line 6"/>
                <p:cNvSpPr>
                  <a:spLocks noChangeShapeType="1"/>
                </p:cNvSpPr>
                <p:nvPr/>
              </p:nvSpPr>
              <p:spPr bwMode="auto">
                <a:xfrm>
                  <a:off x="2781" y="11344"/>
                  <a:ext cx="77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9157" name="Line 5"/>
                <p:cNvSpPr>
                  <a:spLocks noChangeShapeType="1"/>
                </p:cNvSpPr>
                <p:nvPr/>
              </p:nvSpPr>
              <p:spPr bwMode="auto">
                <a:xfrm>
                  <a:off x="2781" y="7744"/>
                  <a:ext cx="77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49156" name="Line 4"/>
                <p:cNvSpPr>
                  <a:spLocks noChangeShapeType="1"/>
                </p:cNvSpPr>
                <p:nvPr/>
              </p:nvSpPr>
              <p:spPr bwMode="auto">
                <a:xfrm>
                  <a:off x="10521" y="7744"/>
                  <a:ext cx="0" cy="3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</p:grpSp>
      <p:sp>
        <p:nvSpPr>
          <p:cNvPr id="49228" name="Rectangle 7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4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71736" y="1857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2928926" y="321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CA" dirty="0"/>
          </a:p>
        </p:txBody>
      </p:sp>
      <p:sp>
        <p:nvSpPr>
          <p:cNvPr id="65" name="TextBox 64"/>
          <p:cNvSpPr txBox="1"/>
          <p:nvPr/>
        </p:nvSpPr>
        <p:spPr>
          <a:xfrm>
            <a:off x="6643702" y="33575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CA" dirty="0"/>
          </a:p>
        </p:txBody>
      </p:sp>
      <p:sp>
        <p:nvSpPr>
          <p:cNvPr id="66" name="TextBox 65"/>
          <p:cNvSpPr txBox="1"/>
          <p:nvPr/>
        </p:nvSpPr>
        <p:spPr>
          <a:xfrm>
            <a:off x="4786314" y="27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CA" dirty="0"/>
          </a:p>
        </p:txBody>
      </p:sp>
      <p:sp>
        <p:nvSpPr>
          <p:cNvPr id="67" name="TextBox 66"/>
          <p:cNvSpPr txBox="1"/>
          <p:nvPr/>
        </p:nvSpPr>
        <p:spPr>
          <a:xfrm>
            <a:off x="4357686" y="2357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184150" y="457200"/>
            <a:ext cx="7656513" cy="514508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654050" y="798513"/>
            <a:ext cx="3752850" cy="4278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CALL HANDLER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865188" y="2193925"/>
            <a:ext cx="1746250" cy="199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CALL QUEUE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3011488" y="457200"/>
            <a:ext cx="1390650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Ambulance Dispatch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7840663" y="1235075"/>
            <a:ext cx="866775" cy="463550"/>
          </a:xfrm>
          <a:prstGeom prst="rightArrow">
            <a:avLst>
              <a:gd name="adj1" fmla="val 50000"/>
              <a:gd name="adj2" fmla="val 467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Location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7840663" y="2193925"/>
            <a:ext cx="866775" cy="463550"/>
          </a:xfrm>
          <a:prstGeom prst="rightArrow">
            <a:avLst>
              <a:gd name="adj1" fmla="val 50000"/>
              <a:gd name="adj2" fmla="val 467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Priority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7840663" y="2917825"/>
            <a:ext cx="1006475" cy="463550"/>
          </a:xfrm>
          <a:prstGeom prst="rightArrow">
            <a:avLst>
              <a:gd name="adj1" fmla="val 50000"/>
              <a:gd name="adj2" fmla="val 5428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Ambulance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7840663" y="3713163"/>
            <a:ext cx="866775" cy="463550"/>
          </a:xfrm>
          <a:prstGeom prst="rightArrow">
            <a:avLst>
              <a:gd name="adj1" fmla="val 50000"/>
              <a:gd name="adj2" fmla="val 467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1009650" y="3425825"/>
            <a:ext cx="141287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CALL LENGTH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2701925" y="1352550"/>
            <a:ext cx="1454150" cy="3476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CALL INFO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5451475" y="2371725"/>
            <a:ext cx="1454150" cy="3476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DISPATCH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5588000" y="3775075"/>
            <a:ext cx="1454150" cy="3476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-111125" y="276066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CALL IN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4154488" y="8667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LOCATION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4154488" y="14732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PRIORITY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AutoShape 16"/>
          <p:cNvSpPr>
            <a:spLocks noChangeShapeType="1"/>
          </p:cNvSpPr>
          <p:nvPr/>
        </p:nvSpPr>
        <p:spPr bwMode="auto">
          <a:xfrm flipV="1">
            <a:off x="3740150" y="1106488"/>
            <a:ext cx="415925" cy="246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3" name="AutoShape 15"/>
          <p:cNvSpPr>
            <a:spLocks noChangeShapeType="1"/>
          </p:cNvSpPr>
          <p:nvPr/>
        </p:nvSpPr>
        <p:spPr bwMode="auto">
          <a:xfrm>
            <a:off x="3740150" y="1612900"/>
            <a:ext cx="415925" cy="95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2" name="AutoShape 14"/>
          <p:cNvSpPr>
            <a:spLocks noChangeShapeType="1"/>
          </p:cNvSpPr>
          <p:nvPr/>
        </p:nvSpPr>
        <p:spPr bwMode="auto">
          <a:xfrm>
            <a:off x="5130800" y="1106488"/>
            <a:ext cx="2708275" cy="366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1" name="AutoShape 13"/>
          <p:cNvSpPr>
            <a:spLocks noChangeShapeType="1"/>
          </p:cNvSpPr>
          <p:nvPr/>
        </p:nvSpPr>
        <p:spPr bwMode="auto">
          <a:xfrm>
            <a:off x="5130800" y="1706563"/>
            <a:ext cx="2708275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0" name="AutoShape 12"/>
          <p:cNvSpPr>
            <a:spLocks noChangeShapeType="1"/>
          </p:cNvSpPr>
          <p:nvPr/>
        </p:nvSpPr>
        <p:spPr bwMode="auto">
          <a:xfrm>
            <a:off x="6223000" y="1235075"/>
            <a:ext cx="41275" cy="1133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9" name="AutoShape 11"/>
          <p:cNvSpPr>
            <a:spLocks noChangeShapeType="1"/>
          </p:cNvSpPr>
          <p:nvPr/>
        </p:nvSpPr>
        <p:spPr bwMode="auto">
          <a:xfrm>
            <a:off x="5827713" y="1879600"/>
            <a:ext cx="6350" cy="490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8" name="AutoShape 10"/>
          <p:cNvSpPr>
            <a:spLocks noChangeShapeType="1"/>
          </p:cNvSpPr>
          <p:nvPr/>
        </p:nvSpPr>
        <p:spPr bwMode="auto">
          <a:xfrm>
            <a:off x="6905625" y="2549525"/>
            <a:ext cx="935038" cy="587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7" name="AutoShape 9"/>
          <p:cNvSpPr>
            <a:spLocks noChangeShapeType="1"/>
          </p:cNvSpPr>
          <p:nvPr/>
        </p:nvSpPr>
        <p:spPr bwMode="auto">
          <a:xfrm>
            <a:off x="6223000" y="2719388"/>
            <a:ext cx="41275" cy="1054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6" name="AutoShape 8"/>
          <p:cNvSpPr>
            <a:spLocks noChangeShapeType="1"/>
          </p:cNvSpPr>
          <p:nvPr/>
        </p:nvSpPr>
        <p:spPr bwMode="auto">
          <a:xfrm flipV="1">
            <a:off x="7042150" y="3938588"/>
            <a:ext cx="798513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1009650" y="2735263"/>
            <a:ext cx="141287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CALL QUEUE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2479675" y="30067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CALL OUT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AutoShape 5"/>
          <p:cNvSpPr>
            <a:spLocks noChangeShapeType="1"/>
          </p:cNvSpPr>
          <p:nvPr/>
        </p:nvSpPr>
        <p:spPr bwMode="auto">
          <a:xfrm flipV="1">
            <a:off x="3455988" y="1706563"/>
            <a:ext cx="0" cy="1536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2" name="AutoShape 4"/>
          <p:cNvSpPr>
            <a:spLocks noChangeShapeType="1"/>
          </p:cNvSpPr>
          <p:nvPr/>
        </p:nvSpPr>
        <p:spPr bwMode="auto">
          <a:xfrm flipV="1">
            <a:off x="865188" y="2917825"/>
            <a:ext cx="254000" cy="88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1" name="AutoShape 3"/>
          <p:cNvSpPr>
            <a:spLocks noChangeShapeType="1"/>
          </p:cNvSpPr>
          <p:nvPr/>
        </p:nvSpPr>
        <p:spPr bwMode="auto">
          <a:xfrm flipV="1">
            <a:off x="1679575" y="3006725"/>
            <a:ext cx="0" cy="485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0" name="AutoShape 2"/>
          <p:cNvSpPr>
            <a:spLocks noChangeShapeType="1"/>
          </p:cNvSpPr>
          <p:nvPr/>
        </p:nvSpPr>
        <p:spPr bwMode="auto">
          <a:xfrm>
            <a:off x="2087563" y="3006725"/>
            <a:ext cx="392112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184150" y="5441950"/>
            <a:ext cx="7656513" cy="257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9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Figure 1 Ambulance Dispatch Flowchart</a:t>
            </a: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kumimoji="0" lang="en-CA" sz="1400" b="1" i="0" u="none" strike="noStrike" cap="none" normalizeH="0" baseline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SimSun" pitchFamily="2" charset="-122"/>
                <a:cs typeface="Times New Roman" pitchFamily="18" charset="0"/>
              </a:rPr>
            </a:b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5168900" y="63500"/>
            <a:ext cx="292100" cy="201859"/>
          </a:xfrm>
          <a:custGeom>
            <a:avLst/>
            <a:gdLst>
              <a:gd name="connsiteX0" fmla="*/ 0 w 292100"/>
              <a:gd name="connsiteY0" fmla="*/ 25400 h 201859"/>
              <a:gd name="connsiteX1" fmla="*/ 139700 w 292100"/>
              <a:gd name="connsiteY1" fmla="*/ 0 h 201859"/>
              <a:gd name="connsiteX2" fmla="*/ 241300 w 292100"/>
              <a:gd name="connsiteY2" fmla="*/ 12700 h 201859"/>
              <a:gd name="connsiteX3" fmla="*/ 254000 w 292100"/>
              <a:gd name="connsiteY3" fmla="*/ 50800 h 201859"/>
              <a:gd name="connsiteX4" fmla="*/ 241300 w 292100"/>
              <a:gd name="connsiteY4" fmla="*/ 101600 h 201859"/>
              <a:gd name="connsiteX5" fmla="*/ 165100 w 292100"/>
              <a:gd name="connsiteY5" fmla="*/ 165100 h 201859"/>
              <a:gd name="connsiteX6" fmla="*/ 292100 w 292100"/>
              <a:gd name="connsiteY6" fmla="*/ 190500 h 2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100" h="201859">
                <a:moveTo>
                  <a:pt x="0" y="25400"/>
                </a:moveTo>
                <a:cubicBezTo>
                  <a:pt x="44462" y="14285"/>
                  <a:pt x="94195" y="0"/>
                  <a:pt x="139700" y="0"/>
                </a:cubicBezTo>
                <a:cubicBezTo>
                  <a:pt x="173830" y="0"/>
                  <a:pt x="207433" y="8467"/>
                  <a:pt x="241300" y="12700"/>
                </a:cubicBezTo>
                <a:cubicBezTo>
                  <a:pt x="245533" y="25400"/>
                  <a:pt x="254000" y="37413"/>
                  <a:pt x="254000" y="50800"/>
                </a:cubicBezTo>
                <a:cubicBezTo>
                  <a:pt x="254000" y="68254"/>
                  <a:pt x="249960" y="86445"/>
                  <a:pt x="241300" y="101600"/>
                </a:cubicBezTo>
                <a:cubicBezTo>
                  <a:pt x="226256" y="127927"/>
                  <a:pt x="189378" y="148915"/>
                  <a:pt x="165100" y="165100"/>
                </a:cubicBezTo>
                <a:cubicBezTo>
                  <a:pt x="238618" y="201859"/>
                  <a:pt x="196968" y="190500"/>
                  <a:pt x="292100" y="190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任意多边形 50"/>
          <p:cNvSpPr/>
          <p:nvPr/>
        </p:nvSpPr>
        <p:spPr>
          <a:xfrm>
            <a:off x="5584357" y="35983"/>
            <a:ext cx="181443" cy="187203"/>
          </a:xfrm>
          <a:custGeom>
            <a:avLst/>
            <a:gdLst>
              <a:gd name="connsiteX0" fmla="*/ 54443 w 181443"/>
              <a:gd name="connsiteY0" fmla="*/ 2117 h 187203"/>
              <a:gd name="connsiteX1" fmla="*/ 29043 w 181443"/>
              <a:gd name="connsiteY1" fmla="*/ 40217 h 187203"/>
              <a:gd name="connsiteX2" fmla="*/ 3643 w 181443"/>
              <a:gd name="connsiteY2" fmla="*/ 116417 h 187203"/>
              <a:gd name="connsiteX3" fmla="*/ 16343 w 181443"/>
              <a:gd name="connsiteY3" fmla="*/ 167217 h 187203"/>
              <a:gd name="connsiteX4" fmla="*/ 143343 w 181443"/>
              <a:gd name="connsiteY4" fmla="*/ 116417 h 187203"/>
              <a:gd name="connsiteX5" fmla="*/ 168743 w 181443"/>
              <a:gd name="connsiteY5" fmla="*/ 65617 h 187203"/>
              <a:gd name="connsiteX6" fmla="*/ 181443 w 181443"/>
              <a:gd name="connsiteY6" fmla="*/ 27517 h 187203"/>
              <a:gd name="connsiteX7" fmla="*/ 54443 w 181443"/>
              <a:gd name="connsiteY7" fmla="*/ 2117 h 18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443" h="187203">
                <a:moveTo>
                  <a:pt x="54443" y="2117"/>
                </a:moveTo>
                <a:cubicBezTo>
                  <a:pt x="29043" y="4234"/>
                  <a:pt x="35242" y="26269"/>
                  <a:pt x="29043" y="40217"/>
                </a:cubicBezTo>
                <a:cubicBezTo>
                  <a:pt x="18169" y="64683"/>
                  <a:pt x="3643" y="116417"/>
                  <a:pt x="3643" y="116417"/>
                </a:cubicBezTo>
                <a:cubicBezTo>
                  <a:pt x="7876" y="133350"/>
                  <a:pt x="0" y="161088"/>
                  <a:pt x="16343" y="167217"/>
                </a:cubicBezTo>
                <a:cubicBezTo>
                  <a:pt x="69639" y="187203"/>
                  <a:pt x="116107" y="154548"/>
                  <a:pt x="143343" y="116417"/>
                </a:cubicBezTo>
                <a:cubicBezTo>
                  <a:pt x="154347" y="101011"/>
                  <a:pt x="161285" y="83018"/>
                  <a:pt x="168743" y="65617"/>
                </a:cubicBezTo>
                <a:cubicBezTo>
                  <a:pt x="174016" y="53312"/>
                  <a:pt x="177210" y="40217"/>
                  <a:pt x="181443" y="27517"/>
                </a:cubicBezTo>
                <a:cubicBezTo>
                  <a:pt x="101894" y="7630"/>
                  <a:pt x="79843" y="0"/>
                  <a:pt x="54443" y="2117"/>
                </a:cubicBezTo>
                <a:close/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85860"/>
            <a:ext cx="50101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4857752" y="13572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23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4714876" y="3286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2500298" y="3929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5214942" y="3929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2643174" y="2500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26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b="7776"/>
          <a:stretch>
            <a:fillRect/>
          </a:stretch>
        </p:blipFill>
        <p:spPr bwMode="auto">
          <a:xfrm>
            <a:off x="785786" y="785794"/>
            <a:ext cx="744159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28728" y="1071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714744" y="1142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143372" y="4286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000496" y="2143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000496" y="3143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143768" y="2500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428728" y="2500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3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48129" name="Group 1"/>
          <p:cNvGrpSpPr>
            <a:grpSpLocks noChangeAspect="1"/>
          </p:cNvGrpSpPr>
          <p:nvPr/>
        </p:nvGrpSpPr>
        <p:grpSpPr bwMode="auto">
          <a:xfrm>
            <a:off x="357158" y="714356"/>
            <a:ext cx="8234363" cy="4800600"/>
            <a:chOff x="1440" y="1707"/>
            <a:chExt cx="12968" cy="7560"/>
          </a:xfrm>
        </p:grpSpPr>
        <p:sp>
          <p:nvSpPr>
            <p:cNvPr id="48222" name="AutoShape 94"/>
            <p:cNvSpPr>
              <a:spLocks noChangeAspect="1" noChangeArrowheads="1" noTextEdit="1"/>
            </p:cNvSpPr>
            <p:nvPr/>
          </p:nvSpPr>
          <p:spPr bwMode="auto">
            <a:xfrm>
              <a:off x="1440" y="1707"/>
              <a:ext cx="12968" cy="75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21" name="Rectangle 93"/>
            <p:cNvSpPr>
              <a:spLocks noChangeArrowheads="1"/>
            </p:cNvSpPr>
            <p:nvPr/>
          </p:nvSpPr>
          <p:spPr bwMode="auto">
            <a:xfrm>
              <a:off x="2348" y="2067"/>
              <a:ext cx="10650" cy="7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96969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20" name="Rectangle 92"/>
            <p:cNvSpPr>
              <a:spLocks noChangeArrowheads="1"/>
            </p:cNvSpPr>
            <p:nvPr/>
          </p:nvSpPr>
          <p:spPr bwMode="auto">
            <a:xfrm>
              <a:off x="4190" y="2967"/>
              <a:ext cx="5400" cy="59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96969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19" name="Text Box 91"/>
            <p:cNvSpPr txBox="1">
              <a:spLocks noChangeArrowheads="1"/>
            </p:cNvSpPr>
            <p:nvPr/>
          </p:nvSpPr>
          <p:spPr bwMode="auto">
            <a:xfrm>
              <a:off x="13760" y="278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18" name="Line 90"/>
            <p:cNvSpPr>
              <a:spLocks noChangeShapeType="1"/>
            </p:cNvSpPr>
            <p:nvPr/>
          </p:nvSpPr>
          <p:spPr bwMode="auto">
            <a:xfrm>
              <a:off x="12990" y="3147"/>
              <a:ext cx="123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17" name="Text Box 89"/>
            <p:cNvSpPr txBox="1">
              <a:spLocks noChangeArrowheads="1"/>
            </p:cNvSpPr>
            <p:nvPr/>
          </p:nvSpPr>
          <p:spPr bwMode="auto">
            <a:xfrm>
              <a:off x="1660" y="2067"/>
              <a:ext cx="55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Event File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16" name="Line 88"/>
            <p:cNvSpPr>
              <a:spLocks noChangeShapeType="1"/>
            </p:cNvSpPr>
            <p:nvPr/>
          </p:nvSpPr>
          <p:spPr bwMode="auto">
            <a:xfrm>
              <a:off x="2348" y="2608"/>
              <a:ext cx="18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15" name="Line 87"/>
            <p:cNvSpPr>
              <a:spLocks noChangeShapeType="1"/>
            </p:cNvSpPr>
            <p:nvPr/>
          </p:nvSpPr>
          <p:spPr bwMode="auto">
            <a:xfrm flipV="1">
              <a:off x="9368" y="3147"/>
              <a:ext cx="36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14" name="AutoShape 86"/>
            <p:cNvSpPr>
              <a:spLocks noChangeShapeType="1"/>
            </p:cNvSpPr>
            <p:nvPr/>
          </p:nvSpPr>
          <p:spPr bwMode="auto">
            <a:xfrm>
              <a:off x="2528" y="2610"/>
              <a:ext cx="1" cy="10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13" name="Rectangle 85"/>
            <p:cNvSpPr>
              <a:spLocks noChangeArrowheads="1"/>
            </p:cNvSpPr>
            <p:nvPr/>
          </p:nvSpPr>
          <p:spPr bwMode="auto">
            <a:xfrm>
              <a:off x="10797" y="7828"/>
              <a:ext cx="1440" cy="107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12" name="Text Box 84"/>
            <p:cNvSpPr txBox="1">
              <a:spLocks noChangeArrowheads="1"/>
            </p:cNvSpPr>
            <p:nvPr/>
          </p:nvSpPr>
          <p:spPr bwMode="auto">
            <a:xfrm>
              <a:off x="10797" y="7468"/>
              <a:ext cx="14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Motor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11" name="Text Box 83"/>
            <p:cNvSpPr txBox="1">
              <a:spLocks noChangeArrowheads="1"/>
            </p:cNvSpPr>
            <p:nvPr/>
          </p:nvSpPr>
          <p:spPr bwMode="auto">
            <a:xfrm>
              <a:off x="9728" y="2788"/>
              <a:ext cx="36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10" name="Rectangle 82"/>
            <p:cNvSpPr>
              <a:spLocks noChangeArrowheads="1"/>
            </p:cNvSpPr>
            <p:nvPr/>
          </p:nvSpPr>
          <p:spPr bwMode="auto">
            <a:xfrm>
              <a:off x="10808" y="5848"/>
              <a:ext cx="1440" cy="10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09" name="Text Box 81"/>
            <p:cNvSpPr txBox="1">
              <a:spLocks noChangeArrowheads="1"/>
            </p:cNvSpPr>
            <p:nvPr/>
          </p:nvSpPr>
          <p:spPr bwMode="auto">
            <a:xfrm>
              <a:off x="10808" y="5488"/>
              <a:ext cx="14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Motor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>
              <a:off x="9808" y="6028"/>
              <a:ext cx="100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07" name="Text Box 79"/>
            <p:cNvSpPr txBox="1">
              <a:spLocks noChangeArrowheads="1"/>
            </p:cNvSpPr>
            <p:nvPr/>
          </p:nvSpPr>
          <p:spPr bwMode="auto">
            <a:xfrm>
              <a:off x="12338" y="6029"/>
              <a:ext cx="36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06" name="Text Box 78"/>
            <p:cNvSpPr txBox="1">
              <a:spLocks noChangeArrowheads="1"/>
            </p:cNvSpPr>
            <p:nvPr/>
          </p:nvSpPr>
          <p:spPr bwMode="auto">
            <a:xfrm>
              <a:off x="3968" y="2608"/>
              <a:ext cx="270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05" name="Line 77"/>
            <p:cNvSpPr>
              <a:spLocks noChangeShapeType="1"/>
            </p:cNvSpPr>
            <p:nvPr/>
          </p:nvSpPr>
          <p:spPr bwMode="auto">
            <a:xfrm flipH="1">
              <a:off x="9580" y="8547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04" name="Text Box 76"/>
            <p:cNvSpPr txBox="1">
              <a:spLocks noChangeArrowheads="1"/>
            </p:cNvSpPr>
            <p:nvPr/>
          </p:nvSpPr>
          <p:spPr bwMode="auto">
            <a:xfrm>
              <a:off x="3090" y="3208"/>
              <a:ext cx="879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in: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{X, Y, D}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03" name="Text Box 75"/>
            <p:cNvSpPr txBox="1">
              <a:spLocks noChangeArrowheads="1"/>
            </p:cNvSpPr>
            <p:nvPr/>
          </p:nvSpPr>
          <p:spPr bwMode="auto">
            <a:xfrm>
              <a:off x="9800" y="8187"/>
              <a:ext cx="58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02" name="AutoShape 74"/>
            <p:cNvSpPr>
              <a:spLocks noChangeShapeType="1"/>
            </p:cNvSpPr>
            <p:nvPr/>
          </p:nvSpPr>
          <p:spPr bwMode="auto">
            <a:xfrm>
              <a:off x="1448" y="2608"/>
              <a:ext cx="90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01" name="Line 73"/>
            <p:cNvSpPr>
              <a:spLocks noChangeShapeType="1"/>
            </p:cNvSpPr>
            <p:nvPr/>
          </p:nvSpPr>
          <p:spPr bwMode="auto">
            <a:xfrm>
              <a:off x="10460" y="9087"/>
              <a:ext cx="23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00" name="AutoShape 72"/>
            <p:cNvSpPr>
              <a:spLocks noChangeShapeType="1"/>
            </p:cNvSpPr>
            <p:nvPr/>
          </p:nvSpPr>
          <p:spPr bwMode="auto">
            <a:xfrm>
              <a:off x="10460" y="8547"/>
              <a:ext cx="1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99" name="Line 71"/>
            <p:cNvSpPr>
              <a:spLocks noChangeShapeType="1"/>
            </p:cNvSpPr>
            <p:nvPr/>
          </p:nvSpPr>
          <p:spPr bwMode="auto">
            <a:xfrm>
              <a:off x="12228" y="6387"/>
              <a:ext cx="5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98" name="AutoShape 70"/>
            <p:cNvSpPr>
              <a:spLocks noChangeShapeType="1"/>
            </p:cNvSpPr>
            <p:nvPr/>
          </p:nvSpPr>
          <p:spPr bwMode="auto">
            <a:xfrm>
              <a:off x="12768" y="6391"/>
              <a:ext cx="2" cy="26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>
              <a:off x="12228" y="8188"/>
              <a:ext cx="5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96" name="Text Box 68"/>
            <p:cNvSpPr txBox="1">
              <a:spLocks noChangeArrowheads="1"/>
            </p:cNvSpPr>
            <p:nvPr/>
          </p:nvSpPr>
          <p:spPr bwMode="auto">
            <a:xfrm>
              <a:off x="12338" y="7828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>
              <a:off x="2529" y="3691"/>
              <a:ext cx="16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4869" y="3689"/>
              <a:ext cx="3239" cy="20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96969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93" name="Text Box 65"/>
            <p:cNvSpPr txBox="1">
              <a:spLocks noChangeArrowheads="1"/>
            </p:cNvSpPr>
            <p:nvPr/>
          </p:nvSpPr>
          <p:spPr bwMode="auto">
            <a:xfrm>
              <a:off x="4869" y="3376"/>
              <a:ext cx="21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Path 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92" name="Line 64"/>
            <p:cNvSpPr>
              <a:spLocks noChangeShapeType="1"/>
            </p:cNvSpPr>
            <p:nvPr/>
          </p:nvSpPr>
          <p:spPr bwMode="auto">
            <a:xfrm flipV="1">
              <a:off x="4513" y="4232"/>
              <a:ext cx="93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91" name="Text Box 63"/>
            <p:cNvSpPr txBox="1">
              <a:spLocks noChangeArrowheads="1"/>
            </p:cNvSpPr>
            <p:nvPr/>
          </p:nvSpPr>
          <p:spPr bwMode="auto">
            <a:xfrm>
              <a:off x="4410" y="4275"/>
              <a:ext cx="35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</a:t>
              </a:r>
              <a:b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</a:b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90" name="Line 62"/>
            <p:cNvSpPr>
              <a:spLocks noChangeShapeType="1"/>
            </p:cNvSpPr>
            <p:nvPr/>
          </p:nvSpPr>
          <p:spPr bwMode="auto">
            <a:xfrm>
              <a:off x="4507" y="5625"/>
              <a:ext cx="36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89" name="Text Box 61"/>
            <p:cNvSpPr txBox="1">
              <a:spLocks noChangeArrowheads="1"/>
            </p:cNvSpPr>
            <p:nvPr/>
          </p:nvSpPr>
          <p:spPr bwMode="auto">
            <a:xfrm>
              <a:off x="4300" y="5306"/>
              <a:ext cx="47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88" name="Line 60"/>
            <p:cNvSpPr>
              <a:spLocks noChangeShapeType="1"/>
            </p:cNvSpPr>
            <p:nvPr/>
          </p:nvSpPr>
          <p:spPr bwMode="auto">
            <a:xfrm>
              <a:off x="8828" y="3148"/>
              <a:ext cx="72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87" name="Text Box 59"/>
            <p:cNvSpPr txBox="1">
              <a:spLocks noChangeArrowheads="1"/>
            </p:cNvSpPr>
            <p:nvPr/>
          </p:nvSpPr>
          <p:spPr bwMode="auto">
            <a:xfrm>
              <a:off x="8288" y="3763"/>
              <a:ext cx="36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86" name="Line 58"/>
            <p:cNvSpPr>
              <a:spLocks noChangeShapeType="1"/>
            </p:cNvSpPr>
            <p:nvPr/>
          </p:nvSpPr>
          <p:spPr bwMode="auto">
            <a:xfrm>
              <a:off x="4148" y="368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85" name="AutoShape 57"/>
            <p:cNvSpPr>
              <a:spLocks noChangeShapeType="1"/>
            </p:cNvSpPr>
            <p:nvPr/>
          </p:nvSpPr>
          <p:spPr bwMode="auto">
            <a:xfrm>
              <a:off x="4508" y="3689"/>
              <a:ext cx="5" cy="5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84" name="Line 56"/>
            <p:cNvSpPr>
              <a:spLocks noChangeShapeType="1"/>
            </p:cNvSpPr>
            <p:nvPr/>
          </p:nvSpPr>
          <p:spPr bwMode="auto">
            <a:xfrm>
              <a:off x="7689" y="4141"/>
              <a:ext cx="11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83" name="AutoShape 55"/>
            <p:cNvSpPr>
              <a:spLocks noChangeShapeType="1"/>
            </p:cNvSpPr>
            <p:nvPr/>
          </p:nvSpPr>
          <p:spPr bwMode="auto">
            <a:xfrm>
              <a:off x="8828" y="3148"/>
              <a:ext cx="1" cy="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82" name="Rectangle 54"/>
            <p:cNvSpPr>
              <a:spLocks noChangeArrowheads="1"/>
            </p:cNvSpPr>
            <p:nvPr/>
          </p:nvSpPr>
          <p:spPr bwMode="auto">
            <a:xfrm>
              <a:off x="5948" y="6568"/>
              <a:ext cx="2160" cy="180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81" name="Text Box 53"/>
            <p:cNvSpPr txBox="1">
              <a:spLocks noChangeArrowheads="1"/>
            </p:cNvSpPr>
            <p:nvPr/>
          </p:nvSpPr>
          <p:spPr bwMode="auto">
            <a:xfrm>
              <a:off x="5948" y="6208"/>
              <a:ext cx="21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Translator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80" name="Line 52"/>
            <p:cNvSpPr>
              <a:spLocks noChangeShapeType="1"/>
            </p:cNvSpPr>
            <p:nvPr/>
          </p:nvSpPr>
          <p:spPr bwMode="auto">
            <a:xfrm>
              <a:off x="5408" y="6928"/>
              <a:ext cx="5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79" name="Text Box 51"/>
            <p:cNvSpPr txBox="1">
              <a:spLocks noChangeArrowheads="1"/>
            </p:cNvSpPr>
            <p:nvPr/>
          </p:nvSpPr>
          <p:spPr bwMode="auto">
            <a:xfrm>
              <a:off x="4740" y="6927"/>
              <a:ext cx="132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in: </a:t>
              </a:r>
              <a:b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next(ΔX, ΔY)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 flipH="1" flipV="1">
              <a:off x="8150" y="8187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77" name="Text Box 49"/>
            <p:cNvSpPr txBox="1">
              <a:spLocks noChangeArrowheads="1"/>
            </p:cNvSpPr>
            <p:nvPr/>
          </p:nvSpPr>
          <p:spPr bwMode="auto">
            <a:xfrm>
              <a:off x="8260" y="7827"/>
              <a:ext cx="10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9148" y="7108"/>
              <a:ext cx="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75" name="Text Box 47"/>
            <p:cNvSpPr txBox="1">
              <a:spLocks noChangeArrowheads="1"/>
            </p:cNvSpPr>
            <p:nvPr/>
          </p:nvSpPr>
          <p:spPr bwMode="auto">
            <a:xfrm>
              <a:off x="8268" y="6875"/>
              <a:ext cx="11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motorOut1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74" name="Text Box 46"/>
            <p:cNvSpPr txBox="1">
              <a:spLocks noChangeArrowheads="1"/>
            </p:cNvSpPr>
            <p:nvPr/>
          </p:nvSpPr>
          <p:spPr bwMode="auto">
            <a:xfrm>
              <a:off x="5290" y="7827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7029" y="4948"/>
              <a:ext cx="1678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 flipH="1">
              <a:off x="9030" y="8547"/>
              <a:ext cx="5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71" name="AutoShape 43"/>
            <p:cNvSpPr>
              <a:spLocks noChangeShapeType="1"/>
            </p:cNvSpPr>
            <p:nvPr/>
          </p:nvSpPr>
          <p:spPr bwMode="auto">
            <a:xfrm flipV="1">
              <a:off x="9030" y="8189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H="1">
              <a:off x="4520" y="8187"/>
              <a:ext cx="14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 flipV="1">
              <a:off x="8158" y="7107"/>
              <a:ext cx="99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8" name="AutoShape 40"/>
            <p:cNvSpPr>
              <a:spLocks noChangeShapeType="1"/>
            </p:cNvSpPr>
            <p:nvPr/>
          </p:nvSpPr>
          <p:spPr bwMode="auto">
            <a:xfrm flipV="1">
              <a:off x="9148" y="7107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7" name="AutoShape 39"/>
            <p:cNvSpPr>
              <a:spLocks noChangeShapeType="1"/>
            </p:cNvSpPr>
            <p:nvPr/>
          </p:nvSpPr>
          <p:spPr bwMode="auto">
            <a:xfrm flipH="1" flipV="1">
              <a:off x="4507" y="5625"/>
              <a:ext cx="13" cy="2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flipV="1">
              <a:off x="5408" y="6029"/>
              <a:ext cx="329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5" name="AutoShape 37"/>
            <p:cNvSpPr>
              <a:spLocks noChangeShapeType="1"/>
            </p:cNvSpPr>
            <p:nvPr/>
          </p:nvSpPr>
          <p:spPr bwMode="auto">
            <a:xfrm>
              <a:off x="5408" y="6031"/>
              <a:ext cx="1" cy="8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4" name="AutoShape 36"/>
            <p:cNvSpPr>
              <a:spLocks noChangeShapeType="1"/>
            </p:cNvSpPr>
            <p:nvPr/>
          </p:nvSpPr>
          <p:spPr bwMode="auto">
            <a:xfrm flipV="1">
              <a:off x="8707" y="4964"/>
              <a:ext cx="1" cy="10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3" name="Text Box 35"/>
            <p:cNvSpPr txBox="1">
              <a:spLocks noChangeArrowheads="1"/>
            </p:cNvSpPr>
            <p:nvPr/>
          </p:nvSpPr>
          <p:spPr bwMode="auto">
            <a:xfrm>
              <a:off x="2348" y="1707"/>
              <a:ext cx="100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Robot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62" name="Text Box 34"/>
            <p:cNvSpPr txBox="1">
              <a:spLocks noChangeArrowheads="1"/>
            </p:cNvSpPr>
            <p:nvPr/>
          </p:nvSpPr>
          <p:spPr bwMode="auto">
            <a:xfrm>
              <a:off x="8260" y="4633"/>
              <a:ext cx="1210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nextPosition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10909" y="3689"/>
              <a:ext cx="1440" cy="10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10797" y="3329"/>
              <a:ext cx="14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Chalk Engager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9821" y="8008"/>
              <a:ext cx="9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9588" y="4588"/>
              <a:ext cx="132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 flipV="1">
              <a:off x="7029" y="4589"/>
              <a:ext cx="255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56" name="Text Box 28"/>
            <p:cNvSpPr txBox="1">
              <a:spLocks noChangeArrowheads="1"/>
            </p:cNvSpPr>
            <p:nvPr/>
          </p:nvSpPr>
          <p:spPr bwMode="auto">
            <a:xfrm>
              <a:off x="10460" y="4352"/>
              <a:ext cx="228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8268" y="4228"/>
              <a:ext cx="881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engaged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9478" y="7108"/>
              <a:ext cx="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53" name="AutoShape 25"/>
            <p:cNvSpPr>
              <a:spLocks noChangeShapeType="1"/>
            </p:cNvSpPr>
            <p:nvPr/>
          </p:nvSpPr>
          <p:spPr bwMode="auto">
            <a:xfrm>
              <a:off x="9808" y="6028"/>
              <a:ext cx="1" cy="10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52" name="AutoShape 24"/>
            <p:cNvSpPr>
              <a:spLocks noChangeShapeType="1"/>
            </p:cNvSpPr>
            <p:nvPr/>
          </p:nvSpPr>
          <p:spPr bwMode="auto">
            <a:xfrm flipH="1">
              <a:off x="9821" y="7604"/>
              <a:ext cx="2" cy="4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10460" y="7647"/>
              <a:ext cx="21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8108" y="7603"/>
              <a:ext cx="14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8268" y="7370"/>
              <a:ext cx="11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motorOut2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9493" y="7603"/>
              <a:ext cx="3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10460" y="6058"/>
              <a:ext cx="22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6954" y="4047"/>
              <a:ext cx="735" cy="108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5443" y="4047"/>
              <a:ext cx="760" cy="108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5319" y="3751"/>
              <a:ext cx="109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6849" y="3751"/>
              <a:ext cx="109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Planner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6203" y="4228"/>
              <a:ext cx="72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6248" y="3988"/>
              <a:ext cx="36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6713" y="4228"/>
              <a:ext cx="36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9" name="Freeform 11"/>
            <p:cNvSpPr>
              <a:spLocks/>
            </p:cNvSpPr>
            <p:nvPr/>
          </p:nvSpPr>
          <p:spPr bwMode="auto">
            <a:xfrm>
              <a:off x="5804" y="5117"/>
              <a:ext cx="1545" cy="244"/>
            </a:xfrm>
            <a:custGeom>
              <a:avLst/>
              <a:gdLst/>
              <a:ahLst/>
              <a:cxnLst>
                <a:cxn ang="0">
                  <a:pos x="1545" y="0"/>
                </a:cxn>
                <a:cxn ang="0">
                  <a:pos x="1545" y="390"/>
                </a:cxn>
                <a:cxn ang="0">
                  <a:pos x="0" y="390"/>
                </a:cxn>
                <a:cxn ang="0">
                  <a:pos x="0" y="30"/>
                </a:cxn>
              </a:cxnLst>
              <a:rect l="0" t="0" r="r" b="b"/>
              <a:pathLst>
                <a:path w="1545" h="390">
                  <a:moveTo>
                    <a:pt x="1545" y="0"/>
                  </a:moveTo>
                  <a:lnTo>
                    <a:pt x="1545" y="390"/>
                  </a:lnTo>
                  <a:lnTo>
                    <a:pt x="0" y="390"/>
                  </a:lnTo>
                  <a:lnTo>
                    <a:pt x="0" y="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6353" y="5113"/>
              <a:ext cx="80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ready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7600" y="5307"/>
              <a:ext cx="660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5070" y="4287"/>
              <a:ext cx="29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in</a:t>
              </a:r>
              <a:b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</a:b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4858" y="5638"/>
              <a:ext cx="27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7608" y="5128"/>
              <a:ext cx="1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9588" y="4228"/>
              <a:ext cx="881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engaged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9918" y="6928"/>
              <a:ext cx="11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motorOut1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1" name="Text Box 3"/>
            <p:cNvSpPr txBox="1">
              <a:spLocks noChangeArrowheads="1"/>
            </p:cNvSpPr>
            <p:nvPr/>
          </p:nvSpPr>
          <p:spPr bwMode="auto">
            <a:xfrm>
              <a:off x="9588" y="7288"/>
              <a:ext cx="11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motorOut2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0" name="Text Box 2"/>
            <p:cNvSpPr txBox="1">
              <a:spLocks noChangeArrowheads="1"/>
            </p:cNvSpPr>
            <p:nvPr/>
          </p:nvSpPr>
          <p:spPr bwMode="auto">
            <a:xfrm>
              <a:off x="12550" y="278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715140" y="2071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CA" dirty="0"/>
          </a:p>
        </p:txBody>
      </p:sp>
      <p:sp>
        <p:nvSpPr>
          <p:cNvPr id="98" name="TextBox 97"/>
          <p:cNvSpPr txBox="1"/>
          <p:nvPr/>
        </p:nvSpPr>
        <p:spPr>
          <a:xfrm>
            <a:off x="2571736" y="1142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CA" dirty="0"/>
          </a:p>
        </p:txBody>
      </p:sp>
      <p:sp>
        <p:nvSpPr>
          <p:cNvPr id="99" name="TextBox 98"/>
          <p:cNvSpPr txBox="1"/>
          <p:nvPr/>
        </p:nvSpPr>
        <p:spPr>
          <a:xfrm>
            <a:off x="6572264" y="3500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CA" dirty="0"/>
          </a:p>
        </p:txBody>
      </p:sp>
      <p:sp>
        <p:nvSpPr>
          <p:cNvPr id="100" name="TextBox 99"/>
          <p:cNvSpPr txBox="1"/>
          <p:nvPr/>
        </p:nvSpPr>
        <p:spPr>
          <a:xfrm>
            <a:off x="3214678" y="1571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CA" dirty="0"/>
          </a:p>
        </p:txBody>
      </p:sp>
      <p:sp>
        <p:nvSpPr>
          <p:cNvPr id="101" name="TextBox 100"/>
          <p:cNvSpPr txBox="1"/>
          <p:nvPr/>
        </p:nvSpPr>
        <p:spPr>
          <a:xfrm>
            <a:off x="3857620" y="2357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CA" dirty="0"/>
          </a:p>
        </p:txBody>
      </p:sp>
      <p:sp>
        <p:nvSpPr>
          <p:cNvPr id="102" name="TextBox 101"/>
          <p:cNvSpPr txBox="1"/>
          <p:nvPr/>
        </p:nvSpPr>
        <p:spPr>
          <a:xfrm>
            <a:off x="2928926" y="2285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CA" dirty="0"/>
          </a:p>
        </p:txBody>
      </p:sp>
      <p:sp>
        <p:nvSpPr>
          <p:cNvPr id="103" name="TextBox 102"/>
          <p:cNvSpPr txBox="1"/>
          <p:nvPr/>
        </p:nvSpPr>
        <p:spPr>
          <a:xfrm>
            <a:off x="1285852" y="571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CA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44" y="4143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Diagra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67064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0430" y="857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143636" y="2143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4286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2071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357950" y="3500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1571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2571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500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685</Words>
  <PresentationFormat>全屏显示(4:3)</PresentationFormat>
  <Paragraphs>555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</vt:lpstr>
      <vt:lpstr>Visio.Drawing.11</vt:lpstr>
      <vt:lpstr>Microsoft Word Picture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Sixuan</dc:creator>
  <cp:lastModifiedBy>Sixuan</cp:lastModifiedBy>
  <cp:revision>57</cp:revision>
  <dcterms:created xsi:type="dcterms:W3CDTF">2014-07-11T02:55:13Z</dcterms:created>
  <dcterms:modified xsi:type="dcterms:W3CDTF">2014-07-11T16:08:29Z</dcterms:modified>
</cp:coreProperties>
</file>