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6" r:id="rId7"/>
    <p:sldId id="259" r:id="rId8"/>
    <p:sldId id="262" r:id="rId9"/>
    <p:sldId id="263" r:id="rId10"/>
    <p:sldId id="267" r:id="rId11"/>
  </p:sldIdLst>
  <p:sldSz cx="12192000" cy="6858000"/>
  <p:notesSz cx="6858000" cy="9144000"/>
  <p:embeddedFontLst>
    <p:embeddedFont>
      <p:font typeface="210 M고딕 080" panose="02020603020101020101" pitchFamily="18" charset="-127"/>
      <p:regular r:id="rId12"/>
    </p:embeddedFont>
    <p:embeddedFont>
      <p:font typeface="210 M고딕 090" panose="02020603020101020101" pitchFamily="18" charset="-127"/>
      <p:regular r:id="rId13"/>
    </p:embeddedFont>
    <p:embeddedFont>
      <p:font typeface="210 네모진 040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7C80"/>
    <a:srgbClr val="FF5050"/>
    <a:srgbClr val="F8F8F8"/>
    <a:srgbClr val="FEFEFF"/>
    <a:srgbClr val="FCFD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CB070-5A8F-4E2F-ADC5-A9601678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C50FF-41FA-480B-8B9A-3142F1AD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6277-D609-4ED4-9910-E09FA1BB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951BF-2B09-4874-ABFC-9499A8A2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05207-8755-4522-812C-BD3AC58F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E3202A-82BB-4C84-B135-7381CB17C9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D63EF-A97F-4283-87DC-7BB809C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CF07F-BA0A-4FDC-A29C-0AD4533D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24F25-69A6-4421-A0B1-49577BE9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81690-EE97-46C9-A3E6-4C9BF78C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CB294-8255-4651-8B5D-88783FC8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55EF0-4395-434F-A9E9-FB3D286FF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0BCB3-45F5-46E2-AC32-8611EE55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E7703-4734-474F-99C0-7F6BA174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544DE-BE76-4EF2-8B9A-35746C0D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5F4E-D3AB-45C1-B3B2-C8FC3EBD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0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024A65-FDE6-4BDB-9285-FE2566659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5E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464C9-66F1-44E1-B370-FB096E07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066DC-A4BB-4B4F-9E50-30C17846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15DAA-C952-45CD-B000-79EC50E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AD3E0-FE2E-43CD-9F52-A29B40A9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DEE9B-0C74-4233-B41F-0FAE7C85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F5B56-7A75-49C3-BAF7-C88AA56709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166" y="6283959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35DF-0396-4077-BE5E-ED8E1D33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56E5-1D14-455D-83B2-1A35D8CE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7566E-C312-4E8A-8EEC-4DF0BC05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4B027-9FDE-4D73-B57A-08B9DB4D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B207D-3A1D-4B80-86FD-1A605946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F7C-1D1B-4439-8F18-ACFA9572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C09B-A4DF-44A5-8699-DB6298A6A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80F0F-8FFD-47BD-8E6C-2FF72928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9E88E-E943-4391-A06B-3E813C39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75E08-B389-4297-89AA-36C30875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731E9F-08F9-4F8E-BAFD-47224F5B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CD195-0C43-4839-89AD-C503E223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5999-EA61-456D-8C3D-A93CC594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A8F9F-7728-4A40-981C-98ECB9EB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56D0FD-7329-4646-91B8-4DD4A9184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0CA6A-36A5-4E09-90E3-B0B42A10A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54AF6-8BDD-4142-A44A-889B53FB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DE8F2-3E88-41CF-85F9-F0299E2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510E1-3BAD-411B-8F7E-8A09EAA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8926E-3CFB-4B12-B00E-B74295B6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5BAEBB-4E88-45C6-A698-8A3245D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19C4F-00F0-4C4A-A3AA-CFB2A87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3F54B-9208-4AAA-9F51-052D6490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74D3C-55F3-47F3-87B8-98DF2511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6E798C-5CDC-4B0E-8BB6-10B5DBC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0BAF-DFCF-467B-B961-DD976F4E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15E3-7266-4D5C-8ABA-FB9E327C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AE9B7-4C9A-45A8-AD1C-B2A24DD1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6F8C22-80B6-4A64-95A1-E80519F4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51F4B-6E47-4751-AA98-EE105E3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9B7BC-D2F9-4210-9ED2-DC57CEEE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FE173-C545-4245-879A-2565FFF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23598-562B-40F2-9DDA-ACC9F14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09237-F4EA-439F-8F93-7726978D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A0C50-4F46-4C34-8EB6-C9D0F8B4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F1E5B-D7D0-41BF-937C-F64FD83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D6F4C-EE24-4F6C-8503-6AE1DD66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9A21-D810-48E5-9732-67703B2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77BF1-F526-4EE8-9FAB-8698BF8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16523-2830-4CC3-AE54-D490C9A8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D739-702D-47E0-A2AA-C7392799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E153-5FF3-4B59-B910-B482E7C9455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D3CBD-AD0B-4CCD-8031-6238B02A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5B798-6BFB-4EC5-9897-D27F6CCA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9BC1A-7936-4A8D-8B34-DC73ACA6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FDFE"/>
            </a:gs>
            <a:gs pos="99000">
              <a:schemeClr val="bg1"/>
            </a:gs>
            <a:gs pos="100000">
              <a:srgbClr val="FEFE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F9A1B-11DA-4E2D-B2FA-CA3E8D1562E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73467DB-55F7-4403-B85B-F56171013D68}"/>
              </a:ext>
            </a:extLst>
          </p:cNvPr>
          <p:cNvSpPr/>
          <p:nvPr/>
        </p:nvSpPr>
        <p:spPr>
          <a:xfrm>
            <a:off x="-147572" y="-211382"/>
            <a:ext cx="12543026" cy="620343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34399"/>
              <a:gd name="connsiteY0" fmla="*/ 5599448 h 8255759"/>
              <a:gd name="connsiteX1" fmla="*/ 670285 w 8134399"/>
              <a:gd name="connsiteY1" fmla="*/ 5131904 h 8255759"/>
              <a:gd name="connsiteX2" fmla="*/ 1108866 w 8134399"/>
              <a:gd name="connsiteY2" fmla="*/ 5376020 h 8255759"/>
              <a:gd name="connsiteX3" fmla="*/ 1762600 w 8134399"/>
              <a:gd name="connsiteY3" fmla="*/ 4862963 h 8255759"/>
              <a:gd name="connsiteX4" fmla="*/ 2048091 w 8134399"/>
              <a:gd name="connsiteY4" fmla="*/ 5371882 h 8255759"/>
              <a:gd name="connsiteX5" fmla="*/ 2523910 w 8134399"/>
              <a:gd name="connsiteY5" fmla="*/ 4602297 h 8255759"/>
              <a:gd name="connsiteX6" fmla="*/ 2743200 w 8134399"/>
              <a:gd name="connsiteY6" fmla="*/ 5090528 h 8255759"/>
              <a:gd name="connsiteX7" fmla="*/ 3334871 w 8134399"/>
              <a:gd name="connsiteY7" fmla="*/ 4395419 h 8255759"/>
              <a:gd name="connsiteX8" fmla="*/ 3574849 w 8134399"/>
              <a:gd name="connsiteY8" fmla="*/ 4776074 h 8255759"/>
              <a:gd name="connsiteX9" fmla="*/ 3736214 w 8134399"/>
              <a:gd name="connsiteY9" fmla="*/ 5206380 h 8255759"/>
              <a:gd name="connsiteX10" fmla="*/ 4009293 w 8134399"/>
              <a:gd name="connsiteY10" fmla="*/ 4585746 h 8255759"/>
              <a:gd name="connsiteX11" fmla="*/ 4154107 w 8134399"/>
              <a:gd name="connsiteY11" fmla="*/ 4858825 h 8255759"/>
              <a:gd name="connsiteX12" fmla="*/ 4596826 w 8134399"/>
              <a:gd name="connsiteY12" fmla="*/ 4180266 h 8255759"/>
              <a:gd name="connsiteX13" fmla="*/ 4960931 w 8134399"/>
              <a:gd name="connsiteY13" fmla="*/ 4759524 h 8255759"/>
              <a:gd name="connsiteX14" fmla="*/ 5416062 w 8134399"/>
              <a:gd name="connsiteY14" fmla="*/ 3795473 h 8255759"/>
              <a:gd name="connsiteX15" fmla="*/ 6073933 w 8134399"/>
              <a:gd name="connsiteY15" fmla="*/ 4813312 h 8255759"/>
              <a:gd name="connsiteX16" fmla="*/ 6793868 w 8134399"/>
              <a:gd name="connsiteY16" fmla="*/ 3493431 h 8255759"/>
              <a:gd name="connsiteX17" fmla="*/ 7104185 w 8134399"/>
              <a:gd name="connsiteY17" fmla="*/ 4283705 h 8255759"/>
              <a:gd name="connsiteX18" fmla="*/ 8134399 w 8134399"/>
              <a:gd name="connsiteY18" fmla="*/ 0 h 8255759"/>
              <a:gd name="connsiteX19" fmla="*/ 8117886 w 8134399"/>
              <a:gd name="connsiteY19" fmla="*/ 8255759 h 8255759"/>
              <a:gd name="connsiteX20" fmla="*/ 0 w 8134399"/>
              <a:gd name="connsiteY20" fmla="*/ 8255759 h 8255759"/>
              <a:gd name="connsiteX21" fmla="*/ 20688 w 8134399"/>
              <a:gd name="connsiteY21" fmla="*/ 5599448 h 8255759"/>
              <a:gd name="connsiteX0" fmla="*/ 20688 w 8134399"/>
              <a:gd name="connsiteY0" fmla="*/ 3699528 h 6355839"/>
              <a:gd name="connsiteX1" fmla="*/ 670285 w 8134399"/>
              <a:gd name="connsiteY1" fmla="*/ 3231984 h 6355839"/>
              <a:gd name="connsiteX2" fmla="*/ 1108866 w 8134399"/>
              <a:gd name="connsiteY2" fmla="*/ 3476100 h 6355839"/>
              <a:gd name="connsiteX3" fmla="*/ 1762600 w 8134399"/>
              <a:gd name="connsiteY3" fmla="*/ 2963043 h 6355839"/>
              <a:gd name="connsiteX4" fmla="*/ 2048091 w 8134399"/>
              <a:gd name="connsiteY4" fmla="*/ 3471962 h 6355839"/>
              <a:gd name="connsiteX5" fmla="*/ 2523910 w 8134399"/>
              <a:gd name="connsiteY5" fmla="*/ 2702377 h 6355839"/>
              <a:gd name="connsiteX6" fmla="*/ 2743200 w 8134399"/>
              <a:gd name="connsiteY6" fmla="*/ 3190608 h 6355839"/>
              <a:gd name="connsiteX7" fmla="*/ 3334871 w 8134399"/>
              <a:gd name="connsiteY7" fmla="*/ 2495499 h 6355839"/>
              <a:gd name="connsiteX8" fmla="*/ 3574849 w 8134399"/>
              <a:gd name="connsiteY8" fmla="*/ 2876154 h 6355839"/>
              <a:gd name="connsiteX9" fmla="*/ 3736214 w 8134399"/>
              <a:gd name="connsiteY9" fmla="*/ 3306460 h 6355839"/>
              <a:gd name="connsiteX10" fmla="*/ 4009293 w 8134399"/>
              <a:gd name="connsiteY10" fmla="*/ 2685826 h 6355839"/>
              <a:gd name="connsiteX11" fmla="*/ 4154107 w 8134399"/>
              <a:gd name="connsiteY11" fmla="*/ 2958905 h 6355839"/>
              <a:gd name="connsiteX12" fmla="*/ 4596826 w 8134399"/>
              <a:gd name="connsiteY12" fmla="*/ 2280346 h 6355839"/>
              <a:gd name="connsiteX13" fmla="*/ 4960931 w 8134399"/>
              <a:gd name="connsiteY13" fmla="*/ 2859604 h 6355839"/>
              <a:gd name="connsiteX14" fmla="*/ 5416062 w 8134399"/>
              <a:gd name="connsiteY14" fmla="*/ 1895553 h 6355839"/>
              <a:gd name="connsiteX15" fmla="*/ 6073933 w 8134399"/>
              <a:gd name="connsiteY15" fmla="*/ 2913392 h 6355839"/>
              <a:gd name="connsiteX16" fmla="*/ 6793868 w 8134399"/>
              <a:gd name="connsiteY16" fmla="*/ 1593511 h 6355839"/>
              <a:gd name="connsiteX17" fmla="*/ 7104185 w 8134399"/>
              <a:gd name="connsiteY17" fmla="*/ 2383785 h 6355839"/>
              <a:gd name="connsiteX18" fmla="*/ 8134399 w 8134399"/>
              <a:gd name="connsiteY18" fmla="*/ 0 h 6355839"/>
              <a:gd name="connsiteX19" fmla="*/ 8117886 w 8134399"/>
              <a:gd name="connsiteY19" fmla="*/ 6355839 h 6355839"/>
              <a:gd name="connsiteX20" fmla="*/ 0 w 8134399"/>
              <a:gd name="connsiteY20" fmla="*/ 6355839 h 6355839"/>
              <a:gd name="connsiteX21" fmla="*/ 20688 w 8134399"/>
              <a:gd name="connsiteY21" fmla="*/ 3699528 h 6355839"/>
              <a:gd name="connsiteX0" fmla="*/ 20688 w 8177332"/>
              <a:gd name="connsiteY0" fmla="*/ 3318528 h 5974839"/>
              <a:gd name="connsiteX1" fmla="*/ 670285 w 8177332"/>
              <a:gd name="connsiteY1" fmla="*/ 2850984 h 5974839"/>
              <a:gd name="connsiteX2" fmla="*/ 1108866 w 8177332"/>
              <a:gd name="connsiteY2" fmla="*/ 3095100 h 5974839"/>
              <a:gd name="connsiteX3" fmla="*/ 1762600 w 8177332"/>
              <a:gd name="connsiteY3" fmla="*/ 2582043 h 5974839"/>
              <a:gd name="connsiteX4" fmla="*/ 2048091 w 8177332"/>
              <a:gd name="connsiteY4" fmla="*/ 3090962 h 5974839"/>
              <a:gd name="connsiteX5" fmla="*/ 2523910 w 8177332"/>
              <a:gd name="connsiteY5" fmla="*/ 2321377 h 5974839"/>
              <a:gd name="connsiteX6" fmla="*/ 2743200 w 8177332"/>
              <a:gd name="connsiteY6" fmla="*/ 2809608 h 5974839"/>
              <a:gd name="connsiteX7" fmla="*/ 3334871 w 8177332"/>
              <a:gd name="connsiteY7" fmla="*/ 2114499 h 5974839"/>
              <a:gd name="connsiteX8" fmla="*/ 3574849 w 8177332"/>
              <a:gd name="connsiteY8" fmla="*/ 2495154 h 5974839"/>
              <a:gd name="connsiteX9" fmla="*/ 3736214 w 8177332"/>
              <a:gd name="connsiteY9" fmla="*/ 2925460 h 5974839"/>
              <a:gd name="connsiteX10" fmla="*/ 4009293 w 8177332"/>
              <a:gd name="connsiteY10" fmla="*/ 2304826 h 5974839"/>
              <a:gd name="connsiteX11" fmla="*/ 4154107 w 8177332"/>
              <a:gd name="connsiteY11" fmla="*/ 2577905 h 5974839"/>
              <a:gd name="connsiteX12" fmla="*/ 4596826 w 8177332"/>
              <a:gd name="connsiteY12" fmla="*/ 1899346 h 5974839"/>
              <a:gd name="connsiteX13" fmla="*/ 4960931 w 8177332"/>
              <a:gd name="connsiteY13" fmla="*/ 2478604 h 5974839"/>
              <a:gd name="connsiteX14" fmla="*/ 5416062 w 8177332"/>
              <a:gd name="connsiteY14" fmla="*/ 1514553 h 5974839"/>
              <a:gd name="connsiteX15" fmla="*/ 6073933 w 8177332"/>
              <a:gd name="connsiteY15" fmla="*/ 2532392 h 5974839"/>
              <a:gd name="connsiteX16" fmla="*/ 6793868 w 8177332"/>
              <a:gd name="connsiteY16" fmla="*/ 1212511 h 5974839"/>
              <a:gd name="connsiteX17" fmla="*/ 7104185 w 8177332"/>
              <a:gd name="connsiteY17" fmla="*/ 2002785 h 5974839"/>
              <a:gd name="connsiteX18" fmla="*/ 8177332 w 8177332"/>
              <a:gd name="connsiteY18" fmla="*/ 0 h 5974839"/>
              <a:gd name="connsiteX19" fmla="*/ 8117886 w 8177332"/>
              <a:gd name="connsiteY19" fmla="*/ 5974839 h 5974839"/>
              <a:gd name="connsiteX20" fmla="*/ 0 w 8177332"/>
              <a:gd name="connsiteY20" fmla="*/ 5974839 h 5974839"/>
              <a:gd name="connsiteX21" fmla="*/ 20688 w 8177332"/>
              <a:gd name="connsiteY21" fmla="*/ 3318528 h 5974839"/>
              <a:gd name="connsiteX0" fmla="*/ 20688 w 8154214"/>
              <a:gd name="connsiteY0" fmla="*/ 3547128 h 6203439"/>
              <a:gd name="connsiteX1" fmla="*/ 670285 w 8154214"/>
              <a:gd name="connsiteY1" fmla="*/ 3079584 h 6203439"/>
              <a:gd name="connsiteX2" fmla="*/ 1108866 w 8154214"/>
              <a:gd name="connsiteY2" fmla="*/ 3323700 h 6203439"/>
              <a:gd name="connsiteX3" fmla="*/ 1762600 w 8154214"/>
              <a:gd name="connsiteY3" fmla="*/ 2810643 h 6203439"/>
              <a:gd name="connsiteX4" fmla="*/ 2048091 w 8154214"/>
              <a:gd name="connsiteY4" fmla="*/ 3319562 h 6203439"/>
              <a:gd name="connsiteX5" fmla="*/ 2523910 w 8154214"/>
              <a:gd name="connsiteY5" fmla="*/ 2549977 h 6203439"/>
              <a:gd name="connsiteX6" fmla="*/ 2743200 w 8154214"/>
              <a:gd name="connsiteY6" fmla="*/ 3038208 h 6203439"/>
              <a:gd name="connsiteX7" fmla="*/ 3334871 w 8154214"/>
              <a:gd name="connsiteY7" fmla="*/ 2343099 h 6203439"/>
              <a:gd name="connsiteX8" fmla="*/ 3574849 w 8154214"/>
              <a:gd name="connsiteY8" fmla="*/ 2723754 h 6203439"/>
              <a:gd name="connsiteX9" fmla="*/ 3736214 w 8154214"/>
              <a:gd name="connsiteY9" fmla="*/ 3154060 h 6203439"/>
              <a:gd name="connsiteX10" fmla="*/ 4009293 w 8154214"/>
              <a:gd name="connsiteY10" fmla="*/ 2533426 h 6203439"/>
              <a:gd name="connsiteX11" fmla="*/ 4154107 w 8154214"/>
              <a:gd name="connsiteY11" fmla="*/ 2806505 h 6203439"/>
              <a:gd name="connsiteX12" fmla="*/ 4596826 w 8154214"/>
              <a:gd name="connsiteY12" fmla="*/ 2127946 h 6203439"/>
              <a:gd name="connsiteX13" fmla="*/ 4960931 w 8154214"/>
              <a:gd name="connsiteY13" fmla="*/ 2707204 h 6203439"/>
              <a:gd name="connsiteX14" fmla="*/ 5416062 w 8154214"/>
              <a:gd name="connsiteY14" fmla="*/ 1743153 h 6203439"/>
              <a:gd name="connsiteX15" fmla="*/ 6073933 w 8154214"/>
              <a:gd name="connsiteY15" fmla="*/ 2760992 h 6203439"/>
              <a:gd name="connsiteX16" fmla="*/ 6793868 w 8154214"/>
              <a:gd name="connsiteY16" fmla="*/ 1441111 h 6203439"/>
              <a:gd name="connsiteX17" fmla="*/ 7104185 w 8154214"/>
              <a:gd name="connsiteY17" fmla="*/ 2231385 h 6203439"/>
              <a:gd name="connsiteX18" fmla="*/ 8154214 w 8154214"/>
              <a:gd name="connsiteY18" fmla="*/ 0 h 6203439"/>
              <a:gd name="connsiteX19" fmla="*/ 8117886 w 8154214"/>
              <a:gd name="connsiteY19" fmla="*/ 6203439 h 6203439"/>
              <a:gd name="connsiteX20" fmla="*/ 0 w 8154214"/>
              <a:gd name="connsiteY20" fmla="*/ 6203439 h 6203439"/>
              <a:gd name="connsiteX21" fmla="*/ 20688 w 8154214"/>
              <a:gd name="connsiteY21" fmla="*/ 3547128 h 620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54214" h="6203439">
                <a:moveTo>
                  <a:pt x="20688" y="3547128"/>
                </a:moveTo>
                <a:lnTo>
                  <a:pt x="670285" y="3079584"/>
                </a:lnTo>
                <a:lnTo>
                  <a:pt x="1108866" y="3323700"/>
                </a:lnTo>
                <a:lnTo>
                  <a:pt x="1762600" y="2810643"/>
                </a:lnTo>
                <a:lnTo>
                  <a:pt x="2048091" y="3319562"/>
                </a:lnTo>
                <a:lnTo>
                  <a:pt x="2523910" y="2549977"/>
                </a:lnTo>
                <a:lnTo>
                  <a:pt x="2743200" y="3038208"/>
                </a:lnTo>
                <a:lnTo>
                  <a:pt x="3334871" y="2343099"/>
                </a:lnTo>
                <a:lnTo>
                  <a:pt x="3574849" y="2723754"/>
                </a:lnTo>
                <a:lnTo>
                  <a:pt x="3736214" y="3154060"/>
                </a:lnTo>
                <a:lnTo>
                  <a:pt x="4009293" y="2533426"/>
                </a:lnTo>
                <a:lnTo>
                  <a:pt x="4154107" y="2806505"/>
                </a:lnTo>
                <a:lnTo>
                  <a:pt x="4596826" y="2127946"/>
                </a:lnTo>
                <a:lnTo>
                  <a:pt x="4960931" y="2707204"/>
                </a:lnTo>
                <a:lnTo>
                  <a:pt x="5416062" y="1743153"/>
                </a:lnTo>
                <a:lnTo>
                  <a:pt x="6073933" y="2760992"/>
                </a:lnTo>
                <a:lnTo>
                  <a:pt x="6793868" y="1441111"/>
                </a:lnTo>
                <a:lnTo>
                  <a:pt x="7104185" y="2231385"/>
                </a:lnTo>
                <a:lnTo>
                  <a:pt x="8154214" y="0"/>
                </a:lnTo>
                <a:cubicBezTo>
                  <a:pt x="8148710" y="2751920"/>
                  <a:pt x="8123390" y="3451519"/>
                  <a:pt x="8117886" y="6203439"/>
                </a:cubicBezTo>
                <a:lnTo>
                  <a:pt x="0" y="6203439"/>
                </a:lnTo>
                <a:lnTo>
                  <a:pt x="20688" y="3547128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4C33393-80D2-47DE-BCD4-7CCDCEAB10EB}"/>
              </a:ext>
            </a:extLst>
          </p:cNvPr>
          <p:cNvSpPr/>
          <p:nvPr/>
        </p:nvSpPr>
        <p:spPr>
          <a:xfrm>
            <a:off x="-218439" y="2387225"/>
            <a:ext cx="12628877" cy="4508029"/>
          </a:xfrm>
          <a:custGeom>
            <a:avLst/>
            <a:gdLst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743200 w 8117886"/>
              <a:gd name="connsiteY6" fmla="*/ 2763888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523910 w 8117886"/>
              <a:gd name="connsiteY5" fmla="*/ 2275657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48091 w 8117886"/>
              <a:gd name="connsiteY4" fmla="*/ 3045242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08866 w 8117886"/>
              <a:gd name="connsiteY2" fmla="*/ 3049380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793868 w 8117886"/>
              <a:gd name="connsiteY16" fmla="*/ 1166791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104185 w 8117886"/>
              <a:gd name="connsiteY17" fmla="*/ 1957065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3272808 h 5929119"/>
              <a:gd name="connsiteX1" fmla="*/ 670285 w 8117886"/>
              <a:gd name="connsiteY1" fmla="*/ 2805264 h 5929119"/>
              <a:gd name="connsiteX2" fmla="*/ 1177661 w 8117886"/>
              <a:gd name="connsiteY2" fmla="*/ 2788018 h 5929119"/>
              <a:gd name="connsiteX3" fmla="*/ 1762600 w 8117886"/>
              <a:gd name="connsiteY3" fmla="*/ 2536323 h 5929119"/>
              <a:gd name="connsiteX4" fmla="*/ 2085616 w 8117886"/>
              <a:gd name="connsiteY4" fmla="*/ 2733617 h 5929119"/>
              <a:gd name="connsiteX5" fmla="*/ 2495766 w 8117886"/>
              <a:gd name="connsiteY5" fmla="*/ 2446548 h 5929119"/>
              <a:gd name="connsiteX6" fmla="*/ 2830758 w 8117886"/>
              <a:gd name="connsiteY6" fmla="*/ 2432159 h 5929119"/>
              <a:gd name="connsiteX7" fmla="*/ 3334871 w 8117886"/>
              <a:gd name="connsiteY7" fmla="*/ 2068779 h 5929119"/>
              <a:gd name="connsiteX8" fmla="*/ 3574849 w 8117886"/>
              <a:gd name="connsiteY8" fmla="*/ 2449434 h 5929119"/>
              <a:gd name="connsiteX9" fmla="*/ 3736214 w 8117886"/>
              <a:gd name="connsiteY9" fmla="*/ 2879740 h 5929119"/>
              <a:gd name="connsiteX10" fmla="*/ 4009293 w 8117886"/>
              <a:gd name="connsiteY10" fmla="*/ 2259106 h 5929119"/>
              <a:gd name="connsiteX11" fmla="*/ 4154107 w 8117886"/>
              <a:gd name="connsiteY11" fmla="*/ 2532185 h 5929119"/>
              <a:gd name="connsiteX12" fmla="*/ 4596826 w 8117886"/>
              <a:gd name="connsiteY12" fmla="*/ 1853626 h 5929119"/>
              <a:gd name="connsiteX13" fmla="*/ 4960931 w 8117886"/>
              <a:gd name="connsiteY13" fmla="*/ 2432884 h 5929119"/>
              <a:gd name="connsiteX14" fmla="*/ 5416062 w 8117886"/>
              <a:gd name="connsiteY14" fmla="*/ 1468833 h 5929119"/>
              <a:gd name="connsiteX15" fmla="*/ 6073933 w 8117886"/>
              <a:gd name="connsiteY15" fmla="*/ 2486672 h 5929119"/>
              <a:gd name="connsiteX16" fmla="*/ 6571846 w 8117886"/>
              <a:gd name="connsiteY16" fmla="*/ 3413502 h 5929119"/>
              <a:gd name="connsiteX17" fmla="*/ 7054152 w 8117886"/>
              <a:gd name="connsiteY17" fmla="*/ 2977383 h 5929119"/>
              <a:gd name="connsiteX18" fmla="*/ 8117886 w 8117886"/>
              <a:gd name="connsiteY18" fmla="*/ 0 h 5929119"/>
              <a:gd name="connsiteX19" fmla="*/ 8117886 w 8117886"/>
              <a:gd name="connsiteY19" fmla="*/ 5929119 h 5929119"/>
              <a:gd name="connsiteX20" fmla="*/ 0 w 8117886"/>
              <a:gd name="connsiteY20" fmla="*/ 5929119 h 5929119"/>
              <a:gd name="connsiteX21" fmla="*/ 20688 w 8117886"/>
              <a:gd name="connsiteY21" fmla="*/ 3272808 h 5929119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9293 w 8117886"/>
              <a:gd name="connsiteY10" fmla="*/ 790273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495766 w 8117886"/>
              <a:gd name="connsiteY5" fmla="*/ 977715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085616 w 8117886"/>
              <a:gd name="connsiteY4" fmla="*/ 1264784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762600 w 8117886"/>
              <a:gd name="connsiteY3" fmla="*/ 1067490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70285 w 8117886"/>
              <a:gd name="connsiteY1" fmla="*/ 1336431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177661 w 8117886"/>
              <a:gd name="connsiteY2" fmla="*/ 1319185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036942 w 8117886"/>
              <a:gd name="connsiteY2" fmla="*/ 151520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610870 w 8117886"/>
              <a:gd name="connsiteY1" fmla="*/ 1029833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73841 w 8117886"/>
              <a:gd name="connsiteY18" fmla="*/ 2562179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8117886"/>
              <a:gd name="connsiteY0" fmla="*/ 1803975 h 4460286"/>
              <a:gd name="connsiteX1" fmla="*/ 707809 w 8117886"/>
              <a:gd name="connsiteY1" fmla="*/ 1688265 h 4460286"/>
              <a:gd name="connsiteX2" fmla="*/ 1205804 w 8117886"/>
              <a:gd name="connsiteY2" fmla="*/ 509967 h 4460286"/>
              <a:gd name="connsiteX3" fmla="*/ 1640644 w 8117886"/>
              <a:gd name="connsiteY3" fmla="*/ 1474612 h 4460286"/>
              <a:gd name="connsiteX4" fmla="*/ 2135650 w 8117886"/>
              <a:gd name="connsiteY4" fmla="*/ 948133 h 4460286"/>
              <a:gd name="connsiteX5" fmla="*/ 2533291 w 8117886"/>
              <a:gd name="connsiteY5" fmla="*/ 1470283 h 4460286"/>
              <a:gd name="connsiteX6" fmla="*/ 2830758 w 8117886"/>
              <a:gd name="connsiteY6" fmla="*/ 963326 h 4460286"/>
              <a:gd name="connsiteX7" fmla="*/ 3334871 w 8117886"/>
              <a:gd name="connsiteY7" fmla="*/ 599946 h 4460286"/>
              <a:gd name="connsiteX8" fmla="*/ 3574849 w 8117886"/>
              <a:gd name="connsiteY8" fmla="*/ 980601 h 4460286"/>
              <a:gd name="connsiteX9" fmla="*/ 3736214 w 8117886"/>
              <a:gd name="connsiteY9" fmla="*/ 1410907 h 4460286"/>
              <a:gd name="connsiteX10" fmla="*/ 4003039 w 8117886"/>
              <a:gd name="connsiteY10" fmla="*/ 368072 h 4460286"/>
              <a:gd name="connsiteX11" fmla="*/ 4154107 w 8117886"/>
              <a:gd name="connsiteY11" fmla="*/ 1063352 h 4460286"/>
              <a:gd name="connsiteX12" fmla="*/ 4596826 w 8117886"/>
              <a:gd name="connsiteY12" fmla="*/ 384793 h 4460286"/>
              <a:gd name="connsiteX13" fmla="*/ 4960931 w 8117886"/>
              <a:gd name="connsiteY13" fmla="*/ 964051 h 4460286"/>
              <a:gd name="connsiteX14" fmla="*/ 5416062 w 8117886"/>
              <a:gd name="connsiteY14" fmla="*/ 0 h 4460286"/>
              <a:gd name="connsiteX15" fmla="*/ 6073933 w 8117886"/>
              <a:gd name="connsiteY15" fmla="*/ 1017839 h 4460286"/>
              <a:gd name="connsiteX16" fmla="*/ 6571846 w 8117886"/>
              <a:gd name="connsiteY16" fmla="*/ 1944669 h 4460286"/>
              <a:gd name="connsiteX17" fmla="*/ 7054152 w 8117886"/>
              <a:gd name="connsiteY17" fmla="*/ 1508550 h 4460286"/>
              <a:gd name="connsiteX18" fmla="*/ 7637358 w 8117886"/>
              <a:gd name="connsiteY18" fmla="*/ 1778930 h 4460286"/>
              <a:gd name="connsiteX19" fmla="*/ 8117886 w 8117886"/>
              <a:gd name="connsiteY19" fmla="*/ 4460286 h 4460286"/>
              <a:gd name="connsiteX20" fmla="*/ 0 w 8117886"/>
              <a:gd name="connsiteY20" fmla="*/ 4460286 h 4460286"/>
              <a:gd name="connsiteX21" fmla="*/ 20688 w 8117886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637358 w 7670714"/>
              <a:gd name="connsiteY18" fmla="*/ 1778930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670714"/>
              <a:gd name="connsiteY0" fmla="*/ 1803975 h 4460286"/>
              <a:gd name="connsiteX1" fmla="*/ 707809 w 7670714"/>
              <a:gd name="connsiteY1" fmla="*/ 1688265 h 4460286"/>
              <a:gd name="connsiteX2" fmla="*/ 1205804 w 7670714"/>
              <a:gd name="connsiteY2" fmla="*/ 509967 h 4460286"/>
              <a:gd name="connsiteX3" fmla="*/ 1640644 w 7670714"/>
              <a:gd name="connsiteY3" fmla="*/ 1474612 h 4460286"/>
              <a:gd name="connsiteX4" fmla="*/ 2135650 w 7670714"/>
              <a:gd name="connsiteY4" fmla="*/ 948133 h 4460286"/>
              <a:gd name="connsiteX5" fmla="*/ 2533291 w 7670714"/>
              <a:gd name="connsiteY5" fmla="*/ 1470283 h 4460286"/>
              <a:gd name="connsiteX6" fmla="*/ 2830758 w 7670714"/>
              <a:gd name="connsiteY6" fmla="*/ 963326 h 4460286"/>
              <a:gd name="connsiteX7" fmla="*/ 3334871 w 7670714"/>
              <a:gd name="connsiteY7" fmla="*/ 599946 h 4460286"/>
              <a:gd name="connsiteX8" fmla="*/ 3574849 w 7670714"/>
              <a:gd name="connsiteY8" fmla="*/ 980601 h 4460286"/>
              <a:gd name="connsiteX9" fmla="*/ 3736214 w 7670714"/>
              <a:gd name="connsiteY9" fmla="*/ 1410907 h 4460286"/>
              <a:gd name="connsiteX10" fmla="*/ 4003039 w 7670714"/>
              <a:gd name="connsiteY10" fmla="*/ 368072 h 4460286"/>
              <a:gd name="connsiteX11" fmla="*/ 4154107 w 7670714"/>
              <a:gd name="connsiteY11" fmla="*/ 1063352 h 4460286"/>
              <a:gd name="connsiteX12" fmla="*/ 4596826 w 7670714"/>
              <a:gd name="connsiteY12" fmla="*/ 384793 h 4460286"/>
              <a:gd name="connsiteX13" fmla="*/ 4960931 w 7670714"/>
              <a:gd name="connsiteY13" fmla="*/ 964051 h 4460286"/>
              <a:gd name="connsiteX14" fmla="*/ 5416062 w 7670714"/>
              <a:gd name="connsiteY14" fmla="*/ 0 h 4460286"/>
              <a:gd name="connsiteX15" fmla="*/ 6073933 w 7670714"/>
              <a:gd name="connsiteY15" fmla="*/ 1017839 h 4460286"/>
              <a:gd name="connsiteX16" fmla="*/ 6571846 w 7670714"/>
              <a:gd name="connsiteY16" fmla="*/ 1944669 h 4460286"/>
              <a:gd name="connsiteX17" fmla="*/ 7054152 w 7670714"/>
              <a:gd name="connsiteY17" fmla="*/ 1508550 h 4460286"/>
              <a:gd name="connsiteX18" fmla="*/ 7421590 w 7670714"/>
              <a:gd name="connsiteY18" fmla="*/ 1834218 h 4460286"/>
              <a:gd name="connsiteX19" fmla="*/ 7670714 w 7670714"/>
              <a:gd name="connsiteY19" fmla="*/ 4460286 h 4460286"/>
              <a:gd name="connsiteX20" fmla="*/ 0 w 7670714"/>
              <a:gd name="connsiteY20" fmla="*/ 4460286 h 4460286"/>
              <a:gd name="connsiteX21" fmla="*/ 20688 w 7670714"/>
              <a:gd name="connsiteY21" fmla="*/ 1803975 h 4460286"/>
              <a:gd name="connsiteX0" fmla="*/ 20688 w 7773907"/>
              <a:gd name="connsiteY0" fmla="*/ 1803975 h 4460286"/>
              <a:gd name="connsiteX1" fmla="*/ 707809 w 7773907"/>
              <a:gd name="connsiteY1" fmla="*/ 1688265 h 4460286"/>
              <a:gd name="connsiteX2" fmla="*/ 1205804 w 7773907"/>
              <a:gd name="connsiteY2" fmla="*/ 509967 h 4460286"/>
              <a:gd name="connsiteX3" fmla="*/ 1640644 w 7773907"/>
              <a:gd name="connsiteY3" fmla="*/ 1474612 h 4460286"/>
              <a:gd name="connsiteX4" fmla="*/ 2135650 w 7773907"/>
              <a:gd name="connsiteY4" fmla="*/ 948133 h 4460286"/>
              <a:gd name="connsiteX5" fmla="*/ 2533291 w 7773907"/>
              <a:gd name="connsiteY5" fmla="*/ 1470283 h 4460286"/>
              <a:gd name="connsiteX6" fmla="*/ 2830758 w 7773907"/>
              <a:gd name="connsiteY6" fmla="*/ 963326 h 4460286"/>
              <a:gd name="connsiteX7" fmla="*/ 3334871 w 7773907"/>
              <a:gd name="connsiteY7" fmla="*/ 599946 h 4460286"/>
              <a:gd name="connsiteX8" fmla="*/ 3574849 w 7773907"/>
              <a:gd name="connsiteY8" fmla="*/ 980601 h 4460286"/>
              <a:gd name="connsiteX9" fmla="*/ 3736214 w 7773907"/>
              <a:gd name="connsiteY9" fmla="*/ 1410907 h 4460286"/>
              <a:gd name="connsiteX10" fmla="*/ 4003039 w 7773907"/>
              <a:gd name="connsiteY10" fmla="*/ 368072 h 4460286"/>
              <a:gd name="connsiteX11" fmla="*/ 4154107 w 7773907"/>
              <a:gd name="connsiteY11" fmla="*/ 1063352 h 4460286"/>
              <a:gd name="connsiteX12" fmla="*/ 4596826 w 7773907"/>
              <a:gd name="connsiteY12" fmla="*/ 384793 h 4460286"/>
              <a:gd name="connsiteX13" fmla="*/ 4960931 w 7773907"/>
              <a:gd name="connsiteY13" fmla="*/ 964051 h 4460286"/>
              <a:gd name="connsiteX14" fmla="*/ 5416062 w 7773907"/>
              <a:gd name="connsiteY14" fmla="*/ 0 h 4460286"/>
              <a:gd name="connsiteX15" fmla="*/ 6073933 w 7773907"/>
              <a:gd name="connsiteY15" fmla="*/ 1017839 h 4460286"/>
              <a:gd name="connsiteX16" fmla="*/ 6571846 w 7773907"/>
              <a:gd name="connsiteY16" fmla="*/ 1944669 h 4460286"/>
              <a:gd name="connsiteX17" fmla="*/ 7054152 w 7773907"/>
              <a:gd name="connsiteY17" fmla="*/ 1508550 h 4460286"/>
              <a:gd name="connsiteX18" fmla="*/ 7421590 w 7773907"/>
              <a:gd name="connsiteY18" fmla="*/ 1834218 h 4460286"/>
              <a:gd name="connsiteX19" fmla="*/ 7773907 w 7773907"/>
              <a:gd name="connsiteY19" fmla="*/ 4440181 h 4460286"/>
              <a:gd name="connsiteX20" fmla="*/ 0 w 7773907"/>
              <a:gd name="connsiteY20" fmla="*/ 4460286 h 4460286"/>
              <a:gd name="connsiteX21" fmla="*/ 20688 w 7773907"/>
              <a:gd name="connsiteY21" fmla="*/ 1803975 h 446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3907" h="4460286">
                <a:moveTo>
                  <a:pt x="20688" y="1803975"/>
                </a:moveTo>
                <a:lnTo>
                  <a:pt x="707809" y="1688265"/>
                </a:lnTo>
                <a:lnTo>
                  <a:pt x="1205804" y="509967"/>
                </a:lnTo>
                <a:lnTo>
                  <a:pt x="1640644" y="1474612"/>
                </a:lnTo>
                <a:lnTo>
                  <a:pt x="2135650" y="948133"/>
                </a:lnTo>
                <a:lnTo>
                  <a:pt x="2533291" y="1470283"/>
                </a:lnTo>
                <a:lnTo>
                  <a:pt x="2830758" y="963326"/>
                </a:lnTo>
                <a:lnTo>
                  <a:pt x="3334871" y="599946"/>
                </a:lnTo>
                <a:lnTo>
                  <a:pt x="3574849" y="980601"/>
                </a:lnTo>
                <a:lnTo>
                  <a:pt x="3736214" y="1410907"/>
                </a:lnTo>
                <a:lnTo>
                  <a:pt x="4003039" y="368072"/>
                </a:lnTo>
                <a:lnTo>
                  <a:pt x="4154107" y="1063352"/>
                </a:lnTo>
                <a:lnTo>
                  <a:pt x="4596826" y="384793"/>
                </a:lnTo>
                <a:lnTo>
                  <a:pt x="4960931" y="964051"/>
                </a:lnTo>
                <a:lnTo>
                  <a:pt x="5416062" y="0"/>
                </a:lnTo>
                <a:lnTo>
                  <a:pt x="6073933" y="1017839"/>
                </a:lnTo>
                <a:lnTo>
                  <a:pt x="6571846" y="1944669"/>
                </a:lnTo>
                <a:lnTo>
                  <a:pt x="7054152" y="1508550"/>
                </a:lnTo>
                <a:lnTo>
                  <a:pt x="7421590" y="1834218"/>
                </a:lnTo>
                <a:lnTo>
                  <a:pt x="7773907" y="4440181"/>
                </a:lnTo>
                <a:lnTo>
                  <a:pt x="0" y="4460286"/>
                </a:lnTo>
                <a:lnTo>
                  <a:pt x="20688" y="18039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686F-E4D7-4FC6-BE3B-B622702F47B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A759-BBB4-4594-9D81-49B924DF9270}"/>
              </a:ext>
            </a:extLst>
          </p:cNvPr>
          <p:cNvSpPr txBox="1"/>
          <p:nvPr/>
        </p:nvSpPr>
        <p:spPr>
          <a:xfrm>
            <a:off x="384694" y="5885651"/>
            <a:ext cx="508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데이터를 활용한 주가 예측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B8879-A0A9-4E29-8EBF-742F56A8AB6B}"/>
              </a:ext>
            </a:extLst>
          </p:cNvPr>
          <p:cNvSpPr txBox="1"/>
          <p:nvPr/>
        </p:nvSpPr>
        <p:spPr>
          <a:xfrm>
            <a:off x="376014" y="6318622"/>
            <a:ext cx="508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심인용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장동찬</a:t>
            </a:r>
            <a:r>
              <a:rPr lang="ko-KR" altLang="en-US" sz="11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장병훈 </a:t>
            </a:r>
            <a:r>
              <a:rPr lang="ko-KR" altLang="en-US" sz="1100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정보경</a:t>
            </a:r>
            <a:endParaRPr lang="ko-KR" altLang="en-US" sz="11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228077-30BC-4204-88B2-87ED090C32AD}"/>
              </a:ext>
            </a:extLst>
          </p:cNvPr>
          <p:cNvSpPr/>
          <p:nvPr/>
        </p:nvSpPr>
        <p:spPr>
          <a:xfrm>
            <a:off x="6140037" y="5196938"/>
            <a:ext cx="64800" cy="1661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E2E83D-21EE-470E-BFCA-62E8FA53F724}"/>
              </a:ext>
            </a:extLst>
          </p:cNvPr>
          <p:cNvSpPr/>
          <p:nvPr/>
        </p:nvSpPr>
        <p:spPr>
          <a:xfrm>
            <a:off x="6291019" y="5517613"/>
            <a:ext cx="64800" cy="13403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57D1BD-08A1-4087-AF08-29FE395A15A2}"/>
              </a:ext>
            </a:extLst>
          </p:cNvPr>
          <p:cNvSpPr/>
          <p:nvPr/>
        </p:nvSpPr>
        <p:spPr>
          <a:xfrm>
            <a:off x="6443420" y="5670013"/>
            <a:ext cx="65743" cy="11879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BA110-FD39-4906-AD1A-0A0DE1D41C52}"/>
              </a:ext>
            </a:extLst>
          </p:cNvPr>
          <p:cNvSpPr/>
          <p:nvPr/>
        </p:nvSpPr>
        <p:spPr>
          <a:xfrm flipV="1">
            <a:off x="6595820" y="5058000"/>
            <a:ext cx="65743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77A58-FE68-42D1-9760-4A56A8DF2A54}"/>
              </a:ext>
            </a:extLst>
          </p:cNvPr>
          <p:cNvSpPr/>
          <p:nvPr/>
        </p:nvSpPr>
        <p:spPr>
          <a:xfrm flipV="1">
            <a:off x="6748220" y="4734000"/>
            <a:ext cx="65743" cy="212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E25CDA-211E-46A8-910D-2742042DB19D}"/>
              </a:ext>
            </a:extLst>
          </p:cNvPr>
          <p:cNvSpPr/>
          <p:nvPr/>
        </p:nvSpPr>
        <p:spPr>
          <a:xfrm flipV="1">
            <a:off x="69006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CD575-672A-4F63-B6DA-5A4085D55319}"/>
              </a:ext>
            </a:extLst>
          </p:cNvPr>
          <p:cNvSpPr/>
          <p:nvPr/>
        </p:nvSpPr>
        <p:spPr>
          <a:xfrm flipV="1">
            <a:off x="7053020" y="5202000"/>
            <a:ext cx="65743" cy="165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CEE5D6-4A00-4B19-87CD-42BB4430A5BB}"/>
              </a:ext>
            </a:extLst>
          </p:cNvPr>
          <p:cNvSpPr/>
          <p:nvPr/>
        </p:nvSpPr>
        <p:spPr>
          <a:xfrm flipV="1">
            <a:off x="7205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0E9AB-31AC-417D-B629-EE02B58E6841}"/>
              </a:ext>
            </a:extLst>
          </p:cNvPr>
          <p:cNvSpPr/>
          <p:nvPr/>
        </p:nvSpPr>
        <p:spPr>
          <a:xfrm flipV="1">
            <a:off x="7357820" y="5778000"/>
            <a:ext cx="65743" cy="10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A2A951-8594-464E-9B9A-8BC6BC5294EE}"/>
              </a:ext>
            </a:extLst>
          </p:cNvPr>
          <p:cNvSpPr/>
          <p:nvPr/>
        </p:nvSpPr>
        <p:spPr>
          <a:xfrm flipV="1">
            <a:off x="7510220" y="5526000"/>
            <a:ext cx="65743" cy="13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2FD758-54B6-467C-AB64-A2753A8FBD1B}"/>
              </a:ext>
            </a:extLst>
          </p:cNvPr>
          <p:cNvSpPr/>
          <p:nvPr/>
        </p:nvSpPr>
        <p:spPr>
          <a:xfrm flipV="1">
            <a:off x="7662620" y="5706000"/>
            <a:ext cx="65743" cy="11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189E3-4892-40C0-85D5-26EA011D18D1}"/>
              </a:ext>
            </a:extLst>
          </p:cNvPr>
          <p:cNvSpPr/>
          <p:nvPr/>
        </p:nvSpPr>
        <p:spPr>
          <a:xfrm flipV="1">
            <a:off x="7815020" y="5526000"/>
            <a:ext cx="65743" cy="13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7C96B6-1119-470B-96EE-95BCBC70AFC7}"/>
              </a:ext>
            </a:extLst>
          </p:cNvPr>
          <p:cNvSpPr/>
          <p:nvPr/>
        </p:nvSpPr>
        <p:spPr>
          <a:xfrm flipV="1">
            <a:off x="79674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83C854-C84D-4592-920D-45CEDFF25A5A}"/>
              </a:ext>
            </a:extLst>
          </p:cNvPr>
          <p:cNvSpPr/>
          <p:nvPr/>
        </p:nvSpPr>
        <p:spPr>
          <a:xfrm flipV="1">
            <a:off x="8119820" y="5094000"/>
            <a:ext cx="65743" cy="176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1144FC-6943-489C-B3B0-A2C1324E38A9}"/>
              </a:ext>
            </a:extLst>
          </p:cNvPr>
          <p:cNvSpPr/>
          <p:nvPr/>
        </p:nvSpPr>
        <p:spPr>
          <a:xfrm flipV="1">
            <a:off x="8272220" y="5346000"/>
            <a:ext cx="65743" cy="15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55F825-5096-4810-8E97-B2D6E2A81528}"/>
              </a:ext>
            </a:extLst>
          </p:cNvPr>
          <p:cNvSpPr/>
          <p:nvPr/>
        </p:nvSpPr>
        <p:spPr>
          <a:xfrm flipV="1">
            <a:off x="84246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71515A-1579-4936-BDB5-55FB1E7DB15E}"/>
              </a:ext>
            </a:extLst>
          </p:cNvPr>
          <p:cNvSpPr/>
          <p:nvPr/>
        </p:nvSpPr>
        <p:spPr>
          <a:xfrm flipV="1">
            <a:off x="8577020" y="5166000"/>
            <a:ext cx="65743" cy="16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EE8D31-2025-4F21-999B-E70EBDF16BCD}"/>
              </a:ext>
            </a:extLst>
          </p:cNvPr>
          <p:cNvSpPr/>
          <p:nvPr/>
        </p:nvSpPr>
        <p:spPr>
          <a:xfrm flipV="1">
            <a:off x="8729420" y="5022000"/>
            <a:ext cx="65743" cy="183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C5B78A-80C7-4F2A-904F-C4AC69753729}"/>
              </a:ext>
            </a:extLst>
          </p:cNvPr>
          <p:cNvSpPr/>
          <p:nvPr/>
        </p:nvSpPr>
        <p:spPr>
          <a:xfrm flipV="1">
            <a:off x="8881820" y="5274000"/>
            <a:ext cx="65743" cy="158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2F294A-7023-4141-A5B0-E2C132AD7A39}"/>
              </a:ext>
            </a:extLst>
          </p:cNvPr>
          <p:cNvSpPr/>
          <p:nvPr/>
        </p:nvSpPr>
        <p:spPr>
          <a:xfrm flipV="1">
            <a:off x="9034220" y="6102000"/>
            <a:ext cx="65743" cy="75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22C6C4-3377-47F5-9D1A-72250023CF71}"/>
              </a:ext>
            </a:extLst>
          </p:cNvPr>
          <p:cNvSpPr/>
          <p:nvPr/>
        </p:nvSpPr>
        <p:spPr>
          <a:xfrm flipV="1">
            <a:off x="9186620" y="5634000"/>
            <a:ext cx="65743" cy="12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65045C-83E4-4A52-BB79-D9F9CB2EDEAB}"/>
              </a:ext>
            </a:extLst>
          </p:cNvPr>
          <p:cNvSpPr/>
          <p:nvPr/>
        </p:nvSpPr>
        <p:spPr>
          <a:xfrm flipV="1">
            <a:off x="9339020" y="5814000"/>
            <a:ext cx="65743" cy="104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4A7C16-4CAA-4782-8507-D0B02C60209A}"/>
              </a:ext>
            </a:extLst>
          </p:cNvPr>
          <p:cNvSpPr/>
          <p:nvPr/>
        </p:nvSpPr>
        <p:spPr>
          <a:xfrm flipV="1">
            <a:off x="9491420" y="5454000"/>
            <a:ext cx="65743" cy="14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B0973C-923B-4D46-B9F9-C86B1D149194}"/>
              </a:ext>
            </a:extLst>
          </p:cNvPr>
          <p:cNvSpPr/>
          <p:nvPr/>
        </p:nvSpPr>
        <p:spPr>
          <a:xfrm flipV="1">
            <a:off x="9643820" y="4770000"/>
            <a:ext cx="65743" cy="2088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8EEA82-766C-4175-B3E6-91C6A25F1E89}"/>
              </a:ext>
            </a:extLst>
          </p:cNvPr>
          <p:cNvSpPr/>
          <p:nvPr/>
        </p:nvSpPr>
        <p:spPr>
          <a:xfrm flipV="1">
            <a:off x="9796220" y="4914000"/>
            <a:ext cx="65743" cy="19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C903B6-38D8-4D12-9AE7-4526506DCC5F}"/>
              </a:ext>
            </a:extLst>
          </p:cNvPr>
          <p:cNvSpPr/>
          <p:nvPr/>
        </p:nvSpPr>
        <p:spPr>
          <a:xfrm flipV="1">
            <a:off x="99486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E71357-8A57-48AB-85A4-C872ED1B49AB}"/>
              </a:ext>
            </a:extLst>
          </p:cNvPr>
          <p:cNvSpPr/>
          <p:nvPr/>
        </p:nvSpPr>
        <p:spPr>
          <a:xfrm flipV="1">
            <a:off x="10101020" y="5310000"/>
            <a:ext cx="65743" cy="15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F5C989-BAF5-45CD-90D1-3CE50128D6E0}"/>
              </a:ext>
            </a:extLst>
          </p:cNvPr>
          <p:cNvSpPr/>
          <p:nvPr/>
        </p:nvSpPr>
        <p:spPr>
          <a:xfrm flipV="1">
            <a:off x="10253420" y="4950000"/>
            <a:ext cx="65743" cy="19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39BBA-CA8D-41C5-8116-6BD8C90E9661}"/>
              </a:ext>
            </a:extLst>
          </p:cNvPr>
          <p:cNvSpPr/>
          <p:nvPr/>
        </p:nvSpPr>
        <p:spPr>
          <a:xfrm flipV="1">
            <a:off x="10405820" y="5094000"/>
            <a:ext cx="65743" cy="17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9D65D-3510-4A9D-96A8-C5595FC91456}"/>
              </a:ext>
            </a:extLst>
          </p:cNvPr>
          <p:cNvSpPr/>
          <p:nvPr/>
        </p:nvSpPr>
        <p:spPr>
          <a:xfrm flipV="1">
            <a:off x="10558220" y="5670000"/>
            <a:ext cx="65743" cy="118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78E256-9E82-4CA3-BE4F-ECEF0F5209B8}"/>
              </a:ext>
            </a:extLst>
          </p:cNvPr>
          <p:cNvSpPr/>
          <p:nvPr/>
        </p:nvSpPr>
        <p:spPr>
          <a:xfrm flipV="1">
            <a:off x="10710620" y="4698000"/>
            <a:ext cx="65743" cy="216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0B28928-7D46-4118-BB36-61BDFCD1CF07}"/>
              </a:ext>
            </a:extLst>
          </p:cNvPr>
          <p:cNvSpPr/>
          <p:nvPr/>
        </p:nvSpPr>
        <p:spPr>
          <a:xfrm flipV="1">
            <a:off x="10863020" y="4554000"/>
            <a:ext cx="65743" cy="2304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D1C174-EAFD-4D4F-A6AC-25EB72FBCBDE}"/>
              </a:ext>
            </a:extLst>
          </p:cNvPr>
          <p:cNvSpPr/>
          <p:nvPr/>
        </p:nvSpPr>
        <p:spPr>
          <a:xfrm flipV="1">
            <a:off x="11015420" y="4446000"/>
            <a:ext cx="65743" cy="241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FE5834-5820-488B-83EE-4AB9B576459F}"/>
              </a:ext>
            </a:extLst>
          </p:cNvPr>
          <p:cNvSpPr/>
          <p:nvPr/>
        </p:nvSpPr>
        <p:spPr>
          <a:xfrm flipV="1">
            <a:off x="11167820" y="4626000"/>
            <a:ext cx="65743" cy="223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4C1CF7-8D4A-44D6-ABD0-6FA3350B0DAD}"/>
              </a:ext>
            </a:extLst>
          </p:cNvPr>
          <p:cNvSpPr/>
          <p:nvPr/>
        </p:nvSpPr>
        <p:spPr>
          <a:xfrm flipV="1">
            <a:off x="11320220" y="4842000"/>
            <a:ext cx="65743" cy="201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C2D117-F7C5-48EC-80C6-7A6619402CF6}"/>
              </a:ext>
            </a:extLst>
          </p:cNvPr>
          <p:cNvSpPr/>
          <p:nvPr/>
        </p:nvSpPr>
        <p:spPr>
          <a:xfrm flipV="1">
            <a:off x="11472620" y="4806000"/>
            <a:ext cx="65743" cy="2052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C8FE28-73AD-4DEE-8002-C3EE1733A33F}"/>
              </a:ext>
            </a:extLst>
          </p:cNvPr>
          <p:cNvSpPr/>
          <p:nvPr/>
        </p:nvSpPr>
        <p:spPr>
          <a:xfrm flipV="1">
            <a:off x="11625020" y="4878000"/>
            <a:ext cx="65743" cy="1980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EF46F8-2DEE-4E7E-9559-F79755EDDD0C}"/>
              </a:ext>
            </a:extLst>
          </p:cNvPr>
          <p:cNvSpPr/>
          <p:nvPr/>
        </p:nvSpPr>
        <p:spPr>
          <a:xfrm flipV="1">
            <a:off x="11777420" y="4986000"/>
            <a:ext cx="65743" cy="18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D302FE3-3061-4261-834C-16E552EEF464}"/>
              </a:ext>
            </a:extLst>
          </p:cNvPr>
          <p:cNvSpPr/>
          <p:nvPr/>
        </p:nvSpPr>
        <p:spPr>
          <a:xfrm flipV="1">
            <a:off x="11929820" y="4698000"/>
            <a:ext cx="65743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B52B5C-6BE9-4715-8D4C-A40E7692DEEA}"/>
              </a:ext>
            </a:extLst>
          </p:cNvPr>
          <p:cNvSpPr/>
          <p:nvPr/>
        </p:nvSpPr>
        <p:spPr>
          <a:xfrm flipV="1">
            <a:off x="12082220" y="4518000"/>
            <a:ext cx="65743" cy="234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154C7B8-9347-4CF4-B665-E805944F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3" y="208354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19A456-4E80-46A9-948C-F8D62D0C6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>
                <a:solidFill>
                  <a:schemeClr val="tx1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93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488A75-FEA8-454A-8DD9-2C71F8CF4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53F73-1E0A-4EE0-B948-3052AE3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7018" cy="1325563"/>
          </a:xfrm>
        </p:spPr>
        <p:txBody>
          <a:bodyPr/>
          <a:lstStyle/>
          <a:p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index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616-2A81-4520-97D6-2B1E9B22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129" cy="4351338"/>
          </a:xfrm>
        </p:spPr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아이디어 도출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데이터 활용 방법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역할 분담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D420A7E-DA1B-4CFD-90AA-FD6AAA4A8D94}"/>
              </a:ext>
            </a:extLst>
          </p:cNvPr>
          <p:cNvGrpSpPr/>
          <p:nvPr/>
        </p:nvGrpSpPr>
        <p:grpSpPr>
          <a:xfrm>
            <a:off x="5008881" y="-334994"/>
            <a:ext cx="6669646" cy="10515219"/>
            <a:chOff x="4496861" y="-334993"/>
            <a:chExt cx="7181665" cy="11322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FD63B0-C1E8-4248-9626-5863BCFF6B09}"/>
                </a:ext>
              </a:extLst>
            </p:cNvPr>
            <p:cNvSpPr txBox="1"/>
            <p:nvPr/>
          </p:nvSpPr>
          <p:spPr>
            <a:xfrm>
              <a:off x="5868572" y="658575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EFD37-A256-4ED9-AF0B-8EC97CA6ACC0}"/>
                </a:ext>
              </a:extLst>
            </p:cNvPr>
            <p:cNvSpPr txBox="1"/>
            <p:nvPr/>
          </p:nvSpPr>
          <p:spPr>
            <a:xfrm>
              <a:off x="9725462" y="694114"/>
              <a:ext cx="454856" cy="161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7B7543-B5C0-4168-BF4F-0EC25B655424}"/>
                </a:ext>
              </a:extLst>
            </p:cNvPr>
            <p:cNvSpPr txBox="1"/>
            <p:nvPr/>
          </p:nvSpPr>
          <p:spPr>
            <a:xfrm>
              <a:off x="5650523" y="292469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921EB-15E3-4F63-8872-325DC1D1E3B4}"/>
                </a:ext>
              </a:extLst>
            </p:cNvPr>
            <p:cNvSpPr txBox="1"/>
            <p:nvPr/>
          </p:nvSpPr>
          <p:spPr>
            <a:xfrm>
              <a:off x="7982239" y="-263241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6EEF9-9626-4331-8AFF-9A2D4270001D}"/>
                </a:ext>
              </a:extLst>
            </p:cNvPr>
            <p:cNvSpPr txBox="1"/>
            <p:nvPr/>
          </p:nvSpPr>
          <p:spPr>
            <a:xfrm>
              <a:off x="7181557" y="2555359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09C7DA-22E9-48D2-A96A-19A0D022860B}"/>
                </a:ext>
              </a:extLst>
            </p:cNvPr>
            <p:cNvSpPr txBox="1"/>
            <p:nvPr/>
          </p:nvSpPr>
          <p:spPr>
            <a:xfrm>
              <a:off x="8536743" y="1763995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2FF159-01DC-4096-BD7B-A4B785867B6E}"/>
                </a:ext>
              </a:extLst>
            </p:cNvPr>
            <p:cNvSpPr txBox="1"/>
            <p:nvPr/>
          </p:nvSpPr>
          <p:spPr>
            <a:xfrm>
              <a:off x="6323427" y="2827888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ED77D-C417-4A83-9BF4-4D9D42AB6467}"/>
                </a:ext>
              </a:extLst>
            </p:cNvPr>
            <p:cNvSpPr txBox="1"/>
            <p:nvPr/>
          </p:nvSpPr>
          <p:spPr>
            <a:xfrm>
              <a:off x="7001022" y="3810273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15353D-026C-4B67-B828-2364B17D5D2A}"/>
                </a:ext>
              </a:extLst>
            </p:cNvPr>
            <p:cNvSpPr txBox="1"/>
            <p:nvPr/>
          </p:nvSpPr>
          <p:spPr>
            <a:xfrm>
              <a:off x="6428936" y="430264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8F3232-2006-40CC-B81C-A4240DBA65D1}"/>
                </a:ext>
              </a:extLst>
            </p:cNvPr>
            <p:cNvSpPr txBox="1"/>
            <p:nvPr/>
          </p:nvSpPr>
          <p:spPr>
            <a:xfrm>
              <a:off x="7863839" y="3317904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B5B681-5138-4F8F-A7A7-91CA76E9B34C}"/>
                </a:ext>
              </a:extLst>
            </p:cNvPr>
            <p:cNvSpPr txBox="1"/>
            <p:nvPr/>
          </p:nvSpPr>
          <p:spPr>
            <a:xfrm>
              <a:off x="7636411" y="4724672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1F9E56-29DD-47D4-81DB-5F9E67B0CB30}"/>
                </a:ext>
              </a:extLst>
            </p:cNvPr>
            <p:cNvSpPr txBox="1"/>
            <p:nvPr/>
          </p:nvSpPr>
          <p:spPr>
            <a:xfrm>
              <a:off x="8991599" y="3933310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3510C-E7D3-4971-AF8D-3C88820537CE}"/>
                </a:ext>
              </a:extLst>
            </p:cNvPr>
            <p:cNvSpPr txBox="1"/>
            <p:nvPr/>
          </p:nvSpPr>
          <p:spPr>
            <a:xfrm>
              <a:off x="11068927" y="3868428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37D823-ACEA-4021-B048-58110C87E43A}"/>
                </a:ext>
              </a:extLst>
            </p:cNvPr>
            <p:cNvSpPr txBox="1"/>
            <p:nvPr/>
          </p:nvSpPr>
          <p:spPr>
            <a:xfrm>
              <a:off x="8717279" y="2247655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C2F44E-8190-4C8B-9E65-D3B3525B13D1}"/>
                </a:ext>
              </a:extLst>
            </p:cNvPr>
            <p:cNvSpPr txBox="1"/>
            <p:nvPr/>
          </p:nvSpPr>
          <p:spPr>
            <a:xfrm>
              <a:off x="7611795" y="120958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A9450-0F5B-4486-816F-0AE9121A89A1}"/>
                </a:ext>
              </a:extLst>
            </p:cNvPr>
            <p:cNvSpPr txBox="1"/>
            <p:nvPr/>
          </p:nvSpPr>
          <p:spPr>
            <a:xfrm>
              <a:off x="9580098" y="1755288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30C11D-E938-4428-A0B3-20B61F517E13}"/>
                </a:ext>
              </a:extLst>
            </p:cNvPr>
            <p:cNvSpPr txBox="1"/>
            <p:nvPr/>
          </p:nvSpPr>
          <p:spPr>
            <a:xfrm>
              <a:off x="9352670" y="31620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DF352B-C4CD-48A8-B739-70AEDC7EB4C4}"/>
                </a:ext>
              </a:extLst>
            </p:cNvPr>
            <p:cNvSpPr txBox="1"/>
            <p:nvPr/>
          </p:nvSpPr>
          <p:spPr>
            <a:xfrm>
              <a:off x="11223670" y="-334993"/>
              <a:ext cx="454856" cy="391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15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8CC370-8B06-4BD5-97A4-887A57591357}"/>
                </a:ext>
              </a:extLst>
            </p:cNvPr>
            <p:cNvSpPr txBox="1"/>
            <p:nvPr/>
          </p:nvSpPr>
          <p:spPr>
            <a:xfrm>
              <a:off x="7753643" y="576027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7AEB9C-46FD-493F-9DAB-429546FC3260}"/>
                </a:ext>
              </a:extLst>
            </p:cNvPr>
            <p:cNvSpPr txBox="1"/>
            <p:nvPr/>
          </p:nvSpPr>
          <p:spPr>
            <a:xfrm>
              <a:off x="9000976" y="49239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2DC10-2312-4B32-A0F9-70FF7C3FAEE0}"/>
                </a:ext>
              </a:extLst>
            </p:cNvPr>
            <p:cNvSpPr txBox="1"/>
            <p:nvPr/>
          </p:nvSpPr>
          <p:spPr>
            <a:xfrm>
              <a:off x="8428890" y="5416366"/>
              <a:ext cx="454856" cy="557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A5A78E-F0FA-4EC2-916E-3DAAB31AE00F}"/>
                </a:ext>
              </a:extLst>
            </p:cNvPr>
            <p:cNvSpPr txBox="1"/>
            <p:nvPr/>
          </p:nvSpPr>
          <p:spPr>
            <a:xfrm>
              <a:off x="9863793" y="4431628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48CC17-96C5-4C23-A527-A25F3AD96C58}"/>
                </a:ext>
              </a:extLst>
            </p:cNvPr>
            <p:cNvSpPr txBox="1"/>
            <p:nvPr/>
          </p:nvSpPr>
          <p:spPr>
            <a:xfrm>
              <a:off x="4706817" y="230189"/>
              <a:ext cx="454856" cy="2332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2585A5-91A6-4D23-987A-890D91D58709}"/>
                </a:ext>
              </a:extLst>
            </p:cNvPr>
            <p:cNvSpPr txBox="1"/>
            <p:nvPr/>
          </p:nvSpPr>
          <p:spPr>
            <a:xfrm>
              <a:off x="10898945" y="5429956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13DE77-7738-410D-BCE6-56D0800F66B9}"/>
                </a:ext>
              </a:extLst>
            </p:cNvPr>
            <p:cNvSpPr txBox="1"/>
            <p:nvPr/>
          </p:nvSpPr>
          <p:spPr>
            <a:xfrm>
              <a:off x="5240213" y="4345481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71AE8D-ECED-43CD-ADB4-44A08B589100}"/>
                </a:ext>
              </a:extLst>
            </p:cNvPr>
            <p:cNvSpPr txBox="1"/>
            <p:nvPr/>
          </p:nvSpPr>
          <p:spPr>
            <a:xfrm>
              <a:off x="5772438" y="3810273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7F7A8-0D33-4DD9-81DA-3EBE599B4CE9}"/>
                </a:ext>
              </a:extLst>
            </p:cNvPr>
            <p:cNvSpPr txBox="1"/>
            <p:nvPr/>
          </p:nvSpPr>
          <p:spPr>
            <a:xfrm>
              <a:off x="6780626" y="4835497"/>
              <a:ext cx="454856" cy="71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25E8F-C9E3-4FAA-80EF-F5EA8B1C26B9}"/>
                </a:ext>
              </a:extLst>
            </p:cNvPr>
            <p:cNvSpPr txBox="1"/>
            <p:nvPr/>
          </p:nvSpPr>
          <p:spPr>
            <a:xfrm>
              <a:off x="6758241" y="5960791"/>
              <a:ext cx="454856" cy="123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D63DB-0E9A-4558-8BFC-B496297D6047}"/>
                </a:ext>
              </a:extLst>
            </p:cNvPr>
            <p:cNvSpPr txBox="1"/>
            <p:nvPr/>
          </p:nvSpPr>
          <p:spPr>
            <a:xfrm>
              <a:off x="4496861" y="4332914"/>
              <a:ext cx="454856" cy="285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05BB30-B5AD-406F-9763-8BA0DE9195CF}"/>
              </a:ext>
            </a:extLst>
          </p:cNvPr>
          <p:cNvSpPr txBox="1"/>
          <p:nvPr/>
        </p:nvSpPr>
        <p:spPr>
          <a:xfrm>
            <a:off x="5415081" y="5081802"/>
            <a:ext cx="66205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210 네모진 040" panose="02020603020101020101" pitchFamily="18" charset="-127"/>
                <a:ea typeface="210 네모진 040" panose="02020603020101020101" pitchFamily="18" charset="-127"/>
              </a:rPr>
              <a:t>$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2048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AAFF22-EF7A-433E-8792-0917CB14C7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53F73-1E0A-4EE0-B948-3052AE3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845"/>
            <a:ext cx="3987018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index</a:t>
            </a:r>
            <a:endParaRPr lang="ko-KR" altLang="en-US" sz="6000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E8E4F46-14F1-4FF9-83D6-9EFF9CAF2FF4}"/>
              </a:ext>
            </a:extLst>
          </p:cNvPr>
          <p:cNvSpPr txBox="1">
            <a:spLocks/>
          </p:cNvSpPr>
          <p:nvPr/>
        </p:nvSpPr>
        <p:spPr>
          <a:xfrm>
            <a:off x="3515751" y="3489386"/>
            <a:ext cx="4287129" cy="95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322288-E256-403A-83BA-E3ECE4A462C5}"/>
              </a:ext>
            </a:extLst>
          </p:cNvPr>
          <p:cNvGrpSpPr/>
          <p:nvPr/>
        </p:nvGrpSpPr>
        <p:grpSpPr>
          <a:xfrm>
            <a:off x="-351026" y="1196146"/>
            <a:ext cx="13345666" cy="7391472"/>
            <a:chOff x="-351026" y="1196146"/>
            <a:chExt cx="13345666" cy="7391472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C4EF7B0-E147-42C9-B8CC-5338D33CAAFB}"/>
                </a:ext>
              </a:extLst>
            </p:cNvPr>
            <p:cNvSpPr/>
            <p:nvPr/>
          </p:nvSpPr>
          <p:spPr>
            <a:xfrm>
              <a:off x="-351026" y="1196146"/>
              <a:ext cx="13345666" cy="7340991"/>
            </a:xfrm>
            <a:custGeom>
              <a:avLst/>
              <a:gdLst>
                <a:gd name="connsiteX0" fmla="*/ 20688 w 8117886"/>
                <a:gd name="connsiteY0" fmla="*/ 3272808 h 5929119"/>
                <a:gd name="connsiteX1" fmla="*/ 670285 w 8117886"/>
                <a:gd name="connsiteY1" fmla="*/ 2805264 h 5929119"/>
                <a:gd name="connsiteX2" fmla="*/ 1108866 w 8117886"/>
                <a:gd name="connsiteY2" fmla="*/ 3049380 h 5929119"/>
                <a:gd name="connsiteX3" fmla="*/ 1762600 w 8117886"/>
                <a:gd name="connsiteY3" fmla="*/ 2536323 h 5929119"/>
                <a:gd name="connsiteX4" fmla="*/ 2048091 w 8117886"/>
                <a:gd name="connsiteY4" fmla="*/ 3045242 h 5929119"/>
                <a:gd name="connsiteX5" fmla="*/ 2523910 w 8117886"/>
                <a:gd name="connsiteY5" fmla="*/ 2275657 h 5929119"/>
                <a:gd name="connsiteX6" fmla="*/ 2743200 w 8117886"/>
                <a:gd name="connsiteY6" fmla="*/ 2763888 h 5929119"/>
                <a:gd name="connsiteX7" fmla="*/ 3334871 w 8117886"/>
                <a:gd name="connsiteY7" fmla="*/ 2068779 h 5929119"/>
                <a:gd name="connsiteX8" fmla="*/ 3574849 w 8117886"/>
                <a:gd name="connsiteY8" fmla="*/ 2449434 h 5929119"/>
                <a:gd name="connsiteX9" fmla="*/ 3736214 w 8117886"/>
                <a:gd name="connsiteY9" fmla="*/ 2879740 h 5929119"/>
                <a:gd name="connsiteX10" fmla="*/ 4009293 w 8117886"/>
                <a:gd name="connsiteY10" fmla="*/ 2259106 h 5929119"/>
                <a:gd name="connsiteX11" fmla="*/ 4154107 w 8117886"/>
                <a:gd name="connsiteY11" fmla="*/ 2532185 h 5929119"/>
                <a:gd name="connsiteX12" fmla="*/ 4596826 w 8117886"/>
                <a:gd name="connsiteY12" fmla="*/ 1853626 h 5929119"/>
                <a:gd name="connsiteX13" fmla="*/ 4960931 w 8117886"/>
                <a:gd name="connsiteY13" fmla="*/ 2432884 h 5929119"/>
                <a:gd name="connsiteX14" fmla="*/ 5416062 w 8117886"/>
                <a:gd name="connsiteY14" fmla="*/ 1468833 h 5929119"/>
                <a:gd name="connsiteX15" fmla="*/ 6073933 w 8117886"/>
                <a:gd name="connsiteY15" fmla="*/ 2486672 h 5929119"/>
                <a:gd name="connsiteX16" fmla="*/ 6793868 w 8117886"/>
                <a:gd name="connsiteY16" fmla="*/ 1166791 h 5929119"/>
                <a:gd name="connsiteX17" fmla="*/ 7104185 w 8117886"/>
                <a:gd name="connsiteY17" fmla="*/ 1957065 h 5929119"/>
                <a:gd name="connsiteX18" fmla="*/ 8117886 w 8117886"/>
                <a:gd name="connsiteY18" fmla="*/ 0 h 5929119"/>
                <a:gd name="connsiteX19" fmla="*/ 8117886 w 8117886"/>
                <a:gd name="connsiteY19" fmla="*/ 5929119 h 5929119"/>
                <a:gd name="connsiteX20" fmla="*/ 0 w 8117886"/>
                <a:gd name="connsiteY20" fmla="*/ 5929119 h 5929119"/>
                <a:gd name="connsiteX21" fmla="*/ 20688 w 8117886"/>
                <a:gd name="connsiteY21" fmla="*/ 3272808 h 5929119"/>
                <a:gd name="connsiteX0" fmla="*/ 20688 w 8134399"/>
                <a:gd name="connsiteY0" fmla="*/ 5599448 h 8255759"/>
                <a:gd name="connsiteX1" fmla="*/ 670285 w 8134399"/>
                <a:gd name="connsiteY1" fmla="*/ 5131904 h 8255759"/>
                <a:gd name="connsiteX2" fmla="*/ 1108866 w 8134399"/>
                <a:gd name="connsiteY2" fmla="*/ 5376020 h 8255759"/>
                <a:gd name="connsiteX3" fmla="*/ 1762600 w 8134399"/>
                <a:gd name="connsiteY3" fmla="*/ 4862963 h 8255759"/>
                <a:gd name="connsiteX4" fmla="*/ 2048091 w 8134399"/>
                <a:gd name="connsiteY4" fmla="*/ 5371882 h 8255759"/>
                <a:gd name="connsiteX5" fmla="*/ 2523910 w 8134399"/>
                <a:gd name="connsiteY5" fmla="*/ 4602297 h 8255759"/>
                <a:gd name="connsiteX6" fmla="*/ 2743200 w 8134399"/>
                <a:gd name="connsiteY6" fmla="*/ 5090528 h 8255759"/>
                <a:gd name="connsiteX7" fmla="*/ 3334871 w 8134399"/>
                <a:gd name="connsiteY7" fmla="*/ 4395419 h 8255759"/>
                <a:gd name="connsiteX8" fmla="*/ 3574849 w 8134399"/>
                <a:gd name="connsiteY8" fmla="*/ 4776074 h 8255759"/>
                <a:gd name="connsiteX9" fmla="*/ 3736214 w 8134399"/>
                <a:gd name="connsiteY9" fmla="*/ 5206380 h 8255759"/>
                <a:gd name="connsiteX10" fmla="*/ 4009293 w 8134399"/>
                <a:gd name="connsiteY10" fmla="*/ 4585746 h 8255759"/>
                <a:gd name="connsiteX11" fmla="*/ 4154107 w 8134399"/>
                <a:gd name="connsiteY11" fmla="*/ 4858825 h 8255759"/>
                <a:gd name="connsiteX12" fmla="*/ 4596826 w 8134399"/>
                <a:gd name="connsiteY12" fmla="*/ 4180266 h 8255759"/>
                <a:gd name="connsiteX13" fmla="*/ 4960931 w 8134399"/>
                <a:gd name="connsiteY13" fmla="*/ 4759524 h 8255759"/>
                <a:gd name="connsiteX14" fmla="*/ 5416062 w 8134399"/>
                <a:gd name="connsiteY14" fmla="*/ 3795473 h 8255759"/>
                <a:gd name="connsiteX15" fmla="*/ 6073933 w 8134399"/>
                <a:gd name="connsiteY15" fmla="*/ 4813312 h 8255759"/>
                <a:gd name="connsiteX16" fmla="*/ 6793868 w 8134399"/>
                <a:gd name="connsiteY16" fmla="*/ 3493431 h 8255759"/>
                <a:gd name="connsiteX17" fmla="*/ 7104185 w 8134399"/>
                <a:gd name="connsiteY17" fmla="*/ 4283705 h 8255759"/>
                <a:gd name="connsiteX18" fmla="*/ 8134399 w 8134399"/>
                <a:gd name="connsiteY18" fmla="*/ 0 h 8255759"/>
                <a:gd name="connsiteX19" fmla="*/ 8117886 w 8134399"/>
                <a:gd name="connsiteY19" fmla="*/ 8255759 h 8255759"/>
                <a:gd name="connsiteX20" fmla="*/ 0 w 8134399"/>
                <a:gd name="connsiteY20" fmla="*/ 8255759 h 8255759"/>
                <a:gd name="connsiteX21" fmla="*/ 20688 w 8134399"/>
                <a:gd name="connsiteY21" fmla="*/ 5599448 h 8255759"/>
                <a:gd name="connsiteX0" fmla="*/ 20688 w 8134399"/>
                <a:gd name="connsiteY0" fmla="*/ 3699528 h 6355839"/>
                <a:gd name="connsiteX1" fmla="*/ 670285 w 8134399"/>
                <a:gd name="connsiteY1" fmla="*/ 3231984 h 6355839"/>
                <a:gd name="connsiteX2" fmla="*/ 1108866 w 8134399"/>
                <a:gd name="connsiteY2" fmla="*/ 3476100 h 6355839"/>
                <a:gd name="connsiteX3" fmla="*/ 1762600 w 8134399"/>
                <a:gd name="connsiteY3" fmla="*/ 2963043 h 6355839"/>
                <a:gd name="connsiteX4" fmla="*/ 2048091 w 8134399"/>
                <a:gd name="connsiteY4" fmla="*/ 3471962 h 6355839"/>
                <a:gd name="connsiteX5" fmla="*/ 2523910 w 8134399"/>
                <a:gd name="connsiteY5" fmla="*/ 2702377 h 6355839"/>
                <a:gd name="connsiteX6" fmla="*/ 2743200 w 8134399"/>
                <a:gd name="connsiteY6" fmla="*/ 3190608 h 6355839"/>
                <a:gd name="connsiteX7" fmla="*/ 3334871 w 8134399"/>
                <a:gd name="connsiteY7" fmla="*/ 2495499 h 6355839"/>
                <a:gd name="connsiteX8" fmla="*/ 3574849 w 8134399"/>
                <a:gd name="connsiteY8" fmla="*/ 2876154 h 6355839"/>
                <a:gd name="connsiteX9" fmla="*/ 3736214 w 8134399"/>
                <a:gd name="connsiteY9" fmla="*/ 3306460 h 6355839"/>
                <a:gd name="connsiteX10" fmla="*/ 4009293 w 8134399"/>
                <a:gd name="connsiteY10" fmla="*/ 2685826 h 6355839"/>
                <a:gd name="connsiteX11" fmla="*/ 4154107 w 8134399"/>
                <a:gd name="connsiteY11" fmla="*/ 2958905 h 6355839"/>
                <a:gd name="connsiteX12" fmla="*/ 4596826 w 8134399"/>
                <a:gd name="connsiteY12" fmla="*/ 2280346 h 6355839"/>
                <a:gd name="connsiteX13" fmla="*/ 4960931 w 8134399"/>
                <a:gd name="connsiteY13" fmla="*/ 2859604 h 6355839"/>
                <a:gd name="connsiteX14" fmla="*/ 5416062 w 8134399"/>
                <a:gd name="connsiteY14" fmla="*/ 1895553 h 6355839"/>
                <a:gd name="connsiteX15" fmla="*/ 6073933 w 8134399"/>
                <a:gd name="connsiteY15" fmla="*/ 2913392 h 6355839"/>
                <a:gd name="connsiteX16" fmla="*/ 6793868 w 8134399"/>
                <a:gd name="connsiteY16" fmla="*/ 1593511 h 6355839"/>
                <a:gd name="connsiteX17" fmla="*/ 7104185 w 8134399"/>
                <a:gd name="connsiteY17" fmla="*/ 2383785 h 6355839"/>
                <a:gd name="connsiteX18" fmla="*/ 8134399 w 8134399"/>
                <a:gd name="connsiteY18" fmla="*/ 0 h 6355839"/>
                <a:gd name="connsiteX19" fmla="*/ 8117886 w 8134399"/>
                <a:gd name="connsiteY19" fmla="*/ 6355839 h 6355839"/>
                <a:gd name="connsiteX20" fmla="*/ 0 w 8134399"/>
                <a:gd name="connsiteY20" fmla="*/ 6355839 h 6355839"/>
                <a:gd name="connsiteX21" fmla="*/ 20688 w 8134399"/>
                <a:gd name="connsiteY21" fmla="*/ 3699528 h 6355839"/>
                <a:gd name="connsiteX0" fmla="*/ 20688 w 8177332"/>
                <a:gd name="connsiteY0" fmla="*/ 3318528 h 5974839"/>
                <a:gd name="connsiteX1" fmla="*/ 670285 w 8177332"/>
                <a:gd name="connsiteY1" fmla="*/ 2850984 h 5974839"/>
                <a:gd name="connsiteX2" fmla="*/ 1108866 w 8177332"/>
                <a:gd name="connsiteY2" fmla="*/ 3095100 h 5974839"/>
                <a:gd name="connsiteX3" fmla="*/ 1762600 w 8177332"/>
                <a:gd name="connsiteY3" fmla="*/ 2582043 h 5974839"/>
                <a:gd name="connsiteX4" fmla="*/ 2048091 w 8177332"/>
                <a:gd name="connsiteY4" fmla="*/ 3090962 h 5974839"/>
                <a:gd name="connsiteX5" fmla="*/ 2523910 w 8177332"/>
                <a:gd name="connsiteY5" fmla="*/ 2321377 h 5974839"/>
                <a:gd name="connsiteX6" fmla="*/ 2743200 w 8177332"/>
                <a:gd name="connsiteY6" fmla="*/ 2809608 h 5974839"/>
                <a:gd name="connsiteX7" fmla="*/ 3334871 w 8177332"/>
                <a:gd name="connsiteY7" fmla="*/ 2114499 h 5974839"/>
                <a:gd name="connsiteX8" fmla="*/ 3574849 w 8177332"/>
                <a:gd name="connsiteY8" fmla="*/ 2495154 h 5974839"/>
                <a:gd name="connsiteX9" fmla="*/ 3736214 w 8177332"/>
                <a:gd name="connsiteY9" fmla="*/ 2925460 h 5974839"/>
                <a:gd name="connsiteX10" fmla="*/ 4009293 w 8177332"/>
                <a:gd name="connsiteY10" fmla="*/ 2304826 h 5974839"/>
                <a:gd name="connsiteX11" fmla="*/ 4154107 w 8177332"/>
                <a:gd name="connsiteY11" fmla="*/ 2577905 h 5974839"/>
                <a:gd name="connsiteX12" fmla="*/ 4596826 w 8177332"/>
                <a:gd name="connsiteY12" fmla="*/ 1899346 h 5974839"/>
                <a:gd name="connsiteX13" fmla="*/ 4960931 w 8177332"/>
                <a:gd name="connsiteY13" fmla="*/ 2478604 h 5974839"/>
                <a:gd name="connsiteX14" fmla="*/ 5416062 w 8177332"/>
                <a:gd name="connsiteY14" fmla="*/ 1514553 h 5974839"/>
                <a:gd name="connsiteX15" fmla="*/ 6073933 w 8177332"/>
                <a:gd name="connsiteY15" fmla="*/ 2532392 h 5974839"/>
                <a:gd name="connsiteX16" fmla="*/ 6793868 w 8177332"/>
                <a:gd name="connsiteY16" fmla="*/ 1212511 h 5974839"/>
                <a:gd name="connsiteX17" fmla="*/ 7104185 w 8177332"/>
                <a:gd name="connsiteY17" fmla="*/ 2002785 h 5974839"/>
                <a:gd name="connsiteX18" fmla="*/ 8177332 w 8177332"/>
                <a:gd name="connsiteY18" fmla="*/ 0 h 5974839"/>
                <a:gd name="connsiteX19" fmla="*/ 8117886 w 8177332"/>
                <a:gd name="connsiteY19" fmla="*/ 5974839 h 5974839"/>
                <a:gd name="connsiteX20" fmla="*/ 0 w 8177332"/>
                <a:gd name="connsiteY20" fmla="*/ 5974839 h 5974839"/>
                <a:gd name="connsiteX21" fmla="*/ 20688 w 8177332"/>
                <a:gd name="connsiteY21" fmla="*/ 3318528 h 59748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104185 w 8154214"/>
                <a:gd name="connsiteY17" fmla="*/ 223138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7925141 w 8154214"/>
                <a:gd name="connsiteY13" fmla="*/ 238208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4154107 w 8154214"/>
                <a:gd name="connsiteY11" fmla="*/ 292899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6779336 w 8154214"/>
                <a:gd name="connsiteY5" fmla="*/ 17311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2048091 w 8154214"/>
                <a:gd name="connsiteY4" fmla="*/ 50057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43300 w 8154214"/>
                <a:gd name="connsiteY1" fmla="*/ 70263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8144 w 8154214"/>
                <a:gd name="connsiteY1" fmla="*/ 61881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57782 w 8154214"/>
                <a:gd name="connsiteY4" fmla="*/ 40151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23466 w 8154214"/>
                <a:gd name="connsiteY5" fmla="*/ 203652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680012 w 8154214"/>
                <a:gd name="connsiteY5" fmla="*/ 132024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420219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801237 w 8154214"/>
                <a:gd name="connsiteY4" fmla="*/ 285691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54214" h="7340991">
                  <a:moveTo>
                    <a:pt x="20688" y="4684680"/>
                  </a:moveTo>
                  <a:lnTo>
                    <a:pt x="155040" y="5558256"/>
                  </a:lnTo>
                  <a:lnTo>
                    <a:pt x="1108866" y="4461252"/>
                  </a:lnTo>
                  <a:lnTo>
                    <a:pt x="3038297" y="3170955"/>
                  </a:lnTo>
                  <a:lnTo>
                    <a:pt x="4801237" y="2856914"/>
                  </a:lnTo>
                  <a:lnTo>
                    <a:pt x="6680012" y="771609"/>
                  </a:lnTo>
                  <a:lnTo>
                    <a:pt x="7994973" y="0"/>
                  </a:lnTo>
                  <a:lnTo>
                    <a:pt x="7804465" y="3318091"/>
                  </a:lnTo>
                  <a:lnTo>
                    <a:pt x="7910976" y="3851146"/>
                  </a:lnTo>
                  <a:lnTo>
                    <a:pt x="7923355" y="4123972"/>
                  </a:lnTo>
                  <a:lnTo>
                    <a:pt x="7855006" y="3076618"/>
                  </a:lnTo>
                  <a:lnTo>
                    <a:pt x="7897392" y="3339537"/>
                  </a:lnTo>
                  <a:lnTo>
                    <a:pt x="8060761" y="1015058"/>
                  </a:lnTo>
                  <a:lnTo>
                    <a:pt x="7925141" y="3519636"/>
                  </a:lnTo>
                  <a:lnTo>
                    <a:pt x="7852611" y="3007705"/>
                  </a:lnTo>
                  <a:lnTo>
                    <a:pt x="7886602" y="4111904"/>
                  </a:lnTo>
                  <a:lnTo>
                    <a:pt x="7808838" y="2954583"/>
                  </a:lnTo>
                  <a:lnTo>
                    <a:pt x="7752897" y="3506097"/>
                  </a:lnTo>
                  <a:lnTo>
                    <a:pt x="8154214" y="1137552"/>
                  </a:lnTo>
                  <a:cubicBezTo>
                    <a:pt x="8148710" y="3889472"/>
                    <a:pt x="8123390" y="4589071"/>
                    <a:pt x="8117886" y="7340991"/>
                  </a:cubicBezTo>
                  <a:lnTo>
                    <a:pt x="0" y="7340991"/>
                  </a:lnTo>
                  <a:lnTo>
                    <a:pt x="20688" y="4684680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M고딕 080" panose="02020603020101020101" pitchFamily="18" charset="-127"/>
                <a:ea typeface="210 M고딕 080" panose="02020603020101020101" pitchFamily="18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6239994-4F6B-46BB-949F-0E97633FB9C4}"/>
                </a:ext>
              </a:extLst>
            </p:cNvPr>
            <p:cNvSpPr/>
            <p:nvPr/>
          </p:nvSpPr>
          <p:spPr>
            <a:xfrm>
              <a:off x="-351026" y="1246627"/>
              <a:ext cx="13345666" cy="7340991"/>
            </a:xfrm>
            <a:custGeom>
              <a:avLst/>
              <a:gdLst>
                <a:gd name="connsiteX0" fmla="*/ 20688 w 8117886"/>
                <a:gd name="connsiteY0" fmla="*/ 3272808 h 5929119"/>
                <a:gd name="connsiteX1" fmla="*/ 670285 w 8117886"/>
                <a:gd name="connsiteY1" fmla="*/ 2805264 h 5929119"/>
                <a:gd name="connsiteX2" fmla="*/ 1108866 w 8117886"/>
                <a:gd name="connsiteY2" fmla="*/ 3049380 h 5929119"/>
                <a:gd name="connsiteX3" fmla="*/ 1762600 w 8117886"/>
                <a:gd name="connsiteY3" fmla="*/ 2536323 h 5929119"/>
                <a:gd name="connsiteX4" fmla="*/ 2048091 w 8117886"/>
                <a:gd name="connsiteY4" fmla="*/ 3045242 h 5929119"/>
                <a:gd name="connsiteX5" fmla="*/ 2523910 w 8117886"/>
                <a:gd name="connsiteY5" fmla="*/ 2275657 h 5929119"/>
                <a:gd name="connsiteX6" fmla="*/ 2743200 w 8117886"/>
                <a:gd name="connsiteY6" fmla="*/ 2763888 h 5929119"/>
                <a:gd name="connsiteX7" fmla="*/ 3334871 w 8117886"/>
                <a:gd name="connsiteY7" fmla="*/ 2068779 h 5929119"/>
                <a:gd name="connsiteX8" fmla="*/ 3574849 w 8117886"/>
                <a:gd name="connsiteY8" fmla="*/ 2449434 h 5929119"/>
                <a:gd name="connsiteX9" fmla="*/ 3736214 w 8117886"/>
                <a:gd name="connsiteY9" fmla="*/ 2879740 h 5929119"/>
                <a:gd name="connsiteX10" fmla="*/ 4009293 w 8117886"/>
                <a:gd name="connsiteY10" fmla="*/ 2259106 h 5929119"/>
                <a:gd name="connsiteX11" fmla="*/ 4154107 w 8117886"/>
                <a:gd name="connsiteY11" fmla="*/ 2532185 h 5929119"/>
                <a:gd name="connsiteX12" fmla="*/ 4596826 w 8117886"/>
                <a:gd name="connsiteY12" fmla="*/ 1853626 h 5929119"/>
                <a:gd name="connsiteX13" fmla="*/ 4960931 w 8117886"/>
                <a:gd name="connsiteY13" fmla="*/ 2432884 h 5929119"/>
                <a:gd name="connsiteX14" fmla="*/ 5416062 w 8117886"/>
                <a:gd name="connsiteY14" fmla="*/ 1468833 h 5929119"/>
                <a:gd name="connsiteX15" fmla="*/ 6073933 w 8117886"/>
                <a:gd name="connsiteY15" fmla="*/ 2486672 h 5929119"/>
                <a:gd name="connsiteX16" fmla="*/ 6793868 w 8117886"/>
                <a:gd name="connsiteY16" fmla="*/ 1166791 h 5929119"/>
                <a:gd name="connsiteX17" fmla="*/ 7104185 w 8117886"/>
                <a:gd name="connsiteY17" fmla="*/ 1957065 h 5929119"/>
                <a:gd name="connsiteX18" fmla="*/ 8117886 w 8117886"/>
                <a:gd name="connsiteY18" fmla="*/ 0 h 5929119"/>
                <a:gd name="connsiteX19" fmla="*/ 8117886 w 8117886"/>
                <a:gd name="connsiteY19" fmla="*/ 5929119 h 5929119"/>
                <a:gd name="connsiteX20" fmla="*/ 0 w 8117886"/>
                <a:gd name="connsiteY20" fmla="*/ 5929119 h 5929119"/>
                <a:gd name="connsiteX21" fmla="*/ 20688 w 8117886"/>
                <a:gd name="connsiteY21" fmla="*/ 3272808 h 5929119"/>
                <a:gd name="connsiteX0" fmla="*/ 20688 w 8134399"/>
                <a:gd name="connsiteY0" fmla="*/ 5599448 h 8255759"/>
                <a:gd name="connsiteX1" fmla="*/ 670285 w 8134399"/>
                <a:gd name="connsiteY1" fmla="*/ 5131904 h 8255759"/>
                <a:gd name="connsiteX2" fmla="*/ 1108866 w 8134399"/>
                <a:gd name="connsiteY2" fmla="*/ 5376020 h 8255759"/>
                <a:gd name="connsiteX3" fmla="*/ 1762600 w 8134399"/>
                <a:gd name="connsiteY3" fmla="*/ 4862963 h 8255759"/>
                <a:gd name="connsiteX4" fmla="*/ 2048091 w 8134399"/>
                <a:gd name="connsiteY4" fmla="*/ 5371882 h 8255759"/>
                <a:gd name="connsiteX5" fmla="*/ 2523910 w 8134399"/>
                <a:gd name="connsiteY5" fmla="*/ 4602297 h 8255759"/>
                <a:gd name="connsiteX6" fmla="*/ 2743200 w 8134399"/>
                <a:gd name="connsiteY6" fmla="*/ 5090528 h 8255759"/>
                <a:gd name="connsiteX7" fmla="*/ 3334871 w 8134399"/>
                <a:gd name="connsiteY7" fmla="*/ 4395419 h 8255759"/>
                <a:gd name="connsiteX8" fmla="*/ 3574849 w 8134399"/>
                <a:gd name="connsiteY8" fmla="*/ 4776074 h 8255759"/>
                <a:gd name="connsiteX9" fmla="*/ 3736214 w 8134399"/>
                <a:gd name="connsiteY9" fmla="*/ 5206380 h 8255759"/>
                <a:gd name="connsiteX10" fmla="*/ 4009293 w 8134399"/>
                <a:gd name="connsiteY10" fmla="*/ 4585746 h 8255759"/>
                <a:gd name="connsiteX11" fmla="*/ 4154107 w 8134399"/>
                <a:gd name="connsiteY11" fmla="*/ 4858825 h 8255759"/>
                <a:gd name="connsiteX12" fmla="*/ 4596826 w 8134399"/>
                <a:gd name="connsiteY12" fmla="*/ 4180266 h 8255759"/>
                <a:gd name="connsiteX13" fmla="*/ 4960931 w 8134399"/>
                <a:gd name="connsiteY13" fmla="*/ 4759524 h 8255759"/>
                <a:gd name="connsiteX14" fmla="*/ 5416062 w 8134399"/>
                <a:gd name="connsiteY14" fmla="*/ 3795473 h 8255759"/>
                <a:gd name="connsiteX15" fmla="*/ 6073933 w 8134399"/>
                <a:gd name="connsiteY15" fmla="*/ 4813312 h 8255759"/>
                <a:gd name="connsiteX16" fmla="*/ 6793868 w 8134399"/>
                <a:gd name="connsiteY16" fmla="*/ 3493431 h 8255759"/>
                <a:gd name="connsiteX17" fmla="*/ 7104185 w 8134399"/>
                <a:gd name="connsiteY17" fmla="*/ 4283705 h 8255759"/>
                <a:gd name="connsiteX18" fmla="*/ 8134399 w 8134399"/>
                <a:gd name="connsiteY18" fmla="*/ 0 h 8255759"/>
                <a:gd name="connsiteX19" fmla="*/ 8117886 w 8134399"/>
                <a:gd name="connsiteY19" fmla="*/ 8255759 h 8255759"/>
                <a:gd name="connsiteX20" fmla="*/ 0 w 8134399"/>
                <a:gd name="connsiteY20" fmla="*/ 8255759 h 8255759"/>
                <a:gd name="connsiteX21" fmla="*/ 20688 w 8134399"/>
                <a:gd name="connsiteY21" fmla="*/ 5599448 h 8255759"/>
                <a:gd name="connsiteX0" fmla="*/ 20688 w 8134399"/>
                <a:gd name="connsiteY0" fmla="*/ 3699528 h 6355839"/>
                <a:gd name="connsiteX1" fmla="*/ 670285 w 8134399"/>
                <a:gd name="connsiteY1" fmla="*/ 3231984 h 6355839"/>
                <a:gd name="connsiteX2" fmla="*/ 1108866 w 8134399"/>
                <a:gd name="connsiteY2" fmla="*/ 3476100 h 6355839"/>
                <a:gd name="connsiteX3" fmla="*/ 1762600 w 8134399"/>
                <a:gd name="connsiteY3" fmla="*/ 2963043 h 6355839"/>
                <a:gd name="connsiteX4" fmla="*/ 2048091 w 8134399"/>
                <a:gd name="connsiteY4" fmla="*/ 3471962 h 6355839"/>
                <a:gd name="connsiteX5" fmla="*/ 2523910 w 8134399"/>
                <a:gd name="connsiteY5" fmla="*/ 2702377 h 6355839"/>
                <a:gd name="connsiteX6" fmla="*/ 2743200 w 8134399"/>
                <a:gd name="connsiteY6" fmla="*/ 3190608 h 6355839"/>
                <a:gd name="connsiteX7" fmla="*/ 3334871 w 8134399"/>
                <a:gd name="connsiteY7" fmla="*/ 2495499 h 6355839"/>
                <a:gd name="connsiteX8" fmla="*/ 3574849 w 8134399"/>
                <a:gd name="connsiteY8" fmla="*/ 2876154 h 6355839"/>
                <a:gd name="connsiteX9" fmla="*/ 3736214 w 8134399"/>
                <a:gd name="connsiteY9" fmla="*/ 3306460 h 6355839"/>
                <a:gd name="connsiteX10" fmla="*/ 4009293 w 8134399"/>
                <a:gd name="connsiteY10" fmla="*/ 2685826 h 6355839"/>
                <a:gd name="connsiteX11" fmla="*/ 4154107 w 8134399"/>
                <a:gd name="connsiteY11" fmla="*/ 2958905 h 6355839"/>
                <a:gd name="connsiteX12" fmla="*/ 4596826 w 8134399"/>
                <a:gd name="connsiteY12" fmla="*/ 2280346 h 6355839"/>
                <a:gd name="connsiteX13" fmla="*/ 4960931 w 8134399"/>
                <a:gd name="connsiteY13" fmla="*/ 2859604 h 6355839"/>
                <a:gd name="connsiteX14" fmla="*/ 5416062 w 8134399"/>
                <a:gd name="connsiteY14" fmla="*/ 1895553 h 6355839"/>
                <a:gd name="connsiteX15" fmla="*/ 6073933 w 8134399"/>
                <a:gd name="connsiteY15" fmla="*/ 2913392 h 6355839"/>
                <a:gd name="connsiteX16" fmla="*/ 6793868 w 8134399"/>
                <a:gd name="connsiteY16" fmla="*/ 1593511 h 6355839"/>
                <a:gd name="connsiteX17" fmla="*/ 7104185 w 8134399"/>
                <a:gd name="connsiteY17" fmla="*/ 2383785 h 6355839"/>
                <a:gd name="connsiteX18" fmla="*/ 8134399 w 8134399"/>
                <a:gd name="connsiteY18" fmla="*/ 0 h 6355839"/>
                <a:gd name="connsiteX19" fmla="*/ 8117886 w 8134399"/>
                <a:gd name="connsiteY19" fmla="*/ 6355839 h 6355839"/>
                <a:gd name="connsiteX20" fmla="*/ 0 w 8134399"/>
                <a:gd name="connsiteY20" fmla="*/ 6355839 h 6355839"/>
                <a:gd name="connsiteX21" fmla="*/ 20688 w 8134399"/>
                <a:gd name="connsiteY21" fmla="*/ 3699528 h 6355839"/>
                <a:gd name="connsiteX0" fmla="*/ 20688 w 8177332"/>
                <a:gd name="connsiteY0" fmla="*/ 3318528 h 5974839"/>
                <a:gd name="connsiteX1" fmla="*/ 670285 w 8177332"/>
                <a:gd name="connsiteY1" fmla="*/ 2850984 h 5974839"/>
                <a:gd name="connsiteX2" fmla="*/ 1108866 w 8177332"/>
                <a:gd name="connsiteY2" fmla="*/ 3095100 h 5974839"/>
                <a:gd name="connsiteX3" fmla="*/ 1762600 w 8177332"/>
                <a:gd name="connsiteY3" fmla="*/ 2582043 h 5974839"/>
                <a:gd name="connsiteX4" fmla="*/ 2048091 w 8177332"/>
                <a:gd name="connsiteY4" fmla="*/ 3090962 h 5974839"/>
                <a:gd name="connsiteX5" fmla="*/ 2523910 w 8177332"/>
                <a:gd name="connsiteY5" fmla="*/ 2321377 h 5974839"/>
                <a:gd name="connsiteX6" fmla="*/ 2743200 w 8177332"/>
                <a:gd name="connsiteY6" fmla="*/ 2809608 h 5974839"/>
                <a:gd name="connsiteX7" fmla="*/ 3334871 w 8177332"/>
                <a:gd name="connsiteY7" fmla="*/ 2114499 h 5974839"/>
                <a:gd name="connsiteX8" fmla="*/ 3574849 w 8177332"/>
                <a:gd name="connsiteY8" fmla="*/ 2495154 h 5974839"/>
                <a:gd name="connsiteX9" fmla="*/ 3736214 w 8177332"/>
                <a:gd name="connsiteY9" fmla="*/ 2925460 h 5974839"/>
                <a:gd name="connsiteX10" fmla="*/ 4009293 w 8177332"/>
                <a:gd name="connsiteY10" fmla="*/ 2304826 h 5974839"/>
                <a:gd name="connsiteX11" fmla="*/ 4154107 w 8177332"/>
                <a:gd name="connsiteY11" fmla="*/ 2577905 h 5974839"/>
                <a:gd name="connsiteX12" fmla="*/ 4596826 w 8177332"/>
                <a:gd name="connsiteY12" fmla="*/ 1899346 h 5974839"/>
                <a:gd name="connsiteX13" fmla="*/ 4960931 w 8177332"/>
                <a:gd name="connsiteY13" fmla="*/ 2478604 h 5974839"/>
                <a:gd name="connsiteX14" fmla="*/ 5416062 w 8177332"/>
                <a:gd name="connsiteY14" fmla="*/ 1514553 h 5974839"/>
                <a:gd name="connsiteX15" fmla="*/ 6073933 w 8177332"/>
                <a:gd name="connsiteY15" fmla="*/ 2532392 h 5974839"/>
                <a:gd name="connsiteX16" fmla="*/ 6793868 w 8177332"/>
                <a:gd name="connsiteY16" fmla="*/ 1212511 h 5974839"/>
                <a:gd name="connsiteX17" fmla="*/ 7104185 w 8177332"/>
                <a:gd name="connsiteY17" fmla="*/ 2002785 h 5974839"/>
                <a:gd name="connsiteX18" fmla="*/ 8177332 w 8177332"/>
                <a:gd name="connsiteY18" fmla="*/ 0 h 5974839"/>
                <a:gd name="connsiteX19" fmla="*/ 8117886 w 8177332"/>
                <a:gd name="connsiteY19" fmla="*/ 5974839 h 5974839"/>
                <a:gd name="connsiteX20" fmla="*/ 0 w 8177332"/>
                <a:gd name="connsiteY20" fmla="*/ 5974839 h 5974839"/>
                <a:gd name="connsiteX21" fmla="*/ 20688 w 8177332"/>
                <a:gd name="connsiteY21" fmla="*/ 3318528 h 59748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104185 w 8154214"/>
                <a:gd name="connsiteY17" fmla="*/ 223138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6793868 w 8154214"/>
                <a:gd name="connsiteY16" fmla="*/ 144111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6073933 w 8154214"/>
                <a:gd name="connsiteY15" fmla="*/ 276099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5416062 w 8154214"/>
                <a:gd name="connsiteY14" fmla="*/ 1743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4960931 w 8154214"/>
                <a:gd name="connsiteY13" fmla="*/ 270720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547128 h 6203439"/>
                <a:gd name="connsiteX1" fmla="*/ 670285 w 8154214"/>
                <a:gd name="connsiteY1" fmla="*/ 3079584 h 6203439"/>
                <a:gd name="connsiteX2" fmla="*/ 1108866 w 8154214"/>
                <a:gd name="connsiteY2" fmla="*/ 3323700 h 6203439"/>
                <a:gd name="connsiteX3" fmla="*/ 1762600 w 8154214"/>
                <a:gd name="connsiteY3" fmla="*/ 2810643 h 6203439"/>
                <a:gd name="connsiteX4" fmla="*/ 2048091 w 8154214"/>
                <a:gd name="connsiteY4" fmla="*/ 3319562 h 6203439"/>
                <a:gd name="connsiteX5" fmla="*/ 2523910 w 8154214"/>
                <a:gd name="connsiteY5" fmla="*/ 2549977 h 6203439"/>
                <a:gd name="connsiteX6" fmla="*/ 2743200 w 8154214"/>
                <a:gd name="connsiteY6" fmla="*/ 3038208 h 6203439"/>
                <a:gd name="connsiteX7" fmla="*/ 3334871 w 8154214"/>
                <a:gd name="connsiteY7" fmla="*/ 2343099 h 6203439"/>
                <a:gd name="connsiteX8" fmla="*/ 3574849 w 8154214"/>
                <a:gd name="connsiteY8" fmla="*/ 2723754 h 6203439"/>
                <a:gd name="connsiteX9" fmla="*/ 3736214 w 8154214"/>
                <a:gd name="connsiteY9" fmla="*/ 3154060 h 6203439"/>
                <a:gd name="connsiteX10" fmla="*/ 4009293 w 8154214"/>
                <a:gd name="connsiteY10" fmla="*/ 2533426 h 6203439"/>
                <a:gd name="connsiteX11" fmla="*/ 4154107 w 8154214"/>
                <a:gd name="connsiteY11" fmla="*/ 2806505 h 6203439"/>
                <a:gd name="connsiteX12" fmla="*/ 4596826 w 8154214"/>
                <a:gd name="connsiteY12" fmla="*/ 2127946 h 6203439"/>
                <a:gd name="connsiteX13" fmla="*/ 7925141 w 8154214"/>
                <a:gd name="connsiteY13" fmla="*/ 2382084 h 6203439"/>
                <a:gd name="connsiteX14" fmla="*/ 7852611 w 8154214"/>
                <a:gd name="connsiteY14" fmla="*/ 1870153 h 6203439"/>
                <a:gd name="connsiteX15" fmla="*/ 7886602 w 8154214"/>
                <a:gd name="connsiteY15" fmla="*/ 2974352 h 6203439"/>
                <a:gd name="connsiteX16" fmla="*/ 7808838 w 8154214"/>
                <a:gd name="connsiteY16" fmla="*/ 1817031 h 6203439"/>
                <a:gd name="connsiteX17" fmla="*/ 7752897 w 8154214"/>
                <a:gd name="connsiteY17" fmla="*/ 2368545 h 6203439"/>
                <a:gd name="connsiteX18" fmla="*/ 8154214 w 8154214"/>
                <a:gd name="connsiteY18" fmla="*/ 0 h 6203439"/>
                <a:gd name="connsiteX19" fmla="*/ 8117886 w 8154214"/>
                <a:gd name="connsiteY19" fmla="*/ 6203439 h 6203439"/>
                <a:gd name="connsiteX20" fmla="*/ 0 w 8154214"/>
                <a:gd name="connsiteY20" fmla="*/ 6203439 h 6203439"/>
                <a:gd name="connsiteX21" fmla="*/ 20688 w 8154214"/>
                <a:gd name="connsiteY21" fmla="*/ 3547128 h 6203439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4154107 w 8154214"/>
                <a:gd name="connsiteY11" fmla="*/ 292899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4009293 w 8154214"/>
                <a:gd name="connsiteY10" fmla="*/ 265592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3736214 w 8154214"/>
                <a:gd name="connsiteY9" fmla="*/ 327655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3574849 w 8154214"/>
                <a:gd name="connsiteY8" fmla="*/ 284624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3334871 w 8154214"/>
                <a:gd name="connsiteY7" fmla="*/ 246559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771301 w 8154214"/>
                <a:gd name="connsiteY8" fmla="*/ 281576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2743200 w 8154214"/>
                <a:gd name="connsiteY6" fmla="*/ 31607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2523910 w 8154214"/>
                <a:gd name="connsiteY5" fmla="*/ 267247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3669622 h 6325933"/>
                <a:gd name="connsiteX1" fmla="*/ 670285 w 8154214"/>
                <a:gd name="connsiteY1" fmla="*/ 3202078 h 6325933"/>
                <a:gd name="connsiteX2" fmla="*/ 1108866 w 8154214"/>
                <a:gd name="connsiteY2" fmla="*/ 3446194 h 6325933"/>
                <a:gd name="connsiteX3" fmla="*/ 1762600 w 8154214"/>
                <a:gd name="connsiteY3" fmla="*/ 2933137 h 6325933"/>
                <a:gd name="connsiteX4" fmla="*/ 2048091 w 8154214"/>
                <a:gd name="connsiteY4" fmla="*/ 3442056 h 6325933"/>
                <a:gd name="connsiteX5" fmla="*/ 6779336 w 8154214"/>
                <a:gd name="connsiteY5" fmla="*/ 173111 h 6325933"/>
                <a:gd name="connsiteX6" fmla="*/ 7951519 w 8154214"/>
                <a:gd name="connsiteY6" fmla="*/ 3440102 h 6325933"/>
                <a:gd name="connsiteX7" fmla="*/ 7804465 w 8154214"/>
                <a:gd name="connsiteY7" fmla="*/ 2303033 h 6325933"/>
                <a:gd name="connsiteX8" fmla="*/ 7910976 w 8154214"/>
                <a:gd name="connsiteY8" fmla="*/ 2836088 h 6325933"/>
                <a:gd name="connsiteX9" fmla="*/ 7923355 w 8154214"/>
                <a:gd name="connsiteY9" fmla="*/ 3108914 h 6325933"/>
                <a:gd name="connsiteX10" fmla="*/ 7855006 w 8154214"/>
                <a:gd name="connsiteY10" fmla="*/ 2061560 h 6325933"/>
                <a:gd name="connsiteX11" fmla="*/ 7897392 w 8154214"/>
                <a:gd name="connsiteY11" fmla="*/ 2324479 h 6325933"/>
                <a:gd name="connsiteX12" fmla="*/ 8060761 w 8154214"/>
                <a:gd name="connsiteY12" fmla="*/ 0 h 6325933"/>
                <a:gd name="connsiteX13" fmla="*/ 7925141 w 8154214"/>
                <a:gd name="connsiteY13" fmla="*/ 2504578 h 6325933"/>
                <a:gd name="connsiteX14" fmla="*/ 7852611 w 8154214"/>
                <a:gd name="connsiteY14" fmla="*/ 1992647 h 6325933"/>
                <a:gd name="connsiteX15" fmla="*/ 7886602 w 8154214"/>
                <a:gd name="connsiteY15" fmla="*/ 3096846 h 6325933"/>
                <a:gd name="connsiteX16" fmla="*/ 7808838 w 8154214"/>
                <a:gd name="connsiteY16" fmla="*/ 1939525 h 6325933"/>
                <a:gd name="connsiteX17" fmla="*/ 7752897 w 8154214"/>
                <a:gd name="connsiteY17" fmla="*/ 2491039 h 6325933"/>
                <a:gd name="connsiteX18" fmla="*/ 8154214 w 8154214"/>
                <a:gd name="connsiteY18" fmla="*/ 122494 h 6325933"/>
                <a:gd name="connsiteX19" fmla="*/ 8117886 w 8154214"/>
                <a:gd name="connsiteY19" fmla="*/ 6325933 h 6325933"/>
                <a:gd name="connsiteX20" fmla="*/ 0 w 8154214"/>
                <a:gd name="connsiteY20" fmla="*/ 6325933 h 6325933"/>
                <a:gd name="connsiteX21" fmla="*/ 20688 w 8154214"/>
                <a:gd name="connsiteY21" fmla="*/ 3669622 h 6325933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2048091 w 8154214"/>
                <a:gd name="connsiteY4" fmla="*/ 50057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1762600 w 8154214"/>
                <a:gd name="connsiteY3" fmla="*/ 4496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670285 w 8154214"/>
                <a:gd name="connsiteY1" fmla="*/ 47657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43300 w 8154214"/>
                <a:gd name="connsiteY1" fmla="*/ 70263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8144 w 8154214"/>
                <a:gd name="connsiteY1" fmla="*/ 618817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56920 w 8154214"/>
                <a:gd name="connsiteY3" fmla="*/ 46492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869522 w 8154214"/>
                <a:gd name="connsiteY4" fmla="*/ 31058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57782 w 8154214"/>
                <a:gd name="connsiteY4" fmla="*/ 401515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79336 w 8154214"/>
                <a:gd name="connsiteY5" fmla="*/ 173680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723466 w 8154214"/>
                <a:gd name="connsiteY5" fmla="*/ 203652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5233320 h 7889631"/>
                <a:gd name="connsiteX1" fmla="*/ 155040 w 8154214"/>
                <a:gd name="connsiteY1" fmla="*/ 6106896 h 7889631"/>
                <a:gd name="connsiteX2" fmla="*/ 1108866 w 8154214"/>
                <a:gd name="connsiteY2" fmla="*/ 5009892 h 7889631"/>
                <a:gd name="connsiteX3" fmla="*/ 3038297 w 8154214"/>
                <a:gd name="connsiteY3" fmla="*/ 4750835 h 7889631"/>
                <a:gd name="connsiteX4" fmla="*/ 4773302 w 8154214"/>
                <a:gd name="connsiteY4" fmla="*/ 3893234 h 7889631"/>
                <a:gd name="connsiteX5" fmla="*/ 6680012 w 8154214"/>
                <a:gd name="connsiteY5" fmla="*/ 1320249 h 7889631"/>
                <a:gd name="connsiteX6" fmla="*/ 7939103 w 8154214"/>
                <a:gd name="connsiteY6" fmla="*/ 0 h 7889631"/>
                <a:gd name="connsiteX7" fmla="*/ 7804465 w 8154214"/>
                <a:gd name="connsiteY7" fmla="*/ 3866731 h 7889631"/>
                <a:gd name="connsiteX8" fmla="*/ 7910976 w 8154214"/>
                <a:gd name="connsiteY8" fmla="*/ 4399786 h 7889631"/>
                <a:gd name="connsiteX9" fmla="*/ 7923355 w 8154214"/>
                <a:gd name="connsiteY9" fmla="*/ 4672612 h 7889631"/>
                <a:gd name="connsiteX10" fmla="*/ 7855006 w 8154214"/>
                <a:gd name="connsiteY10" fmla="*/ 3625258 h 7889631"/>
                <a:gd name="connsiteX11" fmla="*/ 7897392 w 8154214"/>
                <a:gd name="connsiteY11" fmla="*/ 3888177 h 7889631"/>
                <a:gd name="connsiteX12" fmla="*/ 8060761 w 8154214"/>
                <a:gd name="connsiteY12" fmla="*/ 1563698 h 7889631"/>
                <a:gd name="connsiteX13" fmla="*/ 7925141 w 8154214"/>
                <a:gd name="connsiteY13" fmla="*/ 4068276 h 7889631"/>
                <a:gd name="connsiteX14" fmla="*/ 7852611 w 8154214"/>
                <a:gd name="connsiteY14" fmla="*/ 3556345 h 7889631"/>
                <a:gd name="connsiteX15" fmla="*/ 7886602 w 8154214"/>
                <a:gd name="connsiteY15" fmla="*/ 4660544 h 7889631"/>
                <a:gd name="connsiteX16" fmla="*/ 7808838 w 8154214"/>
                <a:gd name="connsiteY16" fmla="*/ 3503223 h 7889631"/>
                <a:gd name="connsiteX17" fmla="*/ 7752897 w 8154214"/>
                <a:gd name="connsiteY17" fmla="*/ 4054737 h 7889631"/>
                <a:gd name="connsiteX18" fmla="*/ 8154214 w 8154214"/>
                <a:gd name="connsiteY18" fmla="*/ 1686192 h 7889631"/>
                <a:gd name="connsiteX19" fmla="*/ 8117886 w 8154214"/>
                <a:gd name="connsiteY19" fmla="*/ 7889631 h 7889631"/>
                <a:gd name="connsiteX20" fmla="*/ 0 w 8154214"/>
                <a:gd name="connsiteY20" fmla="*/ 7889631 h 7889631"/>
                <a:gd name="connsiteX21" fmla="*/ 20688 w 8154214"/>
                <a:gd name="connsiteY21" fmla="*/ 5233320 h 788963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420219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773302 w 8154214"/>
                <a:gd name="connsiteY4" fmla="*/ 334459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  <a:gd name="connsiteX0" fmla="*/ 20688 w 8154214"/>
                <a:gd name="connsiteY0" fmla="*/ 4684680 h 7340991"/>
                <a:gd name="connsiteX1" fmla="*/ 155040 w 8154214"/>
                <a:gd name="connsiteY1" fmla="*/ 5558256 h 7340991"/>
                <a:gd name="connsiteX2" fmla="*/ 1108866 w 8154214"/>
                <a:gd name="connsiteY2" fmla="*/ 4461252 h 7340991"/>
                <a:gd name="connsiteX3" fmla="*/ 3038297 w 8154214"/>
                <a:gd name="connsiteY3" fmla="*/ 3170955 h 7340991"/>
                <a:gd name="connsiteX4" fmla="*/ 4801237 w 8154214"/>
                <a:gd name="connsiteY4" fmla="*/ 2856914 h 7340991"/>
                <a:gd name="connsiteX5" fmla="*/ 6680012 w 8154214"/>
                <a:gd name="connsiteY5" fmla="*/ 771609 h 7340991"/>
                <a:gd name="connsiteX6" fmla="*/ 7994973 w 8154214"/>
                <a:gd name="connsiteY6" fmla="*/ 0 h 7340991"/>
                <a:gd name="connsiteX7" fmla="*/ 7804465 w 8154214"/>
                <a:gd name="connsiteY7" fmla="*/ 3318091 h 7340991"/>
                <a:gd name="connsiteX8" fmla="*/ 7910976 w 8154214"/>
                <a:gd name="connsiteY8" fmla="*/ 3851146 h 7340991"/>
                <a:gd name="connsiteX9" fmla="*/ 7923355 w 8154214"/>
                <a:gd name="connsiteY9" fmla="*/ 4123972 h 7340991"/>
                <a:gd name="connsiteX10" fmla="*/ 7855006 w 8154214"/>
                <a:gd name="connsiteY10" fmla="*/ 3076618 h 7340991"/>
                <a:gd name="connsiteX11" fmla="*/ 7897392 w 8154214"/>
                <a:gd name="connsiteY11" fmla="*/ 3339537 h 7340991"/>
                <a:gd name="connsiteX12" fmla="*/ 8060761 w 8154214"/>
                <a:gd name="connsiteY12" fmla="*/ 1015058 h 7340991"/>
                <a:gd name="connsiteX13" fmla="*/ 7925141 w 8154214"/>
                <a:gd name="connsiteY13" fmla="*/ 3519636 h 7340991"/>
                <a:gd name="connsiteX14" fmla="*/ 7852611 w 8154214"/>
                <a:gd name="connsiteY14" fmla="*/ 3007705 h 7340991"/>
                <a:gd name="connsiteX15" fmla="*/ 7886602 w 8154214"/>
                <a:gd name="connsiteY15" fmla="*/ 4111904 h 7340991"/>
                <a:gd name="connsiteX16" fmla="*/ 7808838 w 8154214"/>
                <a:gd name="connsiteY16" fmla="*/ 2954583 h 7340991"/>
                <a:gd name="connsiteX17" fmla="*/ 7752897 w 8154214"/>
                <a:gd name="connsiteY17" fmla="*/ 3506097 h 7340991"/>
                <a:gd name="connsiteX18" fmla="*/ 8154214 w 8154214"/>
                <a:gd name="connsiteY18" fmla="*/ 1137552 h 7340991"/>
                <a:gd name="connsiteX19" fmla="*/ 8117886 w 8154214"/>
                <a:gd name="connsiteY19" fmla="*/ 7340991 h 7340991"/>
                <a:gd name="connsiteX20" fmla="*/ 0 w 8154214"/>
                <a:gd name="connsiteY20" fmla="*/ 7340991 h 7340991"/>
                <a:gd name="connsiteX21" fmla="*/ 20688 w 8154214"/>
                <a:gd name="connsiteY21" fmla="*/ 4684680 h 73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154214" h="7340991">
                  <a:moveTo>
                    <a:pt x="20688" y="4684680"/>
                  </a:moveTo>
                  <a:lnTo>
                    <a:pt x="155040" y="5558256"/>
                  </a:lnTo>
                  <a:lnTo>
                    <a:pt x="1108866" y="4461252"/>
                  </a:lnTo>
                  <a:lnTo>
                    <a:pt x="3038297" y="3170955"/>
                  </a:lnTo>
                  <a:lnTo>
                    <a:pt x="4801237" y="2856914"/>
                  </a:lnTo>
                  <a:lnTo>
                    <a:pt x="6680012" y="771609"/>
                  </a:lnTo>
                  <a:lnTo>
                    <a:pt x="7994973" y="0"/>
                  </a:lnTo>
                  <a:lnTo>
                    <a:pt x="7804465" y="3318091"/>
                  </a:lnTo>
                  <a:lnTo>
                    <a:pt x="7910976" y="3851146"/>
                  </a:lnTo>
                  <a:lnTo>
                    <a:pt x="7923355" y="4123972"/>
                  </a:lnTo>
                  <a:lnTo>
                    <a:pt x="7855006" y="3076618"/>
                  </a:lnTo>
                  <a:lnTo>
                    <a:pt x="7897392" y="3339537"/>
                  </a:lnTo>
                  <a:lnTo>
                    <a:pt x="8060761" y="1015058"/>
                  </a:lnTo>
                  <a:lnTo>
                    <a:pt x="7925141" y="3519636"/>
                  </a:lnTo>
                  <a:lnTo>
                    <a:pt x="7852611" y="3007705"/>
                  </a:lnTo>
                  <a:lnTo>
                    <a:pt x="7886602" y="4111904"/>
                  </a:lnTo>
                  <a:lnTo>
                    <a:pt x="7808838" y="2954583"/>
                  </a:lnTo>
                  <a:lnTo>
                    <a:pt x="7752897" y="3506097"/>
                  </a:lnTo>
                  <a:lnTo>
                    <a:pt x="8154214" y="1137552"/>
                  </a:lnTo>
                  <a:cubicBezTo>
                    <a:pt x="8148710" y="3889472"/>
                    <a:pt x="8123390" y="4589071"/>
                    <a:pt x="8117886" y="7340991"/>
                  </a:cubicBezTo>
                  <a:lnTo>
                    <a:pt x="0" y="7340991"/>
                  </a:lnTo>
                  <a:lnTo>
                    <a:pt x="20688" y="4684680"/>
                  </a:ln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M고딕 080" panose="02020603020101020101" pitchFamily="18" charset="-127"/>
                <a:ea typeface="210 M고딕 080" panose="02020603020101020101" pitchFamily="18" charset="-127"/>
              </a:endParaRPr>
            </a:p>
          </p:txBody>
        </p:sp>
      </p:grp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4036E945-14D4-46DB-AC49-C3121FE1AA95}"/>
              </a:ext>
            </a:extLst>
          </p:cNvPr>
          <p:cNvSpPr txBox="1">
            <a:spLocks/>
          </p:cNvSpPr>
          <p:nvPr/>
        </p:nvSpPr>
        <p:spPr>
          <a:xfrm>
            <a:off x="5770880" y="3149026"/>
            <a:ext cx="4287129" cy="14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데이터 활용 방법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0C1838-E0DA-4722-AD1C-B27B12BCFA75}"/>
              </a:ext>
            </a:extLst>
          </p:cNvPr>
          <p:cNvSpPr/>
          <p:nvPr/>
        </p:nvSpPr>
        <p:spPr>
          <a:xfrm>
            <a:off x="1376681" y="5665984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C7B7A8-E19A-49C5-9765-44B9B1F545FF}"/>
              </a:ext>
            </a:extLst>
          </p:cNvPr>
          <p:cNvSpPr/>
          <p:nvPr/>
        </p:nvSpPr>
        <p:spPr>
          <a:xfrm>
            <a:off x="4561566" y="4370706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EE5B3D-6E8A-491B-82C0-488EF509C568}"/>
              </a:ext>
            </a:extLst>
          </p:cNvPr>
          <p:cNvSpPr/>
          <p:nvPr/>
        </p:nvSpPr>
        <p:spPr>
          <a:xfrm>
            <a:off x="7457166" y="4043680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C57C2C-5D80-41F1-8766-BF5C7C87228B}"/>
              </a:ext>
            </a:extLst>
          </p:cNvPr>
          <p:cNvSpPr/>
          <p:nvPr/>
        </p:nvSpPr>
        <p:spPr>
          <a:xfrm>
            <a:off x="10515326" y="1971040"/>
            <a:ext cx="82708" cy="82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0E4E47-F7B8-4895-A3EB-FDA3CA95A5F9}"/>
              </a:ext>
            </a:extLst>
          </p:cNvPr>
          <p:cNvGrpSpPr/>
          <p:nvPr/>
        </p:nvGrpSpPr>
        <p:grpSpPr>
          <a:xfrm>
            <a:off x="-76200" y="6598920"/>
            <a:ext cx="12847320" cy="193040"/>
            <a:chOff x="-76200" y="6563360"/>
            <a:chExt cx="12847320" cy="19304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8EC05AF-499F-4248-A0C4-9A5E6F1C7119}"/>
                </a:ext>
              </a:extLst>
            </p:cNvPr>
            <p:cNvCxnSpPr/>
            <p:nvPr/>
          </p:nvCxnSpPr>
          <p:spPr>
            <a:xfrm>
              <a:off x="-76200" y="6654800"/>
              <a:ext cx="128473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CDEC09F-3EDE-4CC7-A6EE-148F3AC96F7B}"/>
                </a:ext>
              </a:extLst>
            </p:cNvPr>
            <p:cNvCxnSpPr>
              <a:cxnSpLocks/>
            </p:cNvCxnSpPr>
            <p:nvPr/>
          </p:nvCxnSpPr>
          <p:spPr>
            <a:xfrm>
              <a:off x="1442878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9E4DA49-A7C1-4B09-A0CE-1B78F23A9001}"/>
                </a:ext>
              </a:extLst>
            </p:cNvPr>
            <p:cNvCxnSpPr>
              <a:cxnSpLocks/>
            </p:cNvCxnSpPr>
            <p:nvPr/>
          </p:nvCxnSpPr>
          <p:spPr>
            <a:xfrm>
              <a:off x="4622762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65EF6EC-C79E-4855-823B-DACEAEB1B728}"/>
                </a:ext>
              </a:extLst>
            </p:cNvPr>
            <p:cNvCxnSpPr>
              <a:cxnSpLocks/>
            </p:cNvCxnSpPr>
            <p:nvPr/>
          </p:nvCxnSpPr>
          <p:spPr>
            <a:xfrm>
              <a:off x="7513124" y="656844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D07B503-61CC-4C3A-89EB-DB33B2CDE1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444" y="6563360"/>
              <a:ext cx="0" cy="18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34632F6-15A7-449C-87C8-871D54500A76}"/>
              </a:ext>
            </a:extLst>
          </p:cNvPr>
          <p:cNvSpPr txBox="1"/>
          <p:nvPr/>
        </p:nvSpPr>
        <p:spPr>
          <a:xfrm>
            <a:off x="1295403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1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2A802D1-F7B9-4B21-8BA9-B82867CE96A0}"/>
              </a:ext>
            </a:extLst>
          </p:cNvPr>
          <p:cNvSpPr/>
          <p:nvPr/>
        </p:nvSpPr>
        <p:spPr>
          <a:xfrm>
            <a:off x="1267540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286123-346F-4A0E-81CB-0877C75386FE}"/>
              </a:ext>
            </a:extLst>
          </p:cNvPr>
          <p:cNvSpPr txBox="1"/>
          <p:nvPr/>
        </p:nvSpPr>
        <p:spPr>
          <a:xfrm>
            <a:off x="4475209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2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DAAEC8-856E-4136-AFB2-FB8D2F75BA55}"/>
              </a:ext>
            </a:extLst>
          </p:cNvPr>
          <p:cNvSpPr/>
          <p:nvPr/>
        </p:nvSpPr>
        <p:spPr>
          <a:xfrm>
            <a:off x="4447346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B24B3D-63E4-4060-8C18-F5C7160C8BEE}"/>
              </a:ext>
            </a:extLst>
          </p:cNvPr>
          <p:cNvSpPr txBox="1"/>
          <p:nvPr/>
        </p:nvSpPr>
        <p:spPr>
          <a:xfrm>
            <a:off x="7355881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3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8FF6A95-C1A4-4E44-BE2E-EF6436D553BE}"/>
              </a:ext>
            </a:extLst>
          </p:cNvPr>
          <p:cNvSpPr/>
          <p:nvPr/>
        </p:nvSpPr>
        <p:spPr>
          <a:xfrm>
            <a:off x="7328018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FC0ACC-6426-4993-8CD9-04E1B8BC81E6}"/>
              </a:ext>
            </a:extLst>
          </p:cNvPr>
          <p:cNvSpPr txBox="1"/>
          <p:nvPr/>
        </p:nvSpPr>
        <p:spPr>
          <a:xfrm>
            <a:off x="10434048" y="6224509"/>
            <a:ext cx="21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M고딕 090" panose="02020603020101020101" pitchFamily="18" charset="-127"/>
                <a:ea typeface="210 M고딕 090" panose="02020603020101020101" pitchFamily="18" charset="-127"/>
              </a:rPr>
              <a:t>4</a:t>
            </a:r>
            <a:endParaRPr lang="ko-KR" altLang="en-US" dirty="0">
              <a:latin typeface="210 M고딕 090" panose="02020603020101020101" pitchFamily="18" charset="-127"/>
              <a:ea typeface="210 M고딕 090" panose="02020603020101020101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C6B0CA-7E44-4511-ACD4-D42C10CE5162}"/>
              </a:ext>
            </a:extLst>
          </p:cNvPr>
          <p:cNvSpPr/>
          <p:nvPr/>
        </p:nvSpPr>
        <p:spPr>
          <a:xfrm>
            <a:off x="10406185" y="6224509"/>
            <a:ext cx="350517" cy="3505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3E616-2A81-4520-97D6-2B1E9B22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8" y="4758294"/>
            <a:ext cx="4287129" cy="1466215"/>
          </a:xfrm>
        </p:spPr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아이디어 도출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248E5E04-19B3-434F-B877-624AA07F81FF}"/>
              </a:ext>
            </a:extLst>
          </p:cNvPr>
          <p:cNvSpPr txBox="1">
            <a:spLocks/>
          </p:cNvSpPr>
          <p:nvPr/>
        </p:nvSpPr>
        <p:spPr>
          <a:xfrm>
            <a:off x="9438640" y="1086742"/>
            <a:ext cx="42871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역할 분담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3CDDF54-CD13-468B-93A4-9AE03044F5AF}"/>
              </a:ext>
            </a:extLst>
          </p:cNvPr>
          <p:cNvGrpSpPr/>
          <p:nvPr/>
        </p:nvGrpSpPr>
        <p:grpSpPr>
          <a:xfrm>
            <a:off x="8900279" y="3273589"/>
            <a:ext cx="3515241" cy="3932851"/>
            <a:chOff x="4279715" y="-334993"/>
            <a:chExt cx="7398811" cy="827778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5DADCC-656A-4A47-9CF7-1E60595C45AC}"/>
                </a:ext>
              </a:extLst>
            </p:cNvPr>
            <p:cNvSpPr txBox="1"/>
            <p:nvPr/>
          </p:nvSpPr>
          <p:spPr>
            <a:xfrm>
              <a:off x="5868572" y="658575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62AD91-4344-465C-AF3D-5E0890D3C581}"/>
                </a:ext>
              </a:extLst>
            </p:cNvPr>
            <p:cNvSpPr txBox="1"/>
            <p:nvPr/>
          </p:nvSpPr>
          <p:spPr>
            <a:xfrm>
              <a:off x="9725462" y="694114"/>
              <a:ext cx="454856" cy="84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2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94C6B7-DAB9-42DF-AD14-453DC2E2901C}"/>
                </a:ext>
              </a:extLst>
            </p:cNvPr>
            <p:cNvSpPr txBox="1"/>
            <p:nvPr/>
          </p:nvSpPr>
          <p:spPr>
            <a:xfrm>
              <a:off x="7982239" y="-263241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1AADDFE-7090-4DF8-AC0C-991564BAFDF0}"/>
                </a:ext>
              </a:extLst>
            </p:cNvPr>
            <p:cNvSpPr txBox="1"/>
            <p:nvPr/>
          </p:nvSpPr>
          <p:spPr>
            <a:xfrm>
              <a:off x="7181557" y="2555359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956F8A7-9D79-434C-B3D5-7AEAA097CCE5}"/>
                </a:ext>
              </a:extLst>
            </p:cNvPr>
            <p:cNvSpPr txBox="1"/>
            <p:nvPr/>
          </p:nvSpPr>
          <p:spPr>
            <a:xfrm>
              <a:off x="8536743" y="1763995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25986CA-B49A-45AE-88CA-99B11A6E9CB7}"/>
                </a:ext>
              </a:extLst>
            </p:cNvPr>
            <p:cNvSpPr txBox="1"/>
            <p:nvPr/>
          </p:nvSpPr>
          <p:spPr>
            <a:xfrm>
              <a:off x="6323427" y="2827888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538FE0-A7F9-47F0-A82D-05D4B7D1F801}"/>
                </a:ext>
              </a:extLst>
            </p:cNvPr>
            <p:cNvSpPr txBox="1"/>
            <p:nvPr/>
          </p:nvSpPr>
          <p:spPr>
            <a:xfrm>
              <a:off x="7001022" y="3810273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D146EF-9320-4AFE-95B5-279E8A3F2A31}"/>
                </a:ext>
              </a:extLst>
            </p:cNvPr>
            <p:cNvSpPr txBox="1"/>
            <p:nvPr/>
          </p:nvSpPr>
          <p:spPr>
            <a:xfrm>
              <a:off x="6428936" y="4302643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724740A-79E5-43B0-B163-F9061BE0F6DF}"/>
                </a:ext>
              </a:extLst>
            </p:cNvPr>
            <p:cNvSpPr txBox="1"/>
            <p:nvPr/>
          </p:nvSpPr>
          <p:spPr>
            <a:xfrm>
              <a:off x="7863839" y="3317904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84BD9EA-D7C3-4959-ACBF-7554D7DAAC38}"/>
                </a:ext>
              </a:extLst>
            </p:cNvPr>
            <p:cNvSpPr txBox="1"/>
            <p:nvPr/>
          </p:nvSpPr>
          <p:spPr>
            <a:xfrm>
              <a:off x="8991599" y="3933311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B329278-2C8D-400B-9EA5-F84E73AFF115}"/>
                </a:ext>
              </a:extLst>
            </p:cNvPr>
            <p:cNvSpPr txBox="1"/>
            <p:nvPr/>
          </p:nvSpPr>
          <p:spPr>
            <a:xfrm>
              <a:off x="11068927" y="3868429"/>
              <a:ext cx="454856" cy="148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4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A7BEE23-81A9-4F05-8C48-7FEA5B0EC966}"/>
                </a:ext>
              </a:extLst>
            </p:cNvPr>
            <p:cNvSpPr txBox="1"/>
            <p:nvPr/>
          </p:nvSpPr>
          <p:spPr>
            <a:xfrm>
              <a:off x="8717279" y="2247655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558504-B1D7-49D1-8522-46263C572550}"/>
                </a:ext>
              </a:extLst>
            </p:cNvPr>
            <p:cNvSpPr txBox="1"/>
            <p:nvPr/>
          </p:nvSpPr>
          <p:spPr>
            <a:xfrm>
              <a:off x="7611795" y="1209583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10B8E6C-247C-48F1-B6FD-D33B7644BF08}"/>
                </a:ext>
              </a:extLst>
            </p:cNvPr>
            <p:cNvSpPr txBox="1"/>
            <p:nvPr/>
          </p:nvSpPr>
          <p:spPr>
            <a:xfrm>
              <a:off x="9580098" y="1755288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F6B3346-7E56-4267-ADA4-4AE58BBB495E}"/>
                </a:ext>
              </a:extLst>
            </p:cNvPr>
            <p:cNvSpPr txBox="1"/>
            <p:nvPr/>
          </p:nvSpPr>
          <p:spPr>
            <a:xfrm>
              <a:off x="9352670" y="3162056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931DEE5-E2B5-40E7-AC93-4B7CE44E56AA}"/>
                </a:ext>
              </a:extLst>
            </p:cNvPr>
            <p:cNvSpPr txBox="1"/>
            <p:nvPr/>
          </p:nvSpPr>
          <p:spPr>
            <a:xfrm>
              <a:off x="11223670" y="-334993"/>
              <a:ext cx="454856" cy="213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60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3D458BD-5A37-4CDC-AD4C-5725BDE98DEA}"/>
                </a:ext>
              </a:extLst>
            </p:cNvPr>
            <p:cNvSpPr txBox="1"/>
            <p:nvPr/>
          </p:nvSpPr>
          <p:spPr>
            <a:xfrm>
              <a:off x="9000976" y="4923997"/>
              <a:ext cx="454856" cy="485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9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1DAE623-9827-4BDF-A9EF-4C6BC554E6F2}"/>
                </a:ext>
              </a:extLst>
            </p:cNvPr>
            <p:cNvSpPr txBox="1"/>
            <p:nvPr/>
          </p:nvSpPr>
          <p:spPr>
            <a:xfrm>
              <a:off x="8428890" y="5416366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80975A-43E2-4837-ACF0-7E8E9ED9E958}"/>
                </a:ext>
              </a:extLst>
            </p:cNvPr>
            <p:cNvSpPr txBox="1"/>
            <p:nvPr/>
          </p:nvSpPr>
          <p:spPr>
            <a:xfrm>
              <a:off x="9863793" y="4431628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319DFA0-14D4-4555-9724-94C7BAC22A07}"/>
                </a:ext>
              </a:extLst>
            </p:cNvPr>
            <p:cNvSpPr txBox="1"/>
            <p:nvPr/>
          </p:nvSpPr>
          <p:spPr>
            <a:xfrm>
              <a:off x="4706817" y="230189"/>
              <a:ext cx="454856" cy="136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36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78DD1F3-6EF3-4496-AD18-3B3D002B7B0D}"/>
                </a:ext>
              </a:extLst>
            </p:cNvPr>
            <p:cNvSpPr txBox="1"/>
            <p:nvPr/>
          </p:nvSpPr>
          <p:spPr>
            <a:xfrm>
              <a:off x="6758241" y="5960793"/>
              <a:ext cx="454856" cy="647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14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DC2CABC-8193-4F91-98CB-A7C55B832895}"/>
                </a:ext>
              </a:extLst>
            </p:cNvPr>
            <p:cNvSpPr txBox="1"/>
            <p:nvPr/>
          </p:nvSpPr>
          <p:spPr>
            <a:xfrm>
              <a:off x="4279715" y="3622220"/>
              <a:ext cx="454856" cy="252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210 네모진 040" panose="02020603020101020101" pitchFamily="18" charset="-127"/>
                  <a:ea typeface="210 네모진 040" panose="02020603020101020101" pitchFamily="18" charset="-127"/>
                </a:rPr>
                <a:t>$</a:t>
              </a:r>
              <a:endParaRPr lang="ko-KR" altLang="en-US" sz="7200" dirty="0">
                <a:latin typeface="210 네모진 040" panose="02020603020101020101" pitchFamily="18" charset="-127"/>
                <a:ea typeface="210 네모진 04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3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1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한국부동산원 통계자료에 기반한 대한민국 주택 동향 시각화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255F8-E209-4263-BD72-7184DB04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2951480"/>
            <a:ext cx="4571192" cy="3530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4597400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한국부동산원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marL="914400" lvl="2" indent="0">
              <a:lnSpc>
                <a:spcPct val="80000"/>
              </a:lnSpc>
              <a:spcAft>
                <a:spcPts val="80"/>
              </a:spcAft>
              <a:buNone/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  (</a:t>
            </a:r>
            <a:r>
              <a:rPr lang="en-US" altLang="ko-KR" sz="1800" dirty="0">
                <a:effectLst/>
                <a:latin typeface="210 M고딕 080" panose="02020603020101020101" pitchFamily="18" charset="-127"/>
                <a:ea typeface="210 M고딕 080" panose="02020603020101020101" pitchFamily="18" charset="-127"/>
                <a:cs typeface="Times New Roman" panose="02020603050405020304" pitchFamily="18" charset="0"/>
              </a:rPr>
              <a:t>http://www.reb.or.kr)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4597400" y="370840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대한민국 주택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토지에 대한 방대한 통계자료 보유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4597400" y="4136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자료를 통한 유의미한 분석에 대한 아이디어 부재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512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2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실시간 데이터를 활용한 모의 주식 투자 프로그램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4597400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Market Stack</a:t>
            </a:r>
          </a:p>
          <a:p>
            <a:pPr marL="914400" lvl="2" indent="0">
              <a:lnSpc>
                <a:spcPct val="80000"/>
              </a:lnSpc>
              <a:spcAft>
                <a:spcPts val="80"/>
              </a:spcAft>
              <a:buNone/>
            </a:pP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  (</a:t>
            </a:r>
            <a:r>
              <a:rPr lang="en-US" altLang="ko-KR" sz="1800" dirty="0">
                <a:effectLst/>
                <a:latin typeface="210 M고딕 080" panose="02020603020101020101" pitchFamily="18" charset="-127"/>
                <a:ea typeface="210 M고딕 080" panose="02020603020101020101" pitchFamily="18" charset="-127"/>
                <a:cs typeface="Times New Roman" panose="02020603050405020304" pitchFamily="18" charset="0"/>
              </a:rPr>
              <a:t>https://marketstack.com/)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2">
              <a:lnSpc>
                <a:spcPct val="100000"/>
              </a:lnSpc>
              <a:spcAft>
                <a:spcPts val="150"/>
              </a:spcAft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4597400" y="370840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실시간 주식 정보에 대한 컨트롤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4597400" y="4136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방대한 해외 및 국내주식 데이터 보유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31764-DD2D-4DB8-99BE-E0C84421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9789"/>
            <a:ext cx="4510723" cy="21732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B616ED-0C5B-4AB2-B5F4-02A02C95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75" y="3258582"/>
            <a:ext cx="1652253" cy="2443958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A04458-D1D6-4FB0-8488-42204D200660}"/>
              </a:ext>
            </a:extLst>
          </p:cNvPr>
          <p:cNvSpPr txBox="1">
            <a:spLocks/>
          </p:cNvSpPr>
          <p:nvPr/>
        </p:nvSpPr>
        <p:spPr>
          <a:xfrm>
            <a:off x="4597400" y="4595653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기능 위주의 프로그램으로서 분석에 대한 초점에 벗어남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7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6062A-38C2-4303-8984-FB341323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도출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E3586-7859-4F38-9729-D55CC016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6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3 </a:t>
            </a:r>
          </a:p>
          <a:p>
            <a:pPr lvl="1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기존 주식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거래량</a:t>
            </a:r>
            <a:r>
              <a:rPr lang="en-US" altLang="ko-KR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주가 분석을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통한 </a:t>
            </a:r>
            <a:r>
              <a:rPr lang="ko-KR" altLang="en-US" dirty="0">
                <a:solidFill>
                  <a:srgbClr val="FF0000"/>
                </a:solidFill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시각화 및 매매 시점 판단</a:t>
            </a:r>
            <a:endParaRPr lang="en-US" altLang="ko-KR" dirty="0">
              <a:solidFill>
                <a:srgbClr val="FF0000"/>
              </a:solidFill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AA8878-4EC4-4580-BB84-3B7E44A920A8}"/>
              </a:ext>
            </a:extLst>
          </p:cNvPr>
          <p:cNvSpPr txBox="1">
            <a:spLocks/>
          </p:cNvSpPr>
          <p:nvPr/>
        </p:nvSpPr>
        <p:spPr>
          <a:xfrm>
            <a:off x="5474562" y="2951481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네이버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/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다음 주식 및 각 증권사 데이터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A0391E-1D56-435B-BDD3-251DA7A0E038}"/>
              </a:ext>
            </a:extLst>
          </p:cNvPr>
          <p:cNvSpPr txBox="1">
            <a:spLocks/>
          </p:cNvSpPr>
          <p:nvPr/>
        </p:nvSpPr>
        <p:spPr>
          <a:xfrm>
            <a:off x="5474562" y="3455353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80000"/>
              </a:lnSpc>
              <a:spcAft>
                <a:spcPts val="8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축적된 방대한 데이터 사용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75F3CD8-497A-4EDC-815A-CCEF408B33B8}"/>
              </a:ext>
            </a:extLst>
          </p:cNvPr>
          <p:cNvSpPr txBox="1">
            <a:spLocks/>
          </p:cNvSpPr>
          <p:nvPr/>
        </p:nvSpPr>
        <p:spPr>
          <a:xfrm>
            <a:off x="5474562" y="3883024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,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도표화를 통해 동향 분석 가능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BA04458-D1D6-4FB0-8488-42204D200660}"/>
              </a:ext>
            </a:extLst>
          </p:cNvPr>
          <p:cNvSpPr txBox="1">
            <a:spLocks/>
          </p:cNvSpPr>
          <p:nvPr/>
        </p:nvSpPr>
        <p:spPr>
          <a:xfrm>
            <a:off x="5474562" y="4324072"/>
            <a:ext cx="10515600" cy="6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Aft>
                <a:spcPts val="150"/>
              </a:spcAft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수집 방법에 대한 고민 필요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4F98B2-65A8-4CFD-8A28-2AB3806D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5" y="2951481"/>
            <a:ext cx="2155532" cy="3196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47E296-DF4A-4387-A6C4-181352EB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25" y="2951481"/>
            <a:ext cx="3401611" cy="1599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0429D3-56FE-418E-9AF2-3D0F06A01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125" y="4574673"/>
            <a:ext cx="3401611" cy="1583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래픽 17" descr="배지 체크 표시1 단색으로 채워진">
            <a:extLst>
              <a:ext uri="{FF2B5EF4-FFF2-40B4-BE49-F238E27FC236}">
                <a16:creationId xmlns:a16="http://schemas.microsoft.com/office/drawing/2014/main" id="{ADCA3C0A-9F33-49C0-A1B1-D0F417DE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6745" y="1807177"/>
            <a:ext cx="513908" cy="5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7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0983-2621-433D-BE7D-23BAEC90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B9A7C-FC59-40AD-A47E-40AA3706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기대효과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거래량 및 주가를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시각화하여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종목간 차이 확인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시각화된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주가지수를 통해 매매 시점을 파악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방대한 데이터를 보편적인 정보로 변환하여 주식 시장에 대한 시야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확장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파급효과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매매 시점을 파악한 후 실제 매매를 통한 수익을 실현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01DF23D-E4D4-43AE-980B-970DC65BC313}"/>
              </a:ext>
            </a:extLst>
          </p:cNvPr>
          <p:cNvSpPr/>
          <p:nvPr/>
        </p:nvSpPr>
        <p:spPr>
          <a:xfrm rot="20873819" flipV="1">
            <a:off x="6119496" y="3511854"/>
            <a:ext cx="8209467" cy="2865461"/>
          </a:xfrm>
          <a:custGeom>
            <a:avLst/>
            <a:gdLst>
              <a:gd name="connsiteX0" fmla="*/ 0 w 6578714"/>
              <a:gd name="connsiteY0" fmla="*/ 0 h 2656311"/>
              <a:gd name="connsiteX1" fmla="*/ 889574 w 6578714"/>
              <a:gd name="connsiteY1" fmla="*/ 711659 h 2656311"/>
              <a:gd name="connsiteX2" fmla="*/ 1547446 w 6578714"/>
              <a:gd name="connsiteY2" fmla="*/ 215153 h 2656311"/>
              <a:gd name="connsiteX3" fmla="*/ 2217730 w 6578714"/>
              <a:gd name="connsiteY3" fmla="*/ 918537 h 2656311"/>
              <a:gd name="connsiteX4" fmla="*/ 2739062 w 6578714"/>
              <a:gd name="connsiteY4" fmla="*/ 479956 h 2656311"/>
              <a:gd name="connsiteX5" fmla="*/ 3123855 w 6578714"/>
              <a:gd name="connsiteY5" fmla="*/ 1170928 h 2656311"/>
              <a:gd name="connsiteX6" fmla="*/ 3707250 w 6578714"/>
              <a:gd name="connsiteY6" fmla="*/ 761310 h 2656311"/>
              <a:gd name="connsiteX7" fmla="*/ 3847927 w 6578714"/>
              <a:gd name="connsiteY7" fmla="*/ 1154378 h 2656311"/>
              <a:gd name="connsiteX8" fmla="*/ 4464423 w 6578714"/>
              <a:gd name="connsiteY8" fmla="*/ 608220 h 2656311"/>
              <a:gd name="connsiteX9" fmla="*/ 5043681 w 6578714"/>
              <a:gd name="connsiteY9" fmla="*/ 1845350 h 2656311"/>
              <a:gd name="connsiteX10" fmla="*/ 5867055 w 6578714"/>
              <a:gd name="connsiteY10" fmla="*/ 521332 h 2656311"/>
              <a:gd name="connsiteX11" fmla="*/ 6578714 w 6578714"/>
              <a:gd name="connsiteY11" fmla="*/ 2279793 h 2656311"/>
              <a:gd name="connsiteX12" fmla="*/ 6578714 w 6578714"/>
              <a:gd name="connsiteY12" fmla="*/ 2656311 h 2656311"/>
              <a:gd name="connsiteX13" fmla="*/ 5854642 w 6578714"/>
              <a:gd name="connsiteY13" fmla="*/ 980600 h 2656311"/>
              <a:gd name="connsiteX14" fmla="*/ 5060231 w 6578714"/>
              <a:gd name="connsiteY14" fmla="*/ 2068778 h 2656311"/>
              <a:gd name="connsiteX15" fmla="*/ 4443735 w 6578714"/>
              <a:gd name="connsiteY15" fmla="*/ 839924 h 2656311"/>
              <a:gd name="connsiteX16" fmla="*/ 3839652 w 6578714"/>
              <a:gd name="connsiteY16" fmla="*/ 1282642 h 2656311"/>
              <a:gd name="connsiteX17" fmla="*/ 3661737 w 6578714"/>
              <a:gd name="connsiteY17" fmla="*/ 897849 h 2656311"/>
              <a:gd name="connsiteX18" fmla="*/ 3103167 w 6578714"/>
              <a:gd name="connsiteY18" fmla="*/ 1253679 h 2656311"/>
              <a:gd name="connsiteX19" fmla="*/ 2722512 w 6578714"/>
              <a:gd name="connsiteY19" fmla="*/ 566845 h 2656311"/>
              <a:gd name="connsiteX20" fmla="*/ 2221867 w 6578714"/>
              <a:gd name="connsiteY20" fmla="*/ 959913 h 2656311"/>
              <a:gd name="connsiteX21" fmla="*/ 1543308 w 6578714"/>
              <a:gd name="connsiteY21" fmla="*/ 264803 h 2656311"/>
              <a:gd name="connsiteX22" fmla="*/ 881299 w 6578714"/>
              <a:gd name="connsiteY22" fmla="*/ 744760 h 2656311"/>
              <a:gd name="connsiteX23" fmla="*/ 0 w 6578714"/>
              <a:gd name="connsiteY23" fmla="*/ 0 h 265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78714" h="2656311">
                <a:moveTo>
                  <a:pt x="0" y="0"/>
                </a:moveTo>
                <a:lnTo>
                  <a:pt x="889574" y="711659"/>
                </a:lnTo>
                <a:lnTo>
                  <a:pt x="1547446" y="215153"/>
                </a:lnTo>
                <a:lnTo>
                  <a:pt x="2217730" y="918537"/>
                </a:lnTo>
                <a:lnTo>
                  <a:pt x="2739062" y="479956"/>
                </a:lnTo>
                <a:lnTo>
                  <a:pt x="3123855" y="1170928"/>
                </a:lnTo>
                <a:lnTo>
                  <a:pt x="3707250" y="761310"/>
                </a:lnTo>
                <a:lnTo>
                  <a:pt x="3847927" y="1154378"/>
                </a:lnTo>
                <a:lnTo>
                  <a:pt x="4464423" y="608220"/>
                </a:lnTo>
                <a:lnTo>
                  <a:pt x="5043681" y="1845350"/>
                </a:lnTo>
                <a:lnTo>
                  <a:pt x="5867055" y="521332"/>
                </a:lnTo>
                <a:lnTo>
                  <a:pt x="6578714" y="2279793"/>
                </a:lnTo>
                <a:lnTo>
                  <a:pt x="6578714" y="2656311"/>
                </a:lnTo>
                <a:lnTo>
                  <a:pt x="5854642" y="980600"/>
                </a:lnTo>
                <a:lnTo>
                  <a:pt x="5060231" y="2068778"/>
                </a:lnTo>
                <a:lnTo>
                  <a:pt x="4443735" y="839924"/>
                </a:lnTo>
                <a:lnTo>
                  <a:pt x="3839652" y="1282642"/>
                </a:lnTo>
                <a:lnTo>
                  <a:pt x="3661737" y="897849"/>
                </a:lnTo>
                <a:lnTo>
                  <a:pt x="3103167" y="1253679"/>
                </a:lnTo>
                <a:lnTo>
                  <a:pt x="2722512" y="566845"/>
                </a:lnTo>
                <a:lnTo>
                  <a:pt x="2221867" y="959913"/>
                </a:lnTo>
                <a:lnTo>
                  <a:pt x="1543308" y="264803"/>
                </a:lnTo>
                <a:lnTo>
                  <a:pt x="881299" y="744760"/>
                </a:lnTo>
                <a:lnTo>
                  <a:pt x="0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4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6FCD-B7C8-44EE-9AA3-1AE41D56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데이터 활용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C0DE2-7FF3-41DC-8AF0-ECF5F12D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통계자료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(csv)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웹 </a:t>
            </a: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크롤링</a:t>
            </a:r>
            <a:r>
              <a:rPr lang="ko-KR" altLang="en-US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en-US" altLang="ko-KR">
                <a:latin typeface="210 M고딕 080" panose="02020603020101020101" pitchFamily="18" charset="-127"/>
                <a:ea typeface="210 M고딕 080" panose="02020603020101020101" pitchFamily="18" charset="-127"/>
              </a:rPr>
              <a:t>(Selenium)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주식 사이트 </a:t>
            </a:r>
            <a:r>
              <a:rPr lang="en-US" altLang="ko-KR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api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(json)</a:t>
            </a:r>
          </a:p>
        </p:txBody>
      </p:sp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F5D04D8-29DB-4C70-B8EA-4F9338F8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92" y="981310"/>
            <a:ext cx="2255876" cy="225587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D2F9FA-B4C9-40C6-B75E-A6342059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063" y="4210516"/>
            <a:ext cx="3439634" cy="136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ost-thumbnail">
            <a:extLst>
              <a:ext uri="{FF2B5EF4-FFF2-40B4-BE49-F238E27FC236}">
                <a16:creationId xmlns:a16="http://schemas.microsoft.com/office/drawing/2014/main" id="{A4E49226-965C-4FE7-90E1-0DB68E241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5" t="11862" r="19115" b="14845"/>
          <a:stretch/>
        </p:blipFill>
        <p:spPr bwMode="auto">
          <a:xfrm>
            <a:off x="5132539" y="4091445"/>
            <a:ext cx="2847824" cy="160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A0F3-9F8B-4110-A763-B22AF473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역할 분담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임시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)</a:t>
            </a:r>
            <a:endParaRPr lang="ko-KR" altLang="en-US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96DC0-A5D5-4DAA-9BF9-D1358765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487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심인용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자료 조사 및 자료에 맞는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json, csv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파싱 방식 설계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장동찬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아이디어 구체화 및 개선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장병훈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시각화를 위한 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GUI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시뮬레이션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(PyQt5)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및 설계</a:t>
            </a:r>
            <a:endParaRPr lang="en-US" altLang="ko-KR" dirty="0">
              <a:latin typeface="210 M고딕 080" panose="02020603020101020101" pitchFamily="18" charset="-127"/>
              <a:ea typeface="210 M고딕 08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210 M고딕 080" panose="02020603020101020101" pitchFamily="18" charset="-127"/>
                <a:ea typeface="210 M고딕 080" panose="02020603020101020101" pitchFamily="18" charset="-127"/>
              </a:rPr>
              <a:t>정보경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: 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프로그램 명세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(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관계도</a:t>
            </a:r>
            <a:r>
              <a:rPr lang="en-US" altLang="ko-KR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)</a:t>
            </a:r>
            <a:r>
              <a:rPr lang="ko-KR" altLang="en-US" dirty="0">
                <a:latin typeface="210 M고딕 080" panose="02020603020101020101" pitchFamily="18" charset="-127"/>
                <a:ea typeface="210 M고딕 080" panose="02020603020101020101" pitchFamily="18" charset="-127"/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397873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313</Words>
  <Application>Microsoft Office PowerPoint</Application>
  <PresentationFormat>와이드스크린</PresentationFormat>
  <Paragraphs>106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210 네모진 040</vt:lpstr>
      <vt:lpstr>Arial</vt:lpstr>
      <vt:lpstr>210 M고딕 080</vt:lpstr>
      <vt:lpstr>210 M고딕 090</vt:lpstr>
      <vt:lpstr>Office 테마</vt:lpstr>
      <vt:lpstr>PowerPoint 프레젠테이션</vt:lpstr>
      <vt:lpstr>index</vt:lpstr>
      <vt:lpstr>index</vt:lpstr>
      <vt:lpstr>아이디어 도출</vt:lpstr>
      <vt:lpstr>아이디어 도출</vt:lpstr>
      <vt:lpstr>아이디어 도출</vt:lpstr>
      <vt:lpstr>기대 효과</vt:lpstr>
      <vt:lpstr>데이터 활용 방법</vt:lpstr>
      <vt:lpstr>역할 분담(임시)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인용</dc:creator>
  <cp:lastModifiedBy>심 인용</cp:lastModifiedBy>
  <cp:revision>143</cp:revision>
  <dcterms:created xsi:type="dcterms:W3CDTF">2021-05-11T13:11:43Z</dcterms:created>
  <dcterms:modified xsi:type="dcterms:W3CDTF">2021-05-13T14:53:14Z</dcterms:modified>
</cp:coreProperties>
</file>